
<file path=[Content_Types].xml><?xml version="1.0" encoding="utf-8"?>
<Types xmlns="http://schemas.openxmlformats.org/package/2006/content-types"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26"/>
  </p:notesMasterIdLst>
  <p:sldIdLst>
    <p:sldId id="280" r:id="rId3"/>
    <p:sldId id="281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8" r:id="rId23"/>
    <p:sldId id="277" r:id="rId24"/>
    <p:sldId id="282" r:id="rId25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B3B"/>
    <a:srgbClr val="FF8181"/>
    <a:srgbClr val="740000"/>
    <a:srgbClr val="FE0000"/>
    <a:srgbClr val="FF0D0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9513" autoAdjust="0"/>
    <p:restoredTop sz="94660"/>
  </p:normalViewPr>
  <p:slideViewPr>
    <p:cSldViewPr>
      <p:cViewPr varScale="1">
        <p:scale>
          <a:sx n="115" d="100"/>
          <a:sy n="115" d="100"/>
        </p:scale>
        <p:origin x="546" y="96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Office_Excel_2007____1.xlsx"/><Relationship Id="rId1" Type="http://schemas.openxmlformats.org/officeDocument/2006/relationships/themeOverride" Target="../theme/themeOverrid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百分比</c:v>
                </c:pt>
              </c:strCache>
            </c:strRef>
          </c:tx>
          <c:spPr>
            <a:solidFill>
              <a:srgbClr val="C00000"/>
            </a:solidFill>
          </c:spPr>
          <c:dPt>
            <c:idx val="0"/>
            <c:bubble3D val="0"/>
            <c:spPr>
              <a:solidFill>
                <a:srgbClr val="C00000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ysClr val="windowText" lastClr="000000">
                  <a:lumMod val="50000"/>
                  <a:lumOff val="50000"/>
                </a:sysClr>
              </a:solidFill>
              <a:ln w="19050">
                <a:solidFill>
                  <a:schemeClr val="lt1"/>
                </a:solidFill>
              </a:ln>
              <a:effectLst/>
            </c:spPr>
          </c:dPt>
          <c:cat>
            <c:strRef>
              <c:f>Sheet1!$A$2:$A$3</c:f>
              <c:strCache>
                <c:ptCount val="2"/>
                <c:pt idx="0">
                  <c:v>份额</c:v>
                </c:pt>
                <c:pt idx="1">
                  <c:v>占用数据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0.74</c:v>
                </c:pt>
                <c:pt idx="1">
                  <c:v>0.26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8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2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F5C7940-32F1-4BDA-9A75-59304F0F4ACF}" type="datetimeFigureOut">
              <a:rPr lang="zh-CN" altLang="en-US" smtClean="0"/>
              <a:t>2015/6/1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3D5E977-FE4D-4F7D-8A8C-5356384617D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97901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23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7514867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t>2015/6/1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t>2015/6/1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527800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538447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302502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179034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185022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69406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075838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42791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567346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363169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81215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t>2015/6/1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t>2015/6/1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t>2015/6/1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t>2015/6/1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t>2015/6/1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t>2015/6/1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wmf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microsoft.com/office/2007/relationships/hdphoto" Target="../media/hdphoto1.wdp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95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Picture 20" descr="C:\Users\Administrator\AppData\Local\Temp\SoEasy\0A7999EB28AE9B41ED6B268850D492E8.png"/>
          <p:cNvPicPr>
            <a:picLocks noChangeAspect="1" noChangeArrowheads="1"/>
          </p:cNvPicPr>
          <p:nvPr userDrawn="1"/>
        </p:nvPicPr>
        <p:blipFill>
          <a:blip r:embed="rId13" cstate="print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rightnessContrast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6376" y="165624"/>
            <a:ext cx="1027402" cy="6779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1" name="组合 10"/>
          <p:cNvGrpSpPr/>
          <p:nvPr userDrawn="1"/>
        </p:nvGrpSpPr>
        <p:grpSpPr>
          <a:xfrm>
            <a:off x="8701214" y="4766580"/>
            <a:ext cx="233778" cy="233778"/>
            <a:chOff x="3864951" y="2335589"/>
            <a:chExt cx="1728192" cy="1728192"/>
          </a:xfrm>
        </p:grpSpPr>
        <p:grpSp>
          <p:nvGrpSpPr>
            <p:cNvPr id="12" name="组合 11"/>
            <p:cNvGrpSpPr>
              <a:grpSpLocks noChangeAspect="1"/>
            </p:cNvGrpSpPr>
            <p:nvPr userDrawn="1"/>
          </p:nvGrpSpPr>
          <p:grpSpPr>
            <a:xfrm>
              <a:off x="3864951" y="2335589"/>
              <a:ext cx="1728192" cy="1728192"/>
              <a:chOff x="-5821363" y="4260850"/>
              <a:chExt cx="1368425" cy="1368425"/>
            </a:xfrm>
          </p:grpSpPr>
          <p:sp>
            <p:nvSpPr>
              <p:cNvPr id="13" name="Freeform 52"/>
              <p:cNvSpPr>
                <a:spLocks/>
              </p:cNvSpPr>
              <p:nvPr/>
            </p:nvSpPr>
            <p:spPr bwMode="auto">
              <a:xfrm flipH="1">
                <a:off x="-5821363" y="4260850"/>
                <a:ext cx="1368425" cy="1368425"/>
              </a:xfrm>
              <a:custGeom>
                <a:avLst/>
                <a:gdLst>
                  <a:gd name="T0" fmla="*/ 528 w 528"/>
                  <a:gd name="T1" fmla="*/ 488 h 528"/>
                  <a:gd name="T2" fmla="*/ 488 w 528"/>
                  <a:gd name="T3" fmla="*/ 528 h 528"/>
                  <a:gd name="T4" fmla="*/ 40 w 528"/>
                  <a:gd name="T5" fmla="*/ 528 h 528"/>
                  <a:gd name="T6" fmla="*/ 0 w 528"/>
                  <a:gd name="T7" fmla="*/ 488 h 528"/>
                  <a:gd name="T8" fmla="*/ 0 w 528"/>
                  <a:gd name="T9" fmla="*/ 40 h 528"/>
                  <a:gd name="T10" fmla="*/ 40 w 528"/>
                  <a:gd name="T11" fmla="*/ 0 h 528"/>
                  <a:gd name="T12" fmla="*/ 488 w 528"/>
                  <a:gd name="T13" fmla="*/ 0 h 528"/>
                  <a:gd name="T14" fmla="*/ 528 w 528"/>
                  <a:gd name="T15" fmla="*/ 40 h 528"/>
                  <a:gd name="T16" fmla="*/ 528 w 528"/>
                  <a:gd name="T17" fmla="*/ 488 h 5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28" h="528">
                    <a:moveTo>
                      <a:pt x="528" y="488"/>
                    </a:moveTo>
                    <a:cubicBezTo>
                      <a:pt x="528" y="510"/>
                      <a:pt x="510" y="528"/>
                      <a:pt x="488" y="528"/>
                    </a:cubicBezTo>
                    <a:cubicBezTo>
                      <a:pt x="40" y="528"/>
                      <a:pt x="40" y="528"/>
                      <a:pt x="40" y="528"/>
                    </a:cubicBezTo>
                    <a:cubicBezTo>
                      <a:pt x="18" y="528"/>
                      <a:pt x="0" y="510"/>
                      <a:pt x="0" y="488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0" y="18"/>
                      <a:pt x="18" y="0"/>
                      <a:pt x="40" y="0"/>
                    </a:cubicBezTo>
                    <a:cubicBezTo>
                      <a:pt x="488" y="0"/>
                      <a:pt x="488" y="0"/>
                      <a:pt x="488" y="0"/>
                    </a:cubicBezTo>
                    <a:cubicBezTo>
                      <a:pt x="510" y="0"/>
                      <a:pt x="528" y="18"/>
                      <a:pt x="528" y="40"/>
                    </a:cubicBezTo>
                    <a:cubicBezTo>
                      <a:pt x="528" y="488"/>
                      <a:pt x="528" y="488"/>
                      <a:pt x="528" y="488"/>
                    </a:cubicBezTo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  <a:effectLst/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 sz="240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4" name="Freeform 53"/>
              <p:cNvSpPr>
                <a:spLocks/>
              </p:cNvSpPr>
              <p:nvPr/>
            </p:nvSpPr>
            <p:spPr bwMode="auto">
              <a:xfrm flipH="1">
                <a:off x="-5334001" y="4489824"/>
                <a:ext cx="881063" cy="1139451"/>
              </a:xfrm>
              <a:custGeom>
                <a:avLst/>
                <a:gdLst>
                  <a:gd name="T0" fmla="*/ 270 w 340"/>
                  <a:gd name="T1" fmla="*/ 0 h 401"/>
                  <a:gd name="T2" fmla="*/ 204 w 340"/>
                  <a:gd name="T3" fmla="*/ 16 h 401"/>
                  <a:gd name="T4" fmla="*/ 0 w 340"/>
                  <a:gd name="T5" fmla="*/ 220 h 401"/>
                  <a:gd name="T6" fmla="*/ 0 w 340"/>
                  <a:gd name="T7" fmla="*/ 361 h 401"/>
                  <a:gd name="T8" fmla="*/ 40 w 340"/>
                  <a:gd name="T9" fmla="*/ 401 h 401"/>
                  <a:gd name="T10" fmla="*/ 141 w 340"/>
                  <a:gd name="T11" fmla="*/ 401 h 401"/>
                  <a:gd name="T12" fmla="*/ 317 w 340"/>
                  <a:gd name="T13" fmla="*/ 226 h 401"/>
                  <a:gd name="T14" fmla="*/ 272 w 340"/>
                  <a:gd name="T15" fmla="*/ 142 h 401"/>
                  <a:gd name="T16" fmla="*/ 340 w 340"/>
                  <a:gd name="T17" fmla="*/ 73 h 401"/>
                  <a:gd name="T18" fmla="*/ 270 w 340"/>
                  <a:gd name="T19" fmla="*/ 0 h 401"/>
                  <a:gd name="connsiteX0" fmla="*/ 7941 w 10000"/>
                  <a:gd name="connsiteY0" fmla="*/ 0 h 10000"/>
                  <a:gd name="connsiteX1" fmla="*/ 6000 w 10000"/>
                  <a:gd name="connsiteY1" fmla="*/ 399 h 10000"/>
                  <a:gd name="connsiteX2" fmla="*/ 0 w 10000"/>
                  <a:gd name="connsiteY2" fmla="*/ 5486 h 10000"/>
                  <a:gd name="connsiteX3" fmla="*/ 0 w 10000"/>
                  <a:gd name="connsiteY3" fmla="*/ 9002 h 10000"/>
                  <a:gd name="connsiteX4" fmla="*/ 1176 w 10000"/>
                  <a:gd name="connsiteY4" fmla="*/ 10000 h 10000"/>
                  <a:gd name="connsiteX5" fmla="*/ 4147 w 10000"/>
                  <a:gd name="connsiteY5" fmla="*/ 10000 h 10000"/>
                  <a:gd name="connsiteX6" fmla="*/ 8294 w 10000"/>
                  <a:gd name="connsiteY6" fmla="*/ 6452 h 10000"/>
                  <a:gd name="connsiteX7" fmla="*/ 9324 w 10000"/>
                  <a:gd name="connsiteY7" fmla="*/ 5636 h 10000"/>
                  <a:gd name="connsiteX8" fmla="*/ 8000 w 10000"/>
                  <a:gd name="connsiteY8" fmla="*/ 3541 h 10000"/>
                  <a:gd name="connsiteX9" fmla="*/ 10000 w 10000"/>
                  <a:gd name="connsiteY9" fmla="*/ 1820 h 10000"/>
                  <a:gd name="connsiteX10" fmla="*/ 7941 w 10000"/>
                  <a:gd name="connsiteY10" fmla="*/ 0 h 10000"/>
                  <a:gd name="connsiteX0" fmla="*/ 7941 w 10000"/>
                  <a:gd name="connsiteY0" fmla="*/ 0 h 10000"/>
                  <a:gd name="connsiteX1" fmla="*/ 6000 w 10000"/>
                  <a:gd name="connsiteY1" fmla="*/ 399 h 10000"/>
                  <a:gd name="connsiteX2" fmla="*/ 0 w 10000"/>
                  <a:gd name="connsiteY2" fmla="*/ 5486 h 10000"/>
                  <a:gd name="connsiteX3" fmla="*/ 0 w 10000"/>
                  <a:gd name="connsiteY3" fmla="*/ 9002 h 10000"/>
                  <a:gd name="connsiteX4" fmla="*/ 1176 w 10000"/>
                  <a:gd name="connsiteY4" fmla="*/ 10000 h 10000"/>
                  <a:gd name="connsiteX5" fmla="*/ 4147 w 10000"/>
                  <a:gd name="connsiteY5" fmla="*/ 10000 h 10000"/>
                  <a:gd name="connsiteX6" fmla="*/ 8294 w 10000"/>
                  <a:gd name="connsiteY6" fmla="*/ 6452 h 10000"/>
                  <a:gd name="connsiteX7" fmla="*/ 8000 w 10000"/>
                  <a:gd name="connsiteY7" fmla="*/ 3541 h 10000"/>
                  <a:gd name="connsiteX8" fmla="*/ 10000 w 10000"/>
                  <a:gd name="connsiteY8" fmla="*/ 1820 h 10000"/>
                  <a:gd name="connsiteX9" fmla="*/ 7941 w 10000"/>
                  <a:gd name="connsiteY9" fmla="*/ 0 h 10000"/>
                  <a:gd name="connsiteX0" fmla="*/ 7941 w 10000"/>
                  <a:gd name="connsiteY0" fmla="*/ 0 h 10000"/>
                  <a:gd name="connsiteX1" fmla="*/ 6000 w 10000"/>
                  <a:gd name="connsiteY1" fmla="*/ 399 h 10000"/>
                  <a:gd name="connsiteX2" fmla="*/ 0 w 10000"/>
                  <a:gd name="connsiteY2" fmla="*/ 5486 h 10000"/>
                  <a:gd name="connsiteX3" fmla="*/ 0 w 10000"/>
                  <a:gd name="connsiteY3" fmla="*/ 9002 h 10000"/>
                  <a:gd name="connsiteX4" fmla="*/ 1176 w 10000"/>
                  <a:gd name="connsiteY4" fmla="*/ 10000 h 10000"/>
                  <a:gd name="connsiteX5" fmla="*/ 4147 w 10000"/>
                  <a:gd name="connsiteY5" fmla="*/ 10000 h 10000"/>
                  <a:gd name="connsiteX6" fmla="*/ 8294 w 10000"/>
                  <a:gd name="connsiteY6" fmla="*/ 6452 h 10000"/>
                  <a:gd name="connsiteX7" fmla="*/ 8028 w 10000"/>
                  <a:gd name="connsiteY7" fmla="*/ 4877 h 10000"/>
                  <a:gd name="connsiteX8" fmla="*/ 8000 w 10000"/>
                  <a:gd name="connsiteY8" fmla="*/ 3541 h 10000"/>
                  <a:gd name="connsiteX9" fmla="*/ 10000 w 10000"/>
                  <a:gd name="connsiteY9" fmla="*/ 1820 h 10000"/>
                  <a:gd name="connsiteX10" fmla="*/ 7941 w 10000"/>
                  <a:gd name="connsiteY10" fmla="*/ 0 h 10000"/>
                  <a:gd name="connsiteX0" fmla="*/ 7941 w 10000"/>
                  <a:gd name="connsiteY0" fmla="*/ 0 h 10000"/>
                  <a:gd name="connsiteX1" fmla="*/ 6000 w 10000"/>
                  <a:gd name="connsiteY1" fmla="*/ 399 h 10000"/>
                  <a:gd name="connsiteX2" fmla="*/ 0 w 10000"/>
                  <a:gd name="connsiteY2" fmla="*/ 5486 h 10000"/>
                  <a:gd name="connsiteX3" fmla="*/ 0 w 10000"/>
                  <a:gd name="connsiteY3" fmla="*/ 9002 h 10000"/>
                  <a:gd name="connsiteX4" fmla="*/ 1176 w 10000"/>
                  <a:gd name="connsiteY4" fmla="*/ 10000 h 10000"/>
                  <a:gd name="connsiteX5" fmla="*/ 4147 w 10000"/>
                  <a:gd name="connsiteY5" fmla="*/ 10000 h 10000"/>
                  <a:gd name="connsiteX6" fmla="*/ 8294 w 10000"/>
                  <a:gd name="connsiteY6" fmla="*/ 6452 h 10000"/>
                  <a:gd name="connsiteX7" fmla="*/ 7056 w 10000"/>
                  <a:gd name="connsiteY7" fmla="*/ 5177 h 10000"/>
                  <a:gd name="connsiteX8" fmla="*/ 8000 w 10000"/>
                  <a:gd name="connsiteY8" fmla="*/ 3541 h 10000"/>
                  <a:gd name="connsiteX9" fmla="*/ 10000 w 10000"/>
                  <a:gd name="connsiteY9" fmla="*/ 1820 h 10000"/>
                  <a:gd name="connsiteX10" fmla="*/ 7941 w 10000"/>
                  <a:gd name="connsiteY10" fmla="*/ 0 h 10000"/>
                  <a:gd name="connsiteX0" fmla="*/ 7941 w 10000"/>
                  <a:gd name="connsiteY0" fmla="*/ 825 h 10825"/>
                  <a:gd name="connsiteX1" fmla="*/ 6000 w 10000"/>
                  <a:gd name="connsiteY1" fmla="*/ 1224 h 10825"/>
                  <a:gd name="connsiteX2" fmla="*/ 0 w 10000"/>
                  <a:gd name="connsiteY2" fmla="*/ 6311 h 10825"/>
                  <a:gd name="connsiteX3" fmla="*/ 0 w 10000"/>
                  <a:gd name="connsiteY3" fmla="*/ 9827 h 10825"/>
                  <a:gd name="connsiteX4" fmla="*/ 1176 w 10000"/>
                  <a:gd name="connsiteY4" fmla="*/ 10825 h 10825"/>
                  <a:gd name="connsiteX5" fmla="*/ 4147 w 10000"/>
                  <a:gd name="connsiteY5" fmla="*/ 10825 h 10825"/>
                  <a:gd name="connsiteX6" fmla="*/ 8294 w 10000"/>
                  <a:gd name="connsiteY6" fmla="*/ 7277 h 10825"/>
                  <a:gd name="connsiteX7" fmla="*/ 7056 w 10000"/>
                  <a:gd name="connsiteY7" fmla="*/ 6002 h 10825"/>
                  <a:gd name="connsiteX8" fmla="*/ 8000 w 10000"/>
                  <a:gd name="connsiteY8" fmla="*/ 4366 h 10825"/>
                  <a:gd name="connsiteX9" fmla="*/ 10000 w 10000"/>
                  <a:gd name="connsiteY9" fmla="*/ 2645 h 10825"/>
                  <a:gd name="connsiteX10" fmla="*/ 7764 w 10000"/>
                  <a:gd name="connsiteY10" fmla="*/ 0 h 10825"/>
                  <a:gd name="connsiteX0" fmla="*/ 7853 w 10000"/>
                  <a:gd name="connsiteY0" fmla="*/ 0 h 10975"/>
                  <a:gd name="connsiteX1" fmla="*/ 6000 w 10000"/>
                  <a:gd name="connsiteY1" fmla="*/ 1374 h 10975"/>
                  <a:gd name="connsiteX2" fmla="*/ 0 w 10000"/>
                  <a:gd name="connsiteY2" fmla="*/ 6461 h 10975"/>
                  <a:gd name="connsiteX3" fmla="*/ 0 w 10000"/>
                  <a:gd name="connsiteY3" fmla="*/ 9977 h 10975"/>
                  <a:gd name="connsiteX4" fmla="*/ 1176 w 10000"/>
                  <a:gd name="connsiteY4" fmla="*/ 10975 h 10975"/>
                  <a:gd name="connsiteX5" fmla="*/ 4147 w 10000"/>
                  <a:gd name="connsiteY5" fmla="*/ 10975 h 10975"/>
                  <a:gd name="connsiteX6" fmla="*/ 8294 w 10000"/>
                  <a:gd name="connsiteY6" fmla="*/ 7427 h 10975"/>
                  <a:gd name="connsiteX7" fmla="*/ 7056 w 10000"/>
                  <a:gd name="connsiteY7" fmla="*/ 6152 h 10975"/>
                  <a:gd name="connsiteX8" fmla="*/ 8000 w 10000"/>
                  <a:gd name="connsiteY8" fmla="*/ 4516 h 10975"/>
                  <a:gd name="connsiteX9" fmla="*/ 10000 w 10000"/>
                  <a:gd name="connsiteY9" fmla="*/ 2795 h 10975"/>
                  <a:gd name="connsiteX10" fmla="*/ 7764 w 10000"/>
                  <a:gd name="connsiteY10" fmla="*/ 150 h 109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0000" h="10975">
                    <a:moveTo>
                      <a:pt x="7853" y="0"/>
                    </a:moveTo>
                    <a:cubicBezTo>
                      <a:pt x="7235" y="458"/>
                      <a:pt x="7309" y="297"/>
                      <a:pt x="6000" y="1374"/>
                    </a:cubicBezTo>
                    <a:cubicBezTo>
                      <a:pt x="4691" y="2451"/>
                      <a:pt x="2000" y="4765"/>
                      <a:pt x="0" y="6461"/>
                    </a:cubicBezTo>
                    <a:lnTo>
                      <a:pt x="0" y="9977"/>
                    </a:lnTo>
                    <a:cubicBezTo>
                      <a:pt x="0" y="10526"/>
                      <a:pt x="529" y="10975"/>
                      <a:pt x="1176" y="10975"/>
                    </a:cubicBezTo>
                    <a:lnTo>
                      <a:pt x="4147" y="10975"/>
                    </a:lnTo>
                    <a:lnTo>
                      <a:pt x="8294" y="7427"/>
                    </a:lnTo>
                    <a:cubicBezTo>
                      <a:pt x="8205" y="6902"/>
                      <a:pt x="7145" y="6677"/>
                      <a:pt x="7056" y="6152"/>
                    </a:cubicBezTo>
                    <a:cubicBezTo>
                      <a:pt x="7047" y="5707"/>
                      <a:pt x="7509" y="5075"/>
                      <a:pt x="8000" y="4516"/>
                    </a:cubicBezTo>
                    <a:cubicBezTo>
                      <a:pt x="8491" y="3957"/>
                      <a:pt x="9333" y="3369"/>
                      <a:pt x="10000" y="2795"/>
                    </a:cubicBezTo>
                    <a:lnTo>
                      <a:pt x="7764" y="150"/>
                    </a:lnTo>
                  </a:path>
                </a:pathLst>
              </a:custGeom>
              <a:solidFill>
                <a:schemeClr val="tx1">
                  <a:lumMod val="65000"/>
                  <a:lumOff val="35000"/>
                  <a:alpha val="66000"/>
                </a:schemeClr>
              </a:solidFill>
              <a:ln>
                <a:noFill/>
              </a:ln>
              <a:extLst/>
            </p:spPr>
            <p:txBody>
              <a:bodyPr/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</p:grpSp>
        <p:pic>
          <p:nvPicPr>
            <p:cNvPr id="2050" name="Picture 2" descr="C:\Users\Administrator\AppData\Local\Temp\SoEasy\8B22509B3CD6EC3A816DB3765751FAE9.wmf"/>
            <p:cNvPicPr>
              <a:picLocks noChangeAspect="1" noChangeArrowheads="1"/>
            </p:cNvPicPr>
            <p:nvPr userDrawn="1"/>
          </p:nvPicPr>
          <p:blipFill>
            <a:blip r:embed="rId15" cstate="print">
              <a:lum bright="10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22100" y="2571751"/>
              <a:ext cx="850463" cy="108297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9" name="Text Box 11"/>
          <p:cNvSpPr txBox="1">
            <a:spLocks noChangeArrowheads="1"/>
          </p:cNvSpPr>
          <p:nvPr userDrawn="1"/>
        </p:nvSpPr>
        <p:spPr bwMode="auto">
          <a:xfrm>
            <a:off x="3859693" y="4712823"/>
            <a:ext cx="4806949" cy="3347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algn="r" eaLnBrk="1" hangingPunct="1">
              <a:lnSpc>
                <a:spcPct val="150000"/>
              </a:lnSpc>
              <a:defRPr/>
            </a:pPr>
            <a:r>
              <a:rPr lang="en-US" altLang="zh-CN" sz="10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rPr>
              <a:t>www.pptfly.cn</a:t>
            </a:r>
            <a:endParaRPr lang="zh-CN" altLang="en-US" sz="1000" dirty="0">
              <a:solidFill>
                <a:prstClr val="black">
                  <a:lumMod val="75000"/>
                  <a:lumOff val="2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20" name="直接连接符 19"/>
          <p:cNvCxnSpPr/>
          <p:nvPr userDrawn="1"/>
        </p:nvCxnSpPr>
        <p:spPr>
          <a:xfrm>
            <a:off x="323528" y="504591"/>
            <a:ext cx="7488832" cy="0"/>
          </a:xfrm>
          <a:prstGeom prst="line">
            <a:avLst/>
          </a:prstGeom>
          <a:ln w="3175">
            <a:solidFill>
              <a:schemeClr val="bg1">
                <a:lumMod val="6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55811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jpeg"/><Relationship Id="rId4" Type="http://schemas.openxmlformats.org/officeDocument/2006/relationships/image" Target="../media/image7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microsoft.com/office/2007/relationships/hdphoto" Target="../media/hdphoto3.wdp"/><Relationship Id="rId4" Type="http://schemas.openxmlformats.org/officeDocument/2006/relationships/image" Target="../media/image10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sucai/" TargetMode="External"/><Relationship Id="rId3" Type="http://schemas.openxmlformats.org/officeDocument/2006/relationships/hyperlink" Target="http://www.ypppt.com/" TargetMode="External"/><Relationship Id="rId7" Type="http://schemas.openxmlformats.org/officeDocument/2006/relationships/hyperlink" Target="http://www.ypppt.com/tubiao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beijing/" TargetMode="External"/><Relationship Id="rId5" Type="http://schemas.openxmlformats.org/officeDocument/2006/relationships/hyperlink" Target="http://www.ypppt.com/jieri/" TargetMode="External"/><Relationship Id="rId4" Type="http://schemas.openxmlformats.org/officeDocument/2006/relationships/hyperlink" Target="http://www.ypppt.com/moban/" TargetMode="External"/><Relationship Id="rId9" Type="http://schemas.openxmlformats.org/officeDocument/2006/relationships/hyperlink" Target="http://www.ypppt.com/jiaocheng/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95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31" name="Picture 7" descr="C:\Users\Administrator\AppData\Local\Temp\SoEasy\22D9C4F85E00385D99C501FE773F57CE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991414"/>
            <a:ext cx="9144000" cy="2100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矩形 19"/>
          <p:cNvSpPr/>
          <p:nvPr/>
        </p:nvSpPr>
        <p:spPr>
          <a:xfrm>
            <a:off x="0" y="735959"/>
            <a:ext cx="9144000" cy="1043703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" name="组合 12"/>
          <p:cNvGrpSpPr/>
          <p:nvPr/>
        </p:nvGrpSpPr>
        <p:grpSpPr>
          <a:xfrm>
            <a:off x="323528" y="913449"/>
            <a:ext cx="3775393" cy="688722"/>
            <a:chOff x="1115616" y="699542"/>
            <a:chExt cx="3775393" cy="688722"/>
          </a:xfrm>
        </p:grpSpPr>
        <p:sp>
          <p:nvSpPr>
            <p:cNvPr id="12" name="TextBox 11"/>
            <p:cNvSpPr txBox="1"/>
            <p:nvPr/>
          </p:nvSpPr>
          <p:spPr>
            <a:xfrm>
              <a:off x="1115616" y="699542"/>
              <a:ext cx="3775393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b="1" dirty="0" smtClean="0">
                  <a:solidFill>
                    <a:schemeClr val="bg1"/>
                  </a:solidFill>
                </a:rPr>
                <a:t>宁波思翔广告有限公司</a:t>
              </a:r>
              <a:endParaRPr lang="zh-CN" altLang="en-US" sz="2800" b="1" dirty="0">
                <a:solidFill>
                  <a:schemeClr val="bg1"/>
                </a:solidFill>
              </a:endParaRPr>
            </a:p>
          </p:txBody>
        </p:sp>
        <p:sp>
          <p:nvSpPr>
            <p:cNvPr id="21" name="TextBox 2703"/>
            <p:cNvSpPr txBox="1">
              <a:spLocks noChangeArrowheads="1"/>
            </p:cNvSpPr>
            <p:nvPr/>
          </p:nvSpPr>
          <p:spPr bwMode="auto">
            <a:xfrm>
              <a:off x="1187624" y="1203598"/>
              <a:ext cx="3628216" cy="1846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dist">
                <a:defRPr/>
              </a:pPr>
              <a:r>
                <a:rPr lang="zh-CN" altLang="en-US" sz="600" dirty="0">
                  <a:solidFill>
                    <a:prstClr val="black">
                      <a:alpha val="6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适用于年终总结类</a:t>
              </a:r>
              <a:r>
                <a:rPr lang="zh-CN" altLang="en-US" sz="600" dirty="0" smtClean="0">
                  <a:solidFill>
                    <a:prstClr val="black">
                      <a:alpha val="6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通用类模板</a:t>
              </a:r>
              <a:endParaRPr lang="en-US" altLang="zh-CN" sz="600" dirty="0">
                <a:solidFill>
                  <a:prstClr val="black">
                    <a:alpha val="65000"/>
                  </a:prst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pic>
        <p:nvPicPr>
          <p:cNvPr id="1033" name="Picture 9" descr="C:\Users\Administrator\AppData\Local\Temp\SoEasy\292362DD0563B3E82824B855410D5499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427520" y="449287"/>
            <a:ext cx="3176928" cy="46942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1" y="3219822"/>
            <a:ext cx="2450785" cy="13477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299674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Box 18"/>
          <p:cNvSpPr txBox="1"/>
          <p:nvPr/>
        </p:nvSpPr>
        <p:spPr>
          <a:xfrm>
            <a:off x="3244" y="5952"/>
            <a:ext cx="20313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</a:rPr>
              <a:t>双击此处添加标题</a:t>
            </a:r>
            <a:endParaRPr lang="zh-CN" altLang="en-US" dirty="0">
              <a:solidFill>
                <a:schemeClr val="bg1"/>
              </a:solidFill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250825" y="1203325"/>
            <a:ext cx="4321175" cy="3073400"/>
            <a:chOff x="250825" y="1203325"/>
            <a:chExt cx="4321175" cy="3073400"/>
          </a:xfrm>
        </p:grpSpPr>
        <p:grpSp>
          <p:nvGrpSpPr>
            <p:cNvPr id="36" name="组合 35"/>
            <p:cNvGrpSpPr/>
            <p:nvPr/>
          </p:nvGrpSpPr>
          <p:grpSpPr>
            <a:xfrm>
              <a:off x="250825" y="1203325"/>
              <a:ext cx="4321175" cy="3073400"/>
              <a:chOff x="250825" y="1203325"/>
              <a:chExt cx="4321175" cy="3073400"/>
            </a:xfrm>
          </p:grpSpPr>
          <p:sp>
            <p:nvSpPr>
              <p:cNvPr id="7178" name="AutoShape 28"/>
              <p:cNvSpPr>
                <a:spLocks noChangeAspect="1" noChangeArrowheads="1" noTextEdit="1"/>
              </p:cNvSpPr>
              <p:nvPr/>
            </p:nvSpPr>
            <p:spPr bwMode="auto">
              <a:xfrm>
                <a:off x="250825" y="1203325"/>
                <a:ext cx="4321175" cy="30734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79" name="Freeform 30"/>
              <p:cNvSpPr>
                <a:spLocks/>
              </p:cNvSpPr>
              <p:nvPr/>
            </p:nvSpPr>
            <p:spPr bwMode="auto">
              <a:xfrm>
                <a:off x="250825" y="2014538"/>
                <a:ext cx="4321175" cy="638175"/>
              </a:xfrm>
              <a:custGeom>
                <a:avLst/>
                <a:gdLst>
                  <a:gd name="T0" fmla="*/ 33 w 447"/>
                  <a:gd name="T1" fmla="*/ 0 h 66"/>
                  <a:gd name="T2" fmla="*/ 415 w 447"/>
                  <a:gd name="T3" fmla="*/ 0 h 66"/>
                  <a:gd name="T4" fmla="*/ 418 w 447"/>
                  <a:gd name="T5" fmla="*/ 0 h 66"/>
                  <a:gd name="T6" fmla="*/ 439 w 447"/>
                  <a:gd name="T7" fmla="*/ 12 h 66"/>
                  <a:gd name="T8" fmla="*/ 445 w 447"/>
                  <a:gd name="T9" fmla="*/ 25 h 66"/>
                  <a:gd name="T10" fmla="*/ 446 w 447"/>
                  <a:gd name="T11" fmla="*/ 38 h 66"/>
                  <a:gd name="T12" fmla="*/ 445 w 447"/>
                  <a:gd name="T13" fmla="*/ 41 h 66"/>
                  <a:gd name="T14" fmla="*/ 432 w 447"/>
                  <a:gd name="T15" fmla="*/ 60 h 66"/>
                  <a:gd name="T16" fmla="*/ 420 w 447"/>
                  <a:gd name="T17" fmla="*/ 65 h 66"/>
                  <a:gd name="T18" fmla="*/ 414 w 447"/>
                  <a:gd name="T19" fmla="*/ 66 h 66"/>
                  <a:gd name="T20" fmla="*/ 31 w 447"/>
                  <a:gd name="T21" fmla="*/ 66 h 66"/>
                  <a:gd name="T22" fmla="*/ 19 w 447"/>
                  <a:gd name="T23" fmla="*/ 63 h 66"/>
                  <a:gd name="T24" fmla="*/ 16 w 447"/>
                  <a:gd name="T25" fmla="*/ 61 h 66"/>
                  <a:gd name="T26" fmla="*/ 1 w 447"/>
                  <a:gd name="T27" fmla="*/ 41 h 66"/>
                  <a:gd name="T28" fmla="*/ 0 w 447"/>
                  <a:gd name="T29" fmla="*/ 28 h 66"/>
                  <a:gd name="T30" fmla="*/ 1 w 447"/>
                  <a:gd name="T31" fmla="*/ 25 h 66"/>
                  <a:gd name="T32" fmla="*/ 15 w 447"/>
                  <a:gd name="T33" fmla="*/ 5 h 66"/>
                  <a:gd name="T34" fmla="*/ 27 w 447"/>
                  <a:gd name="T35" fmla="*/ 0 h 66"/>
                  <a:gd name="T36" fmla="*/ 33 w 447"/>
                  <a:gd name="T37" fmla="*/ 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47" h="66">
                    <a:moveTo>
                      <a:pt x="33" y="0"/>
                    </a:moveTo>
                    <a:cubicBezTo>
                      <a:pt x="131" y="0"/>
                      <a:pt x="317" y="0"/>
                      <a:pt x="415" y="0"/>
                    </a:cubicBezTo>
                    <a:cubicBezTo>
                      <a:pt x="416" y="0"/>
                      <a:pt x="417" y="0"/>
                      <a:pt x="418" y="0"/>
                    </a:cubicBezTo>
                    <a:cubicBezTo>
                      <a:pt x="427" y="2"/>
                      <a:pt x="433" y="5"/>
                      <a:pt x="439" y="12"/>
                    </a:cubicBezTo>
                    <a:cubicBezTo>
                      <a:pt x="442" y="16"/>
                      <a:pt x="444" y="20"/>
                      <a:pt x="445" y="25"/>
                    </a:cubicBezTo>
                    <a:cubicBezTo>
                      <a:pt x="446" y="29"/>
                      <a:pt x="447" y="33"/>
                      <a:pt x="446" y="38"/>
                    </a:cubicBezTo>
                    <a:cubicBezTo>
                      <a:pt x="446" y="39"/>
                      <a:pt x="446" y="40"/>
                      <a:pt x="445" y="41"/>
                    </a:cubicBezTo>
                    <a:cubicBezTo>
                      <a:pt x="443" y="49"/>
                      <a:pt x="439" y="55"/>
                      <a:pt x="432" y="60"/>
                    </a:cubicBezTo>
                    <a:cubicBezTo>
                      <a:pt x="428" y="63"/>
                      <a:pt x="424" y="64"/>
                      <a:pt x="420" y="65"/>
                    </a:cubicBezTo>
                    <a:cubicBezTo>
                      <a:pt x="418" y="66"/>
                      <a:pt x="416" y="66"/>
                      <a:pt x="414" y="66"/>
                    </a:cubicBezTo>
                    <a:cubicBezTo>
                      <a:pt x="316" y="66"/>
                      <a:pt x="129" y="66"/>
                      <a:pt x="31" y="66"/>
                    </a:cubicBezTo>
                    <a:cubicBezTo>
                      <a:pt x="27" y="66"/>
                      <a:pt x="23" y="65"/>
                      <a:pt x="19" y="63"/>
                    </a:cubicBezTo>
                    <a:cubicBezTo>
                      <a:pt x="18" y="62"/>
                      <a:pt x="17" y="62"/>
                      <a:pt x="16" y="61"/>
                    </a:cubicBezTo>
                    <a:cubicBezTo>
                      <a:pt x="8" y="56"/>
                      <a:pt x="4" y="50"/>
                      <a:pt x="1" y="41"/>
                    </a:cubicBezTo>
                    <a:cubicBezTo>
                      <a:pt x="0" y="37"/>
                      <a:pt x="0" y="32"/>
                      <a:pt x="0" y="28"/>
                    </a:cubicBezTo>
                    <a:cubicBezTo>
                      <a:pt x="1" y="27"/>
                      <a:pt x="1" y="26"/>
                      <a:pt x="1" y="25"/>
                    </a:cubicBezTo>
                    <a:cubicBezTo>
                      <a:pt x="3" y="16"/>
                      <a:pt x="8" y="10"/>
                      <a:pt x="15" y="5"/>
                    </a:cubicBezTo>
                    <a:cubicBezTo>
                      <a:pt x="18" y="3"/>
                      <a:pt x="22" y="1"/>
                      <a:pt x="27" y="0"/>
                    </a:cubicBezTo>
                    <a:cubicBezTo>
                      <a:pt x="29" y="0"/>
                      <a:pt x="31" y="0"/>
                      <a:pt x="33" y="0"/>
                    </a:cubicBezTo>
                    <a:close/>
                  </a:path>
                </a:pathLst>
              </a:custGeom>
              <a:solidFill>
                <a:srgbClr val="DCDD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80" name="Freeform 31"/>
              <p:cNvSpPr>
                <a:spLocks/>
              </p:cNvSpPr>
              <p:nvPr/>
            </p:nvSpPr>
            <p:spPr bwMode="auto">
              <a:xfrm>
                <a:off x="250825" y="1203325"/>
                <a:ext cx="4321175" cy="638175"/>
              </a:xfrm>
              <a:custGeom>
                <a:avLst/>
                <a:gdLst>
                  <a:gd name="T0" fmla="*/ 33 w 447"/>
                  <a:gd name="T1" fmla="*/ 0 h 66"/>
                  <a:gd name="T2" fmla="*/ 415 w 447"/>
                  <a:gd name="T3" fmla="*/ 0 h 66"/>
                  <a:gd name="T4" fmla="*/ 418 w 447"/>
                  <a:gd name="T5" fmla="*/ 1 h 66"/>
                  <a:gd name="T6" fmla="*/ 439 w 447"/>
                  <a:gd name="T7" fmla="*/ 12 h 66"/>
                  <a:gd name="T8" fmla="*/ 445 w 447"/>
                  <a:gd name="T9" fmla="*/ 25 h 66"/>
                  <a:gd name="T10" fmla="*/ 446 w 447"/>
                  <a:gd name="T11" fmla="*/ 38 h 66"/>
                  <a:gd name="T12" fmla="*/ 445 w 447"/>
                  <a:gd name="T13" fmla="*/ 42 h 66"/>
                  <a:gd name="T14" fmla="*/ 432 w 447"/>
                  <a:gd name="T15" fmla="*/ 61 h 66"/>
                  <a:gd name="T16" fmla="*/ 420 w 447"/>
                  <a:gd name="T17" fmla="*/ 66 h 66"/>
                  <a:gd name="T18" fmla="*/ 414 w 447"/>
                  <a:gd name="T19" fmla="*/ 66 h 66"/>
                  <a:gd name="T20" fmla="*/ 31 w 447"/>
                  <a:gd name="T21" fmla="*/ 66 h 66"/>
                  <a:gd name="T22" fmla="*/ 19 w 447"/>
                  <a:gd name="T23" fmla="*/ 63 h 66"/>
                  <a:gd name="T24" fmla="*/ 16 w 447"/>
                  <a:gd name="T25" fmla="*/ 62 h 66"/>
                  <a:gd name="T26" fmla="*/ 1 w 447"/>
                  <a:gd name="T27" fmla="*/ 42 h 66"/>
                  <a:gd name="T28" fmla="*/ 0 w 447"/>
                  <a:gd name="T29" fmla="*/ 28 h 66"/>
                  <a:gd name="T30" fmla="*/ 1 w 447"/>
                  <a:gd name="T31" fmla="*/ 25 h 66"/>
                  <a:gd name="T32" fmla="*/ 15 w 447"/>
                  <a:gd name="T33" fmla="*/ 6 h 66"/>
                  <a:gd name="T34" fmla="*/ 27 w 447"/>
                  <a:gd name="T35" fmla="*/ 1 h 66"/>
                  <a:gd name="T36" fmla="*/ 33 w 447"/>
                  <a:gd name="T37" fmla="*/ 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47" h="66">
                    <a:moveTo>
                      <a:pt x="33" y="0"/>
                    </a:moveTo>
                    <a:cubicBezTo>
                      <a:pt x="131" y="0"/>
                      <a:pt x="317" y="0"/>
                      <a:pt x="415" y="0"/>
                    </a:cubicBezTo>
                    <a:cubicBezTo>
                      <a:pt x="416" y="0"/>
                      <a:pt x="417" y="0"/>
                      <a:pt x="418" y="1"/>
                    </a:cubicBezTo>
                    <a:cubicBezTo>
                      <a:pt x="427" y="2"/>
                      <a:pt x="433" y="6"/>
                      <a:pt x="439" y="12"/>
                    </a:cubicBezTo>
                    <a:cubicBezTo>
                      <a:pt x="442" y="16"/>
                      <a:pt x="444" y="20"/>
                      <a:pt x="445" y="25"/>
                    </a:cubicBezTo>
                    <a:cubicBezTo>
                      <a:pt x="446" y="30"/>
                      <a:pt x="447" y="34"/>
                      <a:pt x="446" y="38"/>
                    </a:cubicBezTo>
                    <a:cubicBezTo>
                      <a:pt x="446" y="39"/>
                      <a:pt x="446" y="40"/>
                      <a:pt x="445" y="42"/>
                    </a:cubicBezTo>
                    <a:cubicBezTo>
                      <a:pt x="443" y="50"/>
                      <a:pt x="439" y="56"/>
                      <a:pt x="432" y="61"/>
                    </a:cubicBezTo>
                    <a:cubicBezTo>
                      <a:pt x="428" y="63"/>
                      <a:pt x="424" y="65"/>
                      <a:pt x="420" y="66"/>
                    </a:cubicBezTo>
                    <a:cubicBezTo>
                      <a:pt x="418" y="66"/>
                      <a:pt x="416" y="66"/>
                      <a:pt x="414" y="66"/>
                    </a:cubicBezTo>
                    <a:cubicBezTo>
                      <a:pt x="316" y="66"/>
                      <a:pt x="129" y="66"/>
                      <a:pt x="31" y="66"/>
                    </a:cubicBezTo>
                    <a:cubicBezTo>
                      <a:pt x="27" y="66"/>
                      <a:pt x="23" y="65"/>
                      <a:pt x="19" y="63"/>
                    </a:cubicBezTo>
                    <a:cubicBezTo>
                      <a:pt x="18" y="63"/>
                      <a:pt x="17" y="62"/>
                      <a:pt x="16" y="62"/>
                    </a:cubicBezTo>
                    <a:cubicBezTo>
                      <a:pt x="8" y="57"/>
                      <a:pt x="4" y="50"/>
                      <a:pt x="1" y="42"/>
                    </a:cubicBezTo>
                    <a:cubicBezTo>
                      <a:pt x="0" y="37"/>
                      <a:pt x="0" y="33"/>
                      <a:pt x="0" y="28"/>
                    </a:cubicBezTo>
                    <a:cubicBezTo>
                      <a:pt x="1" y="27"/>
                      <a:pt x="1" y="26"/>
                      <a:pt x="1" y="25"/>
                    </a:cubicBezTo>
                    <a:cubicBezTo>
                      <a:pt x="3" y="17"/>
                      <a:pt x="8" y="11"/>
                      <a:pt x="15" y="6"/>
                    </a:cubicBezTo>
                    <a:cubicBezTo>
                      <a:pt x="18" y="3"/>
                      <a:pt x="22" y="2"/>
                      <a:pt x="27" y="1"/>
                    </a:cubicBezTo>
                    <a:cubicBezTo>
                      <a:pt x="29" y="1"/>
                      <a:pt x="31" y="0"/>
                      <a:pt x="33" y="0"/>
                    </a:cubicBezTo>
                    <a:close/>
                  </a:path>
                </a:pathLst>
              </a:custGeom>
              <a:solidFill>
                <a:srgbClr val="DCDD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81" name="Freeform 32"/>
              <p:cNvSpPr>
                <a:spLocks/>
              </p:cNvSpPr>
              <p:nvPr/>
            </p:nvSpPr>
            <p:spPr bwMode="auto">
              <a:xfrm>
                <a:off x="250825" y="2817813"/>
                <a:ext cx="4321175" cy="638175"/>
              </a:xfrm>
              <a:custGeom>
                <a:avLst/>
                <a:gdLst>
                  <a:gd name="T0" fmla="*/ 33 w 447"/>
                  <a:gd name="T1" fmla="*/ 0 h 66"/>
                  <a:gd name="T2" fmla="*/ 415 w 447"/>
                  <a:gd name="T3" fmla="*/ 0 h 66"/>
                  <a:gd name="T4" fmla="*/ 418 w 447"/>
                  <a:gd name="T5" fmla="*/ 1 h 66"/>
                  <a:gd name="T6" fmla="*/ 439 w 447"/>
                  <a:gd name="T7" fmla="*/ 12 h 66"/>
                  <a:gd name="T8" fmla="*/ 445 w 447"/>
                  <a:gd name="T9" fmla="*/ 25 h 66"/>
                  <a:gd name="T10" fmla="*/ 446 w 447"/>
                  <a:gd name="T11" fmla="*/ 38 h 66"/>
                  <a:gd name="T12" fmla="*/ 445 w 447"/>
                  <a:gd name="T13" fmla="*/ 42 h 66"/>
                  <a:gd name="T14" fmla="*/ 432 w 447"/>
                  <a:gd name="T15" fmla="*/ 61 h 66"/>
                  <a:gd name="T16" fmla="*/ 420 w 447"/>
                  <a:gd name="T17" fmla="*/ 66 h 66"/>
                  <a:gd name="T18" fmla="*/ 414 w 447"/>
                  <a:gd name="T19" fmla="*/ 66 h 66"/>
                  <a:gd name="T20" fmla="*/ 31 w 447"/>
                  <a:gd name="T21" fmla="*/ 66 h 66"/>
                  <a:gd name="T22" fmla="*/ 19 w 447"/>
                  <a:gd name="T23" fmla="*/ 63 h 66"/>
                  <a:gd name="T24" fmla="*/ 16 w 447"/>
                  <a:gd name="T25" fmla="*/ 62 h 66"/>
                  <a:gd name="T26" fmla="*/ 1 w 447"/>
                  <a:gd name="T27" fmla="*/ 42 h 66"/>
                  <a:gd name="T28" fmla="*/ 0 w 447"/>
                  <a:gd name="T29" fmla="*/ 28 h 66"/>
                  <a:gd name="T30" fmla="*/ 1 w 447"/>
                  <a:gd name="T31" fmla="*/ 25 h 66"/>
                  <a:gd name="T32" fmla="*/ 15 w 447"/>
                  <a:gd name="T33" fmla="*/ 6 h 66"/>
                  <a:gd name="T34" fmla="*/ 27 w 447"/>
                  <a:gd name="T35" fmla="*/ 1 h 66"/>
                  <a:gd name="T36" fmla="*/ 33 w 447"/>
                  <a:gd name="T37" fmla="*/ 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47" h="66">
                    <a:moveTo>
                      <a:pt x="33" y="0"/>
                    </a:moveTo>
                    <a:cubicBezTo>
                      <a:pt x="131" y="0"/>
                      <a:pt x="317" y="0"/>
                      <a:pt x="415" y="0"/>
                    </a:cubicBezTo>
                    <a:cubicBezTo>
                      <a:pt x="416" y="0"/>
                      <a:pt x="417" y="1"/>
                      <a:pt x="418" y="1"/>
                    </a:cubicBezTo>
                    <a:cubicBezTo>
                      <a:pt x="427" y="2"/>
                      <a:pt x="433" y="6"/>
                      <a:pt x="439" y="12"/>
                    </a:cubicBezTo>
                    <a:cubicBezTo>
                      <a:pt x="442" y="16"/>
                      <a:pt x="444" y="20"/>
                      <a:pt x="445" y="25"/>
                    </a:cubicBezTo>
                    <a:cubicBezTo>
                      <a:pt x="446" y="30"/>
                      <a:pt x="447" y="34"/>
                      <a:pt x="446" y="38"/>
                    </a:cubicBezTo>
                    <a:cubicBezTo>
                      <a:pt x="446" y="39"/>
                      <a:pt x="446" y="41"/>
                      <a:pt x="445" y="42"/>
                    </a:cubicBezTo>
                    <a:cubicBezTo>
                      <a:pt x="443" y="50"/>
                      <a:pt x="439" y="56"/>
                      <a:pt x="432" y="61"/>
                    </a:cubicBezTo>
                    <a:cubicBezTo>
                      <a:pt x="428" y="63"/>
                      <a:pt x="424" y="65"/>
                      <a:pt x="420" y="66"/>
                    </a:cubicBezTo>
                    <a:cubicBezTo>
                      <a:pt x="418" y="66"/>
                      <a:pt x="416" y="66"/>
                      <a:pt x="414" y="66"/>
                    </a:cubicBezTo>
                    <a:cubicBezTo>
                      <a:pt x="316" y="66"/>
                      <a:pt x="129" y="66"/>
                      <a:pt x="31" y="66"/>
                    </a:cubicBezTo>
                    <a:cubicBezTo>
                      <a:pt x="27" y="66"/>
                      <a:pt x="23" y="65"/>
                      <a:pt x="19" y="63"/>
                    </a:cubicBezTo>
                    <a:cubicBezTo>
                      <a:pt x="18" y="63"/>
                      <a:pt x="17" y="62"/>
                      <a:pt x="16" y="62"/>
                    </a:cubicBezTo>
                    <a:cubicBezTo>
                      <a:pt x="8" y="57"/>
                      <a:pt x="4" y="50"/>
                      <a:pt x="1" y="42"/>
                    </a:cubicBezTo>
                    <a:cubicBezTo>
                      <a:pt x="0" y="37"/>
                      <a:pt x="0" y="33"/>
                      <a:pt x="0" y="28"/>
                    </a:cubicBezTo>
                    <a:cubicBezTo>
                      <a:pt x="1" y="27"/>
                      <a:pt x="1" y="26"/>
                      <a:pt x="1" y="25"/>
                    </a:cubicBezTo>
                    <a:cubicBezTo>
                      <a:pt x="3" y="17"/>
                      <a:pt x="8" y="11"/>
                      <a:pt x="15" y="6"/>
                    </a:cubicBezTo>
                    <a:cubicBezTo>
                      <a:pt x="18" y="4"/>
                      <a:pt x="22" y="2"/>
                      <a:pt x="27" y="1"/>
                    </a:cubicBezTo>
                    <a:cubicBezTo>
                      <a:pt x="29" y="1"/>
                      <a:pt x="31" y="0"/>
                      <a:pt x="33" y="0"/>
                    </a:cubicBezTo>
                    <a:close/>
                  </a:path>
                </a:pathLst>
              </a:custGeom>
              <a:solidFill>
                <a:srgbClr val="DCDD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82" name="Freeform 33"/>
              <p:cNvSpPr>
                <a:spLocks/>
              </p:cNvSpPr>
              <p:nvPr/>
            </p:nvSpPr>
            <p:spPr bwMode="auto">
              <a:xfrm>
                <a:off x="250825" y="3629025"/>
                <a:ext cx="4321175" cy="638175"/>
              </a:xfrm>
              <a:custGeom>
                <a:avLst/>
                <a:gdLst>
                  <a:gd name="T0" fmla="*/ 33 w 447"/>
                  <a:gd name="T1" fmla="*/ 0 h 66"/>
                  <a:gd name="T2" fmla="*/ 415 w 447"/>
                  <a:gd name="T3" fmla="*/ 0 h 66"/>
                  <a:gd name="T4" fmla="*/ 418 w 447"/>
                  <a:gd name="T5" fmla="*/ 0 h 66"/>
                  <a:gd name="T6" fmla="*/ 439 w 447"/>
                  <a:gd name="T7" fmla="*/ 12 h 66"/>
                  <a:gd name="T8" fmla="*/ 445 w 447"/>
                  <a:gd name="T9" fmla="*/ 25 h 66"/>
                  <a:gd name="T10" fmla="*/ 446 w 447"/>
                  <a:gd name="T11" fmla="*/ 38 h 66"/>
                  <a:gd name="T12" fmla="*/ 445 w 447"/>
                  <a:gd name="T13" fmla="*/ 41 h 66"/>
                  <a:gd name="T14" fmla="*/ 432 w 447"/>
                  <a:gd name="T15" fmla="*/ 60 h 66"/>
                  <a:gd name="T16" fmla="*/ 420 w 447"/>
                  <a:gd name="T17" fmla="*/ 65 h 66"/>
                  <a:gd name="T18" fmla="*/ 414 w 447"/>
                  <a:gd name="T19" fmla="*/ 66 h 66"/>
                  <a:gd name="T20" fmla="*/ 31 w 447"/>
                  <a:gd name="T21" fmla="*/ 66 h 66"/>
                  <a:gd name="T22" fmla="*/ 19 w 447"/>
                  <a:gd name="T23" fmla="*/ 63 h 66"/>
                  <a:gd name="T24" fmla="*/ 16 w 447"/>
                  <a:gd name="T25" fmla="*/ 61 h 66"/>
                  <a:gd name="T26" fmla="*/ 1 w 447"/>
                  <a:gd name="T27" fmla="*/ 41 h 66"/>
                  <a:gd name="T28" fmla="*/ 0 w 447"/>
                  <a:gd name="T29" fmla="*/ 28 h 66"/>
                  <a:gd name="T30" fmla="*/ 1 w 447"/>
                  <a:gd name="T31" fmla="*/ 25 h 66"/>
                  <a:gd name="T32" fmla="*/ 15 w 447"/>
                  <a:gd name="T33" fmla="*/ 6 h 66"/>
                  <a:gd name="T34" fmla="*/ 27 w 447"/>
                  <a:gd name="T35" fmla="*/ 1 h 66"/>
                  <a:gd name="T36" fmla="*/ 33 w 447"/>
                  <a:gd name="T37" fmla="*/ 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47" h="66">
                    <a:moveTo>
                      <a:pt x="33" y="0"/>
                    </a:moveTo>
                    <a:cubicBezTo>
                      <a:pt x="131" y="0"/>
                      <a:pt x="317" y="0"/>
                      <a:pt x="415" y="0"/>
                    </a:cubicBezTo>
                    <a:cubicBezTo>
                      <a:pt x="416" y="0"/>
                      <a:pt x="417" y="0"/>
                      <a:pt x="418" y="0"/>
                    </a:cubicBezTo>
                    <a:cubicBezTo>
                      <a:pt x="427" y="2"/>
                      <a:pt x="433" y="5"/>
                      <a:pt x="439" y="12"/>
                    </a:cubicBezTo>
                    <a:cubicBezTo>
                      <a:pt x="442" y="16"/>
                      <a:pt x="444" y="20"/>
                      <a:pt x="445" y="25"/>
                    </a:cubicBezTo>
                    <a:cubicBezTo>
                      <a:pt x="446" y="29"/>
                      <a:pt x="447" y="33"/>
                      <a:pt x="446" y="38"/>
                    </a:cubicBezTo>
                    <a:cubicBezTo>
                      <a:pt x="446" y="39"/>
                      <a:pt x="446" y="40"/>
                      <a:pt x="445" y="41"/>
                    </a:cubicBezTo>
                    <a:cubicBezTo>
                      <a:pt x="443" y="49"/>
                      <a:pt x="439" y="55"/>
                      <a:pt x="432" y="60"/>
                    </a:cubicBezTo>
                    <a:cubicBezTo>
                      <a:pt x="428" y="63"/>
                      <a:pt x="424" y="64"/>
                      <a:pt x="420" y="65"/>
                    </a:cubicBezTo>
                    <a:cubicBezTo>
                      <a:pt x="418" y="66"/>
                      <a:pt x="416" y="66"/>
                      <a:pt x="414" y="66"/>
                    </a:cubicBezTo>
                    <a:cubicBezTo>
                      <a:pt x="316" y="66"/>
                      <a:pt x="129" y="66"/>
                      <a:pt x="31" y="66"/>
                    </a:cubicBezTo>
                    <a:cubicBezTo>
                      <a:pt x="27" y="66"/>
                      <a:pt x="23" y="65"/>
                      <a:pt x="19" y="63"/>
                    </a:cubicBezTo>
                    <a:cubicBezTo>
                      <a:pt x="18" y="62"/>
                      <a:pt x="17" y="62"/>
                      <a:pt x="16" y="61"/>
                    </a:cubicBezTo>
                    <a:cubicBezTo>
                      <a:pt x="8" y="56"/>
                      <a:pt x="4" y="50"/>
                      <a:pt x="1" y="41"/>
                    </a:cubicBezTo>
                    <a:cubicBezTo>
                      <a:pt x="0" y="37"/>
                      <a:pt x="0" y="33"/>
                      <a:pt x="0" y="28"/>
                    </a:cubicBezTo>
                    <a:cubicBezTo>
                      <a:pt x="1" y="27"/>
                      <a:pt x="1" y="26"/>
                      <a:pt x="1" y="25"/>
                    </a:cubicBezTo>
                    <a:cubicBezTo>
                      <a:pt x="3" y="17"/>
                      <a:pt x="8" y="10"/>
                      <a:pt x="15" y="6"/>
                    </a:cubicBezTo>
                    <a:cubicBezTo>
                      <a:pt x="18" y="3"/>
                      <a:pt x="22" y="2"/>
                      <a:pt x="27" y="1"/>
                    </a:cubicBezTo>
                    <a:cubicBezTo>
                      <a:pt x="29" y="0"/>
                      <a:pt x="31" y="0"/>
                      <a:pt x="33" y="0"/>
                    </a:cubicBezTo>
                    <a:close/>
                  </a:path>
                </a:pathLst>
              </a:custGeom>
              <a:solidFill>
                <a:srgbClr val="DCDD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86" name="Freeform 37"/>
              <p:cNvSpPr>
                <a:spLocks/>
              </p:cNvSpPr>
              <p:nvPr/>
            </p:nvSpPr>
            <p:spPr bwMode="auto">
              <a:xfrm>
                <a:off x="1189038" y="1300163"/>
                <a:ext cx="3295650" cy="454025"/>
              </a:xfrm>
              <a:custGeom>
                <a:avLst/>
                <a:gdLst>
                  <a:gd name="T0" fmla="*/ 24 w 341"/>
                  <a:gd name="T1" fmla="*/ 0 h 47"/>
                  <a:gd name="T2" fmla="*/ 318 w 341"/>
                  <a:gd name="T3" fmla="*/ 0 h 47"/>
                  <a:gd name="T4" fmla="*/ 335 w 341"/>
                  <a:gd name="T5" fmla="*/ 9 h 47"/>
                  <a:gd name="T6" fmla="*/ 339 w 341"/>
                  <a:gd name="T7" fmla="*/ 29 h 47"/>
                  <a:gd name="T8" fmla="*/ 324 w 341"/>
                  <a:gd name="T9" fmla="*/ 45 h 47"/>
                  <a:gd name="T10" fmla="*/ 316 w 341"/>
                  <a:gd name="T11" fmla="*/ 47 h 47"/>
                  <a:gd name="T12" fmla="*/ 23 w 341"/>
                  <a:gd name="T13" fmla="*/ 47 h 47"/>
                  <a:gd name="T14" fmla="*/ 5 w 341"/>
                  <a:gd name="T15" fmla="*/ 37 h 47"/>
                  <a:gd name="T16" fmla="*/ 1 w 341"/>
                  <a:gd name="T17" fmla="*/ 17 h 47"/>
                  <a:gd name="T18" fmla="*/ 16 w 341"/>
                  <a:gd name="T19" fmla="*/ 1 h 47"/>
                  <a:gd name="T20" fmla="*/ 24 w 341"/>
                  <a:gd name="T21" fmla="*/ 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41" h="47">
                    <a:moveTo>
                      <a:pt x="24" y="0"/>
                    </a:moveTo>
                    <a:cubicBezTo>
                      <a:pt x="318" y="0"/>
                      <a:pt x="318" y="0"/>
                      <a:pt x="318" y="0"/>
                    </a:cubicBezTo>
                    <a:cubicBezTo>
                      <a:pt x="325" y="0"/>
                      <a:pt x="331" y="3"/>
                      <a:pt x="335" y="9"/>
                    </a:cubicBezTo>
                    <a:cubicBezTo>
                      <a:pt x="340" y="15"/>
                      <a:pt x="341" y="22"/>
                      <a:pt x="339" y="29"/>
                    </a:cubicBezTo>
                    <a:cubicBezTo>
                      <a:pt x="337" y="37"/>
                      <a:pt x="332" y="43"/>
                      <a:pt x="324" y="45"/>
                    </a:cubicBezTo>
                    <a:cubicBezTo>
                      <a:pt x="322" y="46"/>
                      <a:pt x="319" y="47"/>
                      <a:pt x="316" y="47"/>
                    </a:cubicBezTo>
                    <a:cubicBezTo>
                      <a:pt x="23" y="47"/>
                      <a:pt x="23" y="47"/>
                      <a:pt x="23" y="47"/>
                    </a:cubicBezTo>
                    <a:cubicBezTo>
                      <a:pt x="16" y="46"/>
                      <a:pt x="10" y="43"/>
                      <a:pt x="5" y="37"/>
                    </a:cubicBezTo>
                    <a:cubicBezTo>
                      <a:pt x="1" y="31"/>
                      <a:pt x="0" y="25"/>
                      <a:pt x="1" y="17"/>
                    </a:cubicBezTo>
                    <a:cubicBezTo>
                      <a:pt x="4" y="10"/>
                      <a:pt x="9" y="4"/>
                      <a:pt x="16" y="1"/>
                    </a:cubicBezTo>
                    <a:cubicBezTo>
                      <a:pt x="19" y="0"/>
                      <a:pt x="21" y="0"/>
                      <a:pt x="24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87" name="Freeform 38"/>
              <p:cNvSpPr>
                <a:spLocks/>
              </p:cNvSpPr>
              <p:nvPr/>
            </p:nvSpPr>
            <p:spPr bwMode="auto">
              <a:xfrm>
                <a:off x="1285875" y="1387475"/>
                <a:ext cx="3092450" cy="269875"/>
              </a:xfrm>
              <a:custGeom>
                <a:avLst/>
                <a:gdLst>
                  <a:gd name="T0" fmla="*/ 14 w 320"/>
                  <a:gd name="T1" fmla="*/ 0 h 28"/>
                  <a:gd name="T2" fmla="*/ 306 w 320"/>
                  <a:gd name="T3" fmla="*/ 0 h 28"/>
                  <a:gd name="T4" fmla="*/ 320 w 320"/>
                  <a:gd name="T5" fmla="*/ 14 h 28"/>
                  <a:gd name="T6" fmla="*/ 320 w 320"/>
                  <a:gd name="T7" fmla="*/ 14 h 28"/>
                  <a:gd name="T8" fmla="*/ 306 w 320"/>
                  <a:gd name="T9" fmla="*/ 28 h 28"/>
                  <a:gd name="T10" fmla="*/ 14 w 320"/>
                  <a:gd name="T11" fmla="*/ 28 h 28"/>
                  <a:gd name="T12" fmla="*/ 0 w 320"/>
                  <a:gd name="T13" fmla="*/ 14 h 28"/>
                  <a:gd name="T14" fmla="*/ 0 w 320"/>
                  <a:gd name="T15" fmla="*/ 14 h 28"/>
                  <a:gd name="T16" fmla="*/ 14 w 320"/>
                  <a:gd name="T17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20" h="28">
                    <a:moveTo>
                      <a:pt x="14" y="0"/>
                    </a:moveTo>
                    <a:cubicBezTo>
                      <a:pt x="306" y="0"/>
                      <a:pt x="306" y="0"/>
                      <a:pt x="306" y="0"/>
                    </a:cubicBezTo>
                    <a:cubicBezTo>
                      <a:pt x="314" y="0"/>
                      <a:pt x="320" y="7"/>
                      <a:pt x="320" y="14"/>
                    </a:cubicBezTo>
                    <a:cubicBezTo>
                      <a:pt x="320" y="14"/>
                      <a:pt x="320" y="14"/>
                      <a:pt x="320" y="14"/>
                    </a:cubicBezTo>
                    <a:cubicBezTo>
                      <a:pt x="320" y="22"/>
                      <a:pt x="314" y="28"/>
                      <a:pt x="306" y="28"/>
                    </a:cubicBezTo>
                    <a:cubicBezTo>
                      <a:pt x="14" y="28"/>
                      <a:pt x="14" y="28"/>
                      <a:pt x="14" y="28"/>
                    </a:cubicBezTo>
                    <a:cubicBezTo>
                      <a:pt x="6" y="28"/>
                      <a:pt x="0" y="22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7"/>
                      <a:pt x="6" y="0"/>
                      <a:pt x="14" y="0"/>
                    </a:cubicBezTo>
                    <a:close/>
                  </a:path>
                </a:pathLst>
              </a:custGeom>
              <a:solidFill>
                <a:srgbClr val="F4F4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88" name="Freeform 39"/>
              <p:cNvSpPr>
                <a:spLocks/>
              </p:cNvSpPr>
              <p:nvPr/>
            </p:nvSpPr>
            <p:spPr bwMode="auto">
              <a:xfrm>
                <a:off x="1285875" y="1387475"/>
                <a:ext cx="1952625" cy="269875"/>
              </a:xfrm>
              <a:custGeom>
                <a:avLst/>
                <a:gdLst>
                  <a:gd name="T0" fmla="*/ 14 w 202"/>
                  <a:gd name="T1" fmla="*/ 0 h 28"/>
                  <a:gd name="T2" fmla="*/ 202 w 202"/>
                  <a:gd name="T3" fmla="*/ 0 h 28"/>
                  <a:gd name="T4" fmla="*/ 202 w 202"/>
                  <a:gd name="T5" fmla="*/ 28 h 28"/>
                  <a:gd name="T6" fmla="*/ 14 w 202"/>
                  <a:gd name="T7" fmla="*/ 28 h 28"/>
                  <a:gd name="T8" fmla="*/ 0 w 202"/>
                  <a:gd name="T9" fmla="*/ 14 h 28"/>
                  <a:gd name="T10" fmla="*/ 0 w 202"/>
                  <a:gd name="T11" fmla="*/ 14 h 28"/>
                  <a:gd name="T12" fmla="*/ 14 w 202"/>
                  <a:gd name="T13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2" h="28">
                    <a:moveTo>
                      <a:pt x="14" y="0"/>
                    </a:moveTo>
                    <a:cubicBezTo>
                      <a:pt x="202" y="0"/>
                      <a:pt x="202" y="0"/>
                      <a:pt x="202" y="0"/>
                    </a:cubicBezTo>
                    <a:cubicBezTo>
                      <a:pt x="202" y="28"/>
                      <a:pt x="202" y="28"/>
                      <a:pt x="202" y="28"/>
                    </a:cubicBezTo>
                    <a:cubicBezTo>
                      <a:pt x="14" y="28"/>
                      <a:pt x="14" y="28"/>
                      <a:pt x="14" y="28"/>
                    </a:cubicBezTo>
                    <a:cubicBezTo>
                      <a:pt x="6" y="28"/>
                      <a:pt x="0" y="22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7"/>
                      <a:pt x="6" y="0"/>
                      <a:pt x="14" y="0"/>
                    </a:cubicBezTo>
                    <a:close/>
                  </a:path>
                </a:pathLst>
              </a:custGeom>
              <a:solidFill>
                <a:srgbClr val="C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89" name="Freeform 40"/>
              <p:cNvSpPr>
                <a:spLocks/>
              </p:cNvSpPr>
              <p:nvPr/>
            </p:nvSpPr>
            <p:spPr bwMode="auto">
              <a:xfrm>
                <a:off x="1189038" y="2101850"/>
                <a:ext cx="3295650" cy="454025"/>
              </a:xfrm>
              <a:custGeom>
                <a:avLst/>
                <a:gdLst>
                  <a:gd name="T0" fmla="*/ 24 w 341"/>
                  <a:gd name="T1" fmla="*/ 0 h 47"/>
                  <a:gd name="T2" fmla="*/ 318 w 341"/>
                  <a:gd name="T3" fmla="*/ 0 h 47"/>
                  <a:gd name="T4" fmla="*/ 335 w 341"/>
                  <a:gd name="T5" fmla="*/ 10 h 47"/>
                  <a:gd name="T6" fmla="*/ 339 w 341"/>
                  <a:gd name="T7" fmla="*/ 30 h 47"/>
                  <a:gd name="T8" fmla="*/ 324 w 341"/>
                  <a:gd name="T9" fmla="*/ 46 h 47"/>
                  <a:gd name="T10" fmla="*/ 316 w 341"/>
                  <a:gd name="T11" fmla="*/ 47 h 47"/>
                  <a:gd name="T12" fmla="*/ 23 w 341"/>
                  <a:gd name="T13" fmla="*/ 47 h 47"/>
                  <a:gd name="T14" fmla="*/ 5 w 341"/>
                  <a:gd name="T15" fmla="*/ 38 h 47"/>
                  <a:gd name="T16" fmla="*/ 1 w 341"/>
                  <a:gd name="T17" fmla="*/ 18 h 47"/>
                  <a:gd name="T18" fmla="*/ 16 w 341"/>
                  <a:gd name="T19" fmla="*/ 2 h 47"/>
                  <a:gd name="T20" fmla="*/ 24 w 341"/>
                  <a:gd name="T21" fmla="*/ 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41" h="47">
                    <a:moveTo>
                      <a:pt x="24" y="0"/>
                    </a:moveTo>
                    <a:cubicBezTo>
                      <a:pt x="122" y="0"/>
                      <a:pt x="220" y="0"/>
                      <a:pt x="318" y="0"/>
                    </a:cubicBezTo>
                    <a:cubicBezTo>
                      <a:pt x="325" y="1"/>
                      <a:pt x="331" y="4"/>
                      <a:pt x="335" y="10"/>
                    </a:cubicBezTo>
                    <a:cubicBezTo>
                      <a:pt x="340" y="16"/>
                      <a:pt x="341" y="22"/>
                      <a:pt x="339" y="30"/>
                    </a:cubicBezTo>
                    <a:cubicBezTo>
                      <a:pt x="337" y="37"/>
                      <a:pt x="332" y="43"/>
                      <a:pt x="324" y="46"/>
                    </a:cubicBezTo>
                    <a:cubicBezTo>
                      <a:pt x="322" y="47"/>
                      <a:pt x="319" y="47"/>
                      <a:pt x="316" y="47"/>
                    </a:cubicBezTo>
                    <a:cubicBezTo>
                      <a:pt x="219" y="47"/>
                      <a:pt x="121" y="47"/>
                      <a:pt x="23" y="47"/>
                    </a:cubicBezTo>
                    <a:cubicBezTo>
                      <a:pt x="16" y="47"/>
                      <a:pt x="10" y="44"/>
                      <a:pt x="5" y="38"/>
                    </a:cubicBezTo>
                    <a:cubicBezTo>
                      <a:pt x="1" y="32"/>
                      <a:pt x="0" y="25"/>
                      <a:pt x="1" y="18"/>
                    </a:cubicBezTo>
                    <a:cubicBezTo>
                      <a:pt x="4" y="10"/>
                      <a:pt x="9" y="5"/>
                      <a:pt x="16" y="2"/>
                    </a:cubicBezTo>
                    <a:cubicBezTo>
                      <a:pt x="19" y="1"/>
                      <a:pt x="21" y="0"/>
                      <a:pt x="24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90" name="Freeform 41"/>
              <p:cNvSpPr>
                <a:spLocks/>
              </p:cNvSpPr>
              <p:nvPr/>
            </p:nvSpPr>
            <p:spPr bwMode="auto">
              <a:xfrm>
                <a:off x="1285875" y="2198688"/>
                <a:ext cx="3092450" cy="271463"/>
              </a:xfrm>
              <a:custGeom>
                <a:avLst/>
                <a:gdLst>
                  <a:gd name="T0" fmla="*/ 14 w 320"/>
                  <a:gd name="T1" fmla="*/ 0 h 28"/>
                  <a:gd name="T2" fmla="*/ 306 w 320"/>
                  <a:gd name="T3" fmla="*/ 0 h 28"/>
                  <a:gd name="T4" fmla="*/ 320 w 320"/>
                  <a:gd name="T5" fmla="*/ 14 h 28"/>
                  <a:gd name="T6" fmla="*/ 320 w 320"/>
                  <a:gd name="T7" fmla="*/ 14 h 28"/>
                  <a:gd name="T8" fmla="*/ 306 w 320"/>
                  <a:gd name="T9" fmla="*/ 28 h 28"/>
                  <a:gd name="T10" fmla="*/ 14 w 320"/>
                  <a:gd name="T11" fmla="*/ 28 h 28"/>
                  <a:gd name="T12" fmla="*/ 0 w 320"/>
                  <a:gd name="T13" fmla="*/ 14 h 28"/>
                  <a:gd name="T14" fmla="*/ 0 w 320"/>
                  <a:gd name="T15" fmla="*/ 14 h 28"/>
                  <a:gd name="T16" fmla="*/ 14 w 320"/>
                  <a:gd name="T17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20" h="28">
                    <a:moveTo>
                      <a:pt x="14" y="0"/>
                    </a:moveTo>
                    <a:cubicBezTo>
                      <a:pt x="112" y="0"/>
                      <a:pt x="209" y="0"/>
                      <a:pt x="306" y="0"/>
                    </a:cubicBezTo>
                    <a:cubicBezTo>
                      <a:pt x="314" y="0"/>
                      <a:pt x="320" y="6"/>
                      <a:pt x="320" y="14"/>
                    </a:cubicBezTo>
                    <a:cubicBezTo>
                      <a:pt x="320" y="14"/>
                      <a:pt x="320" y="14"/>
                      <a:pt x="320" y="14"/>
                    </a:cubicBezTo>
                    <a:cubicBezTo>
                      <a:pt x="320" y="22"/>
                      <a:pt x="314" y="28"/>
                      <a:pt x="306" y="28"/>
                    </a:cubicBezTo>
                    <a:cubicBezTo>
                      <a:pt x="209" y="28"/>
                      <a:pt x="112" y="28"/>
                      <a:pt x="14" y="28"/>
                    </a:cubicBezTo>
                    <a:cubicBezTo>
                      <a:pt x="6" y="28"/>
                      <a:pt x="0" y="22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6"/>
                      <a:pt x="6" y="0"/>
                      <a:pt x="14" y="0"/>
                    </a:cubicBezTo>
                    <a:close/>
                  </a:path>
                </a:pathLst>
              </a:custGeom>
              <a:solidFill>
                <a:srgbClr val="F4F4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91" name="Freeform 42"/>
              <p:cNvSpPr>
                <a:spLocks/>
              </p:cNvSpPr>
              <p:nvPr/>
            </p:nvSpPr>
            <p:spPr bwMode="auto">
              <a:xfrm>
                <a:off x="1189038" y="2914650"/>
                <a:ext cx="3295650" cy="454025"/>
              </a:xfrm>
              <a:custGeom>
                <a:avLst/>
                <a:gdLst>
                  <a:gd name="T0" fmla="*/ 24 w 341"/>
                  <a:gd name="T1" fmla="*/ 0 h 47"/>
                  <a:gd name="T2" fmla="*/ 318 w 341"/>
                  <a:gd name="T3" fmla="*/ 0 h 47"/>
                  <a:gd name="T4" fmla="*/ 335 w 341"/>
                  <a:gd name="T5" fmla="*/ 9 h 47"/>
                  <a:gd name="T6" fmla="*/ 339 w 341"/>
                  <a:gd name="T7" fmla="*/ 29 h 47"/>
                  <a:gd name="T8" fmla="*/ 324 w 341"/>
                  <a:gd name="T9" fmla="*/ 46 h 47"/>
                  <a:gd name="T10" fmla="*/ 316 w 341"/>
                  <a:gd name="T11" fmla="*/ 47 h 47"/>
                  <a:gd name="T12" fmla="*/ 23 w 341"/>
                  <a:gd name="T13" fmla="*/ 47 h 47"/>
                  <a:gd name="T14" fmla="*/ 5 w 341"/>
                  <a:gd name="T15" fmla="*/ 38 h 47"/>
                  <a:gd name="T16" fmla="*/ 1 w 341"/>
                  <a:gd name="T17" fmla="*/ 17 h 47"/>
                  <a:gd name="T18" fmla="*/ 16 w 341"/>
                  <a:gd name="T19" fmla="*/ 1 h 47"/>
                  <a:gd name="T20" fmla="*/ 24 w 341"/>
                  <a:gd name="T21" fmla="*/ 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41" h="47">
                    <a:moveTo>
                      <a:pt x="24" y="0"/>
                    </a:moveTo>
                    <a:cubicBezTo>
                      <a:pt x="122" y="0"/>
                      <a:pt x="220" y="0"/>
                      <a:pt x="318" y="0"/>
                    </a:cubicBezTo>
                    <a:cubicBezTo>
                      <a:pt x="325" y="0"/>
                      <a:pt x="331" y="3"/>
                      <a:pt x="335" y="9"/>
                    </a:cubicBezTo>
                    <a:cubicBezTo>
                      <a:pt x="340" y="15"/>
                      <a:pt x="341" y="22"/>
                      <a:pt x="339" y="29"/>
                    </a:cubicBezTo>
                    <a:cubicBezTo>
                      <a:pt x="337" y="37"/>
                      <a:pt x="332" y="43"/>
                      <a:pt x="324" y="46"/>
                    </a:cubicBezTo>
                    <a:cubicBezTo>
                      <a:pt x="322" y="46"/>
                      <a:pt x="319" y="47"/>
                      <a:pt x="316" y="47"/>
                    </a:cubicBezTo>
                    <a:cubicBezTo>
                      <a:pt x="219" y="47"/>
                      <a:pt x="121" y="47"/>
                      <a:pt x="23" y="47"/>
                    </a:cubicBezTo>
                    <a:cubicBezTo>
                      <a:pt x="16" y="46"/>
                      <a:pt x="10" y="43"/>
                      <a:pt x="5" y="38"/>
                    </a:cubicBezTo>
                    <a:cubicBezTo>
                      <a:pt x="1" y="31"/>
                      <a:pt x="0" y="25"/>
                      <a:pt x="1" y="17"/>
                    </a:cubicBezTo>
                    <a:cubicBezTo>
                      <a:pt x="4" y="10"/>
                      <a:pt x="9" y="4"/>
                      <a:pt x="16" y="1"/>
                    </a:cubicBezTo>
                    <a:cubicBezTo>
                      <a:pt x="19" y="0"/>
                      <a:pt x="21" y="0"/>
                      <a:pt x="24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92" name="Freeform 43"/>
              <p:cNvSpPr>
                <a:spLocks/>
              </p:cNvSpPr>
              <p:nvPr/>
            </p:nvSpPr>
            <p:spPr bwMode="auto">
              <a:xfrm>
                <a:off x="1285875" y="3000375"/>
                <a:ext cx="3092450" cy="280988"/>
              </a:xfrm>
              <a:custGeom>
                <a:avLst/>
                <a:gdLst>
                  <a:gd name="T0" fmla="*/ 14 w 320"/>
                  <a:gd name="T1" fmla="*/ 0 h 29"/>
                  <a:gd name="T2" fmla="*/ 306 w 320"/>
                  <a:gd name="T3" fmla="*/ 0 h 29"/>
                  <a:gd name="T4" fmla="*/ 320 w 320"/>
                  <a:gd name="T5" fmla="*/ 14 h 29"/>
                  <a:gd name="T6" fmla="*/ 320 w 320"/>
                  <a:gd name="T7" fmla="*/ 14 h 29"/>
                  <a:gd name="T8" fmla="*/ 306 w 320"/>
                  <a:gd name="T9" fmla="*/ 29 h 29"/>
                  <a:gd name="T10" fmla="*/ 14 w 320"/>
                  <a:gd name="T11" fmla="*/ 29 h 29"/>
                  <a:gd name="T12" fmla="*/ 0 w 320"/>
                  <a:gd name="T13" fmla="*/ 14 h 29"/>
                  <a:gd name="T14" fmla="*/ 0 w 320"/>
                  <a:gd name="T15" fmla="*/ 14 h 29"/>
                  <a:gd name="T16" fmla="*/ 14 w 320"/>
                  <a:gd name="T17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20" h="29">
                    <a:moveTo>
                      <a:pt x="14" y="0"/>
                    </a:moveTo>
                    <a:cubicBezTo>
                      <a:pt x="112" y="0"/>
                      <a:pt x="209" y="0"/>
                      <a:pt x="306" y="0"/>
                    </a:cubicBezTo>
                    <a:cubicBezTo>
                      <a:pt x="314" y="0"/>
                      <a:pt x="320" y="7"/>
                      <a:pt x="320" y="14"/>
                    </a:cubicBezTo>
                    <a:cubicBezTo>
                      <a:pt x="320" y="14"/>
                      <a:pt x="320" y="14"/>
                      <a:pt x="320" y="14"/>
                    </a:cubicBezTo>
                    <a:cubicBezTo>
                      <a:pt x="320" y="22"/>
                      <a:pt x="314" y="29"/>
                      <a:pt x="306" y="29"/>
                    </a:cubicBezTo>
                    <a:cubicBezTo>
                      <a:pt x="209" y="29"/>
                      <a:pt x="112" y="29"/>
                      <a:pt x="14" y="29"/>
                    </a:cubicBezTo>
                    <a:cubicBezTo>
                      <a:pt x="6" y="29"/>
                      <a:pt x="0" y="22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7"/>
                      <a:pt x="6" y="0"/>
                      <a:pt x="14" y="0"/>
                    </a:cubicBezTo>
                    <a:close/>
                  </a:path>
                </a:pathLst>
              </a:custGeom>
              <a:solidFill>
                <a:srgbClr val="F4F4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93" name="Freeform 44"/>
              <p:cNvSpPr>
                <a:spLocks/>
              </p:cNvSpPr>
              <p:nvPr/>
            </p:nvSpPr>
            <p:spPr bwMode="auto">
              <a:xfrm>
                <a:off x="1189038" y="3716338"/>
                <a:ext cx="3295650" cy="463550"/>
              </a:xfrm>
              <a:custGeom>
                <a:avLst/>
                <a:gdLst>
                  <a:gd name="T0" fmla="*/ 24 w 341"/>
                  <a:gd name="T1" fmla="*/ 0 h 48"/>
                  <a:gd name="T2" fmla="*/ 318 w 341"/>
                  <a:gd name="T3" fmla="*/ 0 h 48"/>
                  <a:gd name="T4" fmla="*/ 335 w 341"/>
                  <a:gd name="T5" fmla="*/ 10 h 48"/>
                  <a:gd name="T6" fmla="*/ 339 w 341"/>
                  <a:gd name="T7" fmla="*/ 30 h 48"/>
                  <a:gd name="T8" fmla="*/ 324 w 341"/>
                  <a:gd name="T9" fmla="*/ 46 h 48"/>
                  <a:gd name="T10" fmla="*/ 316 w 341"/>
                  <a:gd name="T11" fmla="*/ 48 h 48"/>
                  <a:gd name="T12" fmla="*/ 23 w 341"/>
                  <a:gd name="T13" fmla="*/ 48 h 48"/>
                  <a:gd name="T14" fmla="*/ 5 w 341"/>
                  <a:gd name="T15" fmla="*/ 38 h 48"/>
                  <a:gd name="T16" fmla="*/ 1 w 341"/>
                  <a:gd name="T17" fmla="*/ 18 h 48"/>
                  <a:gd name="T18" fmla="*/ 16 w 341"/>
                  <a:gd name="T19" fmla="*/ 2 h 48"/>
                  <a:gd name="T20" fmla="*/ 24 w 341"/>
                  <a:gd name="T21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41" h="48">
                    <a:moveTo>
                      <a:pt x="24" y="0"/>
                    </a:moveTo>
                    <a:cubicBezTo>
                      <a:pt x="318" y="0"/>
                      <a:pt x="318" y="0"/>
                      <a:pt x="318" y="0"/>
                    </a:cubicBezTo>
                    <a:cubicBezTo>
                      <a:pt x="325" y="1"/>
                      <a:pt x="331" y="4"/>
                      <a:pt x="335" y="10"/>
                    </a:cubicBezTo>
                    <a:cubicBezTo>
                      <a:pt x="340" y="16"/>
                      <a:pt x="341" y="23"/>
                      <a:pt x="339" y="30"/>
                    </a:cubicBezTo>
                    <a:cubicBezTo>
                      <a:pt x="337" y="38"/>
                      <a:pt x="332" y="43"/>
                      <a:pt x="324" y="46"/>
                    </a:cubicBezTo>
                    <a:cubicBezTo>
                      <a:pt x="322" y="47"/>
                      <a:pt x="319" y="47"/>
                      <a:pt x="316" y="48"/>
                    </a:cubicBezTo>
                    <a:cubicBezTo>
                      <a:pt x="23" y="48"/>
                      <a:pt x="23" y="48"/>
                      <a:pt x="23" y="48"/>
                    </a:cubicBezTo>
                    <a:cubicBezTo>
                      <a:pt x="16" y="47"/>
                      <a:pt x="10" y="44"/>
                      <a:pt x="5" y="38"/>
                    </a:cubicBezTo>
                    <a:cubicBezTo>
                      <a:pt x="1" y="32"/>
                      <a:pt x="0" y="25"/>
                      <a:pt x="1" y="18"/>
                    </a:cubicBezTo>
                    <a:cubicBezTo>
                      <a:pt x="4" y="10"/>
                      <a:pt x="9" y="5"/>
                      <a:pt x="16" y="2"/>
                    </a:cubicBezTo>
                    <a:cubicBezTo>
                      <a:pt x="19" y="1"/>
                      <a:pt x="21" y="0"/>
                      <a:pt x="24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95" name="Freeform 45"/>
              <p:cNvSpPr>
                <a:spLocks/>
              </p:cNvSpPr>
              <p:nvPr/>
            </p:nvSpPr>
            <p:spPr bwMode="auto">
              <a:xfrm>
                <a:off x="1285875" y="3813175"/>
                <a:ext cx="3092450" cy="269875"/>
              </a:xfrm>
              <a:custGeom>
                <a:avLst/>
                <a:gdLst>
                  <a:gd name="T0" fmla="*/ 14 w 320"/>
                  <a:gd name="T1" fmla="*/ 0 h 28"/>
                  <a:gd name="T2" fmla="*/ 306 w 320"/>
                  <a:gd name="T3" fmla="*/ 0 h 28"/>
                  <a:gd name="T4" fmla="*/ 320 w 320"/>
                  <a:gd name="T5" fmla="*/ 14 h 28"/>
                  <a:gd name="T6" fmla="*/ 320 w 320"/>
                  <a:gd name="T7" fmla="*/ 14 h 28"/>
                  <a:gd name="T8" fmla="*/ 306 w 320"/>
                  <a:gd name="T9" fmla="*/ 28 h 28"/>
                  <a:gd name="T10" fmla="*/ 14 w 320"/>
                  <a:gd name="T11" fmla="*/ 28 h 28"/>
                  <a:gd name="T12" fmla="*/ 0 w 320"/>
                  <a:gd name="T13" fmla="*/ 14 h 28"/>
                  <a:gd name="T14" fmla="*/ 0 w 320"/>
                  <a:gd name="T15" fmla="*/ 14 h 28"/>
                  <a:gd name="T16" fmla="*/ 14 w 320"/>
                  <a:gd name="T17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20" h="28">
                    <a:moveTo>
                      <a:pt x="14" y="0"/>
                    </a:moveTo>
                    <a:cubicBezTo>
                      <a:pt x="306" y="0"/>
                      <a:pt x="306" y="0"/>
                      <a:pt x="306" y="0"/>
                    </a:cubicBezTo>
                    <a:cubicBezTo>
                      <a:pt x="314" y="0"/>
                      <a:pt x="320" y="6"/>
                      <a:pt x="320" y="14"/>
                    </a:cubicBezTo>
                    <a:cubicBezTo>
                      <a:pt x="320" y="14"/>
                      <a:pt x="320" y="14"/>
                      <a:pt x="320" y="14"/>
                    </a:cubicBezTo>
                    <a:cubicBezTo>
                      <a:pt x="320" y="22"/>
                      <a:pt x="314" y="28"/>
                      <a:pt x="306" y="28"/>
                    </a:cubicBezTo>
                    <a:cubicBezTo>
                      <a:pt x="14" y="28"/>
                      <a:pt x="14" y="28"/>
                      <a:pt x="14" y="28"/>
                    </a:cubicBezTo>
                    <a:cubicBezTo>
                      <a:pt x="6" y="28"/>
                      <a:pt x="0" y="22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6"/>
                      <a:pt x="6" y="0"/>
                      <a:pt x="14" y="0"/>
                    </a:cubicBezTo>
                    <a:close/>
                  </a:path>
                </a:pathLst>
              </a:custGeom>
              <a:solidFill>
                <a:srgbClr val="F4F4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96" name="Freeform 46"/>
              <p:cNvSpPr>
                <a:spLocks/>
              </p:cNvSpPr>
              <p:nvPr/>
            </p:nvSpPr>
            <p:spPr bwMode="auto">
              <a:xfrm>
                <a:off x="1285875" y="2198688"/>
                <a:ext cx="1082675" cy="271463"/>
              </a:xfrm>
              <a:custGeom>
                <a:avLst/>
                <a:gdLst>
                  <a:gd name="T0" fmla="*/ 14 w 112"/>
                  <a:gd name="T1" fmla="*/ 0 h 28"/>
                  <a:gd name="T2" fmla="*/ 112 w 112"/>
                  <a:gd name="T3" fmla="*/ 0 h 28"/>
                  <a:gd name="T4" fmla="*/ 112 w 112"/>
                  <a:gd name="T5" fmla="*/ 28 h 28"/>
                  <a:gd name="T6" fmla="*/ 14 w 112"/>
                  <a:gd name="T7" fmla="*/ 28 h 28"/>
                  <a:gd name="T8" fmla="*/ 0 w 112"/>
                  <a:gd name="T9" fmla="*/ 14 h 28"/>
                  <a:gd name="T10" fmla="*/ 0 w 112"/>
                  <a:gd name="T11" fmla="*/ 14 h 28"/>
                  <a:gd name="T12" fmla="*/ 14 w 112"/>
                  <a:gd name="T13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2" h="28">
                    <a:moveTo>
                      <a:pt x="14" y="0"/>
                    </a:moveTo>
                    <a:cubicBezTo>
                      <a:pt x="47" y="0"/>
                      <a:pt x="80" y="0"/>
                      <a:pt x="112" y="0"/>
                    </a:cubicBezTo>
                    <a:cubicBezTo>
                      <a:pt x="112" y="28"/>
                      <a:pt x="112" y="28"/>
                      <a:pt x="112" y="28"/>
                    </a:cubicBezTo>
                    <a:cubicBezTo>
                      <a:pt x="80" y="28"/>
                      <a:pt x="47" y="28"/>
                      <a:pt x="14" y="28"/>
                    </a:cubicBezTo>
                    <a:cubicBezTo>
                      <a:pt x="6" y="28"/>
                      <a:pt x="0" y="22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6"/>
                      <a:pt x="6" y="0"/>
                      <a:pt x="14" y="0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97" name="Freeform 47"/>
              <p:cNvSpPr>
                <a:spLocks/>
              </p:cNvSpPr>
              <p:nvPr/>
            </p:nvSpPr>
            <p:spPr bwMode="auto">
              <a:xfrm>
                <a:off x="1285875" y="3000375"/>
                <a:ext cx="2628900" cy="280988"/>
              </a:xfrm>
              <a:custGeom>
                <a:avLst/>
                <a:gdLst>
                  <a:gd name="T0" fmla="*/ 14 w 272"/>
                  <a:gd name="T1" fmla="*/ 0 h 29"/>
                  <a:gd name="T2" fmla="*/ 272 w 272"/>
                  <a:gd name="T3" fmla="*/ 0 h 29"/>
                  <a:gd name="T4" fmla="*/ 272 w 272"/>
                  <a:gd name="T5" fmla="*/ 29 h 29"/>
                  <a:gd name="T6" fmla="*/ 14 w 272"/>
                  <a:gd name="T7" fmla="*/ 29 h 29"/>
                  <a:gd name="T8" fmla="*/ 0 w 272"/>
                  <a:gd name="T9" fmla="*/ 14 h 29"/>
                  <a:gd name="T10" fmla="*/ 0 w 272"/>
                  <a:gd name="T11" fmla="*/ 14 h 29"/>
                  <a:gd name="T12" fmla="*/ 14 w 272"/>
                  <a:gd name="T13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72" h="29">
                    <a:moveTo>
                      <a:pt x="14" y="0"/>
                    </a:moveTo>
                    <a:cubicBezTo>
                      <a:pt x="100" y="0"/>
                      <a:pt x="186" y="0"/>
                      <a:pt x="272" y="0"/>
                    </a:cubicBezTo>
                    <a:cubicBezTo>
                      <a:pt x="272" y="29"/>
                      <a:pt x="272" y="29"/>
                      <a:pt x="272" y="29"/>
                    </a:cubicBezTo>
                    <a:cubicBezTo>
                      <a:pt x="186" y="29"/>
                      <a:pt x="100" y="29"/>
                      <a:pt x="14" y="29"/>
                    </a:cubicBezTo>
                    <a:cubicBezTo>
                      <a:pt x="6" y="29"/>
                      <a:pt x="0" y="22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7"/>
                      <a:pt x="6" y="0"/>
                      <a:pt x="14" y="0"/>
                    </a:cubicBezTo>
                    <a:close/>
                  </a:path>
                </a:pathLst>
              </a:custGeom>
              <a:solidFill>
                <a:srgbClr val="C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98" name="Freeform 48"/>
              <p:cNvSpPr>
                <a:spLocks/>
              </p:cNvSpPr>
              <p:nvPr/>
            </p:nvSpPr>
            <p:spPr bwMode="auto">
              <a:xfrm>
                <a:off x="1285875" y="3813175"/>
                <a:ext cx="2078038" cy="269875"/>
              </a:xfrm>
              <a:custGeom>
                <a:avLst/>
                <a:gdLst>
                  <a:gd name="T0" fmla="*/ 14 w 215"/>
                  <a:gd name="T1" fmla="*/ 0 h 28"/>
                  <a:gd name="T2" fmla="*/ 215 w 215"/>
                  <a:gd name="T3" fmla="*/ 0 h 28"/>
                  <a:gd name="T4" fmla="*/ 215 w 215"/>
                  <a:gd name="T5" fmla="*/ 28 h 28"/>
                  <a:gd name="T6" fmla="*/ 14 w 215"/>
                  <a:gd name="T7" fmla="*/ 28 h 28"/>
                  <a:gd name="T8" fmla="*/ 0 w 215"/>
                  <a:gd name="T9" fmla="*/ 14 h 28"/>
                  <a:gd name="T10" fmla="*/ 0 w 215"/>
                  <a:gd name="T11" fmla="*/ 14 h 28"/>
                  <a:gd name="T12" fmla="*/ 14 w 215"/>
                  <a:gd name="T13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5" h="28">
                    <a:moveTo>
                      <a:pt x="14" y="0"/>
                    </a:moveTo>
                    <a:cubicBezTo>
                      <a:pt x="215" y="0"/>
                      <a:pt x="215" y="0"/>
                      <a:pt x="215" y="0"/>
                    </a:cubicBezTo>
                    <a:cubicBezTo>
                      <a:pt x="215" y="28"/>
                      <a:pt x="215" y="28"/>
                      <a:pt x="215" y="28"/>
                    </a:cubicBezTo>
                    <a:cubicBezTo>
                      <a:pt x="14" y="28"/>
                      <a:pt x="14" y="28"/>
                      <a:pt x="14" y="28"/>
                    </a:cubicBezTo>
                    <a:cubicBezTo>
                      <a:pt x="6" y="28"/>
                      <a:pt x="0" y="22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6"/>
                      <a:pt x="6" y="0"/>
                      <a:pt x="14" y="0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" name="TextBox 73"/>
              <p:cNvSpPr txBox="1"/>
              <p:nvPr/>
            </p:nvSpPr>
            <p:spPr>
              <a:xfrm>
                <a:off x="1303764" y="1380351"/>
                <a:ext cx="1107996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 smtClean="0">
                    <a:solidFill>
                      <a:schemeClr val="bg1"/>
                    </a:solidFill>
                  </a:rPr>
                  <a:t>双击添加文字</a:t>
                </a:r>
                <a:endParaRPr lang="zh-CN" altLang="en-US" sz="12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77" name="TextBox 76" hidden="1"/>
              <p:cNvSpPr txBox="1"/>
              <p:nvPr/>
            </p:nvSpPr>
            <p:spPr>
              <a:xfrm>
                <a:off x="1303764" y="2211710"/>
                <a:ext cx="1107996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 smtClean="0">
                    <a:solidFill>
                      <a:schemeClr val="bg1"/>
                    </a:solidFill>
                  </a:rPr>
                  <a:t>双击添加文字</a:t>
                </a:r>
                <a:endParaRPr lang="zh-CN" altLang="en-US" sz="12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80" name="TextBox 79"/>
              <p:cNvSpPr txBox="1"/>
              <p:nvPr/>
            </p:nvSpPr>
            <p:spPr>
              <a:xfrm>
                <a:off x="1303764" y="3014831"/>
                <a:ext cx="1107996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 smtClean="0">
                    <a:solidFill>
                      <a:schemeClr val="bg1"/>
                    </a:solidFill>
                  </a:rPr>
                  <a:t>双击添加文字</a:t>
                </a:r>
                <a:endParaRPr lang="zh-CN" altLang="en-US" sz="12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81" name="TextBox 80"/>
              <p:cNvSpPr txBox="1"/>
              <p:nvPr/>
            </p:nvSpPr>
            <p:spPr>
              <a:xfrm>
                <a:off x="1303764" y="3816511"/>
                <a:ext cx="1107996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200" dirty="0" smtClean="0">
                    <a:solidFill>
                      <a:schemeClr val="bg1"/>
                    </a:solidFill>
                  </a:rPr>
                  <a:t>双击添加文字</a:t>
                </a:r>
                <a:endParaRPr lang="zh-CN" altLang="en-US" sz="1200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29" name="TextBox 28"/>
            <p:cNvSpPr txBox="1"/>
            <p:nvPr/>
          </p:nvSpPr>
          <p:spPr>
            <a:xfrm>
              <a:off x="452364" y="1314419"/>
              <a:ext cx="69762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altLang="zh-CN" sz="2000" b="1" dirty="0" smtClean="0"/>
                <a:t>63%</a:t>
              </a:r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460669" y="2134007"/>
              <a:ext cx="69762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altLang="zh-CN" sz="2000" b="1" dirty="0" smtClean="0"/>
                <a:t>35%</a:t>
              </a:r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467544" y="2936228"/>
              <a:ext cx="69762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altLang="zh-CN" sz="2000" b="1" dirty="0" smtClean="0"/>
                <a:t>84%</a:t>
              </a:r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460669" y="3755816"/>
              <a:ext cx="69762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altLang="zh-CN" sz="2000" b="1" dirty="0" smtClean="0"/>
                <a:t>67%</a:t>
              </a:r>
            </a:p>
          </p:txBody>
        </p:sp>
      </p:grpSp>
      <p:grpSp>
        <p:nvGrpSpPr>
          <p:cNvPr id="34" name="组合 19"/>
          <p:cNvGrpSpPr>
            <a:grpSpLocks/>
          </p:cNvGrpSpPr>
          <p:nvPr/>
        </p:nvGrpSpPr>
        <p:grpSpPr bwMode="auto">
          <a:xfrm>
            <a:off x="4716016" y="1095393"/>
            <a:ext cx="4177159" cy="2700493"/>
            <a:chOff x="1160463" y="1419622"/>
            <a:chExt cx="5937970" cy="2700038"/>
          </a:xfrm>
        </p:grpSpPr>
        <p:sp>
          <p:nvSpPr>
            <p:cNvPr id="35" name="Text Box 11"/>
            <p:cNvSpPr txBox="1">
              <a:spLocks noChangeArrowheads="1"/>
            </p:cNvSpPr>
            <p:nvPr/>
          </p:nvSpPr>
          <p:spPr bwMode="auto">
            <a:xfrm>
              <a:off x="1160463" y="1419622"/>
              <a:ext cx="5937970" cy="16697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9pPr>
            </a:lstStyle>
            <a:p>
              <a:pPr eaLnBrk="1" hangingPunct="1">
                <a:lnSpc>
                  <a:spcPct val="150000"/>
                </a:lnSpc>
              </a:pPr>
              <a:r>
                <a:rPr lang="zh-CN" altLang="en-US" sz="1400" dirty="0" smtClean="0">
                  <a:latin typeface="微软雅黑" pitchFamily="34" charset="-122"/>
                  <a:ea typeface="微软雅黑" pitchFamily="34" charset="-122"/>
                </a:rPr>
                <a:t>宁波思翔</a:t>
              </a:r>
              <a:r>
                <a:rPr lang="zh-CN" sz="1400" dirty="0" smtClean="0">
                  <a:latin typeface="微软雅黑" pitchFamily="34" charset="-122"/>
                  <a:ea typeface="微软雅黑" pitchFamily="34" charset="-122"/>
                </a:rPr>
                <a:t>广告有限公司是</a:t>
              </a:r>
              <a:r>
                <a:rPr lang="zh-CN" altLang="en-US" sz="1400" dirty="0" smtClean="0">
                  <a:latin typeface="微软雅黑" pitchFamily="34" charset="-122"/>
                  <a:ea typeface="微软雅黑" pitchFamily="34" charset="-122"/>
                </a:rPr>
                <a:t>浙江地区</a:t>
              </a:r>
              <a:r>
                <a:rPr lang="zh-CN" sz="1400" dirty="0" smtClean="0">
                  <a:latin typeface="微软雅黑" pitchFamily="34" charset="-122"/>
                  <a:ea typeface="微软雅黑" pitchFamily="34" charset="-122"/>
                </a:rPr>
                <a:t>第一家精品</a:t>
              </a:r>
              <a:r>
                <a:rPr lang="en-US" altLang="zh-CN" sz="1400" dirty="0" smtClean="0"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sz="1400" dirty="0" smtClean="0">
                  <a:latin typeface="微软雅黑" pitchFamily="34" charset="-122"/>
                  <a:ea typeface="微软雅黑" pitchFamily="34" charset="-122"/>
                </a:rPr>
                <a:t>设计机构。拥有国内顶尖的</a:t>
              </a:r>
              <a:r>
                <a:rPr lang="en-US" altLang="zh-CN" sz="1400" dirty="0" smtClean="0"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sz="1400" dirty="0" smtClean="0">
                  <a:latin typeface="微软雅黑" pitchFamily="34" charset="-122"/>
                  <a:ea typeface="微软雅黑" pitchFamily="34" charset="-122"/>
                </a:rPr>
                <a:t>制作技术、顶级的</a:t>
              </a:r>
              <a:r>
                <a:rPr lang="en-US" altLang="zh-CN" sz="1400" dirty="0" smtClean="0"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sz="1400" dirty="0" smtClean="0">
                  <a:latin typeface="微软雅黑" pitchFamily="34" charset="-122"/>
                  <a:ea typeface="微软雅黑" pitchFamily="34" charset="-122"/>
                </a:rPr>
                <a:t>设计团队，坚持精益求精、拒绝平庸的做事精神，帮助您实现美观、精致、严谨、动感的</a:t>
              </a:r>
              <a:r>
                <a:rPr lang="en-US" altLang="zh-CN" sz="1400" dirty="0" smtClean="0"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sz="1400" dirty="0" smtClean="0">
                  <a:latin typeface="微软雅黑" pitchFamily="34" charset="-122"/>
                  <a:ea typeface="微软雅黑" pitchFamily="34" charset="-122"/>
                </a:rPr>
                <a:t>展示效果，让您的</a:t>
              </a:r>
              <a:r>
                <a:rPr lang="en-US" altLang="zh-CN" sz="1400" dirty="0" smtClean="0"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sz="1400" dirty="0" smtClean="0">
                  <a:latin typeface="微软雅黑" pitchFamily="34" charset="-122"/>
                  <a:ea typeface="微软雅黑" pitchFamily="34" charset="-122"/>
                </a:rPr>
                <a:t>创造卓越价值。</a:t>
              </a:r>
            </a:p>
          </p:txBody>
        </p:sp>
        <p:sp>
          <p:nvSpPr>
            <p:cNvPr id="37" name="矩形 18"/>
            <p:cNvSpPr>
              <a:spLocks noChangeArrowheads="1"/>
            </p:cNvSpPr>
            <p:nvPr/>
          </p:nvSpPr>
          <p:spPr bwMode="auto">
            <a:xfrm>
              <a:off x="1160463" y="3132696"/>
              <a:ext cx="5937970" cy="9869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000" dirty="0" smtClean="0">
                  <a:latin typeface="Arial" charset="0"/>
                </a:rPr>
                <a:t>SIXIANGPPT, </a:t>
              </a:r>
              <a:r>
                <a:rPr lang="en-US" altLang="zh-CN" sz="1000" dirty="0">
                  <a:latin typeface="Arial" charset="0"/>
                </a:rPr>
                <a:t>the leader of professional PPT designer in </a:t>
              </a:r>
              <a:r>
                <a:rPr lang="en-US" altLang="zh-CN" sz="1000" dirty="0" smtClean="0">
                  <a:latin typeface="Arial" charset="0"/>
                </a:rPr>
                <a:t>Zhejiang. </a:t>
              </a:r>
              <a:endParaRPr lang="en-US" altLang="zh-CN" sz="1000" dirty="0">
                <a:latin typeface="Arial" charset="0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1000" dirty="0">
                  <a:latin typeface="Arial" charset="0"/>
                </a:rPr>
                <a:t>5years of making professional PPT, 500 case studies for the classical PPT, make sure you will be satisfied. </a:t>
              </a:r>
              <a:r>
                <a:rPr lang="en-US" altLang="zh-CN" sz="1000" dirty="0" smtClean="0">
                  <a:latin typeface="Arial" charset="0"/>
                </a:rPr>
                <a:t>……SIXIANGPPT </a:t>
              </a:r>
              <a:r>
                <a:rPr lang="en-US" altLang="zh-CN" sz="1000" dirty="0">
                  <a:latin typeface="Arial" charset="0"/>
                </a:rPr>
                <a:t>differs from the traditional production model, and create a new PPT experience</a:t>
              </a:r>
              <a:r>
                <a:rPr lang="en-US" altLang="zh-CN" sz="1000" dirty="0" smtClean="0">
                  <a:latin typeface="Arial" charset="0"/>
                </a:rPr>
                <a:t>.</a:t>
              </a:r>
              <a:endParaRPr lang="en-US" altLang="zh-CN" sz="1000" dirty="0">
                <a:latin typeface="Arial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013432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Box 18"/>
          <p:cNvSpPr txBox="1"/>
          <p:nvPr/>
        </p:nvSpPr>
        <p:spPr>
          <a:xfrm>
            <a:off x="3244" y="5952"/>
            <a:ext cx="20313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</a:rPr>
              <a:t>双击此处添加标题</a:t>
            </a:r>
            <a:endParaRPr lang="zh-CN" altLang="en-US" dirty="0">
              <a:solidFill>
                <a:schemeClr val="bg1"/>
              </a:solidFill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251520" y="2727420"/>
            <a:ext cx="8641655" cy="933868"/>
            <a:chOff x="251520" y="2746664"/>
            <a:chExt cx="8641655" cy="933868"/>
          </a:xfrm>
        </p:grpSpPr>
        <p:grpSp>
          <p:nvGrpSpPr>
            <p:cNvPr id="69" name="组合 68"/>
            <p:cNvGrpSpPr/>
            <p:nvPr/>
          </p:nvGrpSpPr>
          <p:grpSpPr>
            <a:xfrm>
              <a:off x="251520" y="2746664"/>
              <a:ext cx="8641655" cy="933868"/>
              <a:chOff x="250825" y="1751000"/>
              <a:chExt cx="8641655" cy="933868"/>
            </a:xfrm>
          </p:grpSpPr>
          <p:grpSp>
            <p:nvGrpSpPr>
              <p:cNvPr id="70" name="组合 69"/>
              <p:cNvGrpSpPr/>
              <p:nvPr/>
            </p:nvGrpSpPr>
            <p:grpSpPr>
              <a:xfrm>
                <a:off x="4563605" y="1751000"/>
                <a:ext cx="2168561" cy="933868"/>
                <a:chOff x="4571305" y="1751000"/>
                <a:chExt cx="2240309" cy="964766"/>
              </a:xfrm>
            </p:grpSpPr>
            <p:sp>
              <p:nvSpPr>
                <p:cNvPr id="96" name="Freeform 7"/>
                <p:cNvSpPr>
                  <a:spLocks/>
                </p:cNvSpPr>
                <p:nvPr/>
              </p:nvSpPr>
              <p:spPr bwMode="auto">
                <a:xfrm>
                  <a:off x="4571305" y="1751000"/>
                  <a:ext cx="2240309" cy="964766"/>
                </a:xfrm>
                <a:custGeom>
                  <a:avLst/>
                  <a:gdLst>
                    <a:gd name="T0" fmla="*/ 179 w 829"/>
                    <a:gd name="T1" fmla="*/ 0 h 357"/>
                    <a:gd name="T2" fmla="*/ 829 w 829"/>
                    <a:gd name="T3" fmla="*/ 0 h 357"/>
                    <a:gd name="T4" fmla="*/ 829 w 829"/>
                    <a:gd name="T5" fmla="*/ 357 h 357"/>
                    <a:gd name="T6" fmla="*/ 179 w 829"/>
                    <a:gd name="T7" fmla="*/ 357 h 357"/>
                    <a:gd name="T8" fmla="*/ 0 w 829"/>
                    <a:gd name="T9" fmla="*/ 180 h 357"/>
                    <a:gd name="T10" fmla="*/ 179 w 829"/>
                    <a:gd name="T11" fmla="*/ 0 h 357"/>
                    <a:gd name="T12" fmla="*/ 179 w 829"/>
                    <a:gd name="T13" fmla="*/ 0 h 35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829" h="357">
                      <a:moveTo>
                        <a:pt x="179" y="0"/>
                      </a:moveTo>
                      <a:lnTo>
                        <a:pt x="829" y="0"/>
                      </a:lnTo>
                      <a:lnTo>
                        <a:pt x="829" y="357"/>
                      </a:lnTo>
                      <a:lnTo>
                        <a:pt x="179" y="357"/>
                      </a:lnTo>
                      <a:lnTo>
                        <a:pt x="0" y="180"/>
                      </a:lnTo>
                      <a:lnTo>
                        <a:pt x="179" y="0"/>
                      </a:lnTo>
                      <a:lnTo>
                        <a:pt x="179" y="0"/>
                      </a:lnTo>
                      <a:close/>
                    </a:path>
                  </a:pathLst>
                </a:custGeom>
                <a:solidFill>
                  <a:srgbClr val="C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7" name="Freeform 8"/>
                <p:cNvSpPr>
                  <a:spLocks/>
                </p:cNvSpPr>
                <p:nvPr/>
              </p:nvSpPr>
              <p:spPr bwMode="auto">
                <a:xfrm>
                  <a:off x="5087467" y="1834776"/>
                  <a:ext cx="1518762" cy="802621"/>
                </a:xfrm>
                <a:custGeom>
                  <a:avLst/>
                  <a:gdLst>
                    <a:gd name="T0" fmla="*/ 0 w 562"/>
                    <a:gd name="T1" fmla="*/ 0 h 297"/>
                    <a:gd name="T2" fmla="*/ 562 w 562"/>
                    <a:gd name="T3" fmla="*/ 0 h 297"/>
                    <a:gd name="T4" fmla="*/ 562 w 562"/>
                    <a:gd name="T5" fmla="*/ 297 h 297"/>
                    <a:gd name="T6" fmla="*/ 0 w 562"/>
                    <a:gd name="T7" fmla="*/ 297 h 297"/>
                    <a:gd name="T8" fmla="*/ 0 w 562"/>
                    <a:gd name="T9" fmla="*/ 0 h 297"/>
                    <a:gd name="T10" fmla="*/ 0 w 562"/>
                    <a:gd name="T11" fmla="*/ 0 h 29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62" h="297">
                      <a:moveTo>
                        <a:pt x="0" y="0"/>
                      </a:moveTo>
                      <a:lnTo>
                        <a:pt x="562" y="0"/>
                      </a:lnTo>
                      <a:lnTo>
                        <a:pt x="562" y="297"/>
                      </a:lnTo>
                      <a:lnTo>
                        <a:pt x="0" y="297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8" name="Freeform 9"/>
                <p:cNvSpPr>
                  <a:spLocks/>
                </p:cNvSpPr>
                <p:nvPr/>
              </p:nvSpPr>
              <p:spPr bwMode="auto">
                <a:xfrm>
                  <a:off x="4684807" y="2050970"/>
                  <a:ext cx="326992" cy="364828"/>
                </a:xfrm>
                <a:custGeom>
                  <a:avLst/>
                  <a:gdLst>
                    <a:gd name="T0" fmla="*/ 67 w 121"/>
                    <a:gd name="T1" fmla="*/ 0 h 135"/>
                    <a:gd name="T2" fmla="*/ 67 w 121"/>
                    <a:gd name="T3" fmla="*/ 31 h 135"/>
                    <a:gd name="T4" fmla="*/ 121 w 121"/>
                    <a:gd name="T5" fmla="*/ 31 h 135"/>
                    <a:gd name="T6" fmla="*/ 121 w 121"/>
                    <a:gd name="T7" fmla="*/ 104 h 135"/>
                    <a:gd name="T8" fmla="*/ 67 w 121"/>
                    <a:gd name="T9" fmla="*/ 104 h 135"/>
                    <a:gd name="T10" fmla="*/ 67 w 121"/>
                    <a:gd name="T11" fmla="*/ 135 h 135"/>
                    <a:gd name="T12" fmla="*/ 0 w 121"/>
                    <a:gd name="T13" fmla="*/ 69 h 135"/>
                    <a:gd name="T14" fmla="*/ 67 w 121"/>
                    <a:gd name="T15" fmla="*/ 0 h 135"/>
                    <a:gd name="T16" fmla="*/ 67 w 121"/>
                    <a:gd name="T17" fmla="*/ 0 h 1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21" h="135">
                      <a:moveTo>
                        <a:pt x="67" y="0"/>
                      </a:moveTo>
                      <a:lnTo>
                        <a:pt x="67" y="31"/>
                      </a:lnTo>
                      <a:lnTo>
                        <a:pt x="121" y="31"/>
                      </a:lnTo>
                      <a:lnTo>
                        <a:pt x="121" y="104"/>
                      </a:lnTo>
                      <a:lnTo>
                        <a:pt x="67" y="104"/>
                      </a:lnTo>
                      <a:lnTo>
                        <a:pt x="67" y="135"/>
                      </a:lnTo>
                      <a:lnTo>
                        <a:pt x="0" y="69"/>
                      </a:lnTo>
                      <a:lnTo>
                        <a:pt x="67" y="0"/>
                      </a:lnTo>
                      <a:lnTo>
                        <a:pt x="67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71" name="组合 70"/>
              <p:cNvGrpSpPr/>
              <p:nvPr/>
            </p:nvGrpSpPr>
            <p:grpSpPr>
              <a:xfrm>
                <a:off x="6716071" y="1751000"/>
                <a:ext cx="2176409" cy="933868"/>
                <a:chOff x="6644063" y="1751000"/>
                <a:chExt cx="2248417" cy="964766"/>
              </a:xfrm>
            </p:grpSpPr>
            <p:sp>
              <p:nvSpPr>
                <p:cNvPr id="90" name="Freeform 10"/>
                <p:cNvSpPr>
                  <a:spLocks/>
                </p:cNvSpPr>
                <p:nvPr/>
              </p:nvSpPr>
              <p:spPr bwMode="auto">
                <a:xfrm>
                  <a:off x="6644063" y="1751000"/>
                  <a:ext cx="2248417" cy="964766"/>
                </a:xfrm>
                <a:custGeom>
                  <a:avLst/>
                  <a:gdLst>
                    <a:gd name="T0" fmla="*/ 182 w 832"/>
                    <a:gd name="T1" fmla="*/ 0 h 357"/>
                    <a:gd name="T2" fmla="*/ 832 w 832"/>
                    <a:gd name="T3" fmla="*/ 0 h 357"/>
                    <a:gd name="T4" fmla="*/ 832 w 832"/>
                    <a:gd name="T5" fmla="*/ 357 h 357"/>
                    <a:gd name="T6" fmla="*/ 182 w 832"/>
                    <a:gd name="T7" fmla="*/ 357 h 357"/>
                    <a:gd name="T8" fmla="*/ 0 w 832"/>
                    <a:gd name="T9" fmla="*/ 180 h 357"/>
                    <a:gd name="T10" fmla="*/ 182 w 832"/>
                    <a:gd name="T11" fmla="*/ 0 h 357"/>
                    <a:gd name="T12" fmla="*/ 182 w 832"/>
                    <a:gd name="T13" fmla="*/ 0 h 35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832" h="357">
                      <a:moveTo>
                        <a:pt x="182" y="0"/>
                      </a:moveTo>
                      <a:lnTo>
                        <a:pt x="832" y="0"/>
                      </a:lnTo>
                      <a:lnTo>
                        <a:pt x="832" y="357"/>
                      </a:lnTo>
                      <a:lnTo>
                        <a:pt x="182" y="357"/>
                      </a:lnTo>
                      <a:lnTo>
                        <a:pt x="0" y="180"/>
                      </a:lnTo>
                      <a:lnTo>
                        <a:pt x="182" y="0"/>
                      </a:lnTo>
                      <a:lnTo>
                        <a:pt x="182" y="0"/>
                      </a:lnTo>
                      <a:close/>
                    </a:path>
                  </a:pathLst>
                </a:custGeom>
                <a:solidFill>
                  <a:schemeClr val="tx1">
                    <a:lumMod val="50000"/>
                    <a:lumOff val="5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1" name="Freeform 11"/>
                <p:cNvSpPr>
                  <a:spLocks/>
                </p:cNvSpPr>
                <p:nvPr/>
              </p:nvSpPr>
              <p:spPr bwMode="auto">
                <a:xfrm>
                  <a:off x="7168334" y="1834776"/>
                  <a:ext cx="1518762" cy="802621"/>
                </a:xfrm>
                <a:custGeom>
                  <a:avLst/>
                  <a:gdLst>
                    <a:gd name="T0" fmla="*/ 0 w 562"/>
                    <a:gd name="T1" fmla="*/ 0 h 297"/>
                    <a:gd name="T2" fmla="*/ 562 w 562"/>
                    <a:gd name="T3" fmla="*/ 0 h 297"/>
                    <a:gd name="T4" fmla="*/ 562 w 562"/>
                    <a:gd name="T5" fmla="*/ 297 h 297"/>
                    <a:gd name="T6" fmla="*/ 0 w 562"/>
                    <a:gd name="T7" fmla="*/ 297 h 297"/>
                    <a:gd name="T8" fmla="*/ 0 w 562"/>
                    <a:gd name="T9" fmla="*/ 0 h 297"/>
                    <a:gd name="T10" fmla="*/ 0 w 562"/>
                    <a:gd name="T11" fmla="*/ 0 h 29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62" h="297">
                      <a:moveTo>
                        <a:pt x="0" y="0"/>
                      </a:moveTo>
                      <a:lnTo>
                        <a:pt x="562" y="0"/>
                      </a:lnTo>
                      <a:lnTo>
                        <a:pt x="562" y="297"/>
                      </a:lnTo>
                      <a:lnTo>
                        <a:pt x="0" y="297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2" name="Freeform 12"/>
                <p:cNvSpPr>
                  <a:spLocks/>
                </p:cNvSpPr>
                <p:nvPr/>
              </p:nvSpPr>
              <p:spPr bwMode="auto">
                <a:xfrm>
                  <a:off x="6760268" y="2050970"/>
                  <a:ext cx="332397" cy="364828"/>
                </a:xfrm>
                <a:custGeom>
                  <a:avLst/>
                  <a:gdLst>
                    <a:gd name="T0" fmla="*/ 68 w 123"/>
                    <a:gd name="T1" fmla="*/ 0 h 135"/>
                    <a:gd name="T2" fmla="*/ 68 w 123"/>
                    <a:gd name="T3" fmla="*/ 31 h 135"/>
                    <a:gd name="T4" fmla="*/ 123 w 123"/>
                    <a:gd name="T5" fmla="*/ 31 h 135"/>
                    <a:gd name="T6" fmla="*/ 123 w 123"/>
                    <a:gd name="T7" fmla="*/ 104 h 135"/>
                    <a:gd name="T8" fmla="*/ 68 w 123"/>
                    <a:gd name="T9" fmla="*/ 104 h 135"/>
                    <a:gd name="T10" fmla="*/ 68 w 123"/>
                    <a:gd name="T11" fmla="*/ 135 h 135"/>
                    <a:gd name="T12" fmla="*/ 0 w 123"/>
                    <a:gd name="T13" fmla="*/ 69 h 135"/>
                    <a:gd name="T14" fmla="*/ 68 w 123"/>
                    <a:gd name="T15" fmla="*/ 0 h 135"/>
                    <a:gd name="T16" fmla="*/ 68 w 123"/>
                    <a:gd name="T17" fmla="*/ 0 h 1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23" h="135">
                      <a:moveTo>
                        <a:pt x="68" y="0"/>
                      </a:moveTo>
                      <a:lnTo>
                        <a:pt x="68" y="31"/>
                      </a:lnTo>
                      <a:lnTo>
                        <a:pt x="123" y="31"/>
                      </a:lnTo>
                      <a:lnTo>
                        <a:pt x="123" y="104"/>
                      </a:lnTo>
                      <a:lnTo>
                        <a:pt x="68" y="104"/>
                      </a:lnTo>
                      <a:lnTo>
                        <a:pt x="68" y="135"/>
                      </a:lnTo>
                      <a:lnTo>
                        <a:pt x="0" y="69"/>
                      </a:lnTo>
                      <a:lnTo>
                        <a:pt x="68" y="0"/>
                      </a:lnTo>
                      <a:lnTo>
                        <a:pt x="68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72" name="组合 71"/>
              <p:cNvGrpSpPr/>
              <p:nvPr/>
            </p:nvGrpSpPr>
            <p:grpSpPr>
              <a:xfrm>
                <a:off x="250825" y="1751000"/>
                <a:ext cx="2168561" cy="933868"/>
                <a:chOff x="250825" y="1751000"/>
                <a:chExt cx="2240309" cy="964766"/>
              </a:xfrm>
            </p:grpSpPr>
            <p:sp>
              <p:nvSpPr>
                <p:cNvPr id="84" name="Freeform 7"/>
                <p:cNvSpPr>
                  <a:spLocks/>
                </p:cNvSpPr>
                <p:nvPr/>
              </p:nvSpPr>
              <p:spPr bwMode="auto">
                <a:xfrm>
                  <a:off x="250825" y="1751000"/>
                  <a:ext cx="2240309" cy="964766"/>
                </a:xfrm>
                <a:custGeom>
                  <a:avLst/>
                  <a:gdLst>
                    <a:gd name="T0" fmla="*/ 179 w 829"/>
                    <a:gd name="T1" fmla="*/ 0 h 357"/>
                    <a:gd name="T2" fmla="*/ 829 w 829"/>
                    <a:gd name="T3" fmla="*/ 0 h 357"/>
                    <a:gd name="T4" fmla="*/ 829 w 829"/>
                    <a:gd name="T5" fmla="*/ 357 h 357"/>
                    <a:gd name="T6" fmla="*/ 179 w 829"/>
                    <a:gd name="T7" fmla="*/ 357 h 357"/>
                    <a:gd name="T8" fmla="*/ 0 w 829"/>
                    <a:gd name="T9" fmla="*/ 180 h 357"/>
                    <a:gd name="T10" fmla="*/ 179 w 829"/>
                    <a:gd name="T11" fmla="*/ 0 h 357"/>
                    <a:gd name="T12" fmla="*/ 179 w 829"/>
                    <a:gd name="T13" fmla="*/ 0 h 35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829" h="357">
                      <a:moveTo>
                        <a:pt x="179" y="0"/>
                      </a:moveTo>
                      <a:lnTo>
                        <a:pt x="829" y="0"/>
                      </a:lnTo>
                      <a:lnTo>
                        <a:pt x="829" y="357"/>
                      </a:lnTo>
                      <a:lnTo>
                        <a:pt x="179" y="357"/>
                      </a:lnTo>
                      <a:lnTo>
                        <a:pt x="0" y="180"/>
                      </a:lnTo>
                      <a:lnTo>
                        <a:pt x="179" y="0"/>
                      </a:lnTo>
                      <a:lnTo>
                        <a:pt x="179" y="0"/>
                      </a:lnTo>
                      <a:close/>
                    </a:path>
                  </a:pathLst>
                </a:custGeom>
                <a:solidFill>
                  <a:srgbClr val="C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5" name="Freeform 8"/>
                <p:cNvSpPr>
                  <a:spLocks/>
                </p:cNvSpPr>
                <p:nvPr/>
              </p:nvSpPr>
              <p:spPr bwMode="auto">
                <a:xfrm>
                  <a:off x="766987" y="1834776"/>
                  <a:ext cx="1518762" cy="802621"/>
                </a:xfrm>
                <a:custGeom>
                  <a:avLst/>
                  <a:gdLst>
                    <a:gd name="T0" fmla="*/ 0 w 562"/>
                    <a:gd name="T1" fmla="*/ 0 h 297"/>
                    <a:gd name="T2" fmla="*/ 562 w 562"/>
                    <a:gd name="T3" fmla="*/ 0 h 297"/>
                    <a:gd name="T4" fmla="*/ 562 w 562"/>
                    <a:gd name="T5" fmla="*/ 297 h 297"/>
                    <a:gd name="T6" fmla="*/ 0 w 562"/>
                    <a:gd name="T7" fmla="*/ 297 h 297"/>
                    <a:gd name="T8" fmla="*/ 0 w 562"/>
                    <a:gd name="T9" fmla="*/ 0 h 297"/>
                    <a:gd name="T10" fmla="*/ 0 w 562"/>
                    <a:gd name="T11" fmla="*/ 0 h 29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62" h="297">
                      <a:moveTo>
                        <a:pt x="0" y="0"/>
                      </a:moveTo>
                      <a:lnTo>
                        <a:pt x="562" y="0"/>
                      </a:lnTo>
                      <a:lnTo>
                        <a:pt x="562" y="297"/>
                      </a:lnTo>
                      <a:lnTo>
                        <a:pt x="0" y="297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86" name="Freeform 9"/>
                <p:cNvSpPr>
                  <a:spLocks/>
                </p:cNvSpPr>
                <p:nvPr/>
              </p:nvSpPr>
              <p:spPr bwMode="auto">
                <a:xfrm>
                  <a:off x="364327" y="2050970"/>
                  <a:ext cx="326992" cy="364828"/>
                </a:xfrm>
                <a:custGeom>
                  <a:avLst/>
                  <a:gdLst>
                    <a:gd name="T0" fmla="*/ 67 w 121"/>
                    <a:gd name="T1" fmla="*/ 0 h 135"/>
                    <a:gd name="T2" fmla="*/ 67 w 121"/>
                    <a:gd name="T3" fmla="*/ 31 h 135"/>
                    <a:gd name="T4" fmla="*/ 121 w 121"/>
                    <a:gd name="T5" fmla="*/ 31 h 135"/>
                    <a:gd name="T6" fmla="*/ 121 w 121"/>
                    <a:gd name="T7" fmla="*/ 104 h 135"/>
                    <a:gd name="T8" fmla="*/ 67 w 121"/>
                    <a:gd name="T9" fmla="*/ 104 h 135"/>
                    <a:gd name="T10" fmla="*/ 67 w 121"/>
                    <a:gd name="T11" fmla="*/ 135 h 135"/>
                    <a:gd name="T12" fmla="*/ 0 w 121"/>
                    <a:gd name="T13" fmla="*/ 69 h 135"/>
                    <a:gd name="T14" fmla="*/ 67 w 121"/>
                    <a:gd name="T15" fmla="*/ 0 h 135"/>
                    <a:gd name="T16" fmla="*/ 67 w 121"/>
                    <a:gd name="T17" fmla="*/ 0 h 1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21" h="135">
                      <a:moveTo>
                        <a:pt x="67" y="0"/>
                      </a:moveTo>
                      <a:lnTo>
                        <a:pt x="67" y="31"/>
                      </a:lnTo>
                      <a:lnTo>
                        <a:pt x="121" y="31"/>
                      </a:lnTo>
                      <a:lnTo>
                        <a:pt x="121" y="104"/>
                      </a:lnTo>
                      <a:lnTo>
                        <a:pt x="67" y="104"/>
                      </a:lnTo>
                      <a:lnTo>
                        <a:pt x="67" y="135"/>
                      </a:lnTo>
                      <a:lnTo>
                        <a:pt x="0" y="69"/>
                      </a:lnTo>
                      <a:lnTo>
                        <a:pt x="67" y="0"/>
                      </a:lnTo>
                      <a:lnTo>
                        <a:pt x="67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73" name="组合 72"/>
              <p:cNvGrpSpPr/>
              <p:nvPr/>
            </p:nvGrpSpPr>
            <p:grpSpPr>
              <a:xfrm>
                <a:off x="2403291" y="1751000"/>
                <a:ext cx="2176409" cy="933868"/>
                <a:chOff x="2323583" y="1751000"/>
                <a:chExt cx="2248417" cy="964766"/>
              </a:xfrm>
            </p:grpSpPr>
            <p:sp>
              <p:nvSpPr>
                <p:cNvPr id="75" name="Freeform 10"/>
                <p:cNvSpPr>
                  <a:spLocks/>
                </p:cNvSpPr>
                <p:nvPr/>
              </p:nvSpPr>
              <p:spPr bwMode="auto">
                <a:xfrm>
                  <a:off x="2323583" y="1751000"/>
                  <a:ext cx="2248417" cy="964766"/>
                </a:xfrm>
                <a:custGeom>
                  <a:avLst/>
                  <a:gdLst>
                    <a:gd name="T0" fmla="*/ 182 w 832"/>
                    <a:gd name="T1" fmla="*/ 0 h 357"/>
                    <a:gd name="T2" fmla="*/ 832 w 832"/>
                    <a:gd name="T3" fmla="*/ 0 h 357"/>
                    <a:gd name="T4" fmla="*/ 832 w 832"/>
                    <a:gd name="T5" fmla="*/ 357 h 357"/>
                    <a:gd name="T6" fmla="*/ 182 w 832"/>
                    <a:gd name="T7" fmla="*/ 357 h 357"/>
                    <a:gd name="T8" fmla="*/ 0 w 832"/>
                    <a:gd name="T9" fmla="*/ 180 h 357"/>
                    <a:gd name="T10" fmla="*/ 182 w 832"/>
                    <a:gd name="T11" fmla="*/ 0 h 357"/>
                    <a:gd name="T12" fmla="*/ 182 w 832"/>
                    <a:gd name="T13" fmla="*/ 0 h 35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832" h="357">
                      <a:moveTo>
                        <a:pt x="182" y="0"/>
                      </a:moveTo>
                      <a:lnTo>
                        <a:pt x="832" y="0"/>
                      </a:lnTo>
                      <a:lnTo>
                        <a:pt x="832" y="357"/>
                      </a:lnTo>
                      <a:lnTo>
                        <a:pt x="182" y="357"/>
                      </a:lnTo>
                      <a:lnTo>
                        <a:pt x="0" y="180"/>
                      </a:lnTo>
                      <a:lnTo>
                        <a:pt x="182" y="0"/>
                      </a:lnTo>
                      <a:lnTo>
                        <a:pt x="182" y="0"/>
                      </a:lnTo>
                      <a:close/>
                    </a:path>
                  </a:pathLst>
                </a:custGeom>
                <a:solidFill>
                  <a:schemeClr val="tx1">
                    <a:lumMod val="50000"/>
                    <a:lumOff val="5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6" name="Freeform 11"/>
                <p:cNvSpPr>
                  <a:spLocks/>
                </p:cNvSpPr>
                <p:nvPr/>
              </p:nvSpPr>
              <p:spPr bwMode="auto">
                <a:xfrm>
                  <a:off x="2847854" y="1834776"/>
                  <a:ext cx="1518762" cy="802621"/>
                </a:xfrm>
                <a:custGeom>
                  <a:avLst/>
                  <a:gdLst>
                    <a:gd name="T0" fmla="*/ 0 w 562"/>
                    <a:gd name="T1" fmla="*/ 0 h 297"/>
                    <a:gd name="T2" fmla="*/ 562 w 562"/>
                    <a:gd name="T3" fmla="*/ 0 h 297"/>
                    <a:gd name="T4" fmla="*/ 562 w 562"/>
                    <a:gd name="T5" fmla="*/ 297 h 297"/>
                    <a:gd name="T6" fmla="*/ 0 w 562"/>
                    <a:gd name="T7" fmla="*/ 297 h 297"/>
                    <a:gd name="T8" fmla="*/ 0 w 562"/>
                    <a:gd name="T9" fmla="*/ 0 h 297"/>
                    <a:gd name="T10" fmla="*/ 0 w 562"/>
                    <a:gd name="T11" fmla="*/ 0 h 29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62" h="297">
                      <a:moveTo>
                        <a:pt x="0" y="0"/>
                      </a:moveTo>
                      <a:lnTo>
                        <a:pt x="562" y="0"/>
                      </a:lnTo>
                      <a:lnTo>
                        <a:pt x="562" y="297"/>
                      </a:lnTo>
                      <a:lnTo>
                        <a:pt x="0" y="297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8" name="Freeform 12"/>
                <p:cNvSpPr>
                  <a:spLocks/>
                </p:cNvSpPr>
                <p:nvPr/>
              </p:nvSpPr>
              <p:spPr bwMode="auto">
                <a:xfrm>
                  <a:off x="2439788" y="2050970"/>
                  <a:ext cx="332397" cy="364828"/>
                </a:xfrm>
                <a:custGeom>
                  <a:avLst/>
                  <a:gdLst>
                    <a:gd name="T0" fmla="*/ 68 w 123"/>
                    <a:gd name="T1" fmla="*/ 0 h 135"/>
                    <a:gd name="T2" fmla="*/ 68 w 123"/>
                    <a:gd name="T3" fmla="*/ 31 h 135"/>
                    <a:gd name="T4" fmla="*/ 123 w 123"/>
                    <a:gd name="T5" fmla="*/ 31 h 135"/>
                    <a:gd name="T6" fmla="*/ 123 w 123"/>
                    <a:gd name="T7" fmla="*/ 104 h 135"/>
                    <a:gd name="T8" fmla="*/ 68 w 123"/>
                    <a:gd name="T9" fmla="*/ 104 h 135"/>
                    <a:gd name="T10" fmla="*/ 68 w 123"/>
                    <a:gd name="T11" fmla="*/ 135 h 135"/>
                    <a:gd name="T12" fmla="*/ 0 w 123"/>
                    <a:gd name="T13" fmla="*/ 69 h 135"/>
                    <a:gd name="T14" fmla="*/ 68 w 123"/>
                    <a:gd name="T15" fmla="*/ 0 h 135"/>
                    <a:gd name="T16" fmla="*/ 68 w 123"/>
                    <a:gd name="T17" fmla="*/ 0 h 1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23" h="135">
                      <a:moveTo>
                        <a:pt x="68" y="0"/>
                      </a:moveTo>
                      <a:lnTo>
                        <a:pt x="68" y="31"/>
                      </a:lnTo>
                      <a:lnTo>
                        <a:pt x="123" y="31"/>
                      </a:lnTo>
                      <a:lnTo>
                        <a:pt x="123" y="104"/>
                      </a:lnTo>
                      <a:lnTo>
                        <a:pt x="68" y="104"/>
                      </a:lnTo>
                      <a:lnTo>
                        <a:pt x="68" y="135"/>
                      </a:lnTo>
                      <a:lnTo>
                        <a:pt x="0" y="69"/>
                      </a:lnTo>
                      <a:lnTo>
                        <a:pt x="68" y="0"/>
                      </a:lnTo>
                      <a:lnTo>
                        <a:pt x="68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26" name="组合 25"/>
            <p:cNvGrpSpPr/>
            <p:nvPr/>
          </p:nvGrpSpPr>
          <p:grpSpPr>
            <a:xfrm>
              <a:off x="717828" y="2826287"/>
              <a:ext cx="1415887" cy="791208"/>
              <a:chOff x="717828" y="2826287"/>
              <a:chExt cx="1415887" cy="791208"/>
            </a:xfrm>
          </p:grpSpPr>
          <p:sp>
            <p:nvSpPr>
              <p:cNvPr id="25" name="TextBox 24"/>
              <p:cNvSpPr txBox="1"/>
              <p:nvPr/>
            </p:nvSpPr>
            <p:spPr>
              <a:xfrm>
                <a:off x="717828" y="2826287"/>
                <a:ext cx="1261884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400" b="1" dirty="0" smtClean="0"/>
                  <a:t>双击添加文字</a:t>
                </a:r>
                <a:endParaRPr lang="zh-CN" altLang="en-US" sz="1400" b="1" dirty="0"/>
              </a:p>
            </p:txBody>
          </p:sp>
          <p:sp>
            <p:nvSpPr>
              <p:cNvPr id="102" name="TextBox 101"/>
              <p:cNvSpPr txBox="1"/>
              <p:nvPr/>
            </p:nvSpPr>
            <p:spPr>
              <a:xfrm>
                <a:off x="717943" y="3094275"/>
                <a:ext cx="1415772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700" dirty="0" smtClean="0"/>
                  <a:t>双击添加文字      双击添加文字</a:t>
                </a:r>
                <a:endParaRPr lang="en-US" altLang="zh-CN" sz="700" dirty="0" smtClean="0"/>
              </a:p>
              <a:p>
                <a:r>
                  <a:rPr lang="zh-CN" altLang="en-US" sz="700" dirty="0"/>
                  <a:t>双击添加文字      双击添加文字</a:t>
                </a:r>
                <a:endParaRPr lang="en-US" altLang="zh-CN" sz="700" dirty="0"/>
              </a:p>
              <a:p>
                <a:r>
                  <a:rPr lang="zh-CN" altLang="en-US" sz="700" dirty="0"/>
                  <a:t>双击添加文字      双击添加文字</a:t>
                </a:r>
                <a:endParaRPr lang="en-US" altLang="zh-CN" sz="700" dirty="0"/>
              </a:p>
              <a:p>
                <a:r>
                  <a:rPr lang="zh-CN" altLang="en-US" sz="700" dirty="0"/>
                  <a:t>双击添加文字      双击添加</a:t>
                </a:r>
                <a:r>
                  <a:rPr lang="zh-CN" altLang="en-US" sz="700" dirty="0" smtClean="0"/>
                  <a:t>文字</a:t>
                </a:r>
                <a:endParaRPr lang="en-US" altLang="zh-CN" sz="700" dirty="0"/>
              </a:p>
            </p:txBody>
          </p:sp>
        </p:grpSp>
        <p:grpSp>
          <p:nvGrpSpPr>
            <p:cNvPr id="103" name="组合 102"/>
            <p:cNvGrpSpPr/>
            <p:nvPr/>
          </p:nvGrpSpPr>
          <p:grpSpPr>
            <a:xfrm>
              <a:off x="2868081" y="2829024"/>
              <a:ext cx="1415887" cy="791208"/>
              <a:chOff x="717828" y="2826287"/>
              <a:chExt cx="1415887" cy="791208"/>
            </a:xfrm>
          </p:grpSpPr>
          <p:sp>
            <p:nvSpPr>
              <p:cNvPr id="104" name="TextBox 103"/>
              <p:cNvSpPr txBox="1"/>
              <p:nvPr/>
            </p:nvSpPr>
            <p:spPr>
              <a:xfrm>
                <a:off x="717828" y="2826287"/>
                <a:ext cx="1261884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400" b="1" dirty="0" smtClean="0"/>
                  <a:t>双击添加文字</a:t>
                </a:r>
                <a:endParaRPr lang="zh-CN" altLang="en-US" sz="1400" b="1" dirty="0"/>
              </a:p>
            </p:txBody>
          </p:sp>
          <p:sp>
            <p:nvSpPr>
              <p:cNvPr id="105" name="TextBox 104"/>
              <p:cNvSpPr txBox="1"/>
              <p:nvPr/>
            </p:nvSpPr>
            <p:spPr>
              <a:xfrm>
                <a:off x="717943" y="3094275"/>
                <a:ext cx="1415772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700" dirty="0" smtClean="0"/>
                  <a:t>双击添加文字      双击添加文字</a:t>
                </a:r>
                <a:endParaRPr lang="en-US" altLang="zh-CN" sz="700" dirty="0" smtClean="0"/>
              </a:p>
              <a:p>
                <a:r>
                  <a:rPr lang="zh-CN" altLang="en-US" sz="700" dirty="0"/>
                  <a:t>双击添加文字      双击添加文字</a:t>
                </a:r>
                <a:endParaRPr lang="en-US" altLang="zh-CN" sz="700" dirty="0"/>
              </a:p>
              <a:p>
                <a:r>
                  <a:rPr lang="zh-CN" altLang="en-US" sz="700" dirty="0"/>
                  <a:t>双击添加文字      双击添加文字</a:t>
                </a:r>
                <a:endParaRPr lang="en-US" altLang="zh-CN" sz="700" dirty="0"/>
              </a:p>
              <a:p>
                <a:r>
                  <a:rPr lang="zh-CN" altLang="en-US" sz="700" dirty="0"/>
                  <a:t>双击添加文字      双击添加</a:t>
                </a:r>
                <a:r>
                  <a:rPr lang="zh-CN" altLang="en-US" sz="700" dirty="0" smtClean="0"/>
                  <a:t>文字</a:t>
                </a:r>
                <a:endParaRPr lang="en-US" altLang="zh-CN" sz="700" dirty="0"/>
              </a:p>
            </p:txBody>
          </p:sp>
        </p:grpSp>
        <p:grpSp>
          <p:nvGrpSpPr>
            <p:cNvPr id="106" name="组合 105"/>
            <p:cNvGrpSpPr/>
            <p:nvPr/>
          </p:nvGrpSpPr>
          <p:grpSpPr>
            <a:xfrm>
              <a:off x="5028321" y="2826287"/>
              <a:ext cx="1415887" cy="791208"/>
              <a:chOff x="717828" y="2826287"/>
              <a:chExt cx="1415887" cy="791208"/>
            </a:xfrm>
          </p:grpSpPr>
          <p:sp>
            <p:nvSpPr>
              <p:cNvPr id="107" name="TextBox 106"/>
              <p:cNvSpPr txBox="1"/>
              <p:nvPr/>
            </p:nvSpPr>
            <p:spPr>
              <a:xfrm>
                <a:off x="717828" y="2826287"/>
                <a:ext cx="1261884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400" b="1" dirty="0" smtClean="0"/>
                  <a:t>双击添加文字</a:t>
                </a:r>
                <a:endParaRPr lang="zh-CN" altLang="en-US" sz="1400" b="1" dirty="0"/>
              </a:p>
            </p:txBody>
          </p:sp>
          <p:sp>
            <p:nvSpPr>
              <p:cNvPr id="108" name="TextBox 107"/>
              <p:cNvSpPr txBox="1"/>
              <p:nvPr/>
            </p:nvSpPr>
            <p:spPr>
              <a:xfrm>
                <a:off x="717943" y="3094275"/>
                <a:ext cx="1415772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700" dirty="0" smtClean="0"/>
                  <a:t>双击添加文字      双击添加文字</a:t>
                </a:r>
                <a:endParaRPr lang="en-US" altLang="zh-CN" sz="700" dirty="0" smtClean="0"/>
              </a:p>
              <a:p>
                <a:r>
                  <a:rPr lang="zh-CN" altLang="en-US" sz="700" dirty="0"/>
                  <a:t>双击添加文字      双击添加文字</a:t>
                </a:r>
                <a:endParaRPr lang="en-US" altLang="zh-CN" sz="700" dirty="0"/>
              </a:p>
              <a:p>
                <a:r>
                  <a:rPr lang="zh-CN" altLang="en-US" sz="700" dirty="0"/>
                  <a:t>双击添加文字      双击添加文字</a:t>
                </a:r>
                <a:endParaRPr lang="en-US" altLang="zh-CN" sz="700" dirty="0"/>
              </a:p>
              <a:p>
                <a:r>
                  <a:rPr lang="zh-CN" altLang="en-US" sz="700" dirty="0"/>
                  <a:t>双击添加文字      双击添加</a:t>
                </a:r>
                <a:r>
                  <a:rPr lang="zh-CN" altLang="en-US" sz="700" dirty="0" smtClean="0"/>
                  <a:t>文字</a:t>
                </a:r>
                <a:endParaRPr lang="en-US" altLang="zh-CN" sz="700" dirty="0"/>
              </a:p>
            </p:txBody>
          </p:sp>
        </p:grpSp>
        <p:grpSp>
          <p:nvGrpSpPr>
            <p:cNvPr id="109" name="组合 108"/>
            <p:cNvGrpSpPr/>
            <p:nvPr/>
          </p:nvGrpSpPr>
          <p:grpSpPr>
            <a:xfrm>
              <a:off x="7188561" y="2825407"/>
              <a:ext cx="1415887" cy="791208"/>
              <a:chOff x="717828" y="2826287"/>
              <a:chExt cx="1415887" cy="791208"/>
            </a:xfrm>
          </p:grpSpPr>
          <p:sp>
            <p:nvSpPr>
              <p:cNvPr id="110" name="TextBox 109"/>
              <p:cNvSpPr txBox="1"/>
              <p:nvPr/>
            </p:nvSpPr>
            <p:spPr>
              <a:xfrm>
                <a:off x="717828" y="2826287"/>
                <a:ext cx="1261884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400" b="1" dirty="0" smtClean="0"/>
                  <a:t>双击添加文字</a:t>
                </a:r>
                <a:endParaRPr lang="zh-CN" altLang="en-US" sz="1400" b="1" dirty="0"/>
              </a:p>
            </p:txBody>
          </p:sp>
          <p:sp>
            <p:nvSpPr>
              <p:cNvPr id="111" name="TextBox 110"/>
              <p:cNvSpPr txBox="1"/>
              <p:nvPr/>
            </p:nvSpPr>
            <p:spPr>
              <a:xfrm>
                <a:off x="717943" y="3094275"/>
                <a:ext cx="1415772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700" dirty="0" smtClean="0"/>
                  <a:t>双击添加文字      双击添加文字</a:t>
                </a:r>
                <a:endParaRPr lang="en-US" altLang="zh-CN" sz="700" dirty="0" smtClean="0"/>
              </a:p>
              <a:p>
                <a:r>
                  <a:rPr lang="zh-CN" altLang="en-US" sz="700" dirty="0"/>
                  <a:t>双击添加文字      双击添加文字</a:t>
                </a:r>
                <a:endParaRPr lang="en-US" altLang="zh-CN" sz="700" dirty="0"/>
              </a:p>
              <a:p>
                <a:r>
                  <a:rPr lang="zh-CN" altLang="en-US" sz="700" dirty="0"/>
                  <a:t>双击添加文字      双击添加文字</a:t>
                </a:r>
                <a:endParaRPr lang="en-US" altLang="zh-CN" sz="700" dirty="0"/>
              </a:p>
              <a:p>
                <a:r>
                  <a:rPr lang="zh-CN" altLang="en-US" sz="700" dirty="0"/>
                  <a:t>双击添加文字      双击添加</a:t>
                </a:r>
                <a:r>
                  <a:rPr lang="zh-CN" altLang="en-US" sz="700" dirty="0" smtClean="0"/>
                  <a:t>文字</a:t>
                </a:r>
                <a:endParaRPr lang="en-US" altLang="zh-CN" sz="700" dirty="0"/>
              </a:p>
            </p:txBody>
          </p:sp>
        </p:grpSp>
      </p:grpSp>
      <p:grpSp>
        <p:nvGrpSpPr>
          <p:cNvPr id="112" name="组合 111"/>
          <p:cNvGrpSpPr/>
          <p:nvPr/>
        </p:nvGrpSpPr>
        <p:grpSpPr>
          <a:xfrm>
            <a:off x="251520" y="1474622"/>
            <a:ext cx="8641655" cy="933868"/>
            <a:chOff x="251520" y="2746664"/>
            <a:chExt cx="8641655" cy="933868"/>
          </a:xfrm>
        </p:grpSpPr>
        <p:grpSp>
          <p:nvGrpSpPr>
            <p:cNvPr id="113" name="组合 112"/>
            <p:cNvGrpSpPr/>
            <p:nvPr/>
          </p:nvGrpSpPr>
          <p:grpSpPr>
            <a:xfrm>
              <a:off x="251520" y="2746664"/>
              <a:ext cx="8641655" cy="933868"/>
              <a:chOff x="250825" y="1751000"/>
              <a:chExt cx="8641655" cy="933868"/>
            </a:xfrm>
          </p:grpSpPr>
          <p:grpSp>
            <p:nvGrpSpPr>
              <p:cNvPr id="126" name="组合 125"/>
              <p:cNvGrpSpPr/>
              <p:nvPr/>
            </p:nvGrpSpPr>
            <p:grpSpPr>
              <a:xfrm>
                <a:off x="4563605" y="1751000"/>
                <a:ext cx="2168561" cy="933868"/>
                <a:chOff x="4571305" y="1751000"/>
                <a:chExt cx="2240309" cy="964766"/>
              </a:xfrm>
            </p:grpSpPr>
            <p:sp>
              <p:nvSpPr>
                <p:cNvPr id="139" name="Freeform 7"/>
                <p:cNvSpPr>
                  <a:spLocks/>
                </p:cNvSpPr>
                <p:nvPr/>
              </p:nvSpPr>
              <p:spPr bwMode="auto">
                <a:xfrm>
                  <a:off x="4571305" y="1751000"/>
                  <a:ext cx="2240309" cy="964766"/>
                </a:xfrm>
                <a:custGeom>
                  <a:avLst/>
                  <a:gdLst>
                    <a:gd name="T0" fmla="*/ 179 w 829"/>
                    <a:gd name="T1" fmla="*/ 0 h 357"/>
                    <a:gd name="T2" fmla="*/ 829 w 829"/>
                    <a:gd name="T3" fmla="*/ 0 h 357"/>
                    <a:gd name="T4" fmla="*/ 829 w 829"/>
                    <a:gd name="T5" fmla="*/ 357 h 357"/>
                    <a:gd name="T6" fmla="*/ 179 w 829"/>
                    <a:gd name="T7" fmla="*/ 357 h 357"/>
                    <a:gd name="T8" fmla="*/ 0 w 829"/>
                    <a:gd name="T9" fmla="*/ 180 h 357"/>
                    <a:gd name="T10" fmla="*/ 179 w 829"/>
                    <a:gd name="T11" fmla="*/ 0 h 357"/>
                    <a:gd name="T12" fmla="*/ 179 w 829"/>
                    <a:gd name="T13" fmla="*/ 0 h 35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829" h="357">
                      <a:moveTo>
                        <a:pt x="179" y="0"/>
                      </a:moveTo>
                      <a:lnTo>
                        <a:pt x="829" y="0"/>
                      </a:lnTo>
                      <a:lnTo>
                        <a:pt x="829" y="357"/>
                      </a:lnTo>
                      <a:lnTo>
                        <a:pt x="179" y="357"/>
                      </a:lnTo>
                      <a:lnTo>
                        <a:pt x="0" y="180"/>
                      </a:lnTo>
                      <a:lnTo>
                        <a:pt x="179" y="0"/>
                      </a:lnTo>
                      <a:lnTo>
                        <a:pt x="179" y="0"/>
                      </a:lnTo>
                      <a:close/>
                    </a:path>
                  </a:pathLst>
                </a:custGeom>
                <a:solidFill>
                  <a:srgbClr val="C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40" name="Freeform 8"/>
                <p:cNvSpPr>
                  <a:spLocks/>
                </p:cNvSpPr>
                <p:nvPr/>
              </p:nvSpPr>
              <p:spPr bwMode="auto">
                <a:xfrm>
                  <a:off x="5087467" y="1834776"/>
                  <a:ext cx="1518762" cy="802621"/>
                </a:xfrm>
                <a:custGeom>
                  <a:avLst/>
                  <a:gdLst>
                    <a:gd name="T0" fmla="*/ 0 w 562"/>
                    <a:gd name="T1" fmla="*/ 0 h 297"/>
                    <a:gd name="T2" fmla="*/ 562 w 562"/>
                    <a:gd name="T3" fmla="*/ 0 h 297"/>
                    <a:gd name="T4" fmla="*/ 562 w 562"/>
                    <a:gd name="T5" fmla="*/ 297 h 297"/>
                    <a:gd name="T6" fmla="*/ 0 w 562"/>
                    <a:gd name="T7" fmla="*/ 297 h 297"/>
                    <a:gd name="T8" fmla="*/ 0 w 562"/>
                    <a:gd name="T9" fmla="*/ 0 h 297"/>
                    <a:gd name="T10" fmla="*/ 0 w 562"/>
                    <a:gd name="T11" fmla="*/ 0 h 29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62" h="297">
                      <a:moveTo>
                        <a:pt x="0" y="0"/>
                      </a:moveTo>
                      <a:lnTo>
                        <a:pt x="562" y="0"/>
                      </a:lnTo>
                      <a:lnTo>
                        <a:pt x="562" y="297"/>
                      </a:lnTo>
                      <a:lnTo>
                        <a:pt x="0" y="297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41" name="Freeform 9"/>
                <p:cNvSpPr>
                  <a:spLocks/>
                </p:cNvSpPr>
                <p:nvPr/>
              </p:nvSpPr>
              <p:spPr bwMode="auto">
                <a:xfrm>
                  <a:off x="4684807" y="2050970"/>
                  <a:ext cx="326992" cy="364828"/>
                </a:xfrm>
                <a:custGeom>
                  <a:avLst/>
                  <a:gdLst>
                    <a:gd name="T0" fmla="*/ 67 w 121"/>
                    <a:gd name="T1" fmla="*/ 0 h 135"/>
                    <a:gd name="T2" fmla="*/ 67 w 121"/>
                    <a:gd name="T3" fmla="*/ 31 h 135"/>
                    <a:gd name="T4" fmla="*/ 121 w 121"/>
                    <a:gd name="T5" fmla="*/ 31 h 135"/>
                    <a:gd name="T6" fmla="*/ 121 w 121"/>
                    <a:gd name="T7" fmla="*/ 104 h 135"/>
                    <a:gd name="T8" fmla="*/ 67 w 121"/>
                    <a:gd name="T9" fmla="*/ 104 h 135"/>
                    <a:gd name="T10" fmla="*/ 67 w 121"/>
                    <a:gd name="T11" fmla="*/ 135 h 135"/>
                    <a:gd name="T12" fmla="*/ 0 w 121"/>
                    <a:gd name="T13" fmla="*/ 69 h 135"/>
                    <a:gd name="T14" fmla="*/ 67 w 121"/>
                    <a:gd name="T15" fmla="*/ 0 h 135"/>
                    <a:gd name="T16" fmla="*/ 67 w 121"/>
                    <a:gd name="T17" fmla="*/ 0 h 1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21" h="135">
                      <a:moveTo>
                        <a:pt x="67" y="0"/>
                      </a:moveTo>
                      <a:lnTo>
                        <a:pt x="67" y="31"/>
                      </a:lnTo>
                      <a:lnTo>
                        <a:pt x="121" y="31"/>
                      </a:lnTo>
                      <a:lnTo>
                        <a:pt x="121" y="104"/>
                      </a:lnTo>
                      <a:lnTo>
                        <a:pt x="67" y="104"/>
                      </a:lnTo>
                      <a:lnTo>
                        <a:pt x="67" y="135"/>
                      </a:lnTo>
                      <a:lnTo>
                        <a:pt x="0" y="69"/>
                      </a:lnTo>
                      <a:lnTo>
                        <a:pt x="67" y="0"/>
                      </a:lnTo>
                      <a:lnTo>
                        <a:pt x="67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27" name="组合 126"/>
              <p:cNvGrpSpPr/>
              <p:nvPr/>
            </p:nvGrpSpPr>
            <p:grpSpPr>
              <a:xfrm>
                <a:off x="6716071" y="1751000"/>
                <a:ext cx="2176409" cy="933868"/>
                <a:chOff x="6644063" y="1751000"/>
                <a:chExt cx="2248417" cy="964766"/>
              </a:xfrm>
            </p:grpSpPr>
            <p:sp>
              <p:nvSpPr>
                <p:cNvPr id="136" name="Freeform 10"/>
                <p:cNvSpPr>
                  <a:spLocks/>
                </p:cNvSpPr>
                <p:nvPr/>
              </p:nvSpPr>
              <p:spPr bwMode="auto">
                <a:xfrm>
                  <a:off x="6644063" y="1751000"/>
                  <a:ext cx="2248417" cy="964766"/>
                </a:xfrm>
                <a:custGeom>
                  <a:avLst/>
                  <a:gdLst>
                    <a:gd name="T0" fmla="*/ 182 w 832"/>
                    <a:gd name="T1" fmla="*/ 0 h 357"/>
                    <a:gd name="T2" fmla="*/ 832 w 832"/>
                    <a:gd name="T3" fmla="*/ 0 h 357"/>
                    <a:gd name="T4" fmla="*/ 832 w 832"/>
                    <a:gd name="T5" fmla="*/ 357 h 357"/>
                    <a:gd name="T6" fmla="*/ 182 w 832"/>
                    <a:gd name="T7" fmla="*/ 357 h 357"/>
                    <a:gd name="T8" fmla="*/ 0 w 832"/>
                    <a:gd name="T9" fmla="*/ 180 h 357"/>
                    <a:gd name="T10" fmla="*/ 182 w 832"/>
                    <a:gd name="T11" fmla="*/ 0 h 357"/>
                    <a:gd name="T12" fmla="*/ 182 w 832"/>
                    <a:gd name="T13" fmla="*/ 0 h 35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832" h="357">
                      <a:moveTo>
                        <a:pt x="182" y="0"/>
                      </a:moveTo>
                      <a:lnTo>
                        <a:pt x="832" y="0"/>
                      </a:lnTo>
                      <a:lnTo>
                        <a:pt x="832" y="357"/>
                      </a:lnTo>
                      <a:lnTo>
                        <a:pt x="182" y="357"/>
                      </a:lnTo>
                      <a:lnTo>
                        <a:pt x="0" y="180"/>
                      </a:lnTo>
                      <a:lnTo>
                        <a:pt x="182" y="0"/>
                      </a:lnTo>
                      <a:lnTo>
                        <a:pt x="182" y="0"/>
                      </a:lnTo>
                      <a:close/>
                    </a:path>
                  </a:pathLst>
                </a:custGeom>
                <a:solidFill>
                  <a:schemeClr val="tx1">
                    <a:lumMod val="50000"/>
                    <a:lumOff val="5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37" name="Freeform 11"/>
                <p:cNvSpPr>
                  <a:spLocks/>
                </p:cNvSpPr>
                <p:nvPr/>
              </p:nvSpPr>
              <p:spPr bwMode="auto">
                <a:xfrm>
                  <a:off x="7168334" y="1834776"/>
                  <a:ext cx="1518762" cy="802621"/>
                </a:xfrm>
                <a:custGeom>
                  <a:avLst/>
                  <a:gdLst>
                    <a:gd name="T0" fmla="*/ 0 w 562"/>
                    <a:gd name="T1" fmla="*/ 0 h 297"/>
                    <a:gd name="T2" fmla="*/ 562 w 562"/>
                    <a:gd name="T3" fmla="*/ 0 h 297"/>
                    <a:gd name="T4" fmla="*/ 562 w 562"/>
                    <a:gd name="T5" fmla="*/ 297 h 297"/>
                    <a:gd name="T6" fmla="*/ 0 w 562"/>
                    <a:gd name="T7" fmla="*/ 297 h 297"/>
                    <a:gd name="T8" fmla="*/ 0 w 562"/>
                    <a:gd name="T9" fmla="*/ 0 h 297"/>
                    <a:gd name="T10" fmla="*/ 0 w 562"/>
                    <a:gd name="T11" fmla="*/ 0 h 29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62" h="297">
                      <a:moveTo>
                        <a:pt x="0" y="0"/>
                      </a:moveTo>
                      <a:lnTo>
                        <a:pt x="562" y="0"/>
                      </a:lnTo>
                      <a:lnTo>
                        <a:pt x="562" y="297"/>
                      </a:lnTo>
                      <a:lnTo>
                        <a:pt x="0" y="297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38" name="Freeform 12"/>
                <p:cNvSpPr>
                  <a:spLocks/>
                </p:cNvSpPr>
                <p:nvPr/>
              </p:nvSpPr>
              <p:spPr bwMode="auto">
                <a:xfrm>
                  <a:off x="6760268" y="2050970"/>
                  <a:ext cx="332397" cy="364828"/>
                </a:xfrm>
                <a:custGeom>
                  <a:avLst/>
                  <a:gdLst>
                    <a:gd name="T0" fmla="*/ 68 w 123"/>
                    <a:gd name="T1" fmla="*/ 0 h 135"/>
                    <a:gd name="T2" fmla="*/ 68 w 123"/>
                    <a:gd name="T3" fmla="*/ 31 h 135"/>
                    <a:gd name="T4" fmla="*/ 123 w 123"/>
                    <a:gd name="T5" fmla="*/ 31 h 135"/>
                    <a:gd name="T6" fmla="*/ 123 w 123"/>
                    <a:gd name="T7" fmla="*/ 104 h 135"/>
                    <a:gd name="T8" fmla="*/ 68 w 123"/>
                    <a:gd name="T9" fmla="*/ 104 h 135"/>
                    <a:gd name="T10" fmla="*/ 68 w 123"/>
                    <a:gd name="T11" fmla="*/ 135 h 135"/>
                    <a:gd name="T12" fmla="*/ 0 w 123"/>
                    <a:gd name="T13" fmla="*/ 69 h 135"/>
                    <a:gd name="T14" fmla="*/ 68 w 123"/>
                    <a:gd name="T15" fmla="*/ 0 h 135"/>
                    <a:gd name="T16" fmla="*/ 68 w 123"/>
                    <a:gd name="T17" fmla="*/ 0 h 1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23" h="135">
                      <a:moveTo>
                        <a:pt x="68" y="0"/>
                      </a:moveTo>
                      <a:lnTo>
                        <a:pt x="68" y="31"/>
                      </a:lnTo>
                      <a:lnTo>
                        <a:pt x="123" y="31"/>
                      </a:lnTo>
                      <a:lnTo>
                        <a:pt x="123" y="104"/>
                      </a:lnTo>
                      <a:lnTo>
                        <a:pt x="68" y="104"/>
                      </a:lnTo>
                      <a:lnTo>
                        <a:pt x="68" y="135"/>
                      </a:lnTo>
                      <a:lnTo>
                        <a:pt x="0" y="69"/>
                      </a:lnTo>
                      <a:lnTo>
                        <a:pt x="68" y="0"/>
                      </a:lnTo>
                      <a:lnTo>
                        <a:pt x="68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28" name="组合 127"/>
              <p:cNvGrpSpPr/>
              <p:nvPr/>
            </p:nvGrpSpPr>
            <p:grpSpPr>
              <a:xfrm>
                <a:off x="250825" y="1751000"/>
                <a:ext cx="2168561" cy="933868"/>
                <a:chOff x="250825" y="1751000"/>
                <a:chExt cx="2240309" cy="964766"/>
              </a:xfrm>
            </p:grpSpPr>
            <p:sp>
              <p:nvSpPr>
                <p:cNvPr id="133" name="Freeform 7"/>
                <p:cNvSpPr>
                  <a:spLocks/>
                </p:cNvSpPr>
                <p:nvPr/>
              </p:nvSpPr>
              <p:spPr bwMode="auto">
                <a:xfrm>
                  <a:off x="250825" y="1751000"/>
                  <a:ext cx="2240309" cy="964766"/>
                </a:xfrm>
                <a:custGeom>
                  <a:avLst/>
                  <a:gdLst>
                    <a:gd name="T0" fmla="*/ 179 w 829"/>
                    <a:gd name="T1" fmla="*/ 0 h 357"/>
                    <a:gd name="T2" fmla="*/ 829 w 829"/>
                    <a:gd name="T3" fmla="*/ 0 h 357"/>
                    <a:gd name="T4" fmla="*/ 829 w 829"/>
                    <a:gd name="T5" fmla="*/ 357 h 357"/>
                    <a:gd name="T6" fmla="*/ 179 w 829"/>
                    <a:gd name="T7" fmla="*/ 357 h 357"/>
                    <a:gd name="T8" fmla="*/ 0 w 829"/>
                    <a:gd name="T9" fmla="*/ 180 h 357"/>
                    <a:gd name="T10" fmla="*/ 179 w 829"/>
                    <a:gd name="T11" fmla="*/ 0 h 357"/>
                    <a:gd name="T12" fmla="*/ 179 w 829"/>
                    <a:gd name="T13" fmla="*/ 0 h 35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829" h="357">
                      <a:moveTo>
                        <a:pt x="179" y="0"/>
                      </a:moveTo>
                      <a:lnTo>
                        <a:pt x="829" y="0"/>
                      </a:lnTo>
                      <a:lnTo>
                        <a:pt x="829" y="357"/>
                      </a:lnTo>
                      <a:lnTo>
                        <a:pt x="179" y="357"/>
                      </a:lnTo>
                      <a:lnTo>
                        <a:pt x="0" y="180"/>
                      </a:lnTo>
                      <a:lnTo>
                        <a:pt x="179" y="0"/>
                      </a:lnTo>
                      <a:lnTo>
                        <a:pt x="179" y="0"/>
                      </a:lnTo>
                      <a:close/>
                    </a:path>
                  </a:pathLst>
                </a:custGeom>
                <a:solidFill>
                  <a:srgbClr val="C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34" name="Freeform 8"/>
                <p:cNvSpPr>
                  <a:spLocks/>
                </p:cNvSpPr>
                <p:nvPr/>
              </p:nvSpPr>
              <p:spPr bwMode="auto">
                <a:xfrm>
                  <a:off x="766987" y="1834776"/>
                  <a:ext cx="1518762" cy="802621"/>
                </a:xfrm>
                <a:custGeom>
                  <a:avLst/>
                  <a:gdLst>
                    <a:gd name="T0" fmla="*/ 0 w 562"/>
                    <a:gd name="T1" fmla="*/ 0 h 297"/>
                    <a:gd name="T2" fmla="*/ 562 w 562"/>
                    <a:gd name="T3" fmla="*/ 0 h 297"/>
                    <a:gd name="T4" fmla="*/ 562 w 562"/>
                    <a:gd name="T5" fmla="*/ 297 h 297"/>
                    <a:gd name="T6" fmla="*/ 0 w 562"/>
                    <a:gd name="T7" fmla="*/ 297 h 297"/>
                    <a:gd name="T8" fmla="*/ 0 w 562"/>
                    <a:gd name="T9" fmla="*/ 0 h 297"/>
                    <a:gd name="T10" fmla="*/ 0 w 562"/>
                    <a:gd name="T11" fmla="*/ 0 h 29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62" h="297">
                      <a:moveTo>
                        <a:pt x="0" y="0"/>
                      </a:moveTo>
                      <a:lnTo>
                        <a:pt x="562" y="0"/>
                      </a:lnTo>
                      <a:lnTo>
                        <a:pt x="562" y="297"/>
                      </a:lnTo>
                      <a:lnTo>
                        <a:pt x="0" y="297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35" name="Freeform 9"/>
                <p:cNvSpPr>
                  <a:spLocks/>
                </p:cNvSpPr>
                <p:nvPr/>
              </p:nvSpPr>
              <p:spPr bwMode="auto">
                <a:xfrm>
                  <a:off x="364327" y="2050970"/>
                  <a:ext cx="326992" cy="364828"/>
                </a:xfrm>
                <a:custGeom>
                  <a:avLst/>
                  <a:gdLst>
                    <a:gd name="T0" fmla="*/ 67 w 121"/>
                    <a:gd name="T1" fmla="*/ 0 h 135"/>
                    <a:gd name="T2" fmla="*/ 67 w 121"/>
                    <a:gd name="T3" fmla="*/ 31 h 135"/>
                    <a:gd name="T4" fmla="*/ 121 w 121"/>
                    <a:gd name="T5" fmla="*/ 31 h 135"/>
                    <a:gd name="T6" fmla="*/ 121 w 121"/>
                    <a:gd name="T7" fmla="*/ 104 h 135"/>
                    <a:gd name="T8" fmla="*/ 67 w 121"/>
                    <a:gd name="T9" fmla="*/ 104 h 135"/>
                    <a:gd name="T10" fmla="*/ 67 w 121"/>
                    <a:gd name="T11" fmla="*/ 135 h 135"/>
                    <a:gd name="T12" fmla="*/ 0 w 121"/>
                    <a:gd name="T13" fmla="*/ 69 h 135"/>
                    <a:gd name="T14" fmla="*/ 67 w 121"/>
                    <a:gd name="T15" fmla="*/ 0 h 135"/>
                    <a:gd name="T16" fmla="*/ 67 w 121"/>
                    <a:gd name="T17" fmla="*/ 0 h 1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21" h="135">
                      <a:moveTo>
                        <a:pt x="67" y="0"/>
                      </a:moveTo>
                      <a:lnTo>
                        <a:pt x="67" y="31"/>
                      </a:lnTo>
                      <a:lnTo>
                        <a:pt x="121" y="31"/>
                      </a:lnTo>
                      <a:lnTo>
                        <a:pt x="121" y="104"/>
                      </a:lnTo>
                      <a:lnTo>
                        <a:pt x="67" y="104"/>
                      </a:lnTo>
                      <a:lnTo>
                        <a:pt x="67" y="135"/>
                      </a:lnTo>
                      <a:lnTo>
                        <a:pt x="0" y="69"/>
                      </a:lnTo>
                      <a:lnTo>
                        <a:pt x="67" y="0"/>
                      </a:lnTo>
                      <a:lnTo>
                        <a:pt x="67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29" name="组合 128"/>
              <p:cNvGrpSpPr/>
              <p:nvPr/>
            </p:nvGrpSpPr>
            <p:grpSpPr>
              <a:xfrm>
                <a:off x="2403291" y="1751000"/>
                <a:ext cx="2176409" cy="933868"/>
                <a:chOff x="2323583" y="1751000"/>
                <a:chExt cx="2248417" cy="964766"/>
              </a:xfrm>
            </p:grpSpPr>
            <p:sp>
              <p:nvSpPr>
                <p:cNvPr id="130" name="Freeform 10"/>
                <p:cNvSpPr>
                  <a:spLocks/>
                </p:cNvSpPr>
                <p:nvPr/>
              </p:nvSpPr>
              <p:spPr bwMode="auto">
                <a:xfrm>
                  <a:off x="2323583" y="1751000"/>
                  <a:ext cx="2248417" cy="964766"/>
                </a:xfrm>
                <a:custGeom>
                  <a:avLst/>
                  <a:gdLst>
                    <a:gd name="T0" fmla="*/ 182 w 832"/>
                    <a:gd name="T1" fmla="*/ 0 h 357"/>
                    <a:gd name="T2" fmla="*/ 832 w 832"/>
                    <a:gd name="T3" fmla="*/ 0 h 357"/>
                    <a:gd name="T4" fmla="*/ 832 w 832"/>
                    <a:gd name="T5" fmla="*/ 357 h 357"/>
                    <a:gd name="T6" fmla="*/ 182 w 832"/>
                    <a:gd name="T7" fmla="*/ 357 h 357"/>
                    <a:gd name="T8" fmla="*/ 0 w 832"/>
                    <a:gd name="T9" fmla="*/ 180 h 357"/>
                    <a:gd name="T10" fmla="*/ 182 w 832"/>
                    <a:gd name="T11" fmla="*/ 0 h 357"/>
                    <a:gd name="T12" fmla="*/ 182 w 832"/>
                    <a:gd name="T13" fmla="*/ 0 h 35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832" h="357">
                      <a:moveTo>
                        <a:pt x="182" y="0"/>
                      </a:moveTo>
                      <a:lnTo>
                        <a:pt x="832" y="0"/>
                      </a:lnTo>
                      <a:lnTo>
                        <a:pt x="832" y="357"/>
                      </a:lnTo>
                      <a:lnTo>
                        <a:pt x="182" y="357"/>
                      </a:lnTo>
                      <a:lnTo>
                        <a:pt x="0" y="180"/>
                      </a:lnTo>
                      <a:lnTo>
                        <a:pt x="182" y="0"/>
                      </a:lnTo>
                      <a:lnTo>
                        <a:pt x="182" y="0"/>
                      </a:lnTo>
                      <a:close/>
                    </a:path>
                  </a:pathLst>
                </a:custGeom>
                <a:solidFill>
                  <a:schemeClr val="tx1">
                    <a:lumMod val="50000"/>
                    <a:lumOff val="5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31" name="Freeform 11"/>
                <p:cNvSpPr>
                  <a:spLocks/>
                </p:cNvSpPr>
                <p:nvPr/>
              </p:nvSpPr>
              <p:spPr bwMode="auto">
                <a:xfrm>
                  <a:off x="2847854" y="1834776"/>
                  <a:ext cx="1518762" cy="802621"/>
                </a:xfrm>
                <a:custGeom>
                  <a:avLst/>
                  <a:gdLst>
                    <a:gd name="T0" fmla="*/ 0 w 562"/>
                    <a:gd name="T1" fmla="*/ 0 h 297"/>
                    <a:gd name="T2" fmla="*/ 562 w 562"/>
                    <a:gd name="T3" fmla="*/ 0 h 297"/>
                    <a:gd name="T4" fmla="*/ 562 w 562"/>
                    <a:gd name="T5" fmla="*/ 297 h 297"/>
                    <a:gd name="T6" fmla="*/ 0 w 562"/>
                    <a:gd name="T7" fmla="*/ 297 h 297"/>
                    <a:gd name="T8" fmla="*/ 0 w 562"/>
                    <a:gd name="T9" fmla="*/ 0 h 297"/>
                    <a:gd name="T10" fmla="*/ 0 w 562"/>
                    <a:gd name="T11" fmla="*/ 0 h 29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62" h="297">
                      <a:moveTo>
                        <a:pt x="0" y="0"/>
                      </a:moveTo>
                      <a:lnTo>
                        <a:pt x="562" y="0"/>
                      </a:lnTo>
                      <a:lnTo>
                        <a:pt x="562" y="297"/>
                      </a:lnTo>
                      <a:lnTo>
                        <a:pt x="0" y="297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32" name="Freeform 12"/>
                <p:cNvSpPr>
                  <a:spLocks/>
                </p:cNvSpPr>
                <p:nvPr/>
              </p:nvSpPr>
              <p:spPr bwMode="auto">
                <a:xfrm>
                  <a:off x="2439788" y="2050970"/>
                  <a:ext cx="332397" cy="364828"/>
                </a:xfrm>
                <a:custGeom>
                  <a:avLst/>
                  <a:gdLst>
                    <a:gd name="T0" fmla="*/ 68 w 123"/>
                    <a:gd name="T1" fmla="*/ 0 h 135"/>
                    <a:gd name="T2" fmla="*/ 68 w 123"/>
                    <a:gd name="T3" fmla="*/ 31 h 135"/>
                    <a:gd name="T4" fmla="*/ 123 w 123"/>
                    <a:gd name="T5" fmla="*/ 31 h 135"/>
                    <a:gd name="T6" fmla="*/ 123 w 123"/>
                    <a:gd name="T7" fmla="*/ 104 h 135"/>
                    <a:gd name="T8" fmla="*/ 68 w 123"/>
                    <a:gd name="T9" fmla="*/ 104 h 135"/>
                    <a:gd name="T10" fmla="*/ 68 w 123"/>
                    <a:gd name="T11" fmla="*/ 135 h 135"/>
                    <a:gd name="T12" fmla="*/ 0 w 123"/>
                    <a:gd name="T13" fmla="*/ 69 h 135"/>
                    <a:gd name="T14" fmla="*/ 68 w 123"/>
                    <a:gd name="T15" fmla="*/ 0 h 135"/>
                    <a:gd name="T16" fmla="*/ 68 w 123"/>
                    <a:gd name="T17" fmla="*/ 0 h 1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23" h="135">
                      <a:moveTo>
                        <a:pt x="68" y="0"/>
                      </a:moveTo>
                      <a:lnTo>
                        <a:pt x="68" y="31"/>
                      </a:lnTo>
                      <a:lnTo>
                        <a:pt x="123" y="31"/>
                      </a:lnTo>
                      <a:lnTo>
                        <a:pt x="123" y="104"/>
                      </a:lnTo>
                      <a:lnTo>
                        <a:pt x="68" y="104"/>
                      </a:lnTo>
                      <a:lnTo>
                        <a:pt x="68" y="135"/>
                      </a:lnTo>
                      <a:lnTo>
                        <a:pt x="0" y="69"/>
                      </a:lnTo>
                      <a:lnTo>
                        <a:pt x="68" y="0"/>
                      </a:lnTo>
                      <a:lnTo>
                        <a:pt x="68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114" name="组合 113"/>
            <p:cNvGrpSpPr/>
            <p:nvPr/>
          </p:nvGrpSpPr>
          <p:grpSpPr>
            <a:xfrm>
              <a:off x="717828" y="2826287"/>
              <a:ext cx="1415887" cy="791208"/>
              <a:chOff x="717828" y="2826287"/>
              <a:chExt cx="1415887" cy="791208"/>
            </a:xfrm>
          </p:grpSpPr>
          <p:sp>
            <p:nvSpPr>
              <p:cNvPr id="124" name="TextBox 123"/>
              <p:cNvSpPr txBox="1"/>
              <p:nvPr/>
            </p:nvSpPr>
            <p:spPr>
              <a:xfrm>
                <a:off x="717828" y="2826287"/>
                <a:ext cx="1261884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400" b="1" dirty="0" smtClean="0"/>
                  <a:t>双击添加文字</a:t>
                </a:r>
                <a:endParaRPr lang="zh-CN" altLang="en-US" sz="1400" b="1" dirty="0"/>
              </a:p>
            </p:txBody>
          </p:sp>
          <p:sp>
            <p:nvSpPr>
              <p:cNvPr id="125" name="TextBox 124"/>
              <p:cNvSpPr txBox="1"/>
              <p:nvPr/>
            </p:nvSpPr>
            <p:spPr>
              <a:xfrm>
                <a:off x="717943" y="3094275"/>
                <a:ext cx="1415772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700" dirty="0" smtClean="0"/>
                  <a:t>双击添加文字      双击添加文字</a:t>
                </a:r>
                <a:endParaRPr lang="en-US" altLang="zh-CN" sz="700" dirty="0" smtClean="0"/>
              </a:p>
              <a:p>
                <a:r>
                  <a:rPr lang="zh-CN" altLang="en-US" sz="700" dirty="0"/>
                  <a:t>双击添加文字      双击添加文字</a:t>
                </a:r>
                <a:endParaRPr lang="en-US" altLang="zh-CN" sz="700" dirty="0"/>
              </a:p>
              <a:p>
                <a:r>
                  <a:rPr lang="zh-CN" altLang="en-US" sz="700" dirty="0"/>
                  <a:t>双击添加文字      双击添加文字</a:t>
                </a:r>
                <a:endParaRPr lang="en-US" altLang="zh-CN" sz="700" dirty="0"/>
              </a:p>
              <a:p>
                <a:r>
                  <a:rPr lang="zh-CN" altLang="en-US" sz="700" dirty="0"/>
                  <a:t>双击添加文字      双击添加</a:t>
                </a:r>
                <a:r>
                  <a:rPr lang="zh-CN" altLang="en-US" sz="700" dirty="0" smtClean="0"/>
                  <a:t>文字</a:t>
                </a:r>
                <a:endParaRPr lang="en-US" altLang="zh-CN" sz="700" dirty="0"/>
              </a:p>
            </p:txBody>
          </p:sp>
        </p:grpSp>
        <p:grpSp>
          <p:nvGrpSpPr>
            <p:cNvPr id="115" name="组合 114"/>
            <p:cNvGrpSpPr/>
            <p:nvPr/>
          </p:nvGrpSpPr>
          <p:grpSpPr>
            <a:xfrm>
              <a:off x="2868081" y="2829024"/>
              <a:ext cx="1415887" cy="791208"/>
              <a:chOff x="717828" y="2826287"/>
              <a:chExt cx="1415887" cy="791208"/>
            </a:xfrm>
          </p:grpSpPr>
          <p:sp>
            <p:nvSpPr>
              <p:cNvPr id="122" name="TextBox 121"/>
              <p:cNvSpPr txBox="1"/>
              <p:nvPr/>
            </p:nvSpPr>
            <p:spPr>
              <a:xfrm>
                <a:off x="717828" y="2826287"/>
                <a:ext cx="1261884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400" b="1" dirty="0" smtClean="0"/>
                  <a:t>双击添加文字</a:t>
                </a:r>
                <a:endParaRPr lang="zh-CN" altLang="en-US" sz="1400" b="1" dirty="0"/>
              </a:p>
            </p:txBody>
          </p:sp>
          <p:sp>
            <p:nvSpPr>
              <p:cNvPr id="123" name="TextBox 122"/>
              <p:cNvSpPr txBox="1"/>
              <p:nvPr/>
            </p:nvSpPr>
            <p:spPr>
              <a:xfrm>
                <a:off x="717943" y="3094275"/>
                <a:ext cx="1415772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700" dirty="0" smtClean="0"/>
                  <a:t>双击添加文字      双击添加文字</a:t>
                </a:r>
                <a:endParaRPr lang="en-US" altLang="zh-CN" sz="700" dirty="0" smtClean="0"/>
              </a:p>
              <a:p>
                <a:r>
                  <a:rPr lang="zh-CN" altLang="en-US" sz="700" dirty="0"/>
                  <a:t>双击添加文字      双击添加文字</a:t>
                </a:r>
                <a:endParaRPr lang="en-US" altLang="zh-CN" sz="700" dirty="0"/>
              </a:p>
              <a:p>
                <a:r>
                  <a:rPr lang="zh-CN" altLang="en-US" sz="700" dirty="0"/>
                  <a:t>双击添加文字      双击添加文字</a:t>
                </a:r>
                <a:endParaRPr lang="en-US" altLang="zh-CN" sz="700" dirty="0"/>
              </a:p>
              <a:p>
                <a:r>
                  <a:rPr lang="zh-CN" altLang="en-US" sz="700" dirty="0"/>
                  <a:t>双击添加文字      双击添加</a:t>
                </a:r>
                <a:r>
                  <a:rPr lang="zh-CN" altLang="en-US" sz="700" dirty="0" smtClean="0"/>
                  <a:t>文字</a:t>
                </a:r>
                <a:endParaRPr lang="en-US" altLang="zh-CN" sz="700" dirty="0"/>
              </a:p>
            </p:txBody>
          </p:sp>
        </p:grpSp>
        <p:grpSp>
          <p:nvGrpSpPr>
            <p:cNvPr id="116" name="组合 115"/>
            <p:cNvGrpSpPr/>
            <p:nvPr/>
          </p:nvGrpSpPr>
          <p:grpSpPr>
            <a:xfrm>
              <a:off x="5028321" y="2826287"/>
              <a:ext cx="1415887" cy="791208"/>
              <a:chOff x="717828" y="2826287"/>
              <a:chExt cx="1415887" cy="791208"/>
            </a:xfrm>
          </p:grpSpPr>
          <p:sp>
            <p:nvSpPr>
              <p:cNvPr id="120" name="TextBox 119"/>
              <p:cNvSpPr txBox="1"/>
              <p:nvPr/>
            </p:nvSpPr>
            <p:spPr>
              <a:xfrm>
                <a:off x="717828" y="2826287"/>
                <a:ext cx="1261884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400" b="1" dirty="0" smtClean="0"/>
                  <a:t>双击添加文字</a:t>
                </a:r>
                <a:endParaRPr lang="zh-CN" altLang="en-US" sz="1400" b="1" dirty="0"/>
              </a:p>
            </p:txBody>
          </p:sp>
          <p:sp>
            <p:nvSpPr>
              <p:cNvPr id="121" name="TextBox 120"/>
              <p:cNvSpPr txBox="1"/>
              <p:nvPr/>
            </p:nvSpPr>
            <p:spPr>
              <a:xfrm>
                <a:off x="717943" y="3094275"/>
                <a:ext cx="1415772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700" dirty="0" smtClean="0"/>
                  <a:t>双击添加文字      双击添加文字</a:t>
                </a:r>
                <a:endParaRPr lang="en-US" altLang="zh-CN" sz="700" dirty="0" smtClean="0"/>
              </a:p>
              <a:p>
                <a:r>
                  <a:rPr lang="zh-CN" altLang="en-US" sz="700" dirty="0"/>
                  <a:t>双击添加文字      双击添加文字</a:t>
                </a:r>
                <a:endParaRPr lang="en-US" altLang="zh-CN" sz="700" dirty="0"/>
              </a:p>
              <a:p>
                <a:r>
                  <a:rPr lang="zh-CN" altLang="en-US" sz="700" dirty="0"/>
                  <a:t>双击添加文字      双击添加文字</a:t>
                </a:r>
                <a:endParaRPr lang="en-US" altLang="zh-CN" sz="700" dirty="0"/>
              </a:p>
              <a:p>
                <a:r>
                  <a:rPr lang="zh-CN" altLang="en-US" sz="700" dirty="0"/>
                  <a:t>双击添加文字      双击添加</a:t>
                </a:r>
                <a:r>
                  <a:rPr lang="zh-CN" altLang="en-US" sz="700" dirty="0" smtClean="0"/>
                  <a:t>文字</a:t>
                </a:r>
                <a:endParaRPr lang="en-US" altLang="zh-CN" sz="700" dirty="0"/>
              </a:p>
            </p:txBody>
          </p:sp>
        </p:grpSp>
        <p:grpSp>
          <p:nvGrpSpPr>
            <p:cNvPr id="117" name="组合 116"/>
            <p:cNvGrpSpPr/>
            <p:nvPr/>
          </p:nvGrpSpPr>
          <p:grpSpPr>
            <a:xfrm>
              <a:off x="7188561" y="2825407"/>
              <a:ext cx="1415887" cy="791208"/>
              <a:chOff x="717828" y="2826287"/>
              <a:chExt cx="1415887" cy="791208"/>
            </a:xfrm>
          </p:grpSpPr>
          <p:sp>
            <p:nvSpPr>
              <p:cNvPr id="118" name="TextBox 117"/>
              <p:cNvSpPr txBox="1"/>
              <p:nvPr/>
            </p:nvSpPr>
            <p:spPr>
              <a:xfrm>
                <a:off x="717828" y="2826287"/>
                <a:ext cx="1261884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400" b="1" dirty="0" smtClean="0"/>
                  <a:t>双击添加文字</a:t>
                </a:r>
                <a:endParaRPr lang="zh-CN" altLang="en-US" sz="1400" b="1" dirty="0"/>
              </a:p>
            </p:txBody>
          </p:sp>
          <p:sp>
            <p:nvSpPr>
              <p:cNvPr id="119" name="TextBox 118"/>
              <p:cNvSpPr txBox="1"/>
              <p:nvPr/>
            </p:nvSpPr>
            <p:spPr>
              <a:xfrm>
                <a:off x="717943" y="3094275"/>
                <a:ext cx="1415772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700" dirty="0" smtClean="0"/>
                  <a:t>双击添加文字      双击添加文字</a:t>
                </a:r>
                <a:endParaRPr lang="en-US" altLang="zh-CN" sz="700" dirty="0" smtClean="0"/>
              </a:p>
              <a:p>
                <a:r>
                  <a:rPr lang="zh-CN" altLang="en-US" sz="700" dirty="0"/>
                  <a:t>双击添加文字      双击添加文字</a:t>
                </a:r>
                <a:endParaRPr lang="en-US" altLang="zh-CN" sz="700" dirty="0"/>
              </a:p>
              <a:p>
                <a:r>
                  <a:rPr lang="zh-CN" altLang="en-US" sz="700" dirty="0"/>
                  <a:t>双击添加文字      双击添加文字</a:t>
                </a:r>
                <a:endParaRPr lang="en-US" altLang="zh-CN" sz="700" dirty="0"/>
              </a:p>
              <a:p>
                <a:r>
                  <a:rPr lang="zh-CN" altLang="en-US" sz="700" dirty="0"/>
                  <a:t>双击添加文字      双击添加</a:t>
                </a:r>
                <a:r>
                  <a:rPr lang="zh-CN" altLang="en-US" sz="700" dirty="0" smtClean="0"/>
                  <a:t>文字</a:t>
                </a:r>
                <a:endParaRPr lang="en-US" altLang="zh-CN" sz="700" dirty="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2246200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Box 18"/>
          <p:cNvSpPr txBox="1"/>
          <p:nvPr/>
        </p:nvSpPr>
        <p:spPr>
          <a:xfrm>
            <a:off x="3244" y="5952"/>
            <a:ext cx="20313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</a:rPr>
              <a:t>双击此处添加标题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3" name="Freeform 15"/>
          <p:cNvSpPr>
            <a:spLocks noEditPoints="1"/>
          </p:cNvSpPr>
          <p:nvPr/>
        </p:nvSpPr>
        <p:spPr bwMode="auto">
          <a:xfrm>
            <a:off x="4521597" y="3202856"/>
            <a:ext cx="890588" cy="881062"/>
          </a:xfrm>
          <a:custGeom>
            <a:avLst/>
            <a:gdLst>
              <a:gd name="T0" fmla="*/ 54 w 95"/>
              <a:gd name="T1" fmla="*/ 94 h 94"/>
              <a:gd name="T2" fmla="*/ 56 w 95"/>
              <a:gd name="T3" fmla="*/ 81 h 94"/>
              <a:gd name="T4" fmla="*/ 66 w 95"/>
              <a:gd name="T5" fmla="*/ 78 h 94"/>
              <a:gd name="T6" fmla="*/ 76 w 95"/>
              <a:gd name="T7" fmla="*/ 85 h 94"/>
              <a:gd name="T8" fmla="*/ 86 w 95"/>
              <a:gd name="T9" fmla="*/ 75 h 94"/>
              <a:gd name="T10" fmla="*/ 78 w 95"/>
              <a:gd name="T11" fmla="*/ 65 h 94"/>
              <a:gd name="T12" fmla="*/ 82 w 95"/>
              <a:gd name="T13" fmla="*/ 56 h 94"/>
              <a:gd name="T14" fmla="*/ 95 w 95"/>
              <a:gd name="T15" fmla="*/ 54 h 94"/>
              <a:gd name="T16" fmla="*/ 95 w 95"/>
              <a:gd name="T17" fmla="*/ 40 h 94"/>
              <a:gd name="T18" fmla="*/ 82 w 95"/>
              <a:gd name="T19" fmla="*/ 38 h 94"/>
              <a:gd name="T20" fmla="*/ 82 w 95"/>
              <a:gd name="T21" fmla="*/ 37 h 94"/>
              <a:gd name="T22" fmla="*/ 82 w 95"/>
              <a:gd name="T23" fmla="*/ 37 h 94"/>
              <a:gd name="T24" fmla="*/ 80 w 95"/>
              <a:gd name="T25" fmla="*/ 33 h 94"/>
              <a:gd name="T26" fmla="*/ 80 w 95"/>
              <a:gd name="T27" fmla="*/ 31 h 94"/>
              <a:gd name="T28" fmla="*/ 80 w 95"/>
              <a:gd name="T29" fmla="*/ 31 h 94"/>
              <a:gd name="T30" fmla="*/ 78 w 95"/>
              <a:gd name="T31" fmla="*/ 29 h 94"/>
              <a:gd name="T32" fmla="*/ 86 w 95"/>
              <a:gd name="T33" fmla="*/ 18 h 94"/>
              <a:gd name="T34" fmla="*/ 76 w 95"/>
              <a:gd name="T35" fmla="*/ 9 h 94"/>
              <a:gd name="T36" fmla="*/ 66 w 95"/>
              <a:gd name="T37" fmla="*/ 16 h 94"/>
              <a:gd name="T38" fmla="*/ 56 w 95"/>
              <a:gd name="T39" fmla="*/ 12 h 94"/>
              <a:gd name="T40" fmla="*/ 54 w 95"/>
              <a:gd name="T41" fmla="*/ 0 h 94"/>
              <a:gd name="T42" fmla="*/ 41 w 95"/>
              <a:gd name="T43" fmla="*/ 0 h 94"/>
              <a:gd name="T44" fmla="*/ 38 w 95"/>
              <a:gd name="T45" fmla="*/ 12 h 94"/>
              <a:gd name="T46" fmla="*/ 29 w 95"/>
              <a:gd name="T47" fmla="*/ 16 h 94"/>
              <a:gd name="T48" fmla="*/ 19 w 95"/>
              <a:gd name="T49" fmla="*/ 9 h 94"/>
              <a:gd name="T50" fmla="*/ 9 w 95"/>
              <a:gd name="T51" fmla="*/ 18 h 94"/>
              <a:gd name="T52" fmla="*/ 17 w 95"/>
              <a:gd name="T53" fmla="*/ 29 h 94"/>
              <a:gd name="T54" fmla="*/ 13 w 95"/>
              <a:gd name="T55" fmla="*/ 38 h 94"/>
              <a:gd name="T56" fmla="*/ 0 w 95"/>
              <a:gd name="T57" fmla="*/ 40 h 94"/>
              <a:gd name="T58" fmla="*/ 0 w 95"/>
              <a:gd name="T59" fmla="*/ 54 h 94"/>
              <a:gd name="T60" fmla="*/ 13 w 95"/>
              <a:gd name="T61" fmla="*/ 56 h 94"/>
              <a:gd name="T62" fmla="*/ 16 w 95"/>
              <a:gd name="T63" fmla="*/ 65 h 94"/>
              <a:gd name="T64" fmla="*/ 9 w 95"/>
              <a:gd name="T65" fmla="*/ 75 h 94"/>
              <a:gd name="T66" fmla="*/ 19 w 95"/>
              <a:gd name="T67" fmla="*/ 85 h 94"/>
              <a:gd name="T68" fmla="*/ 29 w 95"/>
              <a:gd name="T69" fmla="*/ 78 h 94"/>
              <a:gd name="T70" fmla="*/ 38 w 95"/>
              <a:gd name="T71" fmla="*/ 82 h 94"/>
              <a:gd name="T72" fmla="*/ 41 w 95"/>
              <a:gd name="T73" fmla="*/ 94 h 94"/>
              <a:gd name="T74" fmla="*/ 54 w 95"/>
              <a:gd name="T75" fmla="*/ 94 h 94"/>
              <a:gd name="T76" fmla="*/ 72 w 95"/>
              <a:gd name="T77" fmla="*/ 43 h 94"/>
              <a:gd name="T78" fmla="*/ 51 w 95"/>
              <a:gd name="T79" fmla="*/ 72 h 94"/>
              <a:gd name="T80" fmla="*/ 22 w 95"/>
              <a:gd name="T81" fmla="*/ 50 h 94"/>
              <a:gd name="T82" fmla="*/ 44 w 95"/>
              <a:gd name="T83" fmla="*/ 22 h 94"/>
              <a:gd name="T84" fmla="*/ 56 w 95"/>
              <a:gd name="T85" fmla="*/ 23 h 94"/>
              <a:gd name="T86" fmla="*/ 56 w 95"/>
              <a:gd name="T87" fmla="*/ 23 h 94"/>
              <a:gd name="T88" fmla="*/ 65 w 95"/>
              <a:gd name="T89" fmla="*/ 29 h 94"/>
              <a:gd name="T90" fmla="*/ 69 w 95"/>
              <a:gd name="T91" fmla="*/ 34 h 94"/>
              <a:gd name="T92" fmla="*/ 72 w 95"/>
              <a:gd name="T93" fmla="*/ 43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95" h="94">
                <a:moveTo>
                  <a:pt x="54" y="94"/>
                </a:moveTo>
                <a:cubicBezTo>
                  <a:pt x="56" y="81"/>
                  <a:pt x="56" y="81"/>
                  <a:pt x="56" y="81"/>
                </a:cubicBezTo>
                <a:cubicBezTo>
                  <a:pt x="66" y="78"/>
                  <a:pt x="66" y="78"/>
                  <a:pt x="66" y="78"/>
                </a:cubicBezTo>
                <a:cubicBezTo>
                  <a:pt x="76" y="85"/>
                  <a:pt x="76" y="85"/>
                  <a:pt x="76" y="85"/>
                </a:cubicBezTo>
                <a:cubicBezTo>
                  <a:pt x="86" y="75"/>
                  <a:pt x="86" y="75"/>
                  <a:pt x="86" y="75"/>
                </a:cubicBezTo>
                <a:cubicBezTo>
                  <a:pt x="78" y="65"/>
                  <a:pt x="78" y="65"/>
                  <a:pt x="78" y="65"/>
                </a:cubicBezTo>
                <a:cubicBezTo>
                  <a:pt x="82" y="56"/>
                  <a:pt x="82" y="56"/>
                  <a:pt x="82" y="56"/>
                </a:cubicBezTo>
                <a:cubicBezTo>
                  <a:pt x="95" y="54"/>
                  <a:pt x="95" y="54"/>
                  <a:pt x="95" y="54"/>
                </a:cubicBezTo>
                <a:cubicBezTo>
                  <a:pt x="95" y="40"/>
                  <a:pt x="95" y="40"/>
                  <a:pt x="95" y="40"/>
                </a:cubicBezTo>
                <a:cubicBezTo>
                  <a:pt x="82" y="38"/>
                  <a:pt x="82" y="38"/>
                  <a:pt x="82" y="38"/>
                </a:cubicBezTo>
                <a:cubicBezTo>
                  <a:pt x="82" y="37"/>
                  <a:pt x="82" y="37"/>
                  <a:pt x="82" y="37"/>
                </a:cubicBezTo>
                <a:cubicBezTo>
                  <a:pt x="82" y="37"/>
                  <a:pt x="82" y="37"/>
                  <a:pt x="82" y="37"/>
                </a:cubicBezTo>
                <a:cubicBezTo>
                  <a:pt x="80" y="33"/>
                  <a:pt x="80" y="33"/>
                  <a:pt x="80" y="33"/>
                </a:cubicBezTo>
                <a:cubicBezTo>
                  <a:pt x="80" y="31"/>
                  <a:pt x="80" y="31"/>
                  <a:pt x="80" y="31"/>
                </a:cubicBezTo>
                <a:cubicBezTo>
                  <a:pt x="80" y="31"/>
                  <a:pt x="80" y="31"/>
                  <a:pt x="80" y="31"/>
                </a:cubicBezTo>
                <a:cubicBezTo>
                  <a:pt x="78" y="29"/>
                  <a:pt x="78" y="29"/>
                  <a:pt x="78" y="29"/>
                </a:cubicBezTo>
                <a:cubicBezTo>
                  <a:pt x="86" y="18"/>
                  <a:pt x="86" y="18"/>
                  <a:pt x="86" y="18"/>
                </a:cubicBezTo>
                <a:cubicBezTo>
                  <a:pt x="76" y="9"/>
                  <a:pt x="76" y="9"/>
                  <a:pt x="76" y="9"/>
                </a:cubicBezTo>
                <a:cubicBezTo>
                  <a:pt x="66" y="16"/>
                  <a:pt x="66" y="16"/>
                  <a:pt x="66" y="16"/>
                </a:cubicBezTo>
                <a:cubicBezTo>
                  <a:pt x="56" y="12"/>
                  <a:pt x="56" y="12"/>
                  <a:pt x="56" y="12"/>
                </a:cubicBezTo>
                <a:cubicBezTo>
                  <a:pt x="54" y="0"/>
                  <a:pt x="54" y="0"/>
                  <a:pt x="54" y="0"/>
                </a:cubicBezTo>
                <a:cubicBezTo>
                  <a:pt x="41" y="0"/>
                  <a:pt x="41" y="0"/>
                  <a:pt x="41" y="0"/>
                </a:cubicBezTo>
                <a:cubicBezTo>
                  <a:pt x="38" y="12"/>
                  <a:pt x="38" y="12"/>
                  <a:pt x="38" y="12"/>
                </a:cubicBezTo>
                <a:cubicBezTo>
                  <a:pt x="29" y="16"/>
                  <a:pt x="29" y="16"/>
                  <a:pt x="29" y="16"/>
                </a:cubicBezTo>
                <a:cubicBezTo>
                  <a:pt x="19" y="9"/>
                  <a:pt x="19" y="9"/>
                  <a:pt x="19" y="9"/>
                </a:cubicBezTo>
                <a:cubicBezTo>
                  <a:pt x="9" y="18"/>
                  <a:pt x="9" y="18"/>
                  <a:pt x="9" y="18"/>
                </a:cubicBezTo>
                <a:cubicBezTo>
                  <a:pt x="17" y="29"/>
                  <a:pt x="17" y="29"/>
                  <a:pt x="17" y="29"/>
                </a:cubicBezTo>
                <a:cubicBezTo>
                  <a:pt x="13" y="38"/>
                  <a:pt x="13" y="38"/>
                  <a:pt x="13" y="38"/>
                </a:cubicBezTo>
                <a:cubicBezTo>
                  <a:pt x="0" y="40"/>
                  <a:pt x="0" y="40"/>
                  <a:pt x="0" y="40"/>
                </a:cubicBezTo>
                <a:cubicBezTo>
                  <a:pt x="0" y="54"/>
                  <a:pt x="0" y="54"/>
                  <a:pt x="0" y="54"/>
                </a:cubicBezTo>
                <a:cubicBezTo>
                  <a:pt x="13" y="56"/>
                  <a:pt x="13" y="56"/>
                  <a:pt x="13" y="56"/>
                </a:cubicBezTo>
                <a:cubicBezTo>
                  <a:pt x="16" y="65"/>
                  <a:pt x="16" y="65"/>
                  <a:pt x="16" y="65"/>
                </a:cubicBezTo>
                <a:cubicBezTo>
                  <a:pt x="9" y="75"/>
                  <a:pt x="9" y="75"/>
                  <a:pt x="9" y="75"/>
                </a:cubicBezTo>
                <a:cubicBezTo>
                  <a:pt x="19" y="85"/>
                  <a:pt x="19" y="85"/>
                  <a:pt x="19" y="85"/>
                </a:cubicBezTo>
                <a:cubicBezTo>
                  <a:pt x="29" y="78"/>
                  <a:pt x="29" y="78"/>
                  <a:pt x="29" y="78"/>
                </a:cubicBezTo>
                <a:cubicBezTo>
                  <a:pt x="38" y="82"/>
                  <a:pt x="38" y="82"/>
                  <a:pt x="38" y="82"/>
                </a:cubicBezTo>
                <a:cubicBezTo>
                  <a:pt x="41" y="94"/>
                  <a:pt x="41" y="94"/>
                  <a:pt x="41" y="94"/>
                </a:cubicBezTo>
                <a:cubicBezTo>
                  <a:pt x="54" y="94"/>
                  <a:pt x="54" y="94"/>
                  <a:pt x="54" y="94"/>
                </a:cubicBezTo>
                <a:close/>
                <a:moveTo>
                  <a:pt x="72" y="43"/>
                </a:moveTo>
                <a:cubicBezTo>
                  <a:pt x="74" y="57"/>
                  <a:pt x="65" y="70"/>
                  <a:pt x="51" y="72"/>
                </a:cubicBezTo>
                <a:cubicBezTo>
                  <a:pt x="37" y="74"/>
                  <a:pt x="24" y="64"/>
                  <a:pt x="22" y="50"/>
                </a:cubicBezTo>
                <a:cubicBezTo>
                  <a:pt x="21" y="36"/>
                  <a:pt x="30" y="24"/>
                  <a:pt x="44" y="22"/>
                </a:cubicBezTo>
                <a:cubicBezTo>
                  <a:pt x="48" y="21"/>
                  <a:pt x="52" y="22"/>
                  <a:pt x="56" y="23"/>
                </a:cubicBezTo>
                <a:cubicBezTo>
                  <a:pt x="56" y="23"/>
                  <a:pt x="56" y="23"/>
                  <a:pt x="56" y="23"/>
                </a:cubicBezTo>
                <a:cubicBezTo>
                  <a:pt x="59" y="24"/>
                  <a:pt x="63" y="26"/>
                  <a:pt x="65" y="29"/>
                </a:cubicBezTo>
                <a:cubicBezTo>
                  <a:pt x="67" y="30"/>
                  <a:pt x="68" y="32"/>
                  <a:pt x="69" y="34"/>
                </a:cubicBezTo>
                <a:cubicBezTo>
                  <a:pt x="71" y="37"/>
                  <a:pt x="72" y="40"/>
                  <a:pt x="72" y="43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Freeform 16"/>
          <p:cNvSpPr>
            <a:spLocks noEditPoints="1"/>
          </p:cNvSpPr>
          <p:nvPr/>
        </p:nvSpPr>
        <p:spPr bwMode="auto">
          <a:xfrm>
            <a:off x="4821634" y="3464793"/>
            <a:ext cx="290513" cy="328612"/>
          </a:xfrm>
          <a:custGeom>
            <a:avLst/>
            <a:gdLst>
              <a:gd name="T0" fmla="*/ 15 w 31"/>
              <a:gd name="T1" fmla="*/ 0 h 35"/>
              <a:gd name="T2" fmla="*/ 24 w 31"/>
              <a:gd name="T3" fmla="*/ 8 h 35"/>
              <a:gd name="T4" fmla="*/ 15 w 31"/>
              <a:gd name="T5" fmla="*/ 17 h 35"/>
              <a:gd name="T6" fmla="*/ 7 w 31"/>
              <a:gd name="T7" fmla="*/ 8 h 35"/>
              <a:gd name="T8" fmla="*/ 15 w 31"/>
              <a:gd name="T9" fmla="*/ 0 h 35"/>
              <a:gd name="T10" fmla="*/ 6 w 31"/>
              <a:gd name="T11" fmla="*/ 19 h 35"/>
              <a:gd name="T12" fmla="*/ 10 w 31"/>
              <a:gd name="T13" fmla="*/ 19 h 35"/>
              <a:gd name="T14" fmla="*/ 14 w 31"/>
              <a:gd name="T15" fmla="*/ 24 h 35"/>
              <a:gd name="T16" fmla="*/ 17 w 31"/>
              <a:gd name="T17" fmla="*/ 24 h 35"/>
              <a:gd name="T18" fmla="*/ 21 w 31"/>
              <a:gd name="T19" fmla="*/ 19 h 35"/>
              <a:gd name="T20" fmla="*/ 24 w 31"/>
              <a:gd name="T21" fmla="*/ 19 h 35"/>
              <a:gd name="T22" fmla="*/ 31 w 31"/>
              <a:gd name="T23" fmla="*/ 25 h 35"/>
              <a:gd name="T24" fmla="*/ 31 w 31"/>
              <a:gd name="T25" fmla="*/ 35 h 35"/>
              <a:gd name="T26" fmla="*/ 0 w 31"/>
              <a:gd name="T27" fmla="*/ 35 h 35"/>
              <a:gd name="T28" fmla="*/ 0 w 31"/>
              <a:gd name="T29" fmla="*/ 25 h 35"/>
              <a:gd name="T30" fmla="*/ 6 w 31"/>
              <a:gd name="T31" fmla="*/ 19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31" h="35">
                <a:moveTo>
                  <a:pt x="15" y="0"/>
                </a:moveTo>
                <a:cubicBezTo>
                  <a:pt x="20" y="0"/>
                  <a:pt x="24" y="4"/>
                  <a:pt x="24" y="8"/>
                </a:cubicBezTo>
                <a:cubicBezTo>
                  <a:pt x="24" y="13"/>
                  <a:pt x="20" y="17"/>
                  <a:pt x="15" y="17"/>
                </a:cubicBezTo>
                <a:cubicBezTo>
                  <a:pt x="11" y="17"/>
                  <a:pt x="7" y="13"/>
                  <a:pt x="7" y="8"/>
                </a:cubicBezTo>
                <a:cubicBezTo>
                  <a:pt x="7" y="4"/>
                  <a:pt x="11" y="0"/>
                  <a:pt x="15" y="0"/>
                </a:cubicBezTo>
                <a:close/>
                <a:moveTo>
                  <a:pt x="6" y="19"/>
                </a:moveTo>
                <a:cubicBezTo>
                  <a:pt x="10" y="19"/>
                  <a:pt x="10" y="19"/>
                  <a:pt x="10" y="19"/>
                </a:cubicBezTo>
                <a:cubicBezTo>
                  <a:pt x="14" y="24"/>
                  <a:pt x="14" y="24"/>
                  <a:pt x="14" y="24"/>
                </a:cubicBezTo>
                <a:cubicBezTo>
                  <a:pt x="15" y="26"/>
                  <a:pt x="16" y="26"/>
                  <a:pt x="17" y="24"/>
                </a:cubicBezTo>
                <a:cubicBezTo>
                  <a:pt x="21" y="19"/>
                  <a:pt x="21" y="19"/>
                  <a:pt x="21" y="19"/>
                </a:cubicBezTo>
                <a:cubicBezTo>
                  <a:pt x="24" y="19"/>
                  <a:pt x="24" y="19"/>
                  <a:pt x="24" y="19"/>
                </a:cubicBezTo>
                <a:cubicBezTo>
                  <a:pt x="28" y="19"/>
                  <a:pt x="31" y="21"/>
                  <a:pt x="31" y="25"/>
                </a:cubicBezTo>
                <a:cubicBezTo>
                  <a:pt x="31" y="35"/>
                  <a:pt x="31" y="35"/>
                  <a:pt x="31" y="35"/>
                </a:cubicBezTo>
                <a:cubicBezTo>
                  <a:pt x="26" y="35"/>
                  <a:pt x="5" y="35"/>
                  <a:pt x="0" y="35"/>
                </a:cubicBezTo>
                <a:cubicBezTo>
                  <a:pt x="0" y="25"/>
                  <a:pt x="0" y="25"/>
                  <a:pt x="0" y="25"/>
                </a:cubicBezTo>
                <a:cubicBezTo>
                  <a:pt x="0" y="21"/>
                  <a:pt x="3" y="19"/>
                  <a:pt x="6" y="19"/>
                </a:cubicBezTo>
                <a:close/>
              </a:path>
            </a:pathLst>
          </a:custGeom>
          <a:solidFill>
            <a:srgbClr val="FF818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Freeform 17"/>
          <p:cNvSpPr>
            <a:spLocks noEditPoints="1"/>
          </p:cNvSpPr>
          <p:nvPr/>
        </p:nvSpPr>
        <p:spPr bwMode="auto">
          <a:xfrm>
            <a:off x="4521597" y="1194668"/>
            <a:ext cx="881063" cy="892175"/>
          </a:xfrm>
          <a:custGeom>
            <a:avLst/>
            <a:gdLst>
              <a:gd name="T0" fmla="*/ 54 w 94"/>
              <a:gd name="T1" fmla="*/ 95 h 95"/>
              <a:gd name="T2" fmla="*/ 56 w 94"/>
              <a:gd name="T3" fmla="*/ 82 h 95"/>
              <a:gd name="T4" fmla="*/ 65 w 94"/>
              <a:gd name="T5" fmla="*/ 78 h 95"/>
              <a:gd name="T6" fmla="*/ 75 w 94"/>
              <a:gd name="T7" fmla="*/ 86 h 95"/>
              <a:gd name="T8" fmla="*/ 85 w 94"/>
              <a:gd name="T9" fmla="*/ 76 h 95"/>
              <a:gd name="T10" fmla="*/ 78 w 94"/>
              <a:gd name="T11" fmla="*/ 66 h 95"/>
              <a:gd name="T12" fmla="*/ 82 w 94"/>
              <a:gd name="T13" fmla="*/ 56 h 95"/>
              <a:gd name="T14" fmla="*/ 94 w 94"/>
              <a:gd name="T15" fmla="*/ 54 h 95"/>
              <a:gd name="T16" fmla="*/ 94 w 94"/>
              <a:gd name="T17" fmla="*/ 41 h 95"/>
              <a:gd name="T18" fmla="*/ 82 w 94"/>
              <a:gd name="T19" fmla="*/ 38 h 95"/>
              <a:gd name="T20" fmla="*/ 81 w 94"/>
              <a:gd name="T21" fmla="*/ 37 h 95"/>
              <a:gd name="T22" fmla="*/ 81 w 94"/>
              <a:gd name="T23" fmla="*/ 37 h 95"/>
              <a:gd name="T24" fmla="*/ 80 w 94"/>
              <a:gd name="T25" fmla="*/ 34 h 95"/>
              <a:gd name="T26" fmla="*/ 79 w 94"/>
              <a:gd name="T27" fmla="*/ 32 h 95"/>
              <a:gd name="T28" fmla="*/ 79 w 94"/>
              <a:gd name="T29" fmla="*/ 32 h 95"/>
              <a:gd name="T30" fmla="*/ 78 w 94"/>
              <a:gd name="T31" fmla="*/ 29 h 95"/>
              <a:gd name="T32" fmla="*/ 85 w 94"/>
              <a:gd name="T33" fmla="*/ 19 h 95"/>
              <a:gd name="T34" fmla="*/ 75 w 94"/>
              <a:gd name="T35" fmla="*/ 9 h 95"/>
              <a:gd name="T36" fmla="*/ 65 w 94"/>
              <a:gd name="T37" fmla="*/ 16 h 95"/>
              <a:gd name="T38" fmla="*/ 56 w 94"/>
              <a:gd name="T39" fmla="*/ 13 h 95"/>
              <a:gd name="T40" fmla="*/ 54 w 94"/>
              <a:gd name="T41" fmla="*/ 0 h 95"/>
              <a:gd name="T42" fmla="*/ 40 w 94"/>
              <a:gd name="T43" fmla="*/ 0 h 95"/>
              <a:gd name="T44" fmla="*/ 38 w 94"/>
              <a:gd name="T45" fmla="*/ 13 h 95"/>
              <a:gd name="T46" fmla="*/ 29 w 94"/>
              <a:gd name="T47" fmla="*/ 16 h 95"/>
              <a:gd name="T48" fmla="*/ 18 w 94"/>
              <a:gd name="T49" fmla="*/ 9 h 95"/>
              <a:gd name="T50" fmla="*/ 9 w 94"/>
              <a:gd name="T51" fmla="*/ 19 h 95"/>
              <a:gd name="T52" fmla="*/ 16 w 94"/>
              <a:gd name="T53" fmla="*/ 29 h 95"/>
              <a:gd name="T54" fmla="*/ 12 w 94"/>
              <a:gd name="T55" fmla="*/ 38 h 95"/>
              <a:gd name="T56" fmla="*/ 0 w 94"/>
              <a:gd name="T57" fmla="*/ 41 h 95"/>
              <a:gd name="T58" fmla="*/ 0 w 94"/>
              <a:gd name="T59" fmla="*/ 54 h 95"/>
              <a:gd name="T60" fmla="*/ 12 w 94"/>
              <a:gd name="T61" fmla="*/ 56 h 95"/>
              <a:gd name="T62" fmla="*/ 16 w 94"/>
              <a:gd name="T63" fmla="*/ 66 h 95"/>
              <a:gd name="T64" fmla="*/ 9 w 94"/>
              <a:gd name="T65" fmla="*/ 76 h 95"/>
              <a:gd name="T66" fmla="*/ 18 w 94"/>
              <a:gd name="T67" fmla="*/ 86 h 95"/>
              <a:gd name="T68" fmla="*/ 29 w 94"/>
              <a:gd name="T69" fmla="*/ 78 h 95"/>
              <a:gd name="T70" fmla="*/ 38 w 94"/>
              <a:gd name="T71" fmla="*/ 82 h 95"/>
              <a:gd name="T72" fmla="*/ 40 w 94"/>
              <a:gd name="T73" fmla="*/ 95 h 95"/>
              <a:gd name="T74" fmla="*/ 54 w 94"/>
              <a:gd name="T75" fmla="*/ 95 h 95"/>
              <a:gd name="T76" fmla="*/ 72 w 94"/>
              <a:gd name="T77" fmla="*/ 44 h 95"/>
              <a:gd name="T78" fmla="*/ 50 w 94"/>
              <a:gd name="T79" fmla="*/ 72 h 95"/>
              <a:gd name="T80" fmla="*/ 22 w 94"/>
              <a:gd name="T81" fmla="*/ 51 h 95"/>
              <a:gd name="T82" fmla="*/ 44 w 94"/>
              <a:gd name="T83" fmla="*/ 22 h 95"/>
              <a:gd name="T84" fmla="*/ 55 w 94"/>
              <a:gd name="T85" fmla="*/ 24 h 95"/>
              <a:gd name="T86" fmla="*/ 55 w 94"/>
              <a:gd name="T87" fmla="*/ 24 h 95"/>
              <a:gd name="T88" fmla="*/ 65 w 94"/>
              <a:gd name="T89" fmla="*/ 30 h 95"/>
              <a:gd name="T90" fmla="*/ 69 w 94"/>
              <a:gd name="T91" fmla="*/ 35 h 95"/>
              <a:gd name="T92" fmla="*/ 72 w 94"/>
              <a:gd name="T93" fmla="*/ 44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94" h="95">
                <a:moveTo>
                  <a:pt x="54" y="95"/>
                </a:moveTo>
                <a:cubicBezTo>
                  <a:pt x="56" y="82"/>
                  <a:pt x="56" y="82"/>
                  <a:pt x="56" y="82"/>
                </a:cubicBezTo>
                <a:cubicBezTo>
                  <a:pt x="65" y="78"/>
                  <a:pt x="65" y="78"/>
                  <a:pt x="65" y="78"/>
                </a:cubicBezTo>
                <a:cubicBezTo>
                  <a:pt x="75" y="86"/>
                  <a:pt x="75" y="86"/>
                  <a:pt x="75" y="86"/>
                </a:cubicBezTo>
                <a:cubicBezTo>
                  <a:pt x="85" y="76"/>
                  <a:pt x="85" y="76"/>
                  <a:pt x="85" y="76"/>
                </a:cubicBezTo>
                <a:cubicBezTo>
                  <a:pt x="78" y="66"/>
                  <a:pt x="78" y="66"/>
                  <a:pt x="78" y="66"/>
                </a:cubicBezTo>
                <a:cubicBezTo>
                  <a:pt x="82" y="56"/>
                  <a:pt x="82" y="56"/>
                  <a:pt x="82" y="56"/>
                </a:cubicBezTo>
                <a:cubicBezTo>
                  <a:pt x="94" y="54"/>
                  <a:pt x="94" y="54"/>
                  <a:pt x="94" y="54"/>
                </a:cubicBezTo>
                <a:cubicBezTo>
                  <a:pt x="94" y="41"/>
                  <a:pt x="94" y="41"/>
                  <a:pt x="94" y="41"/>
                </a:cubicBezTo>
                <a:cubicBezTo>
                  <a:pt x="82" y="38"/>
                  <a:pt x="82" y="38"/>
                  <a:pt x="82" y="38"/>
                </a:cubicBezTo>
                <a:cubicBezTo>
                  <a:pt x="81" y="37"/>
                  <a:pt x="81" y="37"/>
                  <a:pt x="81" y="37"/>
                </a:cubicBezTo>
                <a:cubicBezTo>
                  <a:pt x="81" y="37"/>
                  <a:pt x="81" y="37"/>
                  <a:pt x="81" y="37"/>
                </a:cubicBezTo>
                <a:cubicBezTo>
                  <a:pt x="80" y="34"/>
                  <a:pt x="80" y="34"/>
                  <a:pt x="80" y="34"/>
                </a:cubicBezTo>
                <a:cubicBezTo>
                  <a:pt x="79" y="32"/>
                  <a:pt x="79" y="32"/>
                  <a:pt x="79" y="32"/>
                </a:cubicBezTo>
                <a:cubicBezTo>
                  <a:pt x="79" y="32"/>
                  <a:pt x="79" y="32"/>
                  <a:pt x="79" y="32"/>
                </a:cubicBezTo>
                <a:cubicBezTo>
                  <a:pt x="78" y="29"/>
                  <a:pt x="78" y="29"/>
                  <a:pt x="78" y="29"/>
                </a:cubicBezTo>
                <a:cubicBezTo>
                  <a:pt x="85" y="19"/>
                  <a:pt x="85" y="19"/>
                  <a:pt x="85" y="19"/>
                </a:cubicBezTo>
                <a:cubicBezTo>
                  <a:pt x="75" y="9"/>
                  <a:pt x="75" y="9"/>
                  <a:pt x="75" y="9"/>
                </a:cubicBezTo>
                <a:cubicBezTo>
                  <a:pt x="65" y="16"/>
                  <a:pt x="65" y="16"/>
                  <a:pt x="65" y="16"/>
                </a:cubicBezTo>
                <a:cubicBezTo>
                  <a:pt x="56" y="13"/>
                  <a:pt x="56" y="13"/>
                  <a:pt x="56" y="13"/>
                </a:cubicBezTo>
                <a:cubicBezTo>
                  <a:pt x="54" y="0"/>
                  <a:pt x="54" y="0"/>
                  <a:pt x="54" y="0"/>
                </a:cubicBezTo>
                <a:cubicBezTo>
                  <a:pt x="40" y="0"/>
                  <a:pt x="40" y="0"/>
                  <a:pt x="40" y="0"/>
                </a:cubicBezTo>
                <a:cubicBezTo>
                  <a:pt x="38" y="13"/>
                  <a:pt x="38" y="13"/>
                  <a:pt x="38" y="13"/>
                </a:cubicBezTo>
                <a:cubicBezTo>
                  <a:pt x="29" y="16"/>
                  <a:pt x="29" y="16"/>
                  <a:pt x="29" y="16"/>
                </a:cubicBezTo>
                <a:cubicBezTo>
                  <a:pt x="18" y="9"/>
                  <a:pt x="18" y="9"/>
                  <a:pt x="18" y="9"/>
                </a:cubicBezTo>
                <a:cubicBezTo>
                  <a:pt x="9" y="19"/>
                  <a:pt x="9" y="19"/>
                  <a:pt x="9" y="19"/>
                </a:cubicBezTo>
                <a:cubicBezTo>
                  <a:pt x="16" y="29"/>
                  <a:pt x="16" y="29"/>
                  <a:pt x="16" y="29"/>
                </a:cubicBezTo>
                <a:cubicBezTo>
                  <a:pt x="12" y="38"/>
                  <a:pt x="12" y="38"/>
                  <a:pt x="12" y="38"/>
                </a:cubicBezTo>
                <a:cubicBezTo>
                  <a:pt x="0" y="41"/>
                  <a:pt x="0" y="41"/>
                  <a:pt x="0" y="41"/>
                </a:cubicBezTo>
                <a:cubicBezTo>
                  <a:pt x="0" y="54"/>
                  <a:pt x="0" y="54"/>
                  <a:pt x="0" y="54"/>
                </a:cubicBezTo>
                <a:cubicBezTo>
                  <a:pt x="12" y="56"/>
                  <a:pt x="12" y="56"/>
                  <a:pt x="12" y="56"/>
                </a:cubicBezTo>
                <a:cubicBezTo>
                  <a:pt x="16" y="66"/>
                  <a:pt x="16" y="66"/>
                  <a:pt x="16" y="66"/>
                </a:cubicBezTo>
                <a:cubicBezTo>
                  <a:pt x="9" y="76"/>
                  <a:pt x="9" y="76"/>
                  <a:pt x="9" y="76"/>
                </a:cubicBezTo>
                <a:cubicBezTo>
                  <a:pt x="18" y="86"/>
                  <a:pt x="18" y="86"/>
                  <a:pt x="18" y="86"/>
                </a:cubicBezTo>
                <a:cubicBezTo>
                  <a:pt x="29" y="78"/>
                  <a:pt x="29" y="78"/>
                  <a:pt x="29" y="78"/>
                </a:cubicBezTo>
                <a:cubicBezTo>
                  <a:pt x="38" y="82"/>
                  <a:pt x="38" y="82"/>
                  <a:pt x="38" y="82"/>
                </a:cubicBezTo>
                <a:cubicBezTo>
                  <a:pt x="40" y="95"/>
                  <a:pt x="40" y="95"/>
                  <a:pt x="40" y="95"/>
                </a:cubicBezTo>
                <a:cubicBezTo>
                  <a:pt x="54" y="95"/>
                  <a:pt x="54" y="95"/>
                  <a:pt x="54" y="95"/>
                </a:cubicBezTo>
                <a:close/>
                <a:moveTo>
                  <a:pt x="72" y="44"/>
                </a:moveTo>
                <a:cubicBezTo>
                  <a:pt x="74" y="58"/>
                  <a:pt x="64" y="71"/>
                  <a:pt x="50" y="72"/>
                </a:cubicBezTo>
                <a:cubicBezTo>
                  <a:pt x="37" y="74"/>
                  <a:pt x="24" y="65"/>
                  <a:pt x="22" y="51"/>
                </a:cubicBezTo>
                <a:cubicBezTo>
                  <a:pt x="20" y="37"/>
                  <a:pt x="30" y="24"/>
                  <a:pt x="44" y="22"/>
                </a:cubicBezTo>
                <a:cubicBezTo>
                  <a:pt x="48" y="22"/>
                  <a:pt x="52" y="22"/>
                  <a:pt x="55" y="24"/>
                </a:cubicBezTo>
                <a:cubicBezTo>
                  <a:pt x="55" y="24"/>
                  <a:pt x="55" y="24"/>
                  <a:pt x="55" y="24"/>
                </a:cubicBezTo>
                <a:cubicBezTo>
                  <a:pt x="59" y="25"/>
                  <a:pt x="62" y="27"/>
                  <a:pt x="65" y="30"/>
                </a:cubicBezTo>
                <a:cubicBezTo>
                  <a:pt x="66" y="31"/>
                  <a:pt x="68" y="33"/>
                  <a:pt x="69" y="35"/>
                </a:cubicBezTo>
                <a:cubicBezTo>
                  <a:pt x="70" y="38"/>
                  <a:pt x="72" y="41"/>
                  <a:pt x="72" y="44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Freeform 18"/>
          <p:cNvSpPr>
            <a:spLocks noEditPoints="1"/>
          </p:cNvSpPr>
          <p:nvPr/>
        </p:nvSpPr>
        <p:spPr bwMode="auto">
          <a:xfrm>
            <a:off x="4821634" y="1467718"/>
            <a:ext cx="280988" cy="327025"/>
          </a:xfrm>
          <a:custGeom>
            <a:avLst/>
            <a:gdLst>
              <a:gd name="T0" fmla="*/ 15 w 30"/>
              <a:gd name="T1" fmla="*/ 0 h 35"/>
              <a:gd name="T2" fmla="*/ 23 w 30"/>
              <a:gd name="T3" fmla="*/ 8 h 35"/>
              <a:gd name="T4" fmla="*/ 15 w 30"/>
              <a:gd name="T5" fmla="*/ 16 h 35"/>
              <a:gd name="T6" fmla="*/ 7 w 30"/>
              <a:gd name="T7" fmla="*/ 8 h 35"/>
              <a:gd name="T8" fmla="*/ 15 w 30"/>
              <a:gd name="T9" fmla="*/ 0 h 35"/>
              <a:gd name="T10" fmla="*/ 6 w 30"/>
              <a:gd name="T11" fmla="*/ 18 h 35"/>
              <a:gd name="T12" fmla="*/ 10 w 30"/>
              <a:gd name="T13" fmla="*/ 18 h 35"/>
              <a:gd name="T14" fmla="*/ 13 w 30"/>
              <a:gd name="T15" fmla="*/ 24 h 35"/>
              <a:gd name="T16" fmla="*/ 17 w 30"/>
              <a:gd name="T17" fmla="*/ 24 h 35"/>
              <a:gd name="T18" fmla="*/ 20 w 30"/>
              <a:gd name="T19" fmla="*/ 18 h 35"/>
              <a:gd name="T20" fmla="*/ 24 w 30"/>
              <a:gd name="T21" fmla="*/ 18 h 35"/>
              <a:gd name="T22" fmla="*/ 30 w 30"/>
              <a:gd name="T23" fmla="*/ 25 h 35"/>
              <a:gd name="T24" fmla="*/ 30 w 30"/>
              <a:gd name="T25" fmla="*/ 35 h 35"/>
              <a:gd name="T26" fmla="*/ 0 w 30"/>
              <a:gd name="T27" fmla="*/ 35 h 35"/>
              <a:gd name="T28" fmla="*/ 0 w 30"/>
              <a:gd name="T29" fmla="*/ 25 h 35"/>
              <a:gd name="T30" fmla="*/ 6 w 30"/>
              <a:gd name="T31" fmla="*/ 18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30" h="35">
                <a:moveTo>
                  <a:pt x="15" y="0"/>
                </a:moveTo>
                <a:cubicBezTo>
                  <a:pt x="20" y="0"/>
                  <a:pt x="23" y="3"/>
                  <a:pt x="23" y="8"/>
                </a:cubicBezTo>
                <a:cubicBezTo>
                  <a:pt x="23" y="13"/>
                  <a:pt x="20" y="16"/>
                  <a:pt x="15" y="16"/>
                </a:cubicBezTo>
                <a:cubicBezTo>
                  <a:pt x="10" y="16"/>
                  <a:pt x="7" y="13"/>
                  <a:pt x="7" y="8"/>
                </a:cubicBezTo>
                <a:cubicBezTo>
                  <a:pt x="7" y="3"/>
                  <a:pt x="10" y="0"/>
                  <a:pt x="15" y="0"/>
                </a:cubicBezTo>
                <a:close/>
                <a:moveTo>
                  <a:pt x="6" y="18"/>
                </a:moveTo>
                <a:cubicBezTo>
                  <a:pt x="10" y="18"/>
                  <a:pt x="10" y="18"/>
                  <a:pt x="10" y="18"/>
                </a:cubicBezTo>
                <a:cubicBezTo>
                  <a:pt x="13" y="24"/>
                  <a:pt x="13" y="24"/>
                  <a:pt x="13" y="24"/>
                </a:cubicBezTo>
                <a:cubicBezTo>
                  <a:pt x="14" y="26"/>
                  <a:pt x="16" y="26"/>
                  <a:pt x="17" y="24"/>
                </a:cubicBezTo>
                <a:cubicBezTo>
                  <a:pt x="20" y="18"/>
                  <a:pt x="20" y="18"/>
                  <a:pt x="20" y="18"/>
                </a:cubicBezTo>
                <a:cubicBezTo>
                  <a:pt x="24" y="18"/>
                  <a:pt x="24" y="18"/>
                  <a:pt x="24" y="18"/>
                </a:cubicBezTo>
                <a:cubicBezTo>
                  <a:pt x="27" y="18"/>
                  <a:pt x="30" y="21"/>
                  <a:pt x="30" y="25"/>
                </a:cubicBezTo>
                <a:cubicBezTo>
                  <a:pt x="30" y="35"/>
                  <a:pt x="30" y="35"/>
                  <a:pt x="30" y="35"/>
                </a:cubicBezTo>
                <a:cubicBezTo>
                  <a:pt x="25" y="35"/>
                  <a:pt x="5" y="35"/>
                  <a:pt x="0" y="35"/>
                </a:cubicBezTo>
                <a:cubicBezTo>
                  <a:pt x="0" y="25"/>
                  <a:pt x="0" y="25"/>
                  <a:pt x="0" y="25"/>
                </a:cubicBezTo>
                <a:cubicBezTo>
                  <a:pt x="0" y="21"/>
                  <a:pt x="3" y="18"/>
                  <a:pt x="6" y="18"/>
                </a:cubicBezTo>
                <a:close/>
              </a:path>
            </a:pathLst>
          </a:custGeom>
          <a:solidFill>
            <a:srgbClr val="FF818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Freeform 19"/>
          <p:cNvSpPr>
            <a:spLocks noEditPoints="1"/>
          </p:cNvSpPr>
          <p:nvPr/>
        </p:nvSpPr>
        <p:spPr bwMode="auto">
          <a:xfrm>
            <a:off x="3597134" y="1907456"/>
            <a:ext cx="1462088" cy="1463675"/>
          </a:xfrm>
          <a:custGeom>
            <a:avLst/>
            <a:gdLst>
              <a:gd name="T0" fmla="*/ 89 w 156"/>
              <a:gd name="T1" fmla="*/ 156 h 156"/>
              <a:gd name="T2" fmla="*/ 93 w 156"/>
              <a:gd name="T3" fmla="*/ 135 h 156"/>
              <a:gd name="T4" fmla="*/ 108 w 156"/>
              <a:gd name="T5" fmla="*/ 129 h 156"/>
              <a:gd name="T6" fmla="*/ 125 w 156"/>
              <a:gd name="T7" fmla="*/ 141 h 156"/>
              <a:gd name="T8" fmla="*/ 141 w 156"/>
              <a:gd name="T9" fmla="*/ 125 h 156"/>
              <a:gd name="T10" fmla="*/ 129 w 156"/>
              <a:gd name="T11" fmla="*/ 108 h 156"/>
              <a:gd name="T12" fmla="*/ 135 w 156"/>
              <a:gd name="T13" fmla="*/ 93 h 156"/>
              <a:gd name="T14" fmla="*/ 156 w 156"/>
              <a:gd name="T15" fmla="*/ 89 h 156"/>
              <a:gd name="T16" fmla="*/ 156 w 156"/>
              <a:gd name="T17" fmla="*/ 67 h 156"/>
              <a:gd name="T18" fmla="*/ 135 w 156"/>
              <a:gd name="T19" fmla="*/ 63 h 156"/>
              <a:gd name="T20" fmla="*/ 135 w 156"/>
              <a:gd name="T21" fmla="*/ 62 h 156"/>
              <a:gd name="T22" fmla="*/ 135 w 156"/>
              <a:gd name="T23" fmla="*/ 62 h 156"/>
              <a:gd name="T24" fmla="*/ 132 w 156"/>
              <a:gd name="T25" fmla="*/ 56 h 156"/>
              <a:gd name="T26" fmla="*/ 131 w 156"/>
              <a:gd name="T27" fmla="*/ 53 h 156"/>
              <a:gd name="T28" fmla="*/ 131 w 156"/>
              <a:gd name="T29" fmla="*/ 53 h 156"/>
              <a:gd name="T30" fmla="*/ 129 w 156"/>
              <a:gd name="T31" fmla="*/ 48 h 156"/>
              <a:gd name="T32" fmla="*/ 141 w 156"/>
              <a:gd name="T33" fmla="*/ 31 h 156"/>
              <a:gd name="T34" fmla="*/ 125 w 156"/>
              <a:gd name="T35" fmla="*/ 15 h 156"/>
              <a:gd name="T36" fmla="*/ 108 w 156"/>
              <a:gd name="T37" fmla="*/ 27 h 156"/>
              <a:gd name="T38" fmla="*/ 93 w 156"/>
              <a:gd name="T39" fmla="*/ 21 h 156"/>
              <a:gd name="T40" fmla="*/ 89 w 156"/>
              <a:gd name="T41" fmla="*/ 0 h 156"/>
              <a:gd name="T42" fmla="*/ 67 w 156"/>
              <a:gd name="T43" fmla="*/ 0 h 156"/>
              <a:gd name="T44" fmla="*/ 63 w 156"/>
              <a:gd name="T45" fmla="*/ 21 h 156"/>
              <a:gd name="T46" fmla="*/ 48 w 156"/>
              <a:gd name="T47" fmla="*/ 27 h 156"/>
              <a:gd name="T48" fmla="*/ 31 w 156"/>
              <a:gd name="T49" fmla="*/ 15 h 156"/>
              <a:gd name="T50" fmla="*/ 15 w 156"/>
              <a:gd name="T51" fmla="*/ 31 h 156"/>
              <a:gd name="T52" fmla="*/ 27 w 156"/>
              <a:gd name="T53" fmla="*/ 48 h 156"/>
              <a:gd name="T54" fmla="*/ 21 w 156"/>
              <a:gd name="T55" fmla="*/ 63 h 156"/>
              <a:gd name="T56" fmla="*/ 0 w 156"/>
              <a:gd name="T57" fmla="*/ 67 h 156"/>
              <a:gd name="T58" fmla="*/ 0 w 156"/>
              <a:gd name="T59" fmla="*/ 89 h 156"/>
              <a:gd name="T60" fmla="*/ 21 w 156"/>
              <a:gd name="T61" fmla="*/ 93 h 156"/>
              <a:gd name="T62" fmla="*/ 27 w 156"/>
              <a:gd name="T63" fmla="*/ 108 h 156"/>
              <a:gd name="T64" fmla="*/ 15 w 156"/>
              <a:gd name="T65" fmla="*/ 125 h 156"/>
              <a:gd name="T66" fmla="*/ 31 w 156"/>
              <a:gd name="T67" fmla="*/ 141 h 156"/>
              <a:gd name="T68" fmla="*/ 48 w 156"/>
              <a:gd name="T69" fmla="*/ 129 h 156"/>
              <a:gd name="T70" fmla="*/ 63 w 156"/>
              <a:gd name="T71" fmla="*/ 135 h 156"/>
              <a:gd name="T72" fmla="*/ 67 w 156"/>
              <a:gd name="T73" fmla="*/ 156 h 156"/>
              <a:gd name="T74" fmla="*/ 89 w 156"/>
              <a:gd name="T75" fmla="*/ 156 h 156"/>
              <a:gd name="T76" fmla="*/ 119 w 156"/>
              <a:gd name="T77" fmla="*/ 72 h 156"/>
              <a:gd name="T78" fmla="*/ 84 w 156"/>
              <a:gd name="T79" fmla="*/ 119 h 156"/>
              <a:gd name="T80" fmla="*/ 37 w 156"/>
              <a:gd name="T81" fmla="*/ 84 h 156"/>
              <a:gd name="T82" fmla="*/ 72 w 156"/>
              <a:gd name="T83" fmla="*/ 37 h 156"/>
              <a:gd name="T84" fmla="*/ 92 w 156"/>
              <a:gd name="T85" fmla="*/ 39 h 156"/>
              <a:gd name="T86" fmla="*/ 92 w 156"/>
              <a:gd name="T87" fmla="*/ 39 h 156"/>
              <a:gd name="T88" fmla="*/ 107 w 156"/>
              <a:gd name="T89" fmla="*/ 49 h 156"/>
              <a:gd name="T90" fmla="*/ 114 w 156"/>
              <a:gd name="T91" fmla="*/ 57 h 156"/>
              <a:gd name="T92" fmla="*/ 119 w 156"/>
              <a:gd name="T93" fmla="*/ 72 h 1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156" h="156">
                <a:moveTo>
                  <a:pt x="89" y="156"/>
                </a:moveTo>
                <a:cubicBezTo>
                  <a:pt x="93" y="135"/>
                  <a:pt x="93" y="135"/>
                  <a:pt x="93" y="135"/>
                </a:cubicBezTo>
                <a:cubicBezTo>
                  <a:pt x="108" y="129"/>
                  <a:pt x="108" y="129"/>
                  <a:pt x="108" y="129"/>
                </a:cubicBezTo>
                <a:cubicBezTo>
                  <a:pt x="125" y="141"/>
                  <a:pt x="125" y="141"/>
                  <a:pt x="125" y="141"/>
                </a:cubicBezTo>
                <a:cubicBezTo>
                  <a:pt x="141" y="125"/>
                  <a:pt x="141" y="125"/>
                  <a:pt x="141" y="125"/>
                </a:cubicBezTo>
                <a:cubicBezTo>
                  <a:pt x="129" y="108"/>
                  <a:pt x="129" y="108"/>
                  <a:pt x="129" y="108"/>
                </a:cubicBezTo>
                <a:cubicBezTo>
                  <a:pt x="135" y="93"/>
                  <a:pt x="135" y="93"/>
                  <a:pt x="135" y="93"/>
                </a:cubicBezTo>
                <a:cubicBezTo>
                  <a:pt x="156" y="89"/>
                  <a:pt x="156" y="89"/>
                  <a:pt x="156" y="89"/>
                </a:cubicBezTo>
                <a:cubicBezTo>
                  <a:pt x="156" y="67"/>
                  <a:pt x="156" y="67"/>
                  <a:pt x="156" y="67"/>
                </a:cubicBezTo>
                <a:cubicBezTo>
                  <a:pt x="135" y="63"/>
                  <a:pt x="135" y="63"/>
                  <a:pt x="135" y="63"/>
                </a:cubicBezTo>
                <a:cubicBezTo>
                  <a:pt x="135" y="62"/>
                  <a:pt x="135" y="62"/>
                  <a:pt x="135" y="62"/>
                </a:cubicBezTo>
                <a:cubicBezTo>
                  <a:pt x="135" y="62"/>
                  <a:pt x="135" y="62"/>
                  <a:pt x="135" y="62"/>
                </a:cubicBezTo>
                <a:cubicBezTo>
                  <a:pt x="132" y="56"/>
                  <a:pt x="132" y="56"/>
                  <a:pt x="132" y="56"/>
                </a:cubicBezTo>
                <a:cubicBezTo>
                  <a:pt x="131" y="53"/>
                  <a:pt x="131" y="53"/>
                  <a:pt x="131" y="53"/>
                </a:cubicBezTo>
                <a:cubicBezTo>
                  <a:pt x="131" y="53"/>
                  <a:pt x="131" y="53"/>
                  <a:pt x="131" y="53"/>
                </a:cubicBezTo>
                <a:cubicBezTo>
                  <a:pt x="129" y="48"/>
                  <a:pt x="129" y="48"/>
                  <a:pt x="129" y="48"/>
                </a:cubicBezTo>
                <a:cubicBezTo>
                  <a:pt x="141" y="31"/>
                  <a:pt x="141" y="31"/>
                  <a:pt x="141" y="31"/>
                </a:cubicBezTo>
                <a:cubicBezTo>
                  <a:pt x="125" y="15"/>
                  <a:pt x="125" y="15"/>
                  <a:pt x="125" y="15"/>
                </a:cubicBezTo>
                <a:cubicBezTo>
                  <a:pt x="108" y="27"/>
                  <a:pt x="108" y="27"/>
                  <a:pt x="108" y="27"/>
                </a:cubicBezTo>
                <a:cubicBezTo>
                  <a:pt x="93" y="21"/>
                  <a:pt x="93" y="21"/>
                  <a:pt x="93" y="21"/>
                </a:cubicBezTo>
                <a:cubicBezTo>
                  <a:pt x="89" y="0"/>
                  <a:pt x="89" y="0"/>
                  <a:pt x="89" y="0"/>
                </a:cubicBezTo>
                <a:cubicBezTo>
                  <a:pt x="67" y="0"/>
                  <a:pt x="67" y="0"/>
                  <a:pt x="67" y="0"/>
                </a:cubicBezTo>
                <a:cubicBezTo>
                  <a:pt x="63" y="21"/>
                  <a:pt x="63" y="21"/>
                  <a:pt x="63" y="21"/>
                </a:cubicBezTo>
                <a:cubicBezTo>
                  <a:pt x="48" y="27"/>
                  <a:pt x="48" y="27"/>
                  <a:pt x="48" y="27"/>
                </a:cubicBezTo>
                <a:cubicBezTo>
                  <a:pt x="31" y="15"/>
                  <a:pt x="31" y="15"/>
                  <a:pt x="31" y="15"/>
                </a:cubicBezTo>
                <a:cubicBezTo>
                  <a:pt x="15" y="31"/>
                  <a:pt x="15" y="31"/>
                  <a:pt x="15" y="31"/>
                </a:cubicBezTo>
                <a:cubicBezTo>
                  <a:pt x="27" y="48"/>
                  <a:pt x="27" y="48"/>
                  <a:pt x="27" y="48"/>
                </a:cubicBezTo>
                <a:cubicBezTo>
                  <a:pt x="21" y="63"/>
                  <a:pt x="21" y="63"/>
                  <a:pt x="21" y="63"/>
                </a:cubicBezTo>
                <a:cubicBezTo>
                  <a:pt x="0" y="67"/>
                  <a:pt x="0" y="67"/>
                  <a:pt x="0" y="67"/>
                </a:cubicBezTo>
                <a:cubicBezTo>
                  <a:pt x="0" y="89"/>
                  <a:pt x="0" y="89"/>
                  <a:pt x="0" y="89"/>
                </a:cubicBezTo>
                <a:cubicBezTo>
                  <a:pt x="21" y="93"/>
                  <a:pt x="21" y="93"/>
                  <a:pt x="21" y="93"/>
                </a:cubicBezTo>
                <a:cubicBezTo>
                  <a:pt x="27" y="108"/>
                  <a:pt x="27" y="108"/>
                  <a:pt x="27" y="108"/>
                </a:cubicBezTo>
                <a:cubicBezTo>
                  <a:pt x="15" y="125"/>
                  <a:pt x="15" y="125"/>
                  <a:pt x="15" y="125"/>
                </a:cubicBezTo>
                <a:cubicBezTo>
                  <a:pt x="31" y="141"/>
                  <a:pt x="31" y="141"/>
                  <a:pt x="31" y="141"/>
                </a:cubicBezTo>
                <a:cubicBezTo>
                  <a:pt x="48" y="129"/>
                  <a:pt x="48" y="129"/>
                  <a:pt x="48" y="129"/>
                </a:cubicBezTo>
                <a:cubicBezTo>
                  <a:pt x="63" y="135"/>
                  <a:pt x="63" y="135"/>
                  <a:pt x="63" y="135"/>
                </a:cubicBezTo>
                <a:cubicBezTo>
                  <a:pt x="67" y="156"/>
                  <a:pt x="67" y="156"/>
                  <a:pt x="67" y="156"/>
                </a:cubicBezTo>
                <a:cubicBezTo>
                  <a:pt x="89" y="156"/>
                  <a:pt x="89" y="156"/>
                  <a:pt x="89" y="156"/>
                </a:cubicBezTo>
                <a:close/>
                <a:moveTo>
                  <a:pt x="119" y="72"/>
                </a:moveTo>
                <a:cubicBezTo>
                  <a:pt x="122" y="95"/>
                  <a:pt x="106" y="116"/>
                  <a:pt x="84" y="119"/>
                </a:cubicBezTo>
                <a:cubicBezTo>
                  <a:pt x="61" y="122"/>
                  <a:pt x="40" y="106"/>
                  <a:pt x="37" y="84"/>
                </a:cubicBezTo>
                <a:cubicBezTo>
                  <a:pt x="34" y="61"/>
                  <a:pt x="50" y="40"/>
                  <a:pt x="72" y="37"/>
                </a:cubicBezTo>
                <a:cubicBezTo>
                  <a:pt x="79" y="36"/>
                  <a:pt x="86" y="37"/>
                  <a:pt x="92" y="39"/>
                </a:cubicBezTo>
                <a:cubicBezTo>
                  <a:pt x="92" y="39"/>
                  <a:pt x="92" y="39"/>
                  <a:pt x="92" y="39"/>
                </a:cubicBezTo>
                <a:cubicBezTo>
                  <a:pt x="98" y="41"/>
                  <a:pt x="103" y="44"/>
                  <a:pt x="107" y="49"/>
                </a:cubicBezTo>
                <a:cubicBezTo>
                  <a:pt x="110" y="51"/>
                  <a:pt x="112" y="54"/>
                  <a:pt x="114" y="57"/>
                </a:cubicBezTo>
                <a:cubicBezTo>
                  <a:pt x="117" y="62"/>
                  <a:pt x="119" y="67"/>
                  <a:pt x="119" y="72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Freeform 20"/>
          <p:cNvSpPr>
            <a:spLocks noEditPoints="1"/>
          </p:cNvSpPr>
          <p:nvPr/>
        </p:nvSpPr>
        <p:spPr bwMode="auto">
          <a:xfrm>
            <a:off x="4094022" y="2348781"/>
            <a:ext cx="468313" cy="544512"/>
          </a:xfrm>
          <a:custGeom>
            <a:avLst/>
            <a:gdLst>
              <a:gd name="T0" fmla="*/ 25 w 50"/>
              <a:gd name="T1" fmla="*/ 0 h 58"/>
              <a:gd name="T2" fmla="*/ 39 w 50"/>
              <a:gd name="T3" fmla="*/ 14 h 58"/>
              <a:gd name="T4" fmla="*/ 25 w 50"/>
              <a:gd name="T5" fmla="*/ 28 h 58"/>
              <a:gd name="T6" fmla="*/ 11 w 50"/>
              <a:gd name="T7" fmla="*/ 14 h 58"/>
              <a:gd name="T8" fmla="*/ 25 w 50"/>
              <a:gd name="T9" fmla="*/ 0 h 58"/>
              <a:gd name="T10" fmla="*/ 10 w 50"/>
              <a:gd name="T11" fmla="*/ 31 h 58"/>
              <a:gd name="T12" fmla="*/ 16 w 50"/>
              <a:gd name="T13" fmla="*/ 31 h 58"/>
              <a:gd name="T14" fmla="*/ 22 w 50"/>
              <a:gd name="T15" fmla="*/ 40 h 58"/>
              <a:gd name="T16" fmla="*/ 28 w 50"/>
              <a:gd name="T17" fmla="*/ 40 h 58"/>
              <a:gd name="T18" fmla="*/ 34 w 50"/>
              <a:gd name="T19" fmla="*/ 31 h 58"/>
              <a:gd name="T20" fmla="*/ 40 w 50"/>
              <a:gd name="T21" fmla="*/ 31 h 58"/>
              <a:gd name="T22" fmla="*/ 50 w 50"/>
              <a:gd name="T23" fmla="*/ 41 h 58"/>
              <a:gd name="T24" fmla="*/ 50 w 50"/>
              <a:gd name="T25" fmla="*/ 58 h 58"/>
              <a:gd name="T26" fmla="*/ 0 w 50"/>
              <a:gd name="T27" fmla="*/ 58 h 58"/>
              <a:gd name="T28" fmla="*/ 0 w 50"/>
              <a:gd name="T29" fmla="*/ 41 h 58"/>
              <a:gd name="T30" fmla="*/ 10 w 50"/>
              <a:gd name="T31" fmla="*/ 31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50" h="58">
                <a:moveTo>
                  <a:pt x="25" y="0"/>
                </a:moveTo>
                <a:cubicBezTo>
                  <a:pt x="33" y="0"/>
                  <a:pt x="39" y="6"/>
                  <a:pt x="39" y="14"/>
                </a:cubicBezTo>
                <a:cubicBezTo>
                  <a:pt x="39" y="21"/>
                  <a:pt x="33" y="28"/>
                  <a:pt x="25" y="28"/>
                </a:cubicBezTo>
                <a:cubicBezTo>
                  <a:pt x="17" y="28"/>
                  <a:pt x="11" y="21"/>
                  <a:pt x="11" y="14"/>
                </a:cubicBezTo>
                <a:cubicBezTo>
                  <a:pt x="11" y="6"/>
                  <a:pt x="17" y="0"/>
                  <a:pt x="25" y="0"/>
                </a:cubicBezTo>
                <a:close/>
                <a:moveTo>
                  <a:pt x="10" y="31"/>
                </a:moveTo>
                <a:cubicBezTo>
                  <a:pt x="16" y="31"/>
                  <a:pt x="16" y="31"/>
                  <a:pt x="16" y="31"/>
                </a:cubicBezTo>
                <a:cubicBezTo>
                  <a:pt x="22" y="40"/>
                  <a:pt x="22" y="40"/>
                  <a:pt x="22" y="40"/>
                </a:cubicBezTo>
                <a:cubicBezTo>
                  <a:pt x="24" y="43"/>
                  <a:pt x="26" y="43"/>
                  <a:pt x="28" y="40"/>
                </a:cubicBezTo>
                <a:cubicBezTo>
                  <a:pt x="34" y="31"/>
                  <a:pt x="34" y="31"/>
                  <a:pt x="34" y="31"/>
                </a:cubicBezTo>
                <a:cubicBezTo>
                  <a:pt x="40" y="31"/>
                  <a:pt x="40" y="31"/>
                  <a:pt x="40" y="31"/>
                </a:cubicBezTo>
                <a:cubicBezTo>
                  <a:pt x="45" y="31"/>
                  <a:pt x="50" y="36"/>
                  <a:pt x="50" y="41"/>
                </a:cubicBezTo>
                <a:cubicBezTo>
                  <a:pt x="50" y="58"/>
                  <a:pt x="50" y="58"/>
                  <a:pt x="50" y="58"/>
                </a:cubicBezTo>
                <a:cubicBezTo>
                  <a:pt x="42" y="58"/>
                  <a:pt x="8" y="58"/>
                  <a:pt x="0" y="58"/>
                </a:cubicBezTo>
                <a:cubicBezTo>
                  <a:pt x="0" y="41"/>
                  <a:pt x="0" y="41"/>
                  <a:pt x="0" y="41"/>
                </a:cubicBezTo>
                <a:cubicBezTo>
                  <a:pt x="0" y="36"/>
                  <a:pt x="5" y="31"/>
                  <a:pt x="10" y="31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" name="任意多边形 20"/>
          <p:cNvSpPr/>
          <p:nvPr/>
        </p:nvSpPr>
        <p:spPr>
          <a:xfrm>
            <a:off x="5269257" y="1794423"/>
            <a:ext cx="3575098" cy="226882"/>
          </a:xfrm>
          <a:custGeom>
            <a:avLst/>
            <a:gdLst>
              <a:gd name="connsiteX0" fmla="*/ 0 w 3575098"/>
              <a:gd name="connsiteY0" fmla="*/ 0 h 226882"/>
              <a:gd name="connsiteX1" fmla="*/ 226882 w 3575098"/>
              <a:gd name="connsiteY1" fmla="*/ 226882 h 226882"/>
              <a:gd name="connsiteX2" fmla="*/ 3575098 w 3575098"/>
              <a:gd name="connsiteY2" fmla="*/ 226882 h 2268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575098" h="226882">
                <a:moveTo>
                  <a:pt x="0" y="0"/>
                </a:moveTo>
                <a:lnTo>
                  <a:pt x="226882" y="226882"/>
                </a:lnTo>
                <a:lnTo>
                  <a:pt x="3575098" y="226882"/>
                </a:lnTo>
              </a:path>
            </a:pathLst>
          </a:cu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3" name="任意多边形 82"/>
          <p:cNvSpPr/>
          <p:nvPr/>
        </p:nvSpPr>
        <p:spPr>
          <a:xfrm>
            <a:off x="5269257" y="3967827"/>
            <a:ext cx="3575098" cy="226882"/>
          </a:xfrm>
          <a:custGeom>
            <a:avLst/>
            <a:gdLst>
              <a:gd name="connsiteX0" fmla="*/ 0 w 3575098"/>
              <a:gd name="connsiteY0" fmla="*/ 0 h 226882"/>
              <a:gd name="connsiteX1" fmla="*/ 226882 w 3575098"/>
              <a:gd name="connsiteY1" fmla="*/ 226882 h 226882"/>
              <a:gd name="connsiteX2" fmla="*/ 3575098 w 3575098"/>
              <a:gd name="connsiteY2" fmla="*/ 226882 h 2268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575098" h="226882">
                <a:moveTo>
                  <a:pt x="0" y="0"/>
                </a:moveTo>
                <a:lnTo>
                  <a:pt x="226882" y="226882"/>
                </a:lnTo>
                <a:lnTo>
                  <a:pt x="3575098" y="226882"/>
                </a:lnTo>
              </a:path>
            </a:pathLst>
          </a:cu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7" name="任意多边形 86"/>
          <p:cNvSpPr/>
          <p:nvPr/>
        </p:nvSpPr>
        <p:spPr>
          <a:xfrm flipH="1">
            <a:off x="239161" y="2848924"/>
            <a:ext cx="3575098" cy="226882"/>
          </a:xfrm>
          <a:custGeom>
            <a:avLst/>
            <a:gdLst>
              <a:gd name="connsiteX0" fmla="*/ 0 w 3575098"/>
              <a:gd name="connsiteY0" fmla="*/ 0 h 226882"/>
              <a:gd name="connsiteX1" fmla="*/ 226882 w 3575098"/>
              <a:gd name="connsiteY1" fmla="*/ 226882 h 226882"/>
              <a:gd name="connsiteX2" fmla="*/ 3575098 w 3575098"/>
              <a:gd name="connsiteY2" fmla="*/ 226882 h 2268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575098" h="226882">
                <a:moveTo>
                  <a:pt x="0" y="0"/>
                </a:moveTo>
                <a:lnTo>
                  <a:pt x="226882" y="226882"/>
                </a:lnTo>
                <a:lnTo>
                  <a:pt x="3575098" y="226882"/>
                </a:lnTo>
              </a:path>
            </a:pathLst>
          </a:cu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3" name="组合 22"/>
          <p:cNvGrpSpPr/>
          <p:nvPr/>
        </p:nvGrpSpPr>
        <p:grpSpPr>
          <a:xfrm>
            <a:off x="169020" y="2184210"/>
            <a:ext cx="3213556" cy="845069"/>
            <a:chOff x="250825" y="2263973"/>
            <a:chExt cx="3213556" cy="845069"/>
          </a:xfrm>
        </p:grpSpPr>
        <p:sp>
          <p:nvSpPr>
            <p:cNvPr id="88" name="TextBox 87"/>
            <p:cNvSpPr txBox="1"/>
            <p:nvPr/>
          </p:nvSpPr>
          <p:spPr>
            <a:xfrm>
              <a:off x="250825" y="2263973"/>
              <a:ext cx="198002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b="1" dirty="0"/>
                <a:t>宁波思翔广告有限公司</a:t>
              </a:r>
            </a:p>
          </p:txBody>
        </p:sp>
        <p:sp>
          <p:nvSpPr>
            <p:cNvPr id="89" name="TextBox 88"/>
            <p:cNvSpPr txBox="1"/>
            <p:nvPr/>
          </p:nvSpPr>
          <p:spPr>
            <a:xfrm>
              <a:off x="250941" y="2531961"/>
              <a:ext cx="3213440" cy="5770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700" dirty="0" smtClean="0"/>
                <a:t>是</a:t>
              </a:r>
              <a:r>
                <a:rPr lang="zh-CN" altLang="en-US" sz="700" dirty="0"/>
                <a:t>浙江地区第一家精品</a:t>
              </a:r>
              <a:r>
                <a:rPr lang="en-US" altLang="zh-CN" sz="700" dirty="0"/>
                <a:t>PPT</a:t>
              </a:r>
              <a:r>
                <a:rPr lang="zh-CN" altLang="en-US" sz="700" dirty="0"/>
                <a:t>设计机构。拥有国内顶尖的</a:t>
              </a:r>
              <a:r>
                <a:rPr lang="en-US" altLang="zh-CN" sz="700" dirty="0"/>
                <a:t>PPT</a:t>
              </a:r>
              <a:r>
                <a:rPr lang="zh-CN" altLang="en-US" sz="700" dirty="0"/>
                <a:t>制作技术、顶级的</a:t>
              </a:r>
              <a:r>
                <a:rPr lang="en-US" altLang="zh-CN" sz="700" dirty="0"/>
                <a:t>PPT</a:t>
              </a:r>
              <a:r>
                <a:rPr lang="zh-CN" altLang="en-US" sz="700" dirty="0"/>
                <a:t>设计团队，坚持精益求精、拒绝平庸的做事精神，帮助您实现美观、精致、严谨、动感的</a:t>
              </a:r>
              <a:r>
                <a:rPr lang="en-US" altLang="zh-CN" sz="700" dirty="0"/>
                <a:t>PPT</a:t>
              </a:r>
              <a:r>
                <a:rPr lang="zh-CN" altLang="en-US" sz="700" dirty="0"/>
                <a:t>展示效果，让您的</a:t>
              </a:r>
              <a:r>
                <a:rPr lang="en-US" altLang="zh-CN" sz="700" dirty="0"/>
                <a:t>PPT</a:t>
              </a:r>
              <a:r>
                <a:rPr lang="zh-CN" altLang="en-US" sz="700" dirty="0"/>
                <a:t>创造卓越价值。</a:t>
              </a: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5628237" y="1152215"/>
            <a:ext cx="3336251" cy="845069"/>
            <a:chOff x="5512036" y="1218476"/>
            <a:chExt cx="3336251" cy="845069"/>
          </a:xfrm>
        </p:grpSpPr>
        <p:sp>
          <p:nvSpPr>
            <p:cNvPr id="93" name="TextBox 92"/>
            <p:cNvSpPr txBox="1"/>
            <p:nvPr/>
          </p:nvSpPr>
          <p:spPr>
            <a:xfrm>
              <a:off x="6520148" y="1218476"/>
              <a:ext cx="232813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400" b="1" dirty="0"/>
                <a:t>宁波思翔广告有限公司</a:t>
              </a:r>
            </a:p>
          </p:txBody>
        </p:sp>
        <p:sp>
          <p:nvSpPr>
            <p:cNvPr id="94" name="TextBox 93"/>
            <p:cNvSpPr txBox="1"/>
            <p:nvPr/>
          </p:nvSpPr>
          <p:spPr>
            <a:xfrm>
              <a:off x="5512036" y="1486464"/>
              <a:ext cx="3336251" cy="5770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700" dirty="0"/>
                <a:t>是浙江地区第一家精品</a:t>
              </a:r>
              <a:r>
                <a:rPr lang="en-US" altLang="zh-CN" sz="700" dirty="0"/>
                <a:t>PPT</a:t>
              </a:r>
              <a:r>
                <a:rPr lang="zh-CN" altLang="en-US" sz="700" dirty="0"/>
                <a:t>设计机构。拥有国内顶尖的</a:t>
              </a:r>
              <a:r>
                <a:rPr lang="en-US" altLang="zh-CN" sz="700" dirty="0"/>
                <a:t>PPT</a:t>
              </a:r>
              <a:r>
                <a:rPr lang="zh-CN" altLang="en-US" sz="700" dirty="0"/>
                <a:t>制作技术、顶级的</a:t>
              </a:r>
              <a:r>
                <a:rPr lang="en-US" altLang="zh-CN" sz="700" dirty="0"/>
                <a:t>PPT</a:t>
              </a:r>
              <a:r>
                <a:rPr lang="zh-CN" altLang="en-US" sz="700" dirty="0"/>
                <a:t>设计团队，坚持精益求精、拒绝平庸的做事精神，帮助您实现美观、精致、严谨、动感的</a:t>
              </a:r>
              <a:r>
                <a:rPr lang="en-US" altLang="zh-CN" sz="700" dirty="0"/>
                <a:t>PPT</a:t>
              </a:r>
              <a:r>
                <a:rPr lang="zh-CN" altLang="en-US" sz="700" dirty="0"/>
                <a:t>展示效果，让您的</a:t>
              </a:r>
              <a:r>
                <a:rPr lang="en-US" altLang="zh-CN" sz="700" dirty="0"/>
                <a:t>PPT</a:t>
              </a:r>
              <a:r>
                <a:rPr lang="zh-CN" altLang="en-US" sz="700" dirty="0"/>
                <a:t>创造卓越价值。</a:t>
              </a:r>
            </a:p>
          </p:txBody>
        </p:sp>
      </p:grpSp>
      <p:grpSp>
        <p:nvGrpSpPr>
          <p:cNvPr id="101" name="组合 100"/>
          <p:cNvGrpSpPr/>
          <p:nvPr/>
        </p:nvGrpSpPr>
        <p:grpSpPr>
          <a:xfrm>
            <a:off x="5631495" y="3331482"/>
            <a:ext cx="3336251" cy="845069"/>
            <a:chOff x="5512036" y="1218476"/>
            <a:chExt cx="3336251" cy="845069"/>
          </a:xfrm>
        </p:grpSpPr>
        <p:sp>
          <p:nvSpPr>
            <p:cNvPr id="142" name="TextBox 141"/>
            <p:cNvSpPr txBox="1"/>
            <p:nvPr/>
          </p:nvSpPr>
          <p:spPr>
            <a:xfrm>
              <a:off x="6520148" y="1218476"/>
              <a:ext cx="232813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400" b="1" dirty="0"/>
                <a:t>宁波思翔广告有限公司</a:t>
              </a:r>
            </a:p>
          </p:txBody>
        </p:sp>
        <p:sp>
          <p:nvSpPr>
            <p:cNvPr id="143" name="TextBox 142"/>
            <p:cNvSpPr txBox="1"/>
            <p:nvPr/>
          </p:nvSpPr>
          <p:spPr>
            <a:xfrm>
              <a:off x="5512036" y="1486464"/>
              <a:ext cx="3336251" cy="5770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700" dirty="0"/>
                <a:t>是浙江地区第一家精品</a:t>
              </a:r>
              <a:r>
                <a:rPr lang="en-US" altLang="zh-CN" sz="700" dirty="0"/>
                <a:t>PPT</a:t>
              </a:r>
              <a:r>
                <a:rPr lang="zh-CN" altLang="en-US" sz="700" dirty="0"/>
                <a:t>设计机构。拥有国内顶尖的</a:t>
              </a:r>
              <a:r>
                <a:rPr lang="en-US" altLang="zh-CN" sz="700" dirty="0"/>
                <a:t>PPT</a:t>
              </a:r>
              <a:r>
                <a:rPr lang="zh-CN" altLang="en-US" sz="700" dirty="0"/>
                <a:t>制作技术、顶级的</a:t>
              </a:r>
              <a:r>
                <a:rPr lang="en-US" altLang="zh-CN" sz="700" dirty="0"/>
                <a:t>PPT</a:t>
              </a:r>
              <a:r>
                <a:rPr lang="zh-CN" altLang="en-US" sz="700" dirty="0"/>
                <a:t>设计团队，坚持精益求精、拒绝平庸的做事精神，帮助您实现美观、精致、严谨、动感的</a:t>
              </a:r>
              <a:r>
                <a:rPr lang="en-US" altLang="zh-CN" sz="700" dirty="0"/>
                <a:t>PPT</a:t>
              </a:r>
              <a:r>
                <a:rPr lang="zh-CN" altLang="en-US" sz="700" dirty="0"/>
                <a:t>展示效果，让您的</a:t>
              </a:r>
              <a:r>
                <a:rPr lang="en-US" altLang="zh-CN" sz="700" dirty="0"/>
                <a:t>PPT</a:t>
              </a:r>
              <a:r>
                <a:rPr lang="zh-CN" altLang="en-US" sz="700" dirty="0"/>
                <a:t>创造卓越价值。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6812101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Box 18"/>
          <p:cNvSpPr txBox="1"/>
          <p:nvPr/>
        </p:nvSpPr>
        <p:spPr>
          <a:xfrm>
            <a:off x="3244" y="5952"/>
            <a:ext cx="20313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</a:rPr>
              <a:t>双击此处添加标题</a:t>
            </a:r>
            <a:endParaRPr lang="zh-CN" altLang="en-US" dirty="0">
              <a:solidFill>
                <a:schemeClr val="bg1"/>
              </a:solidFill>
            </a:endParaRPr>
          </a:p>
        </p:txBody>
      </p:sp>
      <p:grpSp>
        <p:nvGrpSpPr>
          <p:cNvPr id="44" name="组合 19"/>
          <p:cNvGrpSpPr>
            <a:grpSpLocks/>
          </p:cNvGrpSpPr>
          <p:nvPr/>
        </p:nvGrpSpPr>
        <p:grpSpPr bwMode="auto">
          <a:xfrm>
            <a:off x="323528" y="1338299"/>
            <a:ext cx="4177159" cy="2700493"/>
            <a:chOff x="1160463" y="1419622"/>
            <a:chExt cx="5937970" cy="2700038"/>
          </a:xfrm>
        </p:grpSpPr>
        <p:sp>
          <p:nvSpPr>
            <p:cNvPr id="45" name="Text Box 11"/>
            <p:cNvSpPr txBox="1">
              <a:spLocks noChangeArrowheads="1"/>
            </p:cNvSpPr>
            <p:nvPr/>
          </p:nvSpPr>
          <p:spPr bwMode="auto">
            <a:xfrm>
              <a:off x="1160463" y="1419622"/>
              <a:ext cx="5937970" cy="16697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9pPr>
            </a:lstStyle>
            <a:p>
              <a:pPr eaLnBrk="1" hangingPunct="1">
                <a:lnSpc>
                  <a:spcPct val="150000"/>
                </a:lnSpc>
              </a:pPr>
              <a:r>
                <a:rPr lang="zh-CN" altLang="en-US" sz="1400" dirty="0" smtClean="0">
                  <a:latin typeface="微软雅黑" pitchFamily="34" charset="-122"/>
                  <a:ea typeface="微软雅黑" pitchFamily="34" charset="-122"/>
                </a:rPr>
                <a:t>宁波思翔</a:t>
              </a:r>
              <a:r>
                <a:rPr lang="zh-CN" sz="1400" dirty="0" smtClean="0">
                  <a:latin typeface="微软雅黑" pitchFamily="34" charset="-122"/>
                  <a:ea typeface="微软雅黑" pitchFamily="34" charset="-122"/>
                </a:rPr>
                <a:t>广告有限公司是</a:t>
              </a:r>
              <a:r>
                <a:rPr lang="zh-CN" altLang="en-US" sz="1400" dirty="0" smtClean="0">
                  <a:latin typeface="微软雅黑" pitchFamily="34" charset="-122"/>
                  <a:ea typeface="微软雅黑" pitchFamily="34" charset="-122"/>
                </a:rPr>
                <a:t>浙江地区</a:t>
              </a:r>
              <a:r>
                <a:rPr lang="zh-CN" sz="1400" dirty="0" smtClean="0">
                  <a:latin typeface="微软雅黑" pitchFamily="34" charset="-122"/>
                  <a:ea typeface="微软雅黑" pitchFamily="34" charset="-122"/>
                </a:rPr>
                <a:t>第一家精品</a:t>
              </a:r>
              <a:r>
                <a:rPr lang="en-US" altLang="zh-CN" sz="1400" dirty="0" smtClean="0"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sz="1400" dirty="0" smtClean="0">
                  <a:latin typeface="微软雅黑" pitchFamily="34" charset="-122"/>
                  <a:ea typeface="微软雅黑" pitchFamily="34" charset="-122"/>
                </a:rPr>
                <a:t>设计机构。拥有国内顶尖的</a:t>
              </a:r>
              <a:r>
                <a:rPr lang="en-US" altLang="zh-CN" sz="1400" dirty="0" smtClean="0"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sz="1400" dirty="0" smtClean="0">
                  <a:latin typeface="微软雅黑" pitchFamily="34" charset="-122"/>
                  <a:ea typeface="微软雅黑" pitchFamily="34" charset="-122"/>
                </a:rPr>
                <a:t>制作技术、顶级的</a:t>
              </a:r>
              <a:r>
                <a:rPr lang="en-US" altLang="zh-CN" sz="1400" dirty="0" smtClean="0"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sz="1400" dirty="0" smtClean="0">
                  <a:latin typeface="微软雅黑" pitchFamily="34" charset="-122"/>
                  <a:ea typeface="微软雅黑" pitchFamily="34" charset="-122"/>
                </a:rPr>
                <a:t>设计团队，坚持精益求精、拒绝平庸的做事精神，帮助您实现美观、精致、严谨、动感的</a:t>
              </a:r>
              <a:r>
                <a:rPr lang="en-US" altLang="zh-CN" sz="1400" dirty="0" smtClean="0"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sz="1400" dirty="0" smtClean="0">
                  <a:latin typeface="微软雅黑" pitchFamily="34" charset="-122"/>
                  <a:ea typeface="微软雅黑" pitchFamily="34" charset="-122"/>
                </a:rPr>
                <a:t>展示效果，让您的</a:t>
              </a:r>
              <a:r>
                <a:rPr lang="en-US" altLang="zh-CN" sz="1400" dirty="0" smtClean="0"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sz="1400" dirty="0" smtClean="0">
                  <a:latin typeface="微软雅黑" pitchFamily="34" charset="-122"/>
                  <a:ea typeface="微软雅黑" pitchFamily="34" charset="-122"/>
                </a:rPr>
                <a:t>创造卓越价值。</a:t>
              </a:r>
            </a:p>
          </p:txBody>
        </p:sp>
        <p:sp>
          <p:nvSpPr>
            <p:cNvPr id="46" name="矩形 18"/>
            <p:cNvSpPr>
              <a:spLocks noChangeArrowheads="1"/>
            </p:cNvSpPr>
            <p:nvPr/>
          </p:nvSpPr>
          <p:spPr bwMode="auto">
            <a:xfrm>
              <a:off x="1160463" y="3132696"/>
              <a:ext cx="5937970" cy="9869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000" dirty="0" smtClean="0">
                  <a:latin typeface="Arial" charset="0"/>
                </a:rPr>
                <a:t>SIXIANGPPT, </a:t>
              </a:r>
              <a:r>
                <a:rPr lang="en-US" altLang="zh-CN" sz="1000" dirty="0">
                  <a:latin typeface="Arial" charset="0"/>
                </a:rPr>
                <a:t>the leader of professional PPT designer in </a:t>
              </a:r>
              <a:r>
                <a:rPr lang="en-US" altLang="zh-CN" sz="1000" dirty="0" smtClean="0">
                  <a:latin typeface="Arial" charset="0"/>
                </a:rPr>
                <a:t>Zhejiang. </a:t>
              </a:r>
              <a:endParaRPr lang="en-US" altLang="zh-CN" sz="1000" dirty="0">
                <a:latin typeface="Arial" charset="0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1000" dirty="0">
                  <a:latin typeface="Arial" charset="0"/>
                </a:rPr>
                <a:t>5years of making professional PPT, 500 case studies for the classical PPT, make sure you will be satisfied. </a:t>
              </a:r>
              <a:r>
                <a:rPr lang="en-US" altLang="zh-CN" sz="1000" dirty="0" smtClean="0">
                  <a:latin typeface="Arial" charset="0"/>
                </a:rPr>
                <a:t>……SIXIANGPPT </a:t>
              </a:r>
              <a:r>
                <a:rPr lang="en-US" altLang="zh-CN" sz="1000" dirty="0">
                  <a:latin typeface="Arial" charset="0"/>
                </a:rPr>
                <a:t>differs from the traditional production model, and create a new PPT experience</a:t>
              </a:r>
              <a:r>
                <a:rPr lang="en-US" altLang="zh-CN" sz="1000" dirty="0" smtClean="0">
                  <a:latin typeface="Arial" charset="0"/>
                </a:rPr>
                <a:t>.</a:t>
              </a:r>
              <a:endParaRPr lang="en-US" altLang="zh-CN" sz="1000" dirty="0">
                <a:latin typeface="Arial" charset="0"/>
              </a:endParaRPr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5148064" y="1107610"/>
            <a:ext cx="3181583" cy="3192332"/>
            <a:chOff x="5148064" y="1008720"/>
            <a:chExt cx="3181583" cy="3192332"/>
          </a:xfrm>
        </p:grpSpPr>
        <p:grpSp>
          <p:nvGrpSpPr>
            <p:cNvPr id="65" name="组合 64"/>
            <p:cNvGrpSpPr/>
            <p:nvPr/>
          </p:nvGrpSpPr>
          <p:grpSpPr>
            <a:xfrm>
              <a:off x="5148064" y="1008720"/>
              <a:ext cx="3181583" cy="3192332"/>
              <a:chOff x="3832225" y="1819275"/>
              <a:chExt cx="1409700" cy="1414463"/>
            </a:xfrm>
          </p:grpSpPr>
          <p:sp>
            <p:nvSpPr>
              <p:cNvPr id="5" name="Freeform 7"/>
              <p:cNvSpPr>
                <a:spLocks/>
              </p:cNvSpPr>
              <p:nvPr/>
            </p:nvSpPr>
            <p:spPr bwMode="auto">
              <a:xfrm>
                <a:off x="4195763" y="1819275"/>
                <a:ext cx="681038" cy="784225"/>
              </a:xfrm>
              <a:custGeom>
                <a:avLst/>
                <a:gdLst>
                  <a:gd name="T0" fmla="*/ 215 w 429"/>
                  <a:gd name="T1" fmla="*/ 0 h 494"/>
                  <a:gd name="T2" fmla="*/ 429 w 429"/>
                  <a:gd name="T3" fmla="*/ 123 h 494"/>
                  <a:gd name="T4" fmla="*/ 429 w 429"/>
                  <a:gd name="T5" fmla="*/ 371 h 494"/>
                  <a:gd name="T6" fmla="*/ 215 w 429"/>
                  <a:gd name="T7" fmla="*/ 494 h 494"/>
                  <a:gd name="T8" fmla="*/ 0 w 429"/>
                  <a:gd name="T9" fmla="*/ 371 h 494"/>
                  <a:gd name="T10" fmla="*/ 0 w 429"/>
                  <a:gd name="T11" fmla="*/ 123 h 494"/>
                  <a:gd name="T12" fmla="*/ 215 w 429"/>
                  <a:gd name="T13" fmla="*/ 0 h 494"/>
                  <a:gd name="T14" fmla="*/ 215 w 429"/>
                  <a:gd name="T15" fmla="*/ 0 h 4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29" h="494">
                    <a:moveTo>
                      <a:pt x="215" y="0"/>
                    </a:moveTo>
                    <a:lnTo>
                      <a:pt x="429" y="123"/>
                    </a:lnTo>
                    <a:lnTo>
                      <a:pt x="429" y="371"/>
                    </a:lnTo>
                    <a:lnTo>
                      <a:pt x="215" y="494"/>
                    </a:lnTo>
                    <a:lnTo>
                      <a:pt x="0" y="371"/>
                    </a:lnTo>
                    <a:lnTo>
                      <a:pt x="0" y="123"/>
                    </a:lnTo>
                    <a:lnTo>
                      <a:pt x="215" y="0"/>
                    </a:lnTo>
                    <a:lnTo>
                      <a:pt x="215" y="0"/>
                    </a:lnTo>
                    <a:close/>
                  </a:path>
                </a:pathLst>
              </a:custGeom>
              <a:solidFill>
                <a:srgbClr val="C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" name="Freeform 8"/>
              <p:cNvSpPr>
                <a:spLocks noEditPoints="1"/>
              </p:cNvSpPr>
              <p:nvPr/>
            </p:nvSpPr>
            <p:spPr bwMode="auto">
              <a:xfrm>
                <a:off x="4232275" y="1860550"/>
                <a:ext cx="608013" cy="701675"/>
              </a:xfrm>
              <a:custGeom>
                <a:avLst/>
                <a:gdLst>
                  <a:gd name="T0" fmla="*/ 192 w 383"/>
                  <a:gd name="T1" fmla="*/ 0 h 442"/>
                  <a:gd name="T2" fmla="*/ 383 w 383"/>
                  <a:gd name="T3" fmla="*/ 112 h 442"/>
                  <a:gd name="T4" fmla="*/ 383 w 383"/>
                  <a:gd name="T5" fmla="*/ 331 h 442"/>
                  <a:gd name="T6" fmla="*/ 192 w 383"/>
                  <a:gd name="T7" fmla="*/ 442 h 442"/>
                  <a:gd name="T8" fmla="*/ 0 w 383"/>
                  <a:gd name="T9" fmla="*/ 331 h 442"/>
                  <a:gd name="T10" fmla="*/ 0 w 383"/>
                  <a:gd name="T11" fmla="*/ 112 h 442"/>
                  <a:gd name="T12" fmla="*/ 192 w 383"/>
                  <a:gd name="T13" fmla="*/ 0 h 442"/>
                  <a:gd name="T14" fmla="*/ 192 w 383"/>
                  <a:gd name="T15" fmla="*/ 0 h 442"/>
                  <a:gd name="T16" fmla="*/ 192 w 383"/>
                  <a:gd name="T17" fmla="*/ 8 h 442"/>
                  <a:gd name="T18" fmla="*/ 376 w 383"/>
                  <a:gd name="T19" fmla="*/ 114 h 442"/>
                  <a:gd name="T20" fmla="*/ 376 w 383"/>
                  <a:gd name="T21" fmla="*/ 329 h 442"/>
                  <a:gd name="T22" fmla="*/ 192 w 383"/>
                  <a:gd name="T23" fmla="*/ 435 h 442"/>
                  <a:gd name="T24" fmla="*/ 7 w 383"/>
                  <a:gd name="T25" fmla="*/ 329 h 442"/>
                  <a:gd name="T26" fmla="*/ 7 w 383"/>
                  <a:gd name="T27" fmla="*/ 114 h 442"/>
                  <a:gd name="T28" fmla="*/ 192 w 383"/>
                  <a:gd name="T29" fmla="*/ 8 h 442"/>
                  <a:gd name="T30" fmla="*/ 192 w 383"/>
                  <a:gd name="T31" fmla="*/ 8 h 4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83" h="442">
                    <a:moveTo>
                      <a:pt x="192" y="0"/>
                    </a:moveTo>
                    <a:lnTo>
                      <a:pt x="383" y="112"/>
                    </a:lnTo>
                    <a:lnTo>
                      <a:pt x="383" y="331"/>
                    </a:lnTo>
                    <a:lnTo>
                      <a:pt x="192" y="442"/>
                    </a:lnTo>
                    <a:lnTo>
                      <a:pt x="0" y="331"/>
                    </a:lnTo>
                    <a:lnTo>
                      <a:pt x="0" y="112"/>
                    </a:lnTo>
                    <a:lnTo>
                      <a:pt x="192" y="0"/>
                    </a:lnTo>
                    <a:lnTo>
                      <a:pt x="192" y="0"/>
                    </a:lnTo>
                    <a:close/>
                    <a:moveTo>
                      <a:pt x="192" y="8"/>
                    </a:moveTo>
                    <a:lnTo>
                      <a:pt x="376" y="114"/>
                    </a:lnTo>
                    <a:lnTo>
                      <a:pt x="376" y="329"/>
                    </a:lnTo>
                    <a:lnTo>
                      <a:pt x="192" y="435"/>
                    </a:lnTo>
                    <a:lnTo>
                      <a:pt x="7" y="329"/>
                    </a:lnTo>
                    <a:lnTo>
                      <a:pt x="7" y="114"/>
                    </a:lnTo>
                    <a:lnTo>
                      <a:pt x="192" y="8"/>
                    </a:lnTo>
                    <a:lnTo>
                      <a:pt x="192" y="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" name="Freeform 13"/>
              <p:cNvSpPr>
                <a:spLocks/>
              </p:cNvSpPr>
              <p:nvPr/>
            </p:nvSpPr>
            <p:spPr bwMode="auto">
              <a:xfrm>
                <a:off x="3832225" y="2449513"/>
                <a:ext cx="677863" cy="784225"/>
              </a:xfrm>
              <a:custGeom>
                <a:avLst/>
                <a:gdLst>
                  <a:gd name="T0" fmla="*/ 214 w 427"/>
                  <a:gd name="T1" fmla="*/ 0 h 494"/>
                  <a:gd name="T2" fmla="*/ 427 w 427"/>
                  <a:gd name="T3" fmla="*/ 123 h 494"/>
                  <a:gd name="T4" fmla="*/ 427 w 427"/>
                  <a:gd name="T5" fmla="*/ 371 h 494"/>
                  <a:gd name="T6" fmla="*/ 214 w 427"/>
                  <a:gd name="T7" fmla="*/ 494 h 494"/>
                  <a:gd name="T8" fmla="*/ 0 w 427"/>
                  <a:gd name="T9" fmla="*/ 371 h 494"/>
                  <a:gd name="T10" fmla="*/ 0 w 427"/>
                  <a:gd name="T11" fmla="*/ 123 h 494"/>
                  <a:gd name="T12" fmla="*/ 214 w 427"/>
                  <a:gd name="T13" fmla="*/ 0 h 494"/>
                  <a:gd name="T14" fmla="*/ 214 w 427"/>
                  <a:gd name="T15" fmla="*/ 0 h 4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27" h="494">
                    <a:moveTo>
                      <a:pt x="214" y="0"/>
                    </a:moveTo>
                    <a:lnTo>
                      <a:pt x="427" y="123"/>
                    </a:lnTo>
                    <a:lnTo>
                      <a:pt x="427" y="371"/>
                    </a:lnTo>
                    <a:lnTo>
                      <a:pt x="214" y="494"/>
                    </a:lnTo>
                    <a:lnTo>
                      <a:pt x="0" y="371"/>
                    </a:lnTo>
                    <a:lnTo>
                      <a:pt x="0" y="123"/>
                    </a:lnTo>
                    <a:lnTo>
                      <a:pt x="214" y="0"/>
                    </a:lnTo>
                    <a:lnTo>
                      <a:pt x="214" y="0"/>
                    </a:ln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" name="Freeform 14"/>
              <p:cNvSpPr>
                <a:spLocks noEditPoints="1"/>
              </p:cNvSpPr>
              <p:nvPr/>
            </p:nvSpPr>
            <p:spPr bwMode="auto">
              <a:xfrm>
                <a:off x="3868738" y="2490788"/>
                <a:ext cx="603250" cy="701675"/>
              </a:xfrm>
              <a:custGeom>
                <a:avLst/>
                <a:gdLst>
                  <a:gd name="T0" fmla="*/ 191 w 380"/>
                  <a:gd name="T1" fmla="*/ 0 h 442"/>
                  <a:gd name="T2" fmla="*/ 380 w 380"/>
                  <a:gd name="T3" fmla="*/ 111 h 442"/>
                  <a:gd name="T4" fmla="*/ 380 w 380"/>
                  <a:gd name="T5" fmla="*/ 331 h 442"/>
                  <a:gd name="T6" fmla="*/ 191 w 380"/>
                  <a:gd name="T7" fmla="*/ 442 h 442"/>
                  <a:gd name="T8" fmla="*/ 0 w 380"/>
                  <a:gd name="T9" fmla="*/ 331 h 442"/>
                  <a:gd name="T10" fmla="*/ 0 w 380"/>
                  <a:gd name="T11" fmla="*/ 111 h 442"/>
                  <a:gd name="T12" fmla="*/ 191 w 380"/>
                  <a:gd name="T13" fmla="*/ 0 h 442"/>
                  <a:gd name="T14" fmla="*/ 191 w 380"/>
                  <a:gd name="T15" fmla="*/ 0 h 442"/>
                  <a:gd name="T16" fmla="*/ 191 w 380"/>
                  <a:gd name="T17" fmla="*/ 8 h 442"/>
                  <a:gd name="T18" fmla="*/ 376 w 380"/>
                  <a:gd name="T19" fmla="*/ 114 h 442"/>
                  <a:gd name="T20" fmla="*/ 376 w 380"/>
                  <a:gd name="T21" fmla="*/ 329 h 442"/>
                  <a:gd name="T22" fmla="*/ 191 w 380"/>
                  <a:gd name="T23" fmla="*/ 435 h 442"/>
                  <a:gd name="T24" fmla="*/ 5 w 380"/>
                  <a:gd name="T25" fmla="*/ 329 h 442"/>
                  <a:gd name="T26" fmla="*/ 5 w 380"/>
                  <a:gd name="T27" fmla="*/ 114 h 442"/>
                  <a:gd name="T28" fmla="*/ 191 w 380"/>
                  <a:gd name="T29" fmla="*/ 8 h 442"/>
                  <a:gd name="T30" fmla="*/ 191 w 380"/>
                  <a:gd name="T31" fmla="*/ 8 h 4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80" h="442">
                    <a:moveTo>
                      <a:pt x="191" y="0"/>
                    </a:moveTo>
                    <a:lnTo>
                      <a:pt x="380" y="111"/>
                    </a:lnTo>
                    <a:lnTo>
                      <a:pt x="380" y="331"/>
                    </a:lnTo>
                    <a:lnTo>
                      <a:pt x="191" y="442"/>
                    </a:lnTo>
                    <a:lnTo>
                      <a:pt x="0" y="331"/>
                    </a:lnTo>
                    <a:lnTo>
                      <a:pt x="0" y="111"/>
                    </a:lnTo>
                    <a:lnTo>
                      <a:pt x="191" y="0"/>
                    </a:lnTo>
                    <a:lnTo>
                      <a:pt x="191" y="0"/>
                    </a:lnTo>
                    <a:close/>
                    <a:moveTo>
                      <a:pt x="191" y="8"/>
                    </a:moveTo>
                    <a:lnTo>
                      <a:pt x="376" y="114"/>
                    </a:lnTo>
                    <a:lnTo>
                      <a:pt x="376" y="329"/>
                    </a:lnTo>
                    <a:lnTo>
                      <a:pt x="191" y="435"/>
                    </a:lnTo>
                    <a:lnTo>
                      <a:pt x="5" y="329"/>
                    </a:lnTo>
                    <a:lnTo>
                      <a:pt x="5" y="114"/>
                    </a:lnTo>
                    <a:lnTo>
                      <a:pt x="191" y="8"/>
                    </a:lnTo>
                    <a:lnTo>
                      <a:pt x="191" y="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" name="Freeform 19"/>
              <p:cNvSpPr>
                <a:spLocks/>
              </p:cNvSpPr>
              <p:nvPr/>
            </p:nvSpPr>
            <p:spPr bwMode="auto">
              <a:xfrm>
                <a:off x="4562475" y="2449513"/>
                <a:ext cx="679450" cy="784225"/>
              </a:xfrm>
              <a:custGeom>
                <a:avLst/>
                <a:gdLst>
                  <a:gd name="T0" fmla="*/ 213 w 428"/>
                  <a:gd name="T1" fmla="*/ 0 h 494"/>
                  <a:gd name="T2" fmla="*/ 428 w 428"/>
                  <a:gd name="T3" fmla="*/ 123 h 494"/>
                  <a:gd name="T4" fmla="*/ 428 w 428"/>
                  <a:gd name="T5" fmla="*/ 371 h 494"/>
                  <a:gd name="T6" fmla="*/ 213 w 428"/>
                  <a:gd name="T7" fmla="*/ 494 h 494"/>
                  <a:gd name="T8" fmla="*/ 0 w 428"/>
                  <a:gd name="T9" fmla="*/ 371 h 494"/>
                  <a:gd name="T10" fmla="*/ 0 w 428"/>
                  <a:gd name="T11" fmla="*/ 123 h 494"/>
                  <a:gd name="T12" fmla="*/ 213 w 428"/>
                  <a:gd name="T13" fmla="*/ 0 h 494"/>
                  <a:gd name="T14" fmla="*/ 213 w 428"/>
                  <a:gd name="T15" fmla="*/ 0 h 4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28" h="494">
                    <a:moveTo>
                      <a:pt x="213" y="0"/>
                    </a:moveTo>
                    <a:lnTo>
                      <a:pt x="428" y="123"/>
                    </a:lnTo>
                    <a:lnTo>
                      <a:pt x="428" y="371"/>
                    </a:lnTo>
                    <a:lnTo>
                      <a:pt x="213" y="494"/>
                    </a:lnTo>
                    <a:lnTo>
                      <a:pt x="0" y="371"/>
                    </a:lnTo>
                    <a:lnTo>
                      <a:pt x="0" y="123"/>
                    </a:lnTo>
                    <a:lnTo>
                      <a:pt x="213" y="0"/>
                    </a:lnTo>
                    <a:lnTo>
                      <a:pt x="213" y="0"/>
                    </a:ln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" name="Freeform 20"/>
              <p:cNvSpPr>
                <a:spLocks noEditPoints="1"/>
              </p:cNvSpPr>
              <p:nvPr/>
            </p:nvSpPr>
            <p:spPr bwMode="auto">
              <a:xfrm>
                <a:off x="4595813" y="2490788"/>
                <a:ext cx="608013" cy="701675"/>
              </a:xfrm>
              <a:custGeom>
                <a:avLst/>
                <a:gdLst>
                  <a:gd name="T0" fmla="*/ 192 w 383"/>
                  <a:gd name="T1" fmla="*/ 0 h 442"/>
                  <a:gd name="T2" fmla="*/ 383 w 383"/>
                  <a:gd name="T3" fmla="*/ 111 h 442"/>
                  <a:gd name="T4" fmla="*/ 383 w 383"/>
                  <a:gd name="T5" fmla="*/ 331 h 442"/>
                  <a:gd name="T6" fmla="*/ 192 w 383"/>
                  <a:gd name="T7" fmla="*/ 442 h 442"/>
                  <a:gd name="T8" fmla="*/ 0 w 383"/>
                  <a:gd name="T9" fmla="*/ 331 h 442"/>
                  <a:gd name="T10" fmla="*/ 0 w 383"/>
                  <a:gd name="T11" fmla="*/ 111 h 442"/>
                  <a:gd name="T12" fmla="*/ 192 w 383"/>
                  <a:gd name="T13" fmla="*/ 0 h 442"/>
                  <a:gd name="T14" fmla="*/ 192 w 383"/>
                  <a:gd name="T15" fmla="*/ 0 h 442"/>
                  <a:gd name="T16" fmla="*/ 192 w 383"/>
                  <a:gd name="T17" fmla="*/ 8 h 442"/>
                  <a:gd name="T18" fmla="*/ 378 w 383"/>
                  <a:gd name="T19" fmla="*/ 114 h 442"/>
                  <a:gd name="T20" fmla="*/ 378 w 383"/>
                  <a:gd name="T21" fmla="*/ 329 h 442"/>
                  <a:gd name="T22" fmla="*/ 192 w 383"/>
                  <a:gd name="T23" fmla="*/ 435 h 442"/>
                  <a:gd name="T24" fmla="*/ 7 w 383"/>
                  <a:gd name="T25" fmla="*/ 329 h 442"/>
                  <a:gd name="T26" fmla="*/ 7 w 383"/>
                  <a:gd name="T27" fmla="*/ 114 h 442"/>
                  <a:gd name="T28" fmla="*/ 192 w 383"/>
                  <a:gd name="T29" fmla="*/ 8 h 442"/>
                  <a:gd name="T30" fmla="*/ 192 w 383"/>
                  <a:gd name="T31" fmla="*/ 8 h 4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83" h="442">
                    <a:moveTo>
                      <a:pt x="192" y="0"/>
                    </a:moveTo>
                    <a:lnTo>
                      <a:pt x="383" y="111"/>
                    </a:lnTo>
                    <a:lnTo>
                      <a:pt x="383" y="331"/>
                    </a:lnTo>
                    <a:lnTo>
                      <a:pt x="192" y="442"/>
                    </a:lnTo>
                    <a:lnTo>
                      <a:pt x="0" y="331"/>
                    </a:lnTo>
                    <a:lnTo>
                      <a:pt x="0" y="111"/>
                    </a:lnTo>
                    <a:lnTo>
                      <a:pt x="192" y="0"/>
                    </a:lnTo>
                    <a:lnTo>
                      <a:pt x="192" y="0"/>
                    </a:lnTo>
                    <a:close/>
                    <a:moveTo>
                      <a:pt x="192" y="8"/>
                    </a:moveTo>
                    <a:lnTo>
                      <a:pt x="378" y="114"/>
                    </a:lnTo>
                    <a:lnTo>
                      <a:pt x="378" y="329"/>
                    </a:lnTo>
                    <a:lnTo>
                      <a:pt x="192" y="435"/>
                    </a:lnTo>
                    <a:lnTo>
                      <a:pt x="7" y="329"/>
                    </a:lnTo>
                    <a:lnTo>
                      <a:pt x="7" y="114"/>
                    </a:lnTo>
                    <a:lnTo>
                      <a:pt x="192" y="8"/>
                    </a:lnTo>
                    <a:lnTo>
                      <a:pt x="192" y="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67" name="组合 66"/>
            <p:cNvGrpSpPr/>
            <p:nvPr/>
          </p:nvGrpSpPr>
          <p:grpSpPr>
            <a:xfrm>
              <a:off x="6063543" y="1347614"/>
              <a:ext cx="1351652" cy="1017104"/>
              <a:chOff x="6063543" y="1347614"/>
              <a:chExt cx="1351652" cy="1017104"/>
            </a:xfrm>
          </p:grpSpPr>
          <p:sp>
            <p:nvSpPr>
              <p:cNvPr id="66" name="TextBox 65"/>
              <p:cNvSpPr txBox="1"/>
              <p:nvPr/>
            </p:nvSpPr>
            <p:spPr>
              <a:xfrm>
                <a:off x="6186558" y="1347614"/>
                <a:ext cx="110799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b="1" dirty="0" smtClean="0">
                    <a:solidFill>
                      <a:schemeClr val="bg1"/>
                    </a:solidFill>
                  </a:rPr>
                  <a:t>添加文字</a:t>
                </a:r>
                <a:endParaRPr lang="zh-CN" altLang="en-US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48" name="TextBox 47"/>
              <p:cNvSpPr txBox="1"/>
              <p:nvPr/>
            </p:nvSpPr>
            <p:spPr>
              <a:xfrm>
                <a:off x="6063543" y="1656832"/>
                <a:ext cx="1351652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zh-CN" altLang="en-US" sz="1000" dirty="0"/>
                  <a:t>添加</a:t>
                </a:r>
                <a:r>
                  <a:rPr lang="zh-CN" altLang="en-US" sz="1000" dirty="0" smtClean="0"/>
                  <a:t>文字    添加文字</a:t>
                </a:r>
                <a:endParaRPr lang="en-US" altLang="zh-CN" sz="1000" dirty="0" smtClean="0"/>
              </a:p>
              <a:p>
                <a:pPr algn="ctr"/>
                <a:r>
                  <a:rPr lang="zh-CN" altLang="en-US" sz="1000" dirty="0"/>
                  <a:t>添加文字    添加文字</a:t>
                </a:r>
              </a:p>
              <a:p>
                <a:pPr algn="ctr"/>
                <a:r>
                  <a:rPr lang="zh-CN" altLang="en-US" sz="1000" dirty="0"/>
                  <a:t>添加文字    添加文字</a:t>
                </a:r>
              </a:p>
              <a:p>
                <a:pPr algn="ctr"/>
                <a:r>
                  <a:rPr lang="zh-CN" altLang="en-US" sz="1000" dirty="0"/>
                  <a:t>添加文字    添加</a:t>
                </a:r>
                <a:r>
                  <a:rPr lang="zh-CN" altLang="en-US" sz="1000" dirty="0" smtClean="0"/>
                  <a:t>文字</a:t>
                </a:r>
                <a:endParaRPr lang="zh-CN" altLang="en-US" sz="1000" dirty="0"/>
              </a:p>
            </p:txBody>
          </p:sp>
        </p:grpSp>
        <p:grpSp>
          <p:nvGrpSpPr>
            <p:cNvPr id="50" name="组合 49"/>
            <p:cNvGrpSpPr/>
            <p:nvPr/>
          </p:nvGrpSpPr>
          <p:grpSpPr>
            <a:xfrm>
              <a:off x="5240697" y="2771907"/>
              <a:ext cx="1351652" cy="1017104"/>
              <a:chOff x="6063543" y="1347614"/>
              <a:chExt cx="1351652" cy="1017104"/>
            </a:xfrm>
          </p:grpSpPr>
          <p:sp>
            <p:nvSpPr>
              <p:cNvPr id="51" name="TextBox 50"/>
              <p:cNvSpPr txBox="1"/>
              <p:nvPr/>
            </p:nvSpPr>
            <p:spPr>
              <a:xfrm>
                <a:off x="6186558" y="1347614"/>
                <a:ext cx="110799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b="1" dirty="0" smtClean="0">
                    <a:solidFill>
                      <a:schemeClr val="bg1"/>
                    </a:solidFill>
                  </a:rPr>
                  <a:t>添加文字</a:t>
                </a:r>
                <a:endParaRPr lang="zh-CN" altLang="en-US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52" name="TextBox 51"/>
              <p:cNvSpPr txBox="1"/>
              <p:nvPr/>
            </p:nvSpPr>
            <p:spPr>
              <a:xfrm>
                <a:off x="6063543" y="1656832"/>
                <a:ext cx="1351652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zh-CN" altLang="en-US" sz="1000" dirty="0"/>
                  <a:t>添加</a:t>
                </a:r>
                <a:r>
                  <a:rPr lang="zh-CN" altLang="en-US" sz="1000" dirty="0" smtClean="0"/>
                  <a:t>文字    添加文字</a:t>
                </a:r>
                <a:endParaRPr lang="en-US" altLang="zh-CN" sz="1000" dirty="0" smtClean="0"/>
              </a:p>
              <a:p>
                <a:pPr algn="ctr"/>
                <a:r>
                  <a:rPr lang="zh-CN" altLang="en-US" sz="1000" dirty="0"/>
                  <a:t>添加文字    添加文字</a:t>
                </a:r>
              </a:p>
              <a:p>
                <a:pPr algn="ctr"/>
                <a:r>
                  <a:rPr lang="zh-CN" altLang="en-US" sz="1000" dirty="0"/>
                  <a:t>添加文字    添加文字</a:t>
                </a:r>
              </a:p>
              <a:p>
                <a:pPr algn="ctr"/>
                <a:r>
                  <a:rPr lang="zh-CN" altLang="en-US" sz="1000" dirty="0"/>
                  <a:t>添加文字    添加</a:t>
                </a:r>
                <a:r>
                  <a:rPr lang="zh-CN" altLang="en-US" sz="1000" dirty="0" smtClean="0"/>
                  <a:t>文字</a:t>
                </a:r>
                <a:endParaRPr lang="zh-CN" altLang="en-US" sz="1000" dirty="0"/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>
              <a:off x="6890006" y="2787774"/>
              <a:ext cx="1351652" cy="1017104"/>
              <a:chOff x="6063543" y="1347614"/>
              <a:chExt cx="1351652" cy="1017104"/>
            </a:xfrm>
          </p:grpSpPr>
          <p:sp>
            <p:nvSpPr>
              <p:cNvPr id="54" name="TextBox 53"/>
              <p:cNvSpPr txBox="1"/>
              <p:nvPr/>
            </p:nvSpPr>
            <p:spPr>
              <a:xfrm>
                <a:off x="6186558" y="1347614"/>
                <a:ext cx="110799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b="1" dirty="0" smtClean="0">
                    <a:solidFill>
                      <a:schemeClr val="bg1"/>
                    </a:solidFill>
                  </a:rPr>
                  <a:t>添加文字</a:t>
                </a:r>
                <a:endParaRPr lang="zh-CN" altLang="en-US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55" name="TextBox 54"/>
              <p:cNvSpPr txBox="1"/>
              <p:nvPr/>
            </p:nvSpPr>
            <p:spPr>
              <a:xfrm>
                <a:off x="6063543" y="1656832"/>
                <a:ext cx="1351652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zh-CN" altLang="en-US" sz="1000" dirty="0"/>
                  <a:t>添加</a:t>
                </a:r>
                <a:r>
                  <a:rPr lang="zh-CN" altLang="en-US" sz="1000" dirty="0" smtClean="0"/>
                  <a:t>文字    添加文字</a:t>
                </a:r>
                <a:endParaRPr lang="en-US" altLang="zh-CN" sz="1000" dirty="0" smtClean="0"/>
              </a:p>
              <a:p>
                <a:pPr algn="ctr"/>
                <a:r>
                  <a:rPr lang="zh-CN" altLang="en-US" sz="1000" dirty="0"/>
                  <a:t>添加文字    添加文字</a:t>
                </a:r>
              </a:p>
              <a:p>
                <a:pPr algn="ctr"/>
                <a:r>
                  <a:rPr lang="zh-CN" altLang="en-US" sz="1000" dirty="0"/>
                  <a:t>添加文字    添加文字</a:t>
                </a:r>
              </a:p>
              <a:p>
                <a:pPr algn="ctr"/>
                <a:r>
                  <a:rPr lang="zh-CN" altLang="en-US" sz="1000" dirty="0"/>
                  <a:t>添加文字    添加</a:t>
                </a:r>
                <a:r>
                  <a:rPr lang="zh-CN" altLang="en-US" sz="1000" dirty="0" smtClean="0"/>
                  <a:t>文字</a:t>
                </a:r>
                <a:endParaRPr lang="zh-CN" altLang="en-US" sz="1000" dirty="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9722723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Box 18"/>
          <p:cNvSpPr txBox="1"/>
          <p:nvPr/>
        </p:nvSpPr>
        <p:spPr>
          <a:xfrm>
            <a:off x="3244" y="5952"/>
            <a:ext cx="20313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</a:rPr>
              <a:t>双击此处添加标题</a:t>
            </a:r>
            <a:endParaRPr lang="zh-CN" altLang="en-US" dirty="0">
              <a:solidFill>
                <a:schemeClr val="bg1"/>
              </a:solidFill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574549" y="1101342"/>
            <a:ext cx="8029899" cy="3270608"/>
            <a:chOff x="-972616" y="406619"/>
            <a:chExt cx="10615099" cy="4323571"/>
          </a:xfrm>
        </p:grpSpPr>
        <p:graphicFrame>
          <p:nvGraphicFramePr>
            <p:cNvPr id="59" name="图表 58"/>
            <p:cNvGraphicFramePr/>
            <p:nvPr>
              <p:extLst>
                <p:ext uri="{D42A27DB-BD31-4B8C-83A1-F6EECF244321}">
                  <p14:modId xmlns:p14="http://schemas.microsoft.com/office/powerpoint/2010/main" val="2679365911"/>
                </p:ext>
              </p:extLst>
            </p:nvPr>
          </p:nvGraphicFramePr>
          <p:xfrm>
            <a:off x="1364628" y="504417"/>
            <a:ext cx="5307304" cy="378566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  <p:sp>
          <p:nvSpPr>
            <p:cNvPr id="60" name="任意多边形 59"/>
            <p:cNvSpPr/>
            <p:nvPr/>
          </p:nvSpPr>
          <p:spPr>
            <a:xfrm>
              <a:off x="5559911" y="2449413"/>
              <a:ext cx="1962150" cy="632952"/>
            </a:xfrm>
            <a:custGeom>
              <a:avLst/>
              <a:gdLst>
                <a:gd name="connsiteX0" fmla="*/ 0 w 2952750"/>
                <a:gd name="connsiteY0" fmla="*/ 952500 h 952500"/>
                <a:gd name="connsiteX1" fmla="*/ 2000250 w 2952750"/>
                <a:gd name="connsiteY1" fmla="*/ 952500 h 952500"/>
                <a:gd name="connsiteX2" fmla="*/ 2952750 w 2952750"/>
                <a:gd name="connsiteY2" fmla="*/ 0 h 952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952750" h="952500">
                  <a:moveTo>
                    <a:pt x="0" y="952500"/>
                  </a:moveTo>
                  <a:lnTo>
                    <a:pt x="2000250" y="952500"/>
                  </a:lnTo>
                  <a:lnTo>
                    <a:pt x="2952750" y="0"/>
                  </a:lnTo>
                </a:path>
              </a:pathLst>
            </a:custGeom>
            <a:noFill/>
            <a:ln w="12700" cap="flat" cmpd="sng" algn="ctr">
              <a:solidFill>
                <a:srgbClr val="C00000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61" name="任意多边形 60"/>
            <p:cNvSpPr/>
            <p:nvPr/>
          </p:nvSpPr>
          <p:spPr>
            <a:xfrm rot="10800000">
              <a:off x="789511" y="1816462"/>
              <a:ext cx="1962150" cy="632952"/>
            </a:xfrm>
            <a:custGeom>
              <a:avLst/>
              <a:gdLst>
                <a:gd name="connsiteX0" fmla="*/ 0 w 2952750"/>
                <a:gd name="connsiteY0" fmla="*/ 952500 h 952500"/>
                <a:gd name="connsiteX1" fmla="*/ 2000250 w 2952750"/>
                <a:gd name="connsiteY1" fmla="*/ 952500 h 952500"/>
                <a:gd name="connsiteX2" fmla="*/ 2952750 w 2952750"/>
                <a:gd name="connsiteY2" fmla="*/ 0 h 952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952750" h="952500">
                  <a:moveTo>
                    <a:pt x="0" y="952500"/>
                  </a:moveTo>
                  <a:lnTo>
                    <a:pt x="2000250" y="952500"/>
                  </a:lnTo>
                  <a:lnTo>
                    <a:pt x="2952750" y="0"/>
                  </a:lnTo>
                </a:path>
              </a:pathLst>
            </a:custGeom>
            <a:noFill/>
            <a:ln w="12700" cap="flat" cmpd="sng" algn="ctr">
              <a:solidFill>
                <a:schemeClr val="tx1">
                  <a:lumMod val="50000"/>
                  <a:lumOff val="50000"/>
                </a:scheme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62" name="矩形 61"/>
            <p:cNvSpPr/>
            <p:nvPr/>
          </p:nvSpPr>
          <p:spPr>
            <a:xfrm>
              <a:off x="6156332" y="746854"/>
              <a:ext cx="3486151" cy="164780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lnSpc>
                  <a:spcPct val="150000"/>
                </a:lnSpc>
              </a:pPr>
              <a:r>
                <a:rPr lang="zh-CN" altLang="en-US" sz="1000" kern="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是浙江地区第一家精品</a:t>
              </a:r>
              <a:r>
                <a:rPr lang="en-US" altLang="zh-CN" sz="1000" kern="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00" kern="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设计机构。拥有国内顶尖的</a:t>
              </a:r>
              <a:r>
                <a:rPr lang="en-US" altLang="zh-CN" sz="1000" kern="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00" kern="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制作技术、顶级的</a:t>
              </a:r>
              <a:r>
                <a:rPr lang="en-US" altLang="zh-CN" sz="1000" kern="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00" kern="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设计团队，坚持精益求精、拒绝平庸的做事精神，帮助您实现美观、精致、严谨、动感的</a:t>
              </a:r>
              <a:r>
                <a:rPr lang="en-US" altLang="zh-CN" sz="1000" kern="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00" kern="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展示效果，让您的</a:t>
              </a:r>
              <a:r>
                <a:rPr lang="en-US" altLang="zh-CN" sz="1000" kern="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00" kern="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创造卓越价值。</a:t>
              </a:r>
            </a:p>
          </p:txBody>
        </p:sp>
        <p:sp>
          <p:nvSpPr>
            <p:cNvPr id="63" name="矩形 62"/>
            <p:cNvSpPr/>
            <p:nvPr/>
          </p:nvSpPr>
          <p:spPr>
            <a:xfrm>
              <a:off x="-969449" y="3082367"/>
              <a:ext cx="3517918" cy="164780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lnSpc>
                  <a:spcPct val="150000"/>
                </a:lnSpc>
              </a:pPr>
              <a:r>
                <a:rPr lang="zh-CN" altLang="en-US" sz="1000" kern="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是浙江地区第一家精品</a:t>
              </a:r>
              <a:r>
                <a:rPr lang="en-US" altLang="zh-CN" sz="1000" kern="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00" kern="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设计机构。拥有国内顶尖的</a:t>
              </a:r>
              <a:r>
                <a:rPr lang="en-US" altLang="zh-CN" sz="1000" kern="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00" kern="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制作技术、顶级的</a:t>
              </a:r>
              <a:r>
                <a:rPr lang="en-US" altLang="zh-CN" sz="1000" kern="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00" kern="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设计团队，坚持精益求精、拒绝平庸的做事精神，帮助您实现美观、精致、严谨、动感的</a:t>
              </a:r>
              <a:r>
                <a:rPr lang="en-US" altLang="zh-CN" sz="1000" kern="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00" kern="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展示效果，让您的</a:t>
              </a:r>
              <a:r>
                <a:rPr lang="en-US" altLang="zh-CN" sz="1000" kern="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00" kern="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创造卓越价值。</a:t>
              </a:r>
            </a:p>
          </p:txBody>
        </p:sp>
        <p:sp>
          <p:nvSpPr>
            <p:cNvPr id="64" name="矩形 63"/>
            <p:cNvSpPr/>
            <p:nvPr/>
          </p:nvSpPr>
          <p:spPr>
            <a:xfrm>
              <a:off x="-969449" y="2710831"/>
              <a:ext cx="2956547" cy="44755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/>
              <a:r>
                <a:rPr lang="zh-CN" altLang="en-US" sz="1600" b="1" kern="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宁波思翔广告有限公司</a:t>
              </a:r>
            </a:p>
          </p:txBody>
        </p:sp>
        <p:sp>
          <p:nvSpPr>
            <p:cNvPr id="69" name="矩形 68"/>
            <p:cNvSpPr/>
            <p:nvPr/>
          </p:nvSpPr>
          <p:spPr>
            <a:xfrm>
              <a:off x="6156332" y="406619"/>
              <a:ext cx="2956547" cy="44755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/>
              <a:r>
                <a:rPr lang="zh-CN" altLang="en-US" sz="1600" b="1" kern="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宁波思翔广告有限公司</a:t>
              </a:r>
            </a:p>
          </p:txBody>
        </p:sp>
        <p:sp>
          <p:nvSpPr>
            <p:cNvPr id="70" name="矩形 69"/>
            <p:cNvSpPr/>
            <p:nvPr/>
          </p:nvSpPr>
          <p:spPr>
            <a:xfrm>
              <a:off x="6133472" y="521622"/>
              <a:ext cx="45720" cy="1713244"/>
            </a:xfrm>
            <a:prstGeom prst="rect">
              <a:avLst/>
            </a:prstGeom>
            <a:solidFill>
              <a:srgbClr val="C0000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71" name="矩形 70"/>
            <p:cNvSpPr/>
            <p:nvPr/>
          </p:nvSpPr>
          <p:spPr>
            <a:xfrm>
              <a:off x="-972616" y="2793559"/>
              <a:ext cx="45719" cy="1936631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430594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7"/>
          <p:cNvSpPr>
            <a:spLocks/>
          </p:cNvSpPr>
          <p:nvPr/>
        </p:nvSpPr>
        <p:spPr bwMode="auto">
          <a:xfrm>
            <a:off x="3341452" y="2530456"/>
            <a:ext cx="301321" cy="698254"/>
          </a:xfrm>
          <a:custGeom>
            <a:avLst/>
            <a:gdLst>
              <a:gd name="T0" fmla="*/ 0 w 44"/>
              <a:gd name="T1" fmla="*/ 102 h 102"/>
              <a:gd name="T2" fmla="*/ 28 w 44"/>
              <a:gd name="T3" fmla="*/ 86 h 102"/>
              <a:gd name="T4" fmla="*/ 44 w 44"/>
              <a:gd name="T5" fmla="*/ 59 h 102"/>
              <a:gd name="T6" fmla="*/ 44 w 44"/>
              <a:gd name="T7" fmla="*/ 0 h 102"/>
              <a:gd name="T8" fmla="*/ 32 w 44"/>
              <a:gd name="T9" fmla="*/ 0 h 102"/>
              <a:gd name="T10" fmla="*/ 32 w 44"/>
              <a:gd name="T11" fmla="*/ 59 h 102"/>
              <a:gd name="T12" fmla="*/ 21 w 44"/>
              <a:gd name="T13" fmla="*/ 76 h 102"/>
              <a:gd name="T14" fmla="*/ 0 w 44"/>
              <a:gd name="T15" fmla="*/ 88 h 102"/>
              <a:gd name="T16" fmla="*/ 0 w 44"/>
              <a:gd name="T17" fmla="*/ 102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4" h="102">
                <a:moveTo>
                  <a:pt x="0" y="102"/>
                </a:moveTo>
                <a:cubicBezTo>
                  <a:pt x="28" y="86"/>
                  <a:pt x="28" y="86"/>
                  <a:pt x="28" y="86"/>
                </a:cubicBezTo>
                <a:cubicBezTo>
                  <a:pt x="37" y="80"/>
                  <a:pt x="44" y="70"/>
                  <a:pt x="44" y="59"/>
                </a:cubicBezTo>
                <a:cubicBezTo>
                  <a:pt x="44" y="0"/>
                  <a:pt x="44" y="0"/>
                  <a:pt x="44" y="0"/>
                </a:cubicBezTo>
                <a:cubicBezTo>
                  <a:pt x="32" y="0"/>
                  <a:pt x="32" y="0"/>
                  <a:pt x="32" y="0"/>
                </a:cubicBezTo>
                <a:cubicBezTo>
                  <a:pt x="32" y="59"/>
                  <a:pt x="32" y="59"/>
                  <a:pt x="32" y="59"/>
                </a:cubicBezTo>
                <a:cubicBezTo>
                  <a:pt x="32" y="65"/>
                  <a:pt x="27" y="72"/>
                  <a:pt x="21" y="76"/>
                </a:cubicBezTo>
                <a:cubicBezTo>
                  <a:pt x="0" y="88"/>
                  <a:pt x="0" y="88"/>
                  <a:pt x="0" y="88"/>
                </a:cubicBezTo>
                <a:cubicBezTo>
                  <a:pt x="0" y="102"/>
                  <a:pt x="0" y="102"/>
                  <a:pt x="0" y="102"/>
                </a:cubicBezTo>
                <a:close/>
              </a:path>
            </a:pathLst>
          </a:custGeom>
          <a:solidFill>
            <a:srgbClr val="C9CA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400"/>
          </a:p>
        </p:txBody>
      </p:sp>
      <p:sp>
        <p:nvSpPr>
          <p:cNvPr id="5" name="Freeform 8"/>
          <p:cNvSpPr>
            <a:spLocks/>
          </p:cNvSpPr>
          <p:nvPr/>
        </p:nvSpPr>
        <p:spPr bwMode="auto">
          <a:xfrm>
            <a:off x="3060413" y="3124405"/>
            <a:ext cx="301321" cy="692459"/>
          </a:xfrm>
          <a:custGeom>
            <a:avLst/>
            <a:gdLst>
              <a:gd name="T0" fmla="*/ 44 w 44"/>
              <a:gd name="T1" fmla="*/ 0 h 101"/>
              <a:gd name="T2" fmla="*/ 16 w 44"/>
              <a:gd name="T3" fmla="*/ 16 h 101"/>
              <a:gd name="T4" fmla="*/ 0 w 44"/>
              <a:gd name="T5" fmla="*/ 42 h 101"/>
              <a:gd name="T6" fmla="*/ 0 w 44"/>
              <a:gd name="T7" fmla="*/ 101 h 101"/>
              <a:gd name="T8" fmla="*/ 12 w 44"/>
              <a:gd name="T9" fmla="*/ 101 h 101"/>
              <a:gd name="T10" fmla="*/ 12 w 44"/>
              <a:gd name="T11" fmla="*/ 43 h 101"/>
              <a:gd name="T12" fmla="*/ 23 w 44"/>
              <a:gd name="T13" fmla="*/ 25 h 101"/>
              <a:gd name="T14" fmla="*/ 44 w 44"/>
              <a:gd name="T15" fmla="*/ 13 h 101"/>
              <a:gd name="T16" fmla="*/ 44 w 44"/>
              <a:gd name="T17" fmla="*/ 0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4" h="101">
                <a:moveTo>
                  <a:pt x="44" y="0"/>
                </a:moveTo>
                <a:cubicBezTo>
                  <a:pt x="16" y="16"/>
                  <a:pt x="16" y="16"/>
                  <a:pt x="16" y="16"/>
                </a:cubicBezTo>
                <a:cubicBezTo>
                  <a:pt x="7" y="21"/>
                  <a:pt x="0" y="32"/>
                  <a:pt x="0" y="42"/>
                </a:cubicBezTo>
                <a:cubicBezTo>
                  <a:pt x="0" y="101"/>
                  <a:pt x="0" y="101"/>
                  <a:pt x="0" y="101"/>
                </a:cubicBezTo>
                <a:cubicBezTo>
                  <a:pt x="12" y="101"/>
                  <a:pt x="12" y="101"/>
                  <a:pt x="12" y="101"/>
                </a:cubicBezTo>
                <a:cubicBezTo>
                  <a:pt x="12" y="43"/>
                  <a:pt x="12" y="43"/>
                  <a:pt x="12" y="43"/>
                </a:cubicBezTo>
                <a:cubicBezTo>
                  <a:pt x="12" y="37"/>
                  <a:pt x="17" y="29"/>
                  <a:pt x="23" y="25"/>
                </a:cubicBezTo>
                <a:cubicBezTo>
                  <a:pt x="44" y="13"/>
                  <a:pt x="44" y="13"/>
                  <a:pt x="44" y="13"/>
                </a:cubicBezTo>
                <a:cubicBezTo>
                  <a:pt x="44" y="0"/>
                  <a:pt x="44" y="0"/>
                  <a:pt x="44" y="0"/>
                </a:cubicBezTo>
                <a:close/>
              </a:path>
            </a:pathLst>
          </a:custGeom>
          <a:solidFill>
            <a:srgbClr val="C9CA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400"/>
          </a:p>
        </p:txBody>
      </p:sp>
      <p:sp>
        <p:nvSpPr>
          <p:cNvPr id="6" name="Freeform 9"/>
          <p:cNvSpPr>
            <a:spLocks/>
          </p:cNvSpPr>
          <p:nvPr/>
        </p:nvSpPr>
        <p:spPr bwMode="auto">
          <a:xfrm>
            <a:off x="2567869" y="3605359"/>
            <a:ext cx="677972" cy="909757"/>
          </a:xfrm>
          <a:custGeom>
            <a:avLst/>
            <a:gdLst>
              <a:gd name="T0" fmla="*/ 99 w 99"/>
              <a:gd name="T1" fmla="*/ 0 h 133"/>
              <a:gd name="T2" fmla="*/ 16 w 99"/>
              <a:gd name="T3" fmla="*/ 48 h 133"/>
              <a:gd name="T4" fmla="*/ 0 w 99"/>
              <a:gd name="T5" fmla="*/ 75 h 133"/>
              <a:gd name="T6" fmla="*/ 0 w 99"/>
              <a:gd name="T7" fmla="*/ 133 h 133"/>
              <a:gd name="T8" fmla="*/ 12 w 99"/>
              <a:gd name="T9" fmla="*/ 133 h 133"/>
              <a:gd name="T10" fmla="*/ 12 w 99"/>
              <a:gd name="T11" fmla="*/ 75 h 133"/>
              <a:gd name="T12" fmla="*/ 23 w 99"/>
              <a:gd name="T13" fmla="*/ 57 h 133"/>
              <a:gd name="T14" fmla="*/ 99 w 99"/>
              <a:gd name="T15" fmla="*/ 14 h 133"/>
              <a:gd name="T16" fmla="*/ 99 w 99"/>
              <a:gd name="T17" fmla="*/ 0 h 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99" h="133">
                <a:moveTo>
                  <a:pt x="99" y="0"/>
                </a:moveTo>
                <a:cubicBezTo>
                  <a:pt x="16" y="48"/>
                  <a:pt x="16" y="48"/>
                  <a:pt x="16" y="48"/>
                </a:cubicBezTo>
                <a:cubicBezTo>
                  <a:pt x="7" y="54"/>
                  <a:pt x="0" y="64"/>
                  <a:pt x="0" y="75"/>
                </a:cubicBezTo>
                <a:cubicBezTo>
                  <a:pt x="0" y="133"/>
                  <a:pt x="0" y="133"/>
                  <a:pt x="0" y="133"/>
                </a:cubicBezTo>
                <a:cubicBezTo>
                  <a:pt x="12" y="133"/>
                  <a:pt x="12" y="133"/>
                  <a:pt x="12" y="133"/>
                </a:cubicBezTo>
                <a:cubicBezTo>
                  <a:pt x="12" y="75"/>
                  <a:pt x="12" y="75"/>
                  <a:pt x="12" y="75"/>
                </a:cubicBezTo>
                <a:cubicBezTo>
                  <a:pt x="12" y="69"/>
                  <a:pt x="17" y="61"/>
                  <a:pt x="23" y="57"/>
                </a:cubicBezTo>
                <a:cubicBezTo>
                  <a:pt x="99" y="14"/>
                  <a:pt x="99" y="14"/>
                  <a:pt x="99" y="14"/>
                </a:cubicBezTo>
                <a:cubicBezTo>
                  <a:pt x="99" y="0"/>
                  <a:pt x="99" y="0"/>
                  <a:pt x="99" y="0"/>
                </a:cubicBezTo>
                <a:close/>
              </a:path>
            </a:pathLst>
          </a:custGeom>
          <a:solidFill>
            <a:srgbClr val="C9CA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400"/>
          </a:p>
        </p:txBody>
      </p:sp>
      <p:sp>
        <p:nvSpPr>
          <p:cNvPr id="7" name="Oval 10"/>
          <p:cNvSpPr>
            <a:spLocks noChangeArrowheads="1"/>
          </p:cNvSpPr>
          <p:nvPr/>
        </p:nvSpPr>
        <p:spPr bwMode="auto">
          <a:xfrm>
            <a:off x="2388235" y="4219590"/>
            <a:ext cx="440392" cy="440392"/>
          </a:xfrm>
          <a:prstGeom prst="ellipse">
            <a:avLst/>
          </a:prstGeom>
          <a:solidFill>
            <a:srgbClr val="C9CA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400"/>
          </a:p>
        </p:txBody>
      </p:sp>
      <p:sp>
        <p:nvSpPr>
          <p:cNvPr id="8" name="Oval 11"/>
          <p:cNvSpPr>
            <a:spLocks noChangeArrowheads="1"/>
          </p:cNvSpPr>
          <p:nvPr/>
        </p:nvSpPr>
        <p:spPr bwMode="auto">
          <a:xfrm>
            <a:off x="2472257" y="4303613"/>
            <a:ext cx="272348" cy="272348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400"/>
          </a:p>
        </p:txBody>
      </p:sp>
      <p:sp>
        <p:nvSpPr>
          <p:cNvPr id="9" name="Oval 12"/>
          <p:cNvSpPr>
            <a:spLocks noChangeArrowheads="1"/>
          </p:cNvSpPr>
          <p:nvPr/>
        </p:nvSpPr>
        <p:spPr bwMode="auto">
          <a:xfrm>
            <a:off x="2533101" y="4364456"/>
            <a:ext cx="156455" cy="156455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400"/>
          </a:p>
        </p:txBody>
      </p:sp>
      <p:sp>
        <p:nvSpPr>
          <p:cNvPr id="10" name="Oval 13"/>
          <p:cNvSpPr>
            <a:spLocks noChangeArrowheads="1"/>
          </p:cNvSpPr>
          <p:nvPr/>
        </p:nvSpPr>
        <p:spPr bwMode="auto">
          <a:xfrm>
            <a:off x="2880779" y="3509749"/>
            <a:ext cx="440392" cy="431701"/>
          </a:xfrm>
          <a:prstGeom prst="ellipse">
            <a:avLst/>
          </a:prstGeom>
          <a:solidFill>
            <a:srgbClr val="C9CA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400"/>
          </a:p>
        </p:txBody>
      </p:sp>
      <p:sp>
        <p:nvSpPr>
          <p:cNvPr id="11" name="Oval 14"/>
          <p:cNvSpPr>
            <a:spLocks noChangeArrowheads="1"/>
          </p:cNvSpPr>
          <p:nvPr/>
        </p:nvSpPr>
        <p:spPr bwMode="auto">
          <a:xfrm>
            <a:off x="2964800" y="3590873"/>
            <a:ext cx="272348" cy="275246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400"/>
          </a:p>
        </p:txBody>
      </p:sp>
      <p:sp>
        <p:nvSpPr>
          <p:cNvPr id="12" name="Freeform 15"/>
          <p:cNvSpPr>
            <a:spLocks/>
          </p:cNvSpPr>
          <p:nvPr/>
        </p:nvSpPr>
        <p:spPr bwMode="auto">
          <a:xfrm>
            <a:off x="3025645" y="3912475"/>
            <a:ext cx="170943" cy="350576"/>
          </a:xfrm>
          <a:custGeom>
            <a:avLst/>
            <a:gdLst>
              <a:gd name="T0" fmla="*/ 0 w 59"/>
              <a:gd name="T1" fmla="*/ 64 h 121"/>
              <a:gd name="T2" fmla="*/ 17 w 59"/>
              <a:gd name="T3" fmla="*/ 64 h 121"/>
              <a:gd name="T4" fmla="*/ 17 w 59"/>
              <a:gd name="T5" fmla="*/ 0 h 121"/>
              <a:gd name="T6" fmla="*/ 43 w 59"/>
              <a:gd name="T7" fmla="*/ 0 h 121"/>
              <a:gd name="T8" fmla="*/ 43 w 59"/>
              <a:gd name="T9" fmla="*/ 64 h 121"/>
              <a:gd name="T10" fmla="*/ 59 w 59"/>
              <a:gd name="T11" fmla="*/ 64 h 121"/>
              <a:gd name="T12" fmla="*/ 31 w 59"/>
              <a:gd name="T13" fmla="*/ 121 h 121"/>
              <a:gd name="T14" fmla="*/ 0 w 59"/>
              <a:gd name="T15" fmla="*/ 64 h 121"/>
              <a:gd name="T16" fmla="*/ 0 w 59"/>
              <a:gd name="T17" fmla="*/ 64 h 1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9" h="121">
                <a:moveTo>
                  <a:pt x="0" y="64"/>
                </a:moveTo>
                <a:lnTo>
                  <a:pt x="17" y="64"/>
                </a:lnTo>
                <a:lnTo>
                  <a:pt x="17" y="0"/>
                </a:lnTo>
                <a:lnTo>
                  <a:pt x="43" y="0"/>
                </a:lnTo>
                <a:lnTo>
                  <a:pt x="43" y="64"/>
                </a:lnTo>
                <a:lnTo>
                  <a:pt x="59" y="64"/>
                </a:lnTo>
                <a:lnTo>
                  <a:pt x="31" y="121"/>
                </a:lnTo>
                <a:lnTo>
                  <a:pt x="0" y="64"/>
                </a:lnTo>
                <a:lnTo>
                  <a:pt x="0" y="64"/>
                </a:lnTo>
                <a:close/>
              </a:path>
            </a:pathLst>
          </a:custGeom>
          <a:solidFill>
            <a:srgbClr val="C9CA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400"/>
          </a:p>
        </p:txBody>
      </p:sp>
      <p:sp>
        <p:nvSpPr>
          <p:cNvPr id="13" name="Oval 16"/>
          <p:cNvSpPr>
            <a:spLocks noChangeArrowheads="1"/>
          </p:cNvSpPr>
          <p:nvPr/>
        </p:nvSpPr>
        <p:spPr bwMode="auto">
          <a:xfrm>
            <a:off x="3019850" y="3645921"/>
            <a:ext cx="156455" cy="156455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400"/>
          </a:p>
        </p:txBody>
      </p:sp>
      <p:sp>
        <p:nvSpPr>
          <p:cNvPr id="14" name="Freeform 17"/>
          <p:cNvSpPr>
            <a:spLocks/>
          </p:cNvSpPr>
          <p:nvPr/>
        </p:nvSpPr>
        <p:spPr bwMode="auto">
          <a:xfrm>
            <a:off x="5557899" y="2530456"/>
            <a:ext cx="301321" cy="698254"/>
          </a:xfrm>
          <a:custGeom>
            <a:avLst/>
            <a:gdLst>
              <a:gd name="T0" fmla="*/ 44 w 44"/>
              <a:gd name="T1" fmla="*/ 102 h 102"/>
              <a:gd name="T2" fmla="*/ 16 w 44"/>
              <a:gd name="T3" fmla="*/ 86 h 102"/>
              <a:gd name="T4" fmla="*/ 0 w 44"/>
              <a:gd name="T5" fmla="*/ 59 h 102"/>
              <a:gd name="T6" fmla="*/ 0 w 44"/>
              <a:gd name="T7" fmla="*/ 0 h 102"/>
              <a:gd name="T8" fmla="*/ 12 w 44"/>
              <a:gd name="T9" fmla="*/ 0 h 102"/>
              <a:gd name="T10" fmla="*/ 12 w 44"/>
              <a:gd name="T11" fmla="*/ 59 h 102"/>
              <a:gd name="T12" fmla="*/ 23 w 44"/>
              <a:gd name="T13" fmla="*/ 76 h 102"/>
              <a:gd name="T14" fmla="*/ 44 w 44"/>
              <a:gd name="T15" fmla="*/ 88 h 102"/>
              <a:gd name="T16" fmla="*/ 44 w 44"/>
              <a:gd name="T17" fmla="*/ 102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4" h="102">
                <a:moveTo>
                  <a:pt x="44" y="102"/>
                </a:moveTo>
                <a:cubicBezTo>
                  <a:pt x="16" y="86"/>
                  <a:pt x="16" y="86"/>
                  <a:pt x="16" y="86"/>
                </a:cubicBezTo>
                <a:cubicBezTo>
                  <a:pt x="7" y="80"/>
                  <a:pt x="1" y="70"/>
                  <a:pt x="0" y="59"/>
                </a:cubicBezTo>
                <a:cubicBezTo>
                  <a:pt x="0" y="0"/>
                  <a:pt x="0" y="0"/>
                  <a:pt x="0" y="0"/>
                </a:cubicBezTo>
                <a:cubicBezTo>
                  <a:pt x="12" y="0"/>
                  <a:pt x="12" y="0"/>
                  <a:pt x="12" y="0"/>
                </a:cubicBezTo>
                <a:cubicBezTo>
                  <a:pt x="12" y="59"/>
                  <a:pt x="12" y="59"/>
                  <a:pt x="12" y="59"/>
                </a:cubicBezTo>
                <a:cubicBezTo>
                  <a:pt x="12" y="65"/>
                  <a:pt x="17" y="72"/>
                  <a:pt x="23" y="76"/>
                </a:cubicBezTo>
                <a:cubicBezTo>
                  <a:pt x="44" y="88"/>
                  <a:pt x="44" y="88"/>
                  <a:pt x="44" y="88"/>
                </a:cubicBezTo>
                <a:cubicBezTo>
                  <a:pt x="44" y="102"/>
                  <a:pt x="44" y="102"/>
                  <a:pt x="44" y="102"/>
                </a:cubicBezTo>
                <a:close/>
              </a:path>
            </a:pathLst>
          </a:custGeom>
          <a:solidFill>
            <a:srgbClr val="C9CA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400"/>
          </a:p>
        </p:txBody>
      </p:sp>
      <p:sp>
        <p:nvSpPr>
          <p:cNvPr id="15" name="Freeform 18"/>
          <p:cNvSpPr>
            <a:spLocks/>
          </p:cNvSpPr>
          <p:nvPr/>
        </p:nvSpPr>
        <p:spPr bwMode="auto">
          <a:xfrm>
            <a:off x="5844733" y="3124405"/>
            <a:ext cx="295526" cy="692459"/>
          </a:xfrm>
          <a:custGeom>
            <a:avLst/>
            <a:gdLst>
              <a:gd name="T0" fmla="*/ 0 w 43"/>
              <a:gd name="T1" fmla="*/ 0 h 101"/>
              <a:gd name="T2" fmla="*/ 27 w 43"/>
              <a:gd name="T3" fmla="*/ 16 h 101"/>
              <a:gd name="T4" fmla="*/ 43 w 43"/>
              <a:gd name="T5" fmla="*/ 42 h 101"/>
              <a:gd name="T6" fmla="*/ 43 w 43"/>
              <a:gd name="T7" fmla="*/ 101 h 101"/>
              <a:gd name="T8" fmla="*/ 32 w 43"/>
              <a:gd name="T9" fmla="*/ 101 h 101"/>
              <a:gd name="T10" fmla="*/ 32 w 43"/>
              <a:gd name="T11" fmla="*/ 43 h 101"/>
              <a:gd name="T12" fmla="*/ 21 w 43"/>
              <a:gd name="T13" fmla="*/ 25 h 101"/>
              <a:gd name="T14" fmla="*/ 0 w 43"/>
              <a:gd name="T15" fmla="*/ 13 h 101"/>
              <a:gd name="T16" fmla="*/ 0 w 43"/>
              <a:gd name="T17" fmla="*/ 0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3" h="101">
                <a:moveTo>
                  <a:pt x="0" y="0"/>
                </a:moveTo>
                <a:cubicBezTo>
                  <a:pt x="27" y="16"/>
                  <a:pt x="27" y="16"/>
                  <a:pt x="27" y="16"/>
                </a:cubicBezTo>
                <a:cubicBezTo>
                  <a:pt x="36" y="21"/>
                  <a:pt x="43" y="32"/>
                  <a:pt x="43" y="42"/>
                </a:cubicBezTo>
                <a:cubicBezTo>
                  <a:pt x="43" y="101"/>
                  <a:pt x="43" y="101"/>
                  <a:pt x="43" y="101"/>
                </a:cubicBezTo>
                <a:cubicBezTo>
                  <a:pt x="32" y="101"/>
                  <a:pt x="32" y="101"/>
                  <a:pt x="32" y="101"/>
                </a:cubicBezTo>
                <a:cubicBezTo>
                  <a:pt x="32" y="43"/>
                  <a:pt x="32" y="43"/>
                  <a:pt x="32" y="43"/>
                </a:cubicBezTo>
                <a:cubicBezTo>
                  <a:pt x="32" y="37"/>
                  <a:pt x="27" y="29"/>
                  <a:pt x="21" y="25"/>
                </a:cubicBezTo>
                <a:cubicBezTo>
                  <a:pt x="0" y="13"/>
                  <a:pt x="0" y="13"/>
                  <a:pt x="0" y="13"/>
                </a:cubicBezTo>
                <a:cubicBezTo>
                  <a:pt x="0" y="0"/>
                  <a:pt x="0" y="0"/>
                  <a:pt x="0" y="0"/>
                </a:cubicBezTo>
                <a:close/>
              </a:path>
            </a:pathLst>
          </a:custGeom>
          <a:solidFill>
            <a:srgbClr val="C9CA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400"/>
          </a:p>
        </p:txBody>
      </p:sp>
      <p:sp>
        <p:nvSpPr>
          <p:cNvPr id="16" name="Freeform 19"/>
          <p:cNvSpPr>
            <a:spLocks/>
          </p:cNvSpPr>
          <p:nvPr/>
        </p:nvSpPr>
        <p:spPr bwMode="auto">
          <a:xfrm>
            <a:off x="5954831" y="3605359"/>
            <a:ext cx="677972" cy="909757"/>
          </a:xfrm>
          <a:custGeom>
            <a:avLst/>
            <a:gdLst>
              <a:gd name="T0" fmla="*/ 0 w 99"/>
              <a:gd name="T1" fmla="*/ 0 h 133"/>
              <a:gd name="T2" fmla="*/ 83 w 99"/>
              <a:gd name="T3" fmla="*/ 48 h 133"/>
              <a:gd name="T4" fmla="*/ 99 w 99"/>
              <a:gd name="T5" fmla="*/ 75 h 133"/>
              <a:gd name="T6" fmla="*/ 99 w 99"/>
              <a:gd name="T7" fmla="*/ 133 h 133"/>
              <a:gd name="T8" fmla="*/ 87 w 99"/>
              <a:gd name="T9" fmla="*/ 133 h 133"/>
              <a:gd name="T10" fmla="*/ 87 w 99"/>
              <a:gd name="T11" fmla="*/ 75 h 133"/>
              <a:gd name="T12" fmla="*/ 77 w 99"/>
              <a:gd name="T13" fmla="*/ 57 h 133"/>
              <a:gd name="T14" fmla="*/ 0 w 99"/>
              <a:gd name="T15" fmla="*/ 14 h 133"/>
              <a:gd name="T16" fmla="*/ 0 w 99"/>
              <a:gd name="T17" fmla="*/ 0 h 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99" h="133">
                <a:moveTo>
                  <a:pt x="0" y="0"/>
                </a:moveTo>
                <a:cubicBezTo>
                  <a:pt x="83" y="48"/>
                  <a:pt x="83" y="48"/>
                  <a:pt x="83" y="48"/>
                </a:cubicBezTo>
                <a:cubicBezTo>
                  <a:pt x="92" y="54"/>
                  <a:pt x="99" y="64"/>
                  <a:pt x="99" y="75"/>
                </a:cubicBezTo>
                <a:cubicBezTo>
                  <a:pt x="99" y="133"/>
                  <a:pt x="99" y="133"/>
                  <a:pt x="99" y="133"/>
                </a:cubicBezTo>
                <a:cubicBezTo>
                  <a:pt x="87" y="133"/>
                  <a:pt x="87" y="133"/>
                  <a:pt x="87" y="133"/>
                </a:cubicBezTo>
                <a:cubicBezTo>
                  <a:pt x="87" y="75"/>
                  <a:pt x="87" y="75"/>
                  <a:pt x="87" y="75"/>
                </a:cubicBezTo>
                <a:cubicBezTo>
                  <a:pt x="87" y="69"/>
                  <a:pt x="83" y="61"/>
                  <a:pt x="77" y="57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0"/>
                  <a:pt x="0" y="0"/>
                  <a:pt x="0" y="0"/>
                </a:cubicBezTo>
                <a:close/>
              </a:path>
            </a:pathLst>
          </a:custGeom>
          <a:solidFill>
            <a:srgbClr val="C9CA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400"/>
          </a:p>
        </p:txBody>
      </p:sp>
      <p:sp>
        <p:nvSpPr>
          <p:cNvPr id="17" name="Oval 20"/>
          <p:cNvSpPr>
            <a:spLocks noChangeArrowheads="1"/>
          </p:cNvSpPr>
          <p:nvPr/>
        </p:nvSpPr>
        <p:spPr bwMode="auto">
          <a:xfrm>
            <a:off x="6380737" y="4219590"/>
            <a:ext cx="428803" cy="440392"/>
          </a:xfrm>
          <a:prstGeom prst="ellipse">
            <a:avLst/>
          </a:prstGeom>
          <a:solidFill>
            <a:srgbClr val="C9CA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400"/>
          </a:p>
        </p:txBody>
      </p:sp>
      <p:sp>
        <p:nvSpPr>
          <p:cNvPr id="18" name="Oval 21"/>
          <p:cNvSpPr>
            <a:spLocks noChangeArrowheads="1"/>
          </p:cNvSpPr>
          <p:nvPr/>
        </p:nvSpPr>
        <p:spPr bwMode="auto">
          <a:xfrm>
            <a:off x="6456067" y="4303613"/>
            <a:ext cx="272348" cy="272348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400"/>
          </a:p>
        </p:txBody>
      </p:sp>
      <p:sp>
        <p:nvSpPr>
          <p:cNvPr id="19" name="Oval 22"/>
          <p:cNvSpPr>
            <a:spLocks noChangeArrowheads="1"/>
          </p:cNvSpPr>
          <p:nvPr/>
        </p:nvSpPr>
        <p:spPr bwMode="auto">
          <a:xfrm>
            <a:off x="6516910" y="4364456"/>
            <a:ext cx="156455" cy="156455"/>
          </a:xfrm>
          <a:prstGeom prst="ellipse">
            <a:avLst/>
          </a:prstGeom>
          <a:solidFill>
            <a:srgbClr val="C0000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400"/>
          </a:p>
        </p:txBody>
      </p:sp>
      <p:sp>
        <p:nvSpPr>
          <p:cNvPr id="20" name="Oval 23"/>
          <p:cNvSpPr>
            <a:spLocks noChangeArrowheads="1"/>
          </p:cNvSpPr>
          <p:nvPr/>
        </p:nvSpPr>
        <p:spPr bwMode="auto">
          <a:xfrm>
            <a:off x="5888193" y="3509749"/>
            <a:ext cx="428803" cy="431701"/>
          </a:xfrm>
          <a:prstGeom prst="ellipse">
            <a:avLst/>
          </a:prstGeom>
          <a:solidFill>
            <a:srgbClr val="C9CA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400"/>
          </a:p>
        </p:txBody>
      </p:sp>
      <p:sp>
        <p:nvSpPr>
          <p:cNvPr id="21" name="Oval 24"/>
          <p:cNvSpPr>
            <a:spLocks noChangeArrowheads="1"/>
          </p:cNvSpPr>
          <p:nvPr/>
        </p:nvSpPr>
        <p:spPr bwMode="auto">
          <a:xfrm>
            <a:off x="5969318" y="3590873"/>
            <a:ext cx="266553" cy="275246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400"/>
          </a:p>
        </p:txBody>
      </p:sp>
      <p:sp>
        <p:nvSpPr>
          <p:cNvPr id="22" name="Freeform 25"/>
          <p:cNvSpPr>
            <a:spLocks/>
          </p:cNvSpPr>
          <p:nvPr/>
        </p:nvSpPr>
        <p:spPr bwMode="auto">
          <a:xfrm>
            <a:off x="6004086" y="3912475"/>
            <a:ext cx="176737" cy="350576"/>
          </a:xfrm>
          <a:custGeom>
            <a:avLst/>
            <a:gdLst>
              <a:gd name="T0" fmla="*/ 61 w 61"/>
              <a:gd name="T1" fmla="*/ 64 h 121"/>
              <a:gd name="T2" fmla="*/ 45 w 61"/>
              <a:gd name="T3" fmla="*/ 64 h 121"/>
              <a:gd name="T4" fmla="*/ 45 w 61"/>
              <a:gd name="T5" fmla="*/ 0 h 121"/>
              <a:gd name="T6" fmla="*/ 16 w 61"/>
              <a:gd name="T7" fmla="*/ 0 h 121"/>
              <a:gd name="T8" fmla="*/ 16 w 61"/>
              <a:gd name="T9" fmla="*/ 64 h 121"/>
              <a:gd name="T10" fmla="*/ 0 w 61"/>
              <a:gd name="T11" fmla="*/ 64 h 121"/>
              <a:gd name="T12" fmla="*/ 30 w 61"/>
              <a:gd name="T13" fmla="*/ 121 h 121"/>
              <a:gd name="T14" fmla="*/ 61 w 61"/>
              <a:gd name="T15" fmla="*/ 64 h 121"/>
              <a:gd name="T16" fmla="*/ 61 w 61"/>
              <a:gd name="T17" fmla="*/ 64 h 1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1" h="121">
                <a:moveTo>
                  <a:pt x="61" y="64"/>
                </a:moveTo>
                <a:lnTo>
                  <a:pt x="45" y="64"/>
                </a:lnTo>
                <a:lnTo>
                  <a:pt x="45" y="0"/>
                </a:lnTo>
                <a:lnTo>
                  <a:pt x="16" y="0"/>
                </a:lnTo>
                <a:lnTo>
                  <a:pt x="16" y="64"/>
                </a:lnTo>
                <a:lnTo>
                  <a:pt x="0" y="64"/>
                </a:lnTo>
                <a:lnTo>
                  <a:pt x="30" y="121"/>
                </a:lnTo>
                <a:lnTo>
                  <a:pt x="61" y="64"/>
                </a:lnTo>
                <a:lnTo>
                  <a:pt x="61" y="64"/>
                </a:lnTo>
                <a:close/>
              </a:path>
            </a:pathLst>
          </a:custGeom>
          <a:solidFill>
            <a:srgbClr val="C9CA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400"/>
          </a:p>
        </p:txBody>
      </p:sp>
      <p:sp>
        <p:nvSpPr>
          <p:cNvPr id="23" name="Oval 26"/>
          <p:cNvSpPr>
            <a:spLocks noChangeArrowheads="1"/>
          </p:cNvSpPr>
          <p:nvPr/>
        </p:nvSpPr>
        <p:spPr bwMode="auto">
          <a:xfrm>
            <a:off x="6024366" y="3645921"/>
            <a:ext cx="156455" cy="156455"/>
          </a:xfrm>
          <a:prstGeom prst="ellipse">
            <a:avLst/>
          </a:prstGeom>
          <a:solidFill>
            <a:srgbClr val="C0000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400"/>
          </a:p>
        </p:txBody>
      </p:sp>
      <p:sp>
        <p:nvSpPr>
          <p:cNvPr id="24" name="Freeform 27"/>
          <p:cNvSpPr>
            <a:spLocks/>
          </p:cNvSpPr>
          <p:nvPr/>
        </p:nvSpPr>
        <p:spPr bwMode="auto">
          <a:xfrm>
            <a:off x="4558324" y="710941"/>
            <a:ext cx="295526" cy="698254"/>
          </a:xfrm>
          <a:custGeom>
            <a:avLst/>
            <a:gdLst>
              <a:gd name="T0" fmla="*/ 43 w 43"/>
              <a:gd name="T1" fmla="*/ 102 h 102"/>
              <a:gd name="T2" fmla="*/ 15 w 43"/>
              <a:gd name="T3" fmla="*/ 86 h 102"/>
              <a:gd name="T4" fmla="*/ 0 w 43"/>
              <a:gd name="T5" fmla="*/ 59 h 102"/>
              <a:gd name="T6" fmla="*/ 0 w 43"/>
              <a:gd name="T7" fmla="*/ 0 h 102"/>
              <a:gd name="T8" fmla="*/ 11 w 43"/>
              <a:gd name="T9" fmla="*/ 0 h 102"/>
              <a:gd name="T10" fmla="*/ 11 w 43"/>
              <a:gd name="T11" fmla="*/ 59 h 102"/>
              <a:gd name="T12" fmla="*/ 22 w 43"/>
              <a:gd name="T13" fmla="*/ 76 h 102"/>
              <a:gd name="T14" fmla="*/ 43 w 43"/>
              <a:gd name="T15" fmla="*/ 89 h 102"/>
              <a:gd name="T16" fmla="*/ 43 w 43"/>
              <a:gd name="T17" fmla="*/ 102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3" h="102">
                <a:moveTo>
                  <a:pt x="43" y="102"/>
                </a:moveTo>
                <a:cubicBezTo>
                  <a:pt x="15" y="86"/>
                  <a:pt x="15" y="86"/>
                  <a:pt x="15" y="86"/>
                </a:cubicBezTo>
                <a:cubicBezTo>
                  <a:pt x="7" y="80"/>
                  <a:pt x="0" y="70"/>
                  <a:pt x="0" y="59"/>
                </a:cubicBezTo>
                <a:cubicBezTo>
                  <a:pt x="0" y="0"/>
                  <a:pt x="0" y="0"/>
                  <a:pt x="0" y="0"/>
                </a:cubicBezTo>
                <a:cubicBezTo>
                  <a:pt x="11" y="0"/>
                  <a:pt x="11" y="0"/>
                  <a:pt x="11" y="0"/>
                </a:cubicBezTo>
                <a:cubicBezTo>
                  <a:pt x="11" y="59"/>
                  <a:pt x="11" y="59"/>
                  <a:pt x="11" y="59"/>
                </a:cubicBezTo>
                <a:cubicBezTo>
                  <a:pt x="11" y="65"/>
                  <a:pt x="16" y="73"/>
                  <a:pt x="22" y="76"/>
                </a:cubicBezTo>
                <a:cubicBezTo>
                  <a:pt x="43" y="89"/>
                  <a:pt x="43" y="89"/>
                  <a:pt x="43" y="89"/>
                </a:cubicBezTo>
                <a:cubicBezTo>
                  <a:pt x="43" y="102"/>
                  <a:pt x="43" y="102"/>
                  <a:pt x="43" y="102"/>
                </a:cubicBezTo>
                <a:close/>
              </a:path>
            </a:pathLst>
          </a:custGeom>
          <a:solidFill>
            <a:srgbClr val="C9CA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400"/>
          </a:p>
        </p:txBody>
      </p:sp>
      <p:sp>
        <p:nvSpPr>
          <p:cNvPr id="25" name="Freeform 28"/>
          <p:cNvSpPr>
            <a:spLocks/>
          </p:cNvSpPr>
          <p:nvPr/>
        </p:nvSpPr>
        <p:spPr bwMode="auto">
          <a:xfrm>
            <a:off x="4839365" y="1304890"/>
            <a:ext cx="301321" cy="698254"/>
          </a:xfrm>
          <a:custGeom>
            <a:avLst/>
            <a:gdLst>
              <a:gd name="T0" fmla="*/ 0 w 44"/>
              <a:gd name="T1" fmla="*/ 0 h 102"/>
              <a:gd name="T2" fmla="*/ 28 w 44"/>
              <a:gd name="T3" fmla="*/ 16 h 102"/>
              <a:gd name="T4" fmla="*/ 44 w 44"/>
              <a:gd name="T5" fmla="*/ 43 h 102"/>
              <a:gd name="T6" fmla="*/ 44 w 44"/>
              <a:gd name="T7" fmla="*/ 102 h 102"/>
              <a:gd name="T8" fmla="*/ 32 w 44"/>
              <a:gd name="T9" fmla="*/ 102 h 102"/>
              <a:gd name="T10" fmla="*/ 32 w 44"/>
              <a:gd name="T11" fmla="*/ 43 h 102"/>
              <a:gd name="T12" fmla="*/ 21 w 44"/>
              <a:gd name="T13" fmla="*/ 26 h 102"/>
              <a:gd name="T14" fmla="*/ 0 w 44"/>
              <a:gd name="T15" fmla="*/ 14 h 102"/>
              <a:gd name="T16" fmla="*/ 0 w 44"/>
              <a:gd name="T17" fmla="*/ 0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4" h="102">
                <a:moveTo>
                  <a:pt x="0" y="0"/>
                </a:moveTo>
                <a:cubicBezTo>
                  <a:pt x="28" y="16"/>
                  <a:pt x="28" y="16"/>
                  <a:pt x="28" y="16"/>
                </a:cubicBezTo>
                <a:cubicBezTo>
                  <a:pt x="37" y="22"/>
                  <a:pt x="43" y="32"/>
                  <a:pt x="44" y="43"/>
                </a:cubicBezTo>
                <a:cubicBezTo>
                  <a:pt x="44" y="102"/>
                  <a:pt x="44" y="102"/>
                  <a:pt x="44" y="102"/>
                </a:cubicBezTo>
                <a:cubicBezTo>
                  <a:pt x="32" y="102"/>
                  <a:pt x="32" y="102"/>
                  <a:pt x="32" y="102"/>
                </a:cubicBezTo>
                <a:cubicBezTo>
                  <a:pt x="32" y="43"/>
                  <a:pt x="32" y="43"/>
                  <a:pt x="32" y="43"/>
                </a:cubicBezTo>
                <a:cubicBezTo>
                  <a:pt x="32" y="37"/>
                  <a:pt x="27" y="29"/>
                  <a:pt x="21" y="26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0"/>
                  <a:pt x="0" y="0"/>
                  <a:pt x="0" y="0"/>
                </a:cubicBezTo>
                <a:close/>
              </a:path>
            </a:pathLst>
          </a:custGeom>
          <a:solidFill>
            <a:srgbClr val="C9CA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400"/>
          </a:p>
        </p:txBody>
      </p:sp>
      <p:sp>
        <p:nvSpPr>
          <p:cNvPr id="26" name="Freeform 29"/>
          <p:cNvSpPr>
            <a:spLocks/>
          </p:cNvSpPr>
          <p:nvPr/>
        </p:nvSpPr>
        <p:spPr bwMode="auto">
          <a:xfrm>
            <a:off x="4341027" y="710941"/>
            <a:ext cx="292630" cy="698254"/>
          </a:xfrm>
          <a:custGeom>
            <a:avLst/>
            <a:gdLst>
              <a:gd name="T0" fmla="*/ 0 w 43"/>
              <a:gd name="T1" fmla="*/ 102 h 102"/>
              <a:gd name="T2" fmla="*/ 27 w 43"/>
              <a:gd name="T3" fmla="*/ 86 h 102"/>
              <a:gd name="T4" fmla="*/ 43 w 43"/>
              <a:gd name="T5" fmla="*/ 59 h 102"/>
              <a:gd name="T6" fmla="*/ 43 w 43"/>
              <a:gd name="T7" fmla="*/ 0 h 102"/>
              <a:gd name="T8" fmla="*/ 32 w 43"/>
              <a:gd name="T9" fmla="*/ 0 h 102"/>
              <a:gd name="T10" fmla="*/ 32 w 43"/>
              <a:gd name="T11" fmla="*/ 59 h 102"/>
              <a:gd name="T12" fmla="*/ 21 w 43"/>
              <a:gd name="T13" fmla="*/ 76 h 102"/>
              <a:gd name="T14" fmla="*/ 0 w 43"/>
              <a:gd name="T15" fmla="*/ 89 h 102"/>
              <a:gd name="T16" fmla="*/ 0 w 43"/>
              <a:gd name="T17" fmla="*/ 102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3" h="102">
                <a:moveTo>
                  <a:pt x="0" y="102"/>
                </a:moveTo>
                <a:cubicBezTo>
                  <a:pt x="27" y="86"/>
                  <a:pt x="27" y="86"/>
                  <a:pt x="27" y="86"/>
                </a:cubicBezTo>
                <a:cubicBezTo>
                  <a:pt x="36" y="80"/>
                  <a:pt x="43" y="70"/>
                  <a:pt x="43" y="59"/>
                </a:cubicBezTo>
                <a:cubicBezTo>
                  <a:pt x="43" y="0"/>
                  <a:pt x="43" y="0"/>
                  <a:pt x="43" y="0"/>
                </a:cubicBezTo>
                <a:cubicBezTo>
                  <a:pt x="32" y="0"/>
                  <a:pt x="32" y="0"/>
                  <a:pt x="32" y="0"/>
                </a:cubicBezTo>
                <a:cubicBezTo>
                  <a:pt x="32" y="59"/>
                  <a:pt x="32" y="59"/>
                  <a:pt x="32" y="59"/>
                </a:cubicBezTo>
                <a:cubicBezTo>
                  <a:pt x="32" y="65"/>
                  <a:pt x="27" y="73"/>
                  <a:pt x="21" y="76"/>
                </a:cubicBezTo>
                <a:cubicBezTo>
                  <a:pt x="0" y="89"/>
                  <a:pt x="0" y="89"/>
                  <a:pt x="0" y="89"/>
                </a:cubicBezTo>
                <a:cubicBezTo>
                  <a:pt x="0" y="102"/>
                  <a:pt x="0" y="102"/>
                  <a:pt x="0" y="102"/>
                </a:cubicBezTo>
                <a:close/>
              </a:path>
            </a:pathLst>
          </a:custGeom>
          <a:solidFill>
            <a:srgbClr val="C9CA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400"/>
          </a:p>
        </p:txBody>
      </p:sp>
      <p:sp>
        <p:nvSpPr>
          <p:cNvPr id="27" name="Freeform 30"/>
          <p:cNvSpPr>
            <a:spLocks/>
          </p:cNvSpPr>
          <p:nvPr/>
        </p:nvSpPr>
        <p:spPr bwMode="auto">
          <a:xfrm>
            <a:off x="4051295" y="1304890"/>
            <a:ext cx="301321" cy="698254"/>
          </a:xfrm>
          <a:custGeom>
            <a:avLst/>
            <a:gdLst>
              <a:gd name="T0" fmla="*/ 44 w 44"/>
              <a:gd name="T1" fmla="*/ 0 h 102"/>
              <a:gd name="T2" fmla="*/ 16 w 44"/>
              <a:gd name="T3" fmla="*/ 16 h 102"/>
              <a:gd name="T4" fmla="*/ 0 w 44"/>
              <a:gd name="T5" fmla="*/ 43 h 102"/>
              <a:gd name="T6" fmla="*/ 0 w 44"/>
              <a:gd name="T7" fmla="*/ 102 h 102"/>
              <a:gd name="T8" fmla="*/ 12 w 44"/>
              <a:gd name="T9" fmla="*/ 102 h 102"/>
              <a:gd name="T10" fmla="*/ 12 w 44"/>
              <a:gd name="T11" fmla="*/ 43 h 102"/>
              <a:gd name="T12" fmla="*/ 23 w 44"/>
              <a:gd name="T13" fmla="*/ 26 h 102"/>
              <a:gd name="T14" fmla="*/ 44 w 44"/>
              <a:gd name="T15" fmla="*/ 14 h 102"/>
              <a:gd name="T16" fmla="*/ 44 w 44"/>
              <a:gd name="T17" fmla="*/ 0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4" h="102">
                <a:moveTo>
                  <a:pt x="44" y="0"/>
                </a:moveTo>
                <a:cubicBezTo>
                  <a:pt x="16" y="16"/>
                  <a:pt x="16" y="16"/>
                  <a:pt x="16" y="16"/>
                </a:cubicBezTo>
                <a:cubicBezTo>
                  <a:pt x="7" y="22"/>
                  <a:pt x="1" y="32"/>
                  <a:pt x="0" y="43"/>
                </a:cubicBezTo>
                <a:cubicBezTo>
                  <a:pt x="0" y="102"/>
                  <a:pt x="0" y="102"/>
                  <a:pt x="0" y="102"/>
                </a:cubicBezTo>
                <a:cubicBezTo>
                  <a:pt x="12" y="102"/>
                  <a:pt x="12" y="102"/>
                  <a:pt x="12" y="102"/>
                </a:cubicBezTo>
                <a:cubicBezTo>
                  <a:pt x="12" y="43"/>
                  <a:pt x="12" y="43"/>
                  <a:pt x="12" y="43"/>
                </a:cubicBezTo>
                <a:cubicBezTo>
                  <a:pt x="12" y="37"/>
                  <a:pt x="17" y="29"/>
                  <a:pt x="23" y="26"/>
                </a:cubicBezTo>
                <a:cubicBezTo>
                  <a:pt x="44" y="14"/>
                  <a:pt x="44" y="14"/>
                  <a:pt x="44" y="14"/>
                </a:cubicBezTo>
                <a:cubicBezTo>
                  <a:pt x="44" y="0"/>
                  <a:pt x="44" y="0"/>
                  <a:pt x="44" y="0"/>
                </a:cubicBezTo>
                <a:close/>
              </a:path>
            </a:pathLst>
          </a:custGeom>
          <a:solidFill>
            <a:srgbClr val="C9CA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400"/>
          </a:p>
        </p:txBody>
      </p:sp>
      <p:sp>
        <p:nvSpPr>
          <p:cNvPr id="28" name="Freeform 31"/>
          <p:cNvSpPr>
            <a:spLocks/>
          </p:cNvSpPr>
          <p:nvPr/>
        </p:nvSpPr>
        <p:spPr bwMode="auto">
          <a:xfrm>
            <a:off x="5010306" y="2104549"/>
            <a:ext cx="170943" cy="344781"/>
          </a:xfrm>
          <a:custGeom>
            <a:avLst/>
            <a:gdLst>
              <a:gd name="T0" fmla="*/ 59 w 59"/>
              <a:gd name="T1" fmla="*/ 64 h 119"/>
              <a:gd name="T2" fmla="*/ 45 w 59"/>
              <a:gd name="T3" fmla="*/ 64 h 119"/>
              <a:gd name="T4" fmla="*/ 45 w 59"/>
              <a:gd name="T5" fmla="*/ 0 h 119"/>
              <a:gd name="T6" fmla="*/ 17 w 59"/>
              <a:gd name="T7" fmla="*/ 0 h 119"/>
              <a:gd name="T8" fmla="*/ 17 w 59"/>
              <a:gd name="T9" fmla="*/ 64 h 119"/>
              <a:gd name="T10" fmla="*/ 0 w 59"/>
              <a:gd name="T11" fmla="*/ 64 h 119"/>
              <a:gd name="T12" fmla="*/ 31 w 59"/>
              <a:gd name="T13" fmla="*/ 119 h 119"/>
              <a:gd name="T14" fmla="*/ 59 w 59"/>
              <a:gd name="T15" fmla="*/ 64 h 119"/>
              <a:gd name="T16" fmla="*/ 59 w 59"/>
              <a:gd name="T17" fmla="*/ 64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9" h="119">
                <a:moveTo>
                  <a:pt x="59" y="64"/>
                </a:moveTo>
                <a:lnTo>
                  <a:pt x="45" y="64"/>
                </a:lnTo>
                <a:lnTo>
                  <a:pt x="45" y="0"/>
                </a:lnTo>
                <a:lnTo>
                  <a:pt x="17" y="0"/>
                </a:lnTo>
                <a:lnTo>
                  <a:pt x="17" y="64"/>
                </a:lnTo>
                <a:lnTo>
                  <a:pt x="0" y="64"/>
                </a:lnTo>
                <a:lnTo>
                  <a:pt x="31" y="119"/>
                </a:lnTo>
                <a:lnTo>
                  <a:pt x="59" y="64"/>
                </a:lnTo>
                <a:lnTo>
                  <a:pt x="59" y="64"/>
                </a:lnTo>
                <a:close/>
              </a:path>
            </a:pathLst>
          </a:custGeom>
          <a:solidFill>
            <a:srgbClr val="C9CA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400"/>
          </a:p>
        </p:txBody>
      </p:sp>
      <p:sp>
        <p:nvSpPr>
          <p:cNvPr id="29" name="Freeform 32"/>
          <p:cNvSpPr>
            <a:spLocks/>
          </p:cNvSpPr>
          <p:nvPr/>
        </p:nvSpPr>
        <p:spPr bwMode="auto">
          <a:xfrm>
            <a:off x="4963949" y="1782948"/>
            <a:ext cx="675076" cy="918450"/>
          </a:xfrm>
          <a:custGeom>
            <a:avLst/>
            <a:gdLst>
              <a:gd name="T0" fmla="*/ 0 w 99"/>
              <a:gd name="T1" fmla="*/ 0 h 134"/>
              <a:gd name="T2" fmla="*/ 83 w 99"/>
              <a:gd name="T3" fmla="*/ 48 h 134"/>
              <a:gd name="T4" fmla="*/ 99 w 99"/>
              <a:gd name="T5" fmla="*/ 75 h 134"/>
              <a:gd name="T6" fmla="*/ 99 w 99"/>
              <a:gd name="T7" fmla="*/ 134 h 134"/>
              <a:gd name="T8" fmla="*/ 87 w 99"/>
              <a:gd name="T9" fmla="*/ 134 h 134"/>
              <a:gd name="T10" fmla="*/ 87 w 99"/>
              <a:gd name="T11" fmla="*/ 75 h 134"/>
              <a:gd name="T12" fmla="*/ 76 w 99"/>
              <a:gd name="T13" fmla="*/ 58 h 134"/>
              <a:gd name="T14" fmla="*/ 0 w 99"/>
              <a:gd name="T15" fmla="*/ 14 h 134"/>
              <a:gd name="T16" fmla="*/ 0 w 99"/>
              <a:gd name="T17" fmla="*/ 0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99" h="134">
                <a:moveTo>
                  <a:pt x="0" y="0"/>
                </a:moveTo>
                <a:cubicBezTo>
                  <a:pt x="83" y="48"/>
                  <a:pt x="83" y="48"/>
                  <a:pt x="83" y="48"/>
                </a:cubicBezTo>
                <a:cubicBezTo>
                  <a:pt x="92" y="54"/>
                  <a:pt x="99" y="64"/>
                  <a:pt x="99" y="75"/>
                </a:cubicBezTo>
                <a:cubicBezTo>
                  <a:pt x="99" y="134"/>
                  <a:pt x="99" y="134"/>
                  <a:pt x="99" y="134"/>
                </a:cubicBezTo>
                <a:cubicBezTo>
                  <a:pt x="87" y="134"/>
                  <a:pt x="87" y="134"/>
                  <a:pt x="87" y="134"/>
                </a:cubicBezTo>
                <a:cubicBezTo>
                  <a:pt x="87" y="75"/>
                  <a:pt x="87" y="75"/>
                  <a:pt x="87" y="75"/>
                </a:cubicBezTo>
                <a:cubicBezTo>
                  <a:pt x="87" y="69"/>
                  <a:pt x="82" y="61"/>
                  <a:pt x="76" y="58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0"/>
                  <a:pt x="0" y="0"/>
                  <a:pt x="0" y="0"/>
                </a:cubicBezTo>
                <a:close/>
              </a:path>
            </a:pathLst>
          </a:custGeom>
          <a:solidFill>
            <a:srgbClr val="C9CA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400"/>
          </a:p>
        </p:txBody>
      </p:sp>
      <p:sp>
        <p:nvSpPr>
          <p:cNvPr id="30" name="Freeform 33"/>
          <p:cNvSpPr>
            <a:spLocks/>
          </p:cNvSpPr>
          <p:nvPr/>
        </p:nvSpPr>
        <p:spPr bwMode="auto">
          <a:xfrm>
            <a:off x="4558324" y="1782948"/>
            <a:ext cx="672177" cy="912655"/>
          </a:xfrm>
          <a:custGeom>
            <a:avLst/>
            <a:gdLst>
              <a:gd name="T0" fmla="*/ 98 w 98"/>
              <a:gd name="T1" fmla="*/ 0 h 133"/>
              <a:gd name="T2" fmla="*/ 16 w 98"/>
              <a:gd name="T3" fmla="*/ 48 h 133"/>
              <a:gd name="T4" fmla="*/ 0 w 98"/>
              <a:gd name="T5" fmla="*/ 75 h 133"/>
              <a:gd name="T6" fmla="*/ 0 w 98"/>
              <a:gd name="T7" fmla="*/ 133 h 133"/>
              <a:gd name="T8" fmla="*/ 11 w 98"/>
              <a:gd name="T9" fmla="*/ 133 h 133"/>
              <a:gd name="T10" fmla="*/ 11 w 98"/>
              <a:gd name="T11" fmla="*/ 75 h 133"/>
              <a:gd name="T12" fmla="*/ 22 w 98"/>
              <a:gd name="T13" fmla="*/ 58 h 133"/>
              <a:gd name="T14" fmla="*/ 98 w 98"/>
              <a:gd name="T15" fmla="*/ 14 h 133"/>
              <a:gd name="T16" fmla="*/ 98 w 98"/>
              <a:gd name="T17" fmla="*/ 0 h 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98" h="133">
                <a:moveTo>
                  <a:pt x="98" y="0"/>
                </a:moveTo>
                <a:cubicBezTo>
                  <a:pt x="16" y="48"/>
                  <a:pt x="16" y="48"/>
                  <a:pt x="16" y="48"/>
                </a:cubicBezTo>
                <a:cubicBezTo>
                  <a:pt x="7" y="54"/>
                  <a:pt x="0" y="64"/>
                  <a:pt x="0" y="75"/>
                </a:cubicBezTo>
                <a:cubicBezTo>
                  <a:pt x="0" y="133"/>
                  <a:pt x="0" y="133"/>
                  <a:pt x="0" y="133"/>
                </a:cubicBezTo>
                <a:cubicBezTo>
                  <a:pt x="11" y="133"/>
                  <a:pt x="11" y="133"/>
                  <a:pt x="11" y="133"/>
                </a:cubicBezTo>
                <a:cubicBezTo>
                  <a:pt x="11" y="75"/>
                  <a:pt x="11" y="75"/>
                  <a:pt x="11" y="75"/>
                </a:cubicBezTo>
                <a:cubicBezTo>
                  <a:pt x="11" y="69"/>
                  <a:pt x="16" y="61"/>
                  <a:pt x="22" y="58"/>
                </a:cubicBezTo>
                <a:cubicBezTo>
                  <a:pt x="98" y="14"/>
                  <a:pt x="98" y="14"/>
                  <a:pt x="98" y="14"/>
                </a:cubicBezTo>
                <a:cubicBezTo>
                  <a:pt x="98" y="0"/>
                  <a:pt x="98" y="0"/>
                  <a:pt x="98" y="0"/>
                </a:cubicBezTo>
                <a:close/>
              </a:path>
            </a:pathLst>
          </a:custGeom>
          <a:solidFill>
            <a:srgbClr val="C9CA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400"/>
          </a:p>
        </p:txBody>
      </p:sp>
      <p:sp>
        <p:nvSpPr>
          <p:cNvPr id="31" name="Oval 34"/>
          <p:cNvSpPr>
            <a:spLocks noChangeArrowheads="1"/>
          </p:cNvSpPr>
          <p:nvPr/>
        </p:nvSpPr>
        <p:spPr bwMode="auto">
          <a:xfrm>
            <a:off x="5381162" y="2405870"/>
            <a:ext cx="437496" cy="431701"/>
          </a:xfrm>
          <a:prstGeom prst="ellipse">
            <a:avLst/>
          </a:prstGeom>
          <a:solidFill>
            <a:srgbClr val="C9CA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400"/>
          </a:p>
        </p:txBody>
      </p:sp>
      <p:sp>
        <p:nvSpPr>
          <p:cNvPr id="5120" name="Oval 35"/>
          <p:cNvSpPr>
            <a:spLocks noChangeArrowheads="1"/>
          </p:cNvSpPr>
          <p:nvPr/>
        </p:nvSpPr>
        <p:spPr bwMode="auto">
          <a:xfrm>
            <a:off x="5462287" y="2489893"/>
            <a:ext cx="275246" cy="272348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400"/>
          </a:p>
        </p:txBody>
      </p:sp>
      <p:sp>
        <p:nvSpPr>
          <p:cNvPr id="5121" name="Oval 36"/>
          <p:cNvSpPr>
            <a:spLocks noChangeArrowheads="1"/>
          </p:cNvSpPr>
          <p:nvPr/>
        </p:nvSpPr>
        <p:spPr bwMode="auto">
          <a:xfrm>
            <a:off x="4381589" y="586356"/>
            <a:ext cx="431701" cy="437496"/>
          </a:xfrm>
          <a:prstGeom prst="ellipse">
            <a:avLst/>
          </a:prstGeom>
          <a:solidFill>
            <a:srgbClr val="C9CA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400"/>
          </a:p>
        </p:txBody>
      </p:sp>
      <p:sp>
        <p:nvSpPr>
          <p:cNvPr id="5124" name="Oval 37"/>
          <p:cNvSpPr>
            <a:spLocks noChangeArrowheads="1"/>
          </p:cNvSpPr>
          <p:nvPr/>
        </p:nvSpPr>
        <p:spPr bwMode="auto">
          <a:xfrm>
            <a:off x="4456919" y="667481"/>
            <a:ext cx="272348" cy="275246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400"/>
          </a:p>
        </p:txBody>
      </p:sp>
      <p:sp>
        <p:nvSpPr>
          <p:cNvPr id="5125" name="Oval 38"/>
          <p:cNvSpPr>
            <a:spLocks noChangeArrowheads="1"/>
          </p:cNvSpPr>
          <p:nvPr/>
        </p:nvSpPr>
        <p:spPr bwMode="auto">
          <a:xfrm>
            <a:off x="4879927" y="1687336"/>
            <a:ext cx="431701" cy="440392"/>
          </a:xfrm>
          <a:prstGeom prst="ellipse">
            <a:avLst/>
          </a:prstGeom>
          <a:solidFill>
            <a:srgbClr val="C9CA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400"/>
          </a:p>
        </p:txBody>
      </p:sp>
      <p:sp>
        <p:nvSpPr>
          <p:cNvPr id="5126" name="Oval 39"/>
          <p:cNvSpPr>
            <a:spLocks noChangeArrowheads="1"/>
          </p:cNvSpPr>
          <p:nvPr/>
        </p:nvSpPr>
        <p:spPr bwMode="auto">
          <a:xfrm>
            <a:off x="4963949" y="1771359"/>
            <a:ext cx="272348" cy="272348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400"/>
          </a:p>
        </p:txBody>
      </p:sp>
      <p:sp>
        <p:nvSpPr>
          <p:cNvPr id="5127" name="Freeform 40"/>
          <p:cNvSpPr>
            <a:spLocks/>
          </p:cNvSpPr>
          <p:nvPr/>
        </p:nvSpPr>
        <p:spPr bwMode="auto">
          <a:xfrm>
            <a:off x="3558751" y="1782948"/>
            <a:ext cx="677972" cy="918450"/>
          </a:xfrm>
          <a:custGeom>
            <a:avLst/>
            <a:gdLst>
              <a:gd name="T0" fmla="*/ 99 w 99"/>
              <a:gd name="T1" fmla="*/ 0 h 134"/>
              <a:gd name="T2" fmla="*/ 16 w 99"/>
              <a:gd name="T3" fmla="*/ 48 h 134"/>
              <a:gd name="T4" fmla="*/ 0 w 99"/>
              <a:gd name="T5" fmla="*/ 75 h 134"/>
              <a:gd name="T6" fmla="*/ 0 w 99"/>
              <a:gd name="T7" fmla="*/ 134 h 134"/>
              <a:gd name="T8" fmla="*/ 12 w 99"/>
              <a:gd name="T9" fmla="*/ 134 h 134"/>
              <a:gd name="T10" fmla="*/ 12 w 99"/>
              <a:gd name="T11" fmla="*/ 75 h 134"/>
              <a:gd name="T12" fmla="*/ 23 w 99"/>
              <a:gd name="T13" fmla="*/ 58 h 134"/>
              <a:gd name="T14" fmla="*/ 99 w 99"/>
              <a:gd name="T15" fmla="*/ 14 h 134"/>
              <a:gd name="T16" fmla="*/ 99 w 99"/>
              <a:gd name="T17" fmla="*/ 0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99" h="134">
                <a:moveTo>
                  <a:pt x="99" y="0"/>
                </a:moveTo>
                <a:cubicBezTo>
                  <a:pt x="16" y="48"/>
                  <a:pt x="16" y="48"/>
                  <a:pt x="16" y="48"/>
                </a:cubicBezTo>
                <a:cubicBezTo>
                  <a:pt x="7" y="54"/>
                  <a:pt x="1" y="64"/>
                  <a:pt x="0" y="75"/>
                </a:cubicBezTo>
                <a:cubicBezTo>
                  <a:pt x="0" y="134"/>
                  <a:pt x="0" y="134"/>
                  <a:pt x="0" y="134"/>
                </a:cubicBezTo>
                <a:cubicBezTo>
                  <a:pt x="12" y="134"/>
                  <a:pt x="12" y="134"/>
                  <a:pt x="12" y="134"/>
                </a:cubicBezTo>
                <a:cubicBezTo>
                  <a:pt x="12" y="75"/>
                  <a:pt x="12" y="75"/>
                  <a:pt x="12" y="75"/>
                </a:cubicBezTo>
                <a:cubicBezTo>
                  <a:pt x="12" y="69"/>
                  <a:pt x="17" y="61"/>
                  <a:pt x="23" y="58"/>
                </a:cubicBezTo>
                <a:cubicBezTo>
                  <a:pt x="99" y="14"/>
                  <a:pt x="99" y="14"/>
                  <a:pt x="99" y="14"/>
                </a:cubicBezTo>
                <a:cubicBezTo>
                  <a:pt x="99" y="0"/>
                  <a:pt x="99" y="0"/>
                  <a:pt x="99" y="0"/>
                </a:cubicBezTo>
                <a:close/>
              </a:path>
            </a:pathLst>
          </a:custGeom>
          <a:solidFill>
            <a:srgbClr val="C9CA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400"/>
          </a:p>
        </p:txBody>
      </p:sp>
      <p:sp>
        <p:nvSpPr>
          <p:cNvPr id="5128" name="Oval 41"/>
          <p:cNvSpPr>
            <a:spLocks noChangeArrowheads="1"/>
          </p:cNvSpPr>
          <p:nvPr/>
        </p:nvSpPr>
        <p:spPr bwMode="auto">
          <a:xfrm>
            <a:off x="3387809" y="2405870"/>
            <a:ext cx="431701" cy="431701"/>
          </a:xfrm>
          <a:prstGeom prst="ellipse">
            <a:avLst/>
          </a:prstGeom>
          <a:solidFill>
            <a:srgbClr val="C9CA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400"/>
          </a:p>
        </p:txBody>
      </p:sp>
      <p:sp>
        <p:nvSpPr>
          <p:cNvPr id="5129" name="Oval 42"/>
          <p:cNvSpPr>
            <a:spLocks noChangeArrowheads="1"/>
          </p:cNvSpPr>
          <p:nvPr/>
        </p:nvSpPr>
        <p:spPr bwMode="auto">
          <a:xfrm>
            <a:off x="3463139" y="2489893"/>
            <a:ext cx="275246" cy="272348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400"/>
          </a:p>
        </p:txBody>
      </p:sp>
      <p:sp>
        <p:nvSpPr>
          <p:cNvPr id="5130" name="Freeform 43"/>
          <p:cNvSpPr>
            <a:spLocks/>
          </p:cNvSpPr>
          <p:nvPr/>
        </p:nvSpPr>
        <p:spPr bwMode="auto">
          <a:xfrm>
            <a:off x="4004938" y="2104549"/>
            <a:ext cx="176737" cy="344781"/>
          </a:xfrm>
          <a:custGeom>
            <a:avLst/>
            <a:gdLst>
              <a:gd name="T0" fmla="*/ 61 w 61"/>
              <a:gd name="T1" fmla="*/ 64 h 119"/>
              <a:gd name="T2" fmla="*/ 45 w 61"/>
              <a:gd name="T3" fmla="*/ 64 h 119"/>
              <a:gd name="T4" fmla="*/ 45 w 61"/>
              <a:gd name="T5" fmla="*/ 0 h 119"/>
              <a:gd name="T6" fmla="*/ 16 w 61"/>
              <a:gd name="T7" fmla="*/ 0 h 119"/>
              <a:gd name="T8" fmla="*/ 16 w 61"/>
              <a:gd name="T9" fmla="*/ 64 h 119"/>
              <a:gd name="T10" fmla="*/ 0 w 61"/>
              <a:gd name="T11" fmla="*/ 64 h 119"/>
              <a:gd name="T12" fmla="*/ 31 w 61"/>
              <a:gd name="T13" fmla="*/ 119 h 119"/>
              <a:gd name="T14" fmla="*/ 61 w 61"/>
              <a:gd name="T15" fmla="*/ 64 h 119"/>
              <a:gd name="T16" fmla="*/ 61 w 61"/>
              <a:gd name="T17" fmla="*/ 64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1" h="119">
                <a:moveTo>
                  <a:pt x="61" y="64"/>
                </a:moveTo>
                <a:lnTo>
                  <a:pt x="45" y="64"/>
                </a:lnTo>
                <a:lnTo>
                  <a:pt x="45" y="0"/>
                </a:lnTo>
                <a:lnTo>
                  <a:pt x="16" y="0"/>
                </a:lnTo>
                <a:lnTo>
                  <a:pt x="16" y="64"/>
                </a:lnTo>
                <a:lnTo>
                  <a:pt x="0" y="64"/>
                </a:lnTo>
                <a:lnTo>
                  <a:pt x="31" y="119"/>
                </a:lnTo>
                <a:lnTo>
                  <a:pt x="61" y="64"/>
                </a:lnTo>
                <a:lnTo>
                  <a:pt x="61" y="64"/>
                </a:lnTo>
                <a:close/>
              </a:path>
            </a:pathLst>
          </a:custGeom>
          <a:solidFill>
            <a:srgbClr val="C9CA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400"/>
          </a:p>
        </p:txBody>
      </p:sp>
      <p:sp>
        <p:nvSpPr>
          <p:cNvPr id="5131" name="Oval 44"/>
          <p:cNvSpPr>
            <a:spLocks noChangeArrowheads="1"/>
          </p:cNvSpPr>
          <p:nvPr/>
        </p:nvSpPr>
        <p:spPr bwMode="auto">
          <a:xfrm>
            <a:off x="3880352" y="1687336"/>
            <a:ext cx="431701" cy="440392"/>
          </a:xfrm>
          <a:prstGeom prst="ellipse">
            <a:avLst/>
          </a:prstGeom>
          <a:solidFill>
            <a:srgbClr val="C9CA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400"/>
          </a:p>
        </p:txBody>
      </p:sp>
      <p:sp>
        <p:nvSpPr>
          <p:cNvPr id="5132" name="Oval 45"/>
          <p:cNvSpPr>
            <a:spLocks noChangeArrowheads="1"/>
          </p:cNvSpPr>
          <p:nvPr/>
        </p:nvSpPr>
        <p:spPr bwMode="auto">
          <a:xfrm>
            <a:off x="3955683" y="1771359"/>
            <a:ext cx="275246" cy="272348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400"/>
          </a:p>
        </p:txBody>
      </p:sp>
      <p:sp>
        <p:nvSpPr>
          <p:cNvPr id="5133" name="Freeform 46"/>
          <p:cNvSpPr>
            <a:spLocks/>
          </p:cNvSpPr>
          <p:nvPr/>
        </p:nvSpPr>
        <p:spPr bwMode="auto">
          <a:xfrm>
            <a:off x="4346821" y="2530456"/>
            <a:ext cx="301321" cy="698254"/>
          </a:xfrm>
          <a:custGeom>
            <a:avLst/>
            <a:gdLst>
              <a:gd name="T0" fmla="*/ 0 w 44"/>
              <a:gd name="T1" fmla="*/ 102 h 102"/>
              <a:gd name="T2" fmla="*/ 28 w 44"/>
              <a:gd name="T3" fmla="*/ 86 h 102"/>
              <a:gd name="T4" fmla="*/ 44 w 44"/>
              <a:gd name="T5" fmla="*/ 59 h 102"/>
              <a:gd name="T6" fmla="*/ 44 w 44"/>
              <a:gd name="T7" fmla="*/ 0 h 102"/>
              <a:gd name="T8" fmla="*/ 32 w 44"/>
              <a:gd name="T9" fmla="*/ 0 h 102"/>
              <a:gd name="T10" fmla="*/ 32 w 44"/>
              <a:gd name="T11" fmla="*/ 59 h 102"/>
              <a:gd name="T12" fmla="*/ 21 w 44"/>
              <a:gd name="T13" fmla="*/ 76 h 102"/>
              <a:gd name="T14" fmla="*/ 0 w 44"/>
              <a:gd name="T15" fmla="*/ 88 h 102"/>
              <a:gd name="T16" fmla="*/ 0 w 44"/>
              <a:gd name="T17" fmla="*/ 102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4" h="102">
                <a:moveTo>
                  <a:pt x="0" y="102"/>
                </a:moveTo>
                <a:cubicBezTo>
                  <a:pt x="28" y="86"/>
                  <a:pt x="28" y="86"/>
                  <a:pt x="28" y="86"/>
                </a:cubicBezTo>
                <a:cubicBezTo>
                  <a:pt x="37" y="80"/>
                  <a:pt x="44" y="70"/>
                  <a:pt x="44" y="59"/>
                </a:cubicBezTo>
                <a:cubicBezTo>
                  <a:pt x="44" y="0"/>
                  <a:pt x="44" y="0"/>
                  <a:pt x="44" y="0"/>
                </a:cubicBezTo>
                <a:cubicBezTo>
                  <a:pt x="32" y="0"/>
                  <a:pt x="32" y="0"/>
                  <a:pt x="32" y="0"/>
                </a:cubicBezTo>
                <a:cubicBezTo>
                  <a:pt x="32" y="59"/>
                  <a:pt x="32" y="59"/>
                  <a:pt x="32" y="59"/>
                </a:cubicBezTo>
                <a:cubicBezTo>
                  <a:pt x="32" y="65"/>
                  <a:pt x="27" y="72"/>
                  <a:pt x="21" y="76"/>
                </a:cubicBezTo>
                <a:cubicBezTo>
                  <a:pt x="0" y="88"/>
                  <a:pt x="0" y="88"/>
                  <a:pt x="0" y="88"/>
                </a:cubicBezTo>
                <a:cubicBezTo>
                  <a:pt x="0" y="102"/>
                  <a:pt x="0" y="102"/>
                  <a:pt x="0" y="102"/>
                </a:cubicBezTo>
                <a:close/>
              </a:path>
            </a:pathLst>
          </a:custGeom>
          <a:solidFill>
            <a:srgbClr val="C9CA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400"/>
          </a:p>
        </p:txBody>
      </p:sp>
      <p:sp>
        <p:nvSpPr>
          <p:cNvPr id="5134" name="Freeform 47"/>
          <p:cNvSpPr>
            <a:spLocks/>
          </p:cNvSpPr>
          <p:nvPr/>
        </p:nvSpPr>
        <p:spPr bwMode="auto">
          <a:xfrm>
            <a:off x="4065781" y="3124405"/>
            <a:ext cx="301321" cy="692459"/>
          </a:xfrm>
          <a:custGeom>
            <a:avLst/>
            <a:gdLst>
              <a:gd name="T0" fmla="*/ 44 w 44"/>
              <a:gd name="T1" fmla="*/ 0 h 101"/>
              <a:gd name="T2" fmla="*/ 16 w 44"/>
              <a:gd name="T3" fmla="*/ 16 h 101"/>
              <a:gd name="T4" fmla="*/ 0 w 44"/>
              <a:gd name="T5" fmla="*/ 42 h 101"/>
              <a:gd name="T6" fmla="*/ 0 w 44"/>
              <a:gd name="T7" fmla="*/ 101 h 101"/>
              <a:gd name="T8" fmla="*/ 12 w 44"/>
              <a:gd name="T9" fmla="*/ 101 h 101"/>
              <a:gd name="T10" fmla="*/ 12 w 44"/>
              <a:gd name="T11" fmla="*/ 43 h 101"/>
              <a:gd name="T12" fmla="*/ 23 w 44"/>
              <a:gd name="T13" fmla="*/ 25 h 101"/>
              <a:gd name="T14" fmla="*/ 44 w 44"/>
              <a:gd name="T15" fmla="*/ 13 h 101"/>
              <a:gd name="T16" fmla="*/ 44 w 44"/>
              <a:gd name="T17" fmla="*/ 0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4" h="101">
                <a:moveTo>
                  <a:pt x="44" y="0"/>
                </a:moveTo>
                <a:cubicBezTo>
                  <a:pt x="16" y="16"/>
                  <a:pt x="16" y="16"/>
                  <a:pt x="16" y="16"/>
                </a:cubicBezTo>
                <a:cubicBezTo>
                  <a:pt x="7" y="21"/>
                  <a:pt x="0" y="32"/>
                  <a:pt x="0" y="42"/>
                </a:cubicBezTo>
                <a:cubicBezTo>
                  <a:pt x="0" y="101"/>
                  <a:pt x="0" y="101"/>
                  <a:pt x="0" y="101"/>
                </a:cubicBezTo>
                <a:cubicBezTo>
                  <a:pt x="12" y="101"/>
                  <a:pt x="12" y="101"/>
                  <a:pt x="12" y="101"/>
                </a:cubicBezTo>
                <a:cubicBezTo>
                  <a:pt x="12" y="43"/>
                  <a:pt x="12" y="43"/>
                  <a:pt x="12" y="43"/>
                </a:cubicBezTo>
                <a:cubicBezTo>
                  <a:pt x="12" y="37"/>
                  <a:pt x="17" y="29"/>
                  <a:pt x="23" y="25"/>
                </a:cubicBezTo>
                <a:cubicBezTo>
                  <a:pt x="44" y="13"/>
                  <a:pt x="44" y="13"/>
                  <a:pt x="44" y="13"/>
                </a:cubicBezTo>
                <a:cubicBezTo>
                  <a:pt x="44" y="0"/>
                  <a:pt x="44" y="0"/>
                  <a:pt x="44" y="0"/>
                </a:cubicBezTo>
                <a:close/>
              </a:path>
            </a:pathLst>
          </a:custGeom>
          <a:solidFill>
            <a:srgbClr val="C9CA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400"/>
          </a:p>
        </p:txBody>
      </p:sp>
      <p:sp>
        <p:nvSpPr>
          <p:cNvPr id="5135" name="Freeform 48"/>
          <p:cNvSpPr>
            <a:spLocks/>
          </p:cNvSpPr>
          <p:nvPr/>
        </p:nvSpPr>
        <p:spPr bwMode="auto">
          <a:xfrm>
            <a:off x="4567017" y="2530456"/>
            <a:ext cx="301321" cy="698254"/>
          </a:xfrm>
          <a:custGeom>
            <a:avLst/>
            <a:gdLst>
              <a:gd name="T0" fmla="*/ 44 w 44"/>
              <a:gd name="T1" fmla="*/ 102 h 102"/>
              <a:gd name="T2" fmla="*/ 16 w 44"/>
              <a:gd name="T3" fmla="*/ 86 h 102"/>
              <a:gd name="T4" fmla="*/ 0 w 44"/>
              <a:gd name="T5" fmla="*/ 59 h 102"/>
              <a:gd name="T6" fmla="*/ 0 w 44"/>
              <a:gd name="T7" fmla="*/ 0 h 102"/>
              <a:gd name="T8" fmla="*/ 12 w 44"/>
              <a:gd name="T9" fmla="*/ 0 h 102"/>
              <a:gd name="T10" fmla="*/ 12 w 44"/>
              <a:gd name="T11" fmla="*/ 59 h 102"/>
              <a:gd name="T12" fmla="*/ 23 w 44"/>
              <a:gd name="T13" fmla="*/ 76 h 102"/>
              <a:gd name="T14" fmla="*/ 44 w 44"/>
              <a:gd name="T15" fmla="*/ 88 h 102"/>
              <a:gd name="T16" fmla="*/ 44 w 44"/>
              <a:gd name="T17" fmla="*/ 102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4" h="102">
                <a:moveTo>
                  <a:pt x="44" y="102"/>
                </a:moveTo>
                <a:cubicBezTo>
                  <a:pt x="16" y="86"/>
                  <a:pt x="16" y="86"/>
                  <a:pt x="16" y="86"/>
                </a:cubicBezTo>
                <a:cubicBezTo>
                  <a:pt x="7" y="80"/>
                  <a:pt x="0" y="70"/>
                  <a:pt x="0" y="59"/>
                </a:cubicBezTo>
                <a:cubicBezTo>
                  <a:pt x="0" y="0"/>
                  <a:pt x="0" y="0"/>
                  <a:pt x="0" y="0"/>
                </a:cubicBezTo>
                <a:cubicBezTo>
                  <a:pt x="12" y="0"/>
                  <a:pt x="12" y="0"/>
                  <a:pt x="12" y="0"/>
                </a:cubicBezTo>
                <a:cubicBezTo>
                  <a:pt x="12" y="59"/>
                  <a:pt x="12" y="59"/>
                  <a:pt x="12" y="59"/>
                </a:cubicBezTo>
                <a:cubicBezTo>
                  <a:pt x="12" y="65"/>
                  <a:pt x="17" y="72"/>
                  <a:pt x="23" y="76"/>
                </a:cubicBezTo>
                <a:cubicBezTo>
                  <a:pt x="44" y="88"/>
                  <a:pt x="44" y="88"/>
                  <a:pt x="44" y="88"/>
                </a:cubicBezTo>
                <a:cubicBezTo>
                  <a:pt x="44" y="102"/>
                  <a:pt x="44" y="102"/>
                  <a:pt x="44" y="102"/>
                </a:cubicBezTo>
                <a:close/>
              </a:path>
            </a:pathLst>
          </a:custGeom>
          <a:solidFill>
            <a:srgbClr val="C9CA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400"/>
          </a:p>
        </p:txBody>
      </p:sp>
      <p:sp>
        <p:nvSpPr>
          <p:cNvPr id="5136" name="Freeform 49"/>
          <p:cNvSpPr>
            <a:spLocks/>
          </p:cNvSpPr>
          <p:nvPr/>
        </p:nvSpPr>
        <p:spPr bwMode="auto">
          <a:xfrm>
            <a:off x="4845160" y="3124405"/>
            <a:ext cx="301321" cy="692459"/>
          </a:xfrm>
          <a:custGeom>
            <a:avLst/>
            <a:gdLst>
              <a:gd name="T0" fmla="*/ 0 w 44"/>
              <a:gd name="T1" fmla="*/ 0 h 101"/>
              <a:gd name="T2" fmla="*/ 28 w 44"/>
              <a:gd name="T3" fmla="*/ 16 h 101"/>
              <a:gd name="T4" fmla="*/ 44 w 44"/>
              <a:gd name="T5" fmla="*/ 42 h 101"/>
              <a:gd name="T6" fmla="*/ 44 w 44"/>
              <a:gd name="T7" fmla="*/ 101 h 101"/>
              <a:gd name="T8" fmla="*/ 32 w 44"/>
              <a:gd name="T9" fmla="*/ 101 h 101"/>
              <a:gd name="T10" fmla="*/ 32 w 44"/>
              <a:gd name="T11" fmla="*/ 43 h 101"/>
              <a:gd name="T12" fmla="*/ 21 w 44"/>
              <a:gd name="T13" fmla="*/ 25 h 101"/>
              <a:gd name="T14" fmla="*/ 0 w 44"/>
              <a:gd name="T15" fmla="*/ 13 h 101"/>
              <a:gd name="T16" fmla="*/ 0 w 44"/>
              <a:gd name="T17" fmla="*/ 0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4" h="101">
                <a:moveTo>
                  <a:pt x="0" y="0"/>
                </a:moveTo>
                <a:cubicBezTo>
                  <a:pt x="28" y="16"/>
                  <a:pt x="28" y="16"/>
                  <a:pt x="28" y="16"/>
                </a:cubicBezTo>
                <a:cubicBezTo>
                  <a:pt x="37" y="21"/>
                  <a:pt x="44" y="32"/>
                  <a:pt x="44" y="42"/>
                </a:cubicBezTo>
                <a:cubicBezTo>
                  <a:pt x="44" y="101"/>
                  <a:pt x="44" y="101"/>
                  <a:pt x="44" y="101"/>
                </a:cubicBezTo>
                <a:cubicBezTo>
                  <a:pt x="32" y="101"/>
                  <a:pt x="32" y="101"/>
                  <a:pt x="32" y="101"/>
                </a:cubicBezTo>
                <a:cubicBezTo>
                  <a:pt x="32" y="43"/>
                  <a:pt x="32" y="43"/>
                  <a:pt x="32" y="43"/>
                </a:cubicBezTo>
                <a:cubicBezTo>
                  <a:pt x="32" y="37"/>
                  <a:pt x="27" y="29"/>
                  <a:pt x="21" y="25"/>
                </a:cubicBezTo>
                <a:cubicBezTo>
                  <a:pt x="0" y="13"/>
                  <a:pt x="0" y="13"/>
                  <a:pt x="0" y="13"/>
                </a:cubicBezTo>
                <a:cubicBezTo>
                  <a:pt x="0" y="0"/>
                  <a:pt x="0" y="0"/>
                  <a:pt x="0" y="0"/>
                </a:cubicBezTo>
                <a:close/>
              </a:path>
            </a:pathLst>
          </a:custGeom>
          <a:solidFill>
            <a:srgbClr val="C9CA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400"/>
          </a:p>
        </p:txBody>
      </p:sp>
      <p:sp>
        <p:nvSpPr>
          <p:cNvPr id="5137" name="Freeform 50"/>
          <p:cNvSpPr>
            <a:spLocks/>
          </p:cNvSpPr>
          <p:nvPr/>
        </p:nvSpPr>
        <p:spPr bwMode="auto">
          <a:xfrm>
            <a:off x="3558751" y="3605359"/>
            <a:ext cx="677972" cy="909757"/>
          </a:xfrm>
          <a:custGeom>
            <a:avLst/>
            <a:gdLst>
              <a:gd name="T0" fmla="*/ 99 w 99"/>
              <a:gd name="T1" fmla="*/ 0 h 133"/>
              <a:gd name="T2" fmla="*/ 16 w 99"/>
              <a:gd name="T3" fmla="*/ 48 h 133"/>
              <a:gd name="T4" fmla="*/ 0 w 99"/>
              <a:gd name="T5" fmla="*/ 75 h 133"/>
              <a:gd name="T6" fmla="*/ 0 w 99"/>
              <a:gd name="T7" fmla="*/ 133 h 133"/>
              <a:gd name="T8" fmla="*/ 12 w 99"/>
              <a:gd name="T9" fmla="*/ 133 h 133"/>
              <a:gd name="T10" fmla="*/ 12 w 99"/>
              <a:gd name="T11" fmla="*/ 75 h 133"/>
              <a:gd name="T12" fmla="*/ 23 w 99"/>
              <a:gd name="T13" fmla="*/ 57 h 133"/>
              <a:gd name="T14" fmla="*/ 99 w 99"/>
              <a:gd name="T15" fmla="*/ 14 h 133"/>
              <a:gd name="T16" fmla="*/ 99 w 99"/>
              <a:gd name="T17" fmla="*/ 0 h 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99" h="133">
                <a:moveTo>
                  <a:pt x="99" y="0"/>
                </a:moveTo>
                <a:cubicBezTo>
                  <a:pt x="16" y="48"/>
                  <a:pt x="16" y="48"/>
                  <a:pt x="16" y="48"/>
                </a:cubicBezTo>
                <a:cubicBezTo>
                  <a:pt x="7" y="54"/>
                  <a:pt x="1" y="64"/>
                  <a:pt x="0" y="75"/>
                </a:cubicBezTo>
                <a:cubicBezTo>
                  <a:pt x="0" y="133"/>
                  <a:pt x="0" y="133"/>
                  <a:pt x="0" y="133"/>
                </a:cubicBezTo>
                <a:cubicBezTo>
                  <a:pt x="12" y="133"/>
                  <a:pt x="12" y="133"/>
                  <a:pt x="12" y="133"/>
                </a:cubicBezTo>
                <a:cubicBezTo>
                  <a:pt x="12" y="75"/>
                  <a:pt x="12" y="75"/>
                  <a:pt x="12" y="75"/>
                </a:cubicBezTo>
                <a:cubicBezTo>
                  <a:pt x="12" y="69"/>
                  <a:pt x="17" y="61"/>
                  <a:pt x="23" y="57"/>
                </a:cubicBezTo>
                <a:cubicBezTo>
                  <a:pt x="99" y="14"/>
                  <a:pt x="99" y="14"/>
                  <a:pt x="99" y="14"/>
                </a:cubicBezTo>
                <a:cubicBezTo>
                  <a:pt x="99" y="0"/>
                  <a:pt x="99" y="0"/>
                  <a:pt x="99" y="0"/>
                </a:cubicBezTo>
                <a:close/>
              </a:path>
            </a:pathLst>
          </a:custGeom>
          <a:solidFill>
            <a:srgbClr val="C9CA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400"/>
          </a:p>
        </p:txBody>
      </p:sp>
      <p:sp>
        <p:nvSpPr>
          <p:cNvPr id="5138" name="Freeform 51"/>
          <p:cNvSpPr>
            <a:spLocks/>
          </p:cNvSpPr>
          <p:nvPr/>
        </p:nvSpPr>
        <p:spPr bwMode="auto">
          <a:xfrm>
            <a:off x="3970170" y="3605359"/>
            <a:ext cx="677972" cy="909757"/>
          </a:xfrm>
          <a:custGeom>
            <a:avLst/>
            <a:gdLst>
              <a:gd name="T0" fmla="*/ 0 w 99"/>
              <a:gd name="T1" fmla="*/ 0 h 133"/>
              <a:gd name="T2" fmla="*/ 83 w 99"/>
              <a:gd name="T3" fmla="*/ 47 h 133"/>
              <a:gd name="T4" fmla="*/ 99 w 99"/>
              <a:gd name="T5" fmla="*/ 74 h 133"/>
              <a:gd name="T6" fmla="*/ 99 w 99"/>
              <a:gd name="T7" fmla="*/ 133 h 133"/>
              <a:gd name="T8" fmla="*/ 87 w 99"/>
              <a:gd name="T9" fmla="*/ 133 h 133"/>
              <a:gd name="T10" fmla="*/ 87 w 99"/>
              <a:gd name="T11" fmla="*/ 74 h 133"/>
              <a:gd name="T12" fmla="*/ 76 w 99"/>
              <a:gd name="T13" fmla="*/ 57 h 133"/>
              <a:gd name="T14" fmla="*/ 0 w 99"/>
              <a:gd name="T15" fmla="*/ 13 h 133"/>
              <a:gd name="T16" fmla="*/ 0 w 99"/>
              <a:gd name="T17" fmla="*/ 0 h 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99" h="133">
                <a:moveTo>
                  <a:pt x="0" y="0"/>
                </a:moveTo>
                <a:cubicBezTo>
                  <a:pt x="83" y="47"/>
                  <a:pt x="83" y="47"/>
                  <a:pt x="83" y="47"/>
                </a:cubicBezTo>
                <a:cubicBezTo>
                  <a:pt x="92" y="53"/>
                  <a:pt x="99" y="63"/>
                  <a:pt x="99" y="74"/>
                </a:cubicBezTo>
                <a:cubicBezTo>
                  <a:pt x="99" y="133"/>
                  <a:pt x="99" y="133"/>
                  <a:pt x="99" y="133"/>
                </a:cubicBezTo>
                <a:cubicBezTo>
                  <a:pt x="87" y="133"/>
                  <a:pt x="87" y="133"/>
                  <a:pt x="87" y="133"/>
                </a:cubicBezTo>
                <a:cubicBezTo>
                  <a:pt x="87" y="74"/>
                  <a:pt x="87" y="74"/>
                  <a:pt x="87" y="74"/>
                </a:cubicBezTo>
                <a:cubicBezTo>
                  <a:pt x="87" y="68"/>
                  <a:pt x="82" y="61"/>
                  <a:pt x="76" y="57"/>
                </a:cubicBezTo>
                <a:cubicBezTo>
                  <a:pt x="0" y="13"/>
                  <a:pt x="0" y="13"/>
                  <a:pt x="0" y="13"/>
                </a:cubicBezTo>
                <a:cubicBezTo>
                  <a:pt x="0" y="0"/>
                  <a:pt x="0" y="0"/>
                  <a:pt x="0" y="0"/>
                </a:cubicBezTo>
                <a:close/>
              </a:path>
            </a:pathLst>
          </a:custGeom>
          <a:solidFill>
            <a:srgbClr val="C9CA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400"/>
          </a:p>
        </p:txBody>
      </p:sp>
      <p:sp>
        <p:nvSpPr>
          <p:cNvPr id="5139" name="Oval 52"/>
          <p:cNvSpPr>
            <a:spLocks noChangeArrowheads="1"/>
          </p:cNvSpPr>
          <p:nvPr/>
        </p:nvSpPr>
        <p:spPr bwMode="auto">
          <a:xfrm>
            <a:off x="3387809" y="4219590"/>
            <a:ext cx="431701" cy="440392"/>
          </a:xfrm>
          <a:prstGeom prst="ellipse">
            <a:avLst/>
          </a:prstGeom>
          <a:solidFill>
            <a:srgbClr val="C9CA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400"/>
          </a:p>
        </p:txBody>
      </p:sp>
      <p:sp>
        <p:nvSpPr>
          <p:cNvPr id="5140" name="Oval 53"/>
          <p:cNvSpPr>
            <a:spLocks noChangeArrowheads="1"/>
          </p:cNvSpPr>
          <p:nvPr/>
        </p:nvSpPr>
        <p:spPr bwMode="auto">
          <a:xfrm>
            <a:off x="3463139" y="4303613"/>
            <a:ext cx="275246" cy="272348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400"/>
          </a:p>
        </p:txBody>
      </p:sp>
      <p:sp>
        <p:nvSpPr>
          <p:cNvPr id="5141" name="Oval 54"/>
          <p:cNvSpPr>
            <a:spLocks noChangeArrowheads="1"/>
          </p:cNvSpPr>
          <p:nvPr/>
        </p:nvSpPr>
        <p:spPr bwMode="auto">
          <a:xfrm>
            <a:off x="4387384" y="4219590"/>
            <a:ext cx="437496" cy="440392"/>
          </a:xfrm>
          <a:prstGeom prst="ellipse">
            <a:avLst/>
          </a:prstGeom>
          <a:solidFill>
            <a:srgbClr val="C9CA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400"/>
          </a:p>
        </p:txBody>
      </p:sp>
      <p:sp>
        <p:nvSpPr>
          <p:cNvPr id="5142" name="Oval 55"/>
          <p:cNvSpPr>
            <a:spLocks noChangeArrowheads="1"/>
          </p:cNvSpPr>
          <p:nvPr/>
        </p:nvSpPr>
        <p:spPr bwMode="auto">
          <a:xfrm>
            <a:off x="4471405" y="4303613"/>
            <a:ext cx="272348" cy="272348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400"/>
          </a:p>
        </p:txBody>
      </p:sp>
      <p:sp>
        <p:nvSpPr>
          <p:cNvPr id="5143" name="Oval 56"/>
          <p:cNvSpPr>
            <a:spLocks noChangeArrowheads="1"/>
          </p:cNvSpPr>
          <p:nvPr/>
        </p:nvSpPr>
        <p:spPr bwMode="auto">
          <a:xfrm>
            <a:off x="3889045" y="3509749"/>
            <a:ext cx="437496" cy="431701"/>
          </a:xfrm>
          <a:prstGeom prst="ellipse">
            <a:avLst/>
          </a:prstGeom>
          <a:solidFill>
            <a:srgbClr val="C9CA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400"/>
          </a:p>
        </p:txBody>
      </p:sp>
      <p:sp>
        <p:nvSpPr>
          <p:cNvPr id="5144" name="Oval 57"/>
          <p:cNvSpPr>
            <a:spLocks noChangeArrowheads="1"/>
          </p:cNvSpPr>
          <p:nvPr/>
        </p:nvSpPr>
        <p:spPr bwMode="auto">
          <a:xfrm>
            <a:off x="3970170" y="3590873"/>
            <a:ext cx="275246" cy="275246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400"/>
          </a:p>
        </p:txBody>
      </p:sp>
      <p:sp>
        <p:nvSpPr>
          <p:cNvPr id="5145" name="Freeform 58"/>
          <p:cNvSpPr>
            <a:spLocks/>
          </p:cNvSpPr>
          <p:nvPr/>
        </p:nvSpPr>
        <p:spPr bwMode="auto">
          <a:xfrm>
            <a:off x="4963949" y="3605359"/>
            <a:ext cx="675076" cy="909757"/>
          </a:xfrm>
          <a:custGeom>
            <a:avLst/>
            <a:gdLst>
              <a:gd name="T0" fmla="*/ 0 w 99"/>
              <a:gd name="T1" fmla="*/ 0 h 133"/>
              <a:gd name="T2" fmla="*/ 83 w 99"/>
              <a:gd name="T3" fmla="*/ 48 h 133"/>
              <a:gd name="T4" fmla="*/ 99 w 99"/>
              <a:gd name="T5" fmla="*/ 75 h 133"/>
              <a:gd name="T6" fmla="*/ 99 w 99"/>
              <a:gd name="T7" fmla="*/ 133 h 133"/>
              <a:gd name="T8" fmla="*/ 87 w 99"/>
              <a:gd name="T9" fmla="*/ 133 h 133"/>
              <a:gd name="T10" fmla="*/ 87 w 99"/>
              <a:gd name="T11" fmla="*/ 75 h 133"/>
              <a:gd name="T12" fmla="*/ 76 w 99"/>
              <a:gd name="T13" fmla="*/ 57 h 133"/>
              <a:gd name="T14" fmla="*/ 0 w 99"/>
              <a:gd name="T15" fmla="*/ 14 h 133"/>
              <a:gd name="T16" fmla="*/ 0 w 99"/>
              <a:gd name="T17" fmla="*/ 0 h 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99" h="133">
                <a:moveTo>
                  <a:pt x="0" y="0"/>
                </a:moveTo>
                <a:cubicBezTo>
                  <a:pt x="83" y="48"/>
                  <a:pt x="83" y="48"/>
                  <a:pt x="83" y="48"/>
                </a:cubicBezTo>
                <a:cubicBezTo>
                  <a:pt x="92" y="54"/>
                  <a:pt x="99" y="64"/>
                  <a:pt x="99" y="75"/>
                </a:cubicBezTo>
                <a:cubicBezTo>
                  <a:pt x="99" y="133"/>
                  <a:pt x="99" y="133"/>
                  <a:pt x="99" y="133"/>
                </a:cubicBezTo>
                <a:cubicBezTo>
                  <a:pt x="87" y="133"/>
                  <a:pt x="87" y="133"/>
                  <a:pt x="87" y="133"/>
                </a:cubicBezTo>
                <a:cubicBezTo>
                  <a:pt x="87" y="75"/>
                  <a:pt x="87" y="75"/>
                  <a:pt x="87" y="75"/>
                </a:cubicBezTo>
                <a:cubicBezTo>
                  <a:pt x="87" y="69"/>
                  <a:pt x="82" y="61"/>
                  <a:pt x="76" y="57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0"/>
                  <a:pt x="0" y="0"/>
                  <a:pt x="0" y="0"/>
                </a:cubicBezTo>
                <a:close/>
              </a:path>
            </a:pathLst>
          </a:custGeom>
          <a:solidFill>
            <a:srgbClr val="C9CA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400"/>
          </a:p>
        </p:txBody>
      </p:sp>
      <p:sp>
        <p:nvSpPr>
          <p:cNvPr id="5146" name="Oval 59"/>
          <p:cNvSpPr>
            <a:spLocks noChangeArrowheads="1"/>
          </p:cNvSpPr>
          <p:nvPr/>
        </p:nvSpPr>
        <p:spPr bwMode="auto">
          <a:xfrm>
            <a:off x="5381162" y="4219590"/>
            <a:ext cx="437496" cy="440392"/>
          </a:xfrm>
          <a:prstGeom prst="ellipse">
            <a:avLst/>
          </a:prstGeom>
          <a:solidFill>
            <a:srgbClr val="C9CA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400"/>
          </a:p>
        </p:txBody>
      </p:sp>
      <p:sp>
        <p:nvSpPr>
          <p:cNvPr id="5147" name="Oval 60"/>
          <p:cNvSpPr>
            <a:spLocks noChangeArrowheads="1"/>
          </p:cNvSpPr>
          <p:nvPr/>
        </p:nvSpPr>
        <p:spPr bwMode="auto">
          <a:xfrm>
            <a:off x="5462287" y="4303613"/>
            <a:ext cx="275246" cy="272348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400"/>
          </a:p>
        </p:txBody>
      </p:sp>
      <p:sp>
        <p:nvSpPr>
          <p:cNvPr id="5148" name="Oval 61"/>
          <p:cNvSpPr>
            <a:spLocks noChangeArrowheads="1"/>
          </p:cNvSpPr>
          <p:nvPr/>
        </p:nvSpPr>
        <p:spPr bwMode="auto">
          <a:xfrm>
            <a:off x="5523131" y="4364456"/>
            <a:ext cx="159353" cy="156455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400"/>
          </a:p>
        </p:txBody>
      </p:sp>
      <p:sp>
        <p:nvSpPr>
          <p:cNvPr id="5149" name="Oval 62"/>
          <p:cNvSpPr>
            <a:spLocks noChangeArrowheads="1"/>
          </p:cNvSpPr>
          <p:nvPr/>
        </p:nvSpPr>
        <p:spPr bwMode="auto">
          <a:xfrm>
            <a:off x="3526880" y="4364456"/>
            <a:ext cx="156455" cy="156455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400"/>
          </a:p>
        </p:txBody>
      </p:sp>
      <p:sp>
        <p:nvSpPr>
          <p:cNvPr id="5150" name="Oval 63"/>
          <p:cNvSpPr>
            <a:spLocks noChangeArrowheads="1"/>
          </p:cNvSpPr>
          <p:nvPr/>
        </p:nvSpPr>
        <p:spPr bwMode="auto">
          <a:xfrm>
            <a:off x="4532249" y="4364456"/>
            <a:ext cx="156455" cy="156455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400"/>
          </a:p>
        </p:txBody>
      </p:sp>
      <p:sp>
        <p:nvSpPr>
          <p:cNvPr id="5151" name="Oval 64"/>
          <p:cNvSpPr>
            <a:spLocks noChangeArrowheads="1"/>
          </p:cNvSpPr>
          <p:nvPr/>
        </p:nvSpPr>
        <p:spPr bwMode="auto">
          <a:xfrm>
            <a:off x="5018998" y="1832202"/>
            <a:ext cx="156455" cy="156455"/>
          </a:xfrm>
          <a:prstGeom prst="ellipse">
            <a:avLst/>
          </a:prstGeom>
          <a:solidFill>
            <a:srgbClr val="C0000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400"/>
          </a:p>
        </p:txBody>
      </p:sp>
      <p:sp>
        <p:nvSpPr>
          <p:cNvPr id="5152" name="Oval 65"/>
          <p:cNvSpPr>
            <a:spLocks noChangeArrowheads="1"/>
          </p:cNvSpPr>
          <p:nvPr/>
        </p:nvSpPr>
        <p:spPr bwMode="auto">
          <a:xfrm>
            <a:off x="4019424" y="1832202"/>
            <a:ext cx="156455" cy="156455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400"/>
          </a:p>
        </p:txBody>
      </p:sp>
      <p:sp>
        <p:nvSpPr>
          <p:cNvPr id="5153" name="Oval 66"/>
          <p:cNvSpPr>
            <a:spLocks noChangeArrowheads="1"/>
          </p:cNvSpPr>
          <p:nvPr/>
        </p:nvSpPr>
        <p:spPr bwMode="auto">
          <a:xfrm>
            <a:off x="5523131" y="2544941"/>
            <a:ext cx="159353" cy="156455"/>
          </a:xfrm>
          <a:prstGeom prst="ellipse">
            <a:avLst/>
          </a:prstGeom>
          <a:solidFill>
            <a:srgbClr val="C0000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400"/>
          </a:p>
        </p:txBody>
      </p:sp>
      <p:sp>
        <p:nvSpPr>
          <p:cNvPr id="5154" name="Oval 67"/>
          <p:cNvSpPr>
            <a:spLocks noChangeArrowheads="1"/>
          </p:cNvSpPr>
          <p:nvPr/>
        </p:nvSpPr>
        <p:spPr bwMode="auto">
          <a:xfrm>
            <a:off x="4517762" y="731222"/>
            <a:ext cx="156455" cy="156455"/>
          </a:xfrm>
          <a:prstGeom prst="ellipse">
            <a:avLst/>
          </a:prstGeom>
          <a:solidFill>
            <a:srgbClr val="C0000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400"/>
          </a:p>
        </p:txBody>
      </p:sp>
      <p:sp>
        <p:nvSpPr>
          <p:cNvPr id="5155" name="Oval 68"/>
          <p:cNvSpPr>
            <a:spLocks noChangeArrowheads="1"/>
          </p:cNvSpPr>
          <p:nvPr/>
        </p:nvSpPr>
        <p:spPr bwMode="auto">
          <a:xfrm>
            <a:off x="4894413" y="3509749"/>
            <a:ext cx="431701" cy="431701"/>
          </a:xfrm>
          <a:prstGeom prst="ellipse">
            <a:avLst/>
          </a:prstGeom>
          <a:solidFill>
            <a:srgbClr val="C9CA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400"/>
          </a:p>
        </p:txBody>
      </p:sp>
      <p:sp>
        <p:nvSpPr>
          <p:cNvPr id="5156" name="Oval 69"/>
          <p:cNvSpPr>
            <a:spLocks noChangeArrowheads="1"/>
          </p:cNvSpPr>
          <p:nvPr/>
        </p:nvSpPr>
        <p:spPr bwMode="auto">
          <a:xfrm>
            <a:off x="4969743" y="3590873"/>
            <a:ext cx="272348" cy="275246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400"/>
          </a:p>
        </p:txBody>
      </p:sp>
      <p:sp>
        <p:nvSpPr>
          <p:cNvPr id="5157" name="Oval 70"/>
          <p:cNvSpPr>
            <a:spLocks noChangeArrowheads="1"/>
          </p:cNvSpPr>
          <p:nvPr/>
        </p:nvSpPr>
        <p:spPr bwMode="auto">
          <a:xfrm>
            <a:off x="4387384" y="2405870"/>
            <a:ext cx="437496" cy="431701"/>
          </a:xfrm>
          <a:prstGeom prst="ellipse">
            <a:avLst/>
          </a:prstGeom>
          <a:solidFill>
            <a:srgbClr val="C9CA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400"/>
          </a:p>
        </p:txBody>
      </p:sp>
      <p:sp>
        <p:nvSpPr>
          <p:cNvPr id="5158" name="Oval 71"/>
          <p:cNvSpPr>
            <a:spLocks noChangeArrowheads="1"/>
          </p:cNvSpPr>
          <p:nvPr/>
        </p:nvSpPr>
        <p:spPr bwMode="auto">
          <a:xfrm>
            <a:off x="4471405" y="2489893"/>
            <a:ext cx="272348" cy="272348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400"/>
          </a:p>
        </p:txBody>
      </p:sp>
      <p:sp>
        <p:nvSpPr>
          <p:cNvPr id="5159" name="Freeform 72"/>
          <p:cNvSpPr>
            <a:spLocks/>
          </p:cNvSpPr>
          <p:nvPr/>
        </p:nvSpPr>
        <p:spPr bwMode="auto">
          <a:xfrm>
            <a:off x="5010306" y="3912475"/>
            <a:ext cx="170943" cy="350576"/>
          </a:xfrm>
          <a:custGeom>
            <a:avLst/>
            <a:gdLst>
              <a:gd name="T0" fmla="*/ 59 w 59"/>
              <a:gd name="T1" fmla="*/ 64 h 121"/>
              <a:gd name="T2" fmla="*/ 45 w 59"/>
              <a:gd name="T3" fmla="*/ 64 h 121"/>
              <a:gd name="T4" fmla="*/ 45 w 59"/>
              <a:gd name="T5" fmla="*/ 0 h 121"/>
              <a:gd name="T6" fmla="*/ 17 w 59"/>
              <a:gd name="T7" fmla="*/ 0 h 121"/>
              <a:gd name="T8" fmla="*/ 17 w 59"/>
              <a:gd name="T9" fmla="*/ 64 h 121"/>
              <a:gd name="T10" fmla="*/ 0 w 59"/>
              <a:gd name="T11" fmla="*/ 64 h 121"/>
              <a:gd name="T12" fmla="*/ 31 w 59"/>
              <a:gd name="T13" fmla="*/ 121 h 121"/>
              <a:gd name="T14" fmla="*/ 59 w 59"/>
              <a:gd name="T15" fmla="*/ 64 h 121"/>
              <a:gd name="T16" fmla="*/ 59 w 59"/>
              <a:gd name="T17" fmla="*/ 64 h 1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9" h="121">
                <a:moveTo>
                  <a:pt x="59" y="64"/>
                </a:moveTo>
                <a:lnTo>
                  <a:pt x="45" y="64"/>
                </a:lnTo>
                <a:lnTo>
                  <a:pt x="45" y="0"/>
                </a:lnTo>
                <a:lnTo>
                  <a:pt x="17" y="0"/>
                </a:lnTo>
                <a:lnTo>
                  <a:pt x="17" y="64"/>
                </a:lnTo>
                <a:lnTo>
                  <a:pt x="0" y="64"/>
                </a:lnTo>
                <a:lnTo>
                  <a:pt x="31" y="121"/>
                </a:lnTo>
                <a:lnTo>
                  <a:pt x="59" y="64"/>
                </a:lnTo>
                <a:lnTo>
                  <a:pt x="59" y="64"/>
                </a:lnTo>
                <a:close/>
              </a:path>
            </a:pathLst>
          </a:custGeom>
          <a:solidFill>
            <a:srgbClr val="C9CA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400"/>
          </a:p>
        </p:txBody>
      </p:sp>
      <p:sp>
        <p:nvSpPr>
          <p:cNvPr id="5160" name="Freeform 73"/>
          <p:cNvSpPr>
            <a:spLocks/>
          </p:cNvSpPr>
          <p:nvPr/>
        </p:nvSpPr>
        <p:spPr bwMode="auto">
          <a:xfrm>
            <a:off x="4004938" y="3912475"/>
            <a:ext cx="176737" cy="350576"/>
          </a:xfrm>
          <a:custGeom>
            <a:avLst/>
            <a:gdLst>
              <a:gd name="T0" fmla="*/ 61 w 61"/>
              <a:gd name="T1" fmla="*/ 64 h 121"/>
              <a:gd name="T2" fmla="*/ 45 w 61"/>
              <a:gd name="T3" fmla="*/ 64 h 121"/>
              <a:gd name="T4" fmla="*/ 45 w 61"/>
              <a:gd name="T5" fmla="*/ 0 h 121"/>
              <a:gd name="T6" fmla="*/ 16 w 61"/>
              <a:gd name="T7" fmla="*/ 0 h 121"/>
              <a:gd name="T8" fmla="*/ 16 w 61"/>
              <a:gd name="T9" fmla="*/ 64 h 121"/>
              <a:gd name="T10" fmla="*/ 0 w 61"/>
              <a:gd name="T11" fmla="*/ 64 h 121"/>
              <a:gd name="T12" fmla="*/ 31 w 61"/>
              <a:gd name="T13" fmla="*/ 121 h 121"/>
              <a:gd name="T14" fmla="*/ 61 w 61"/>
              <a:gd name="T15" fmla="*/ 64 h 121"/>
              <a:gd name="T16" fmla="*/ 61 w 61"/>
              <a:gd name="T17" fmla="*/ 64 h 1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1" h="121">
                <a:moveTo>
                  <a:pt x="61" y="64"/>
                </a:moveTo>
                <a:lnTo>
                  <a:pt x="45" y="64"/>
                </a:lnTo>
                <a:lnTo>
                  <a:pt x="45" y="0"/>
                </a:lnTo>
                <a:lnTo>
                  <a:pt x="16" y="0"/>
                </a:lnTo>
                <a:lnTo>
                  <a:pt x="16" y="64"/>
                </a:lnTo>
                <a:lnTo>
                  <a:pt x="0" y="64"/>
                </a:lnTo>
                <a:lnTo>
                  <a:pt x="31" y="121"/>
                </a:lnTo>
                <a:lnTo>
                  <a:pt x="61" y="64"/>
                </a:lnTo>
                <a:lnTo>
                  <a:pt x="61" y="64"/>
                </a:lnTo>
                <a:close/>
              </a:path>
            </a:pathLst>
          </a:custGeom>
          <a:solidFill>
            <a:srgbClr val="C9CA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400"/>
          </a:p>
        </p:txBody>
      </p:sp>
      <p:sp>
        <p:nvSpPr>
          <p:cNvPr id="5161" name="Oval 74"/>
          <p:cNvSpPr>
            <a:spLocks noChangeArrowheads="1"/>
          </p:cNvSpPr>
          <p:nvPr/>
        </p:nvSpPr>
        <p:spPr bwMode="auto">
          <a:xfrm>
            <a:off x="4532249" y="2544941"/>
            <a:ext cx="156455" cy="156455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400"/>
          </a:p>
        </p:txBody>
      </p:sp>
      <p:sp>
        <p:nvSpPr>
          <p:cNvPr id="5162" name="Oval 75"/>
          <p:cNvSpPr>
            <a:spLocks noChangeArrowheads="1"/>
          </p:cNvSpPr>
          <p:nvPr/>
        </p:nvSpPr>
        <p:spPr bwMode="auto">
          <a:xfrm>
            <a:off x="3526880" y="2544941"/>
            <a:ext cx="156455" cy="156455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400"/>
          </a:p>
        </p:txBody>
      </p:sp>
      <p:sp>
        <p:nvSpPr>
          <p:cNvPr id="5163" name="Oval 76"/>
          <p:cNvSpPr>
            <a:spLocks noChangeArrowheads="1"/>
          </p:cNvSpPr>
          <p:nvPr/>
        </p:nvSpPr>
        <p:spPr bwMode="auto">
          <a:xfrm>
            <a:off x="5030588" y="3645921"/>
            <a:ext cx="159353" cy="156455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400"/>
          </a:p>
        </p:txBody>
      </p:sp>
      <p:sp>
        <p:nvSpPr>
          <p:cNvPr id="5164" name="Oval 77"/>
          <p:cNvSpPr>
            <a:spLocks noChangeArrowheads="1"/>
          </p:cNvSpPr>
          <p:nvPr/>
        </p:nvSpPr>
        <p:spPr bwMode="auto">
          <a:xfrm>
            <a:off x="4025218" y="3645921"/>
            <a:ext cx="156455" cy="156455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400"/>
          </a:p>
        </p:txBody>
      </p:sp>
      <p:sp>
        <p:nvSpPr>
          <p:cNvPr id="5181" name="TextBox 5180"/>
          <p:cNvSpPr txBox="1"/>
          <p:nvPr/>
        </p:nvSpPr>
        <p:spPr>
          <a:xfrm>
            <a:off x="3570307" y="665728"/>
            <a:ext cx="74892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50" dirty="0" smtClean="0">
                <a:solidFill>
                  <a:srgbClr val="C00000"/>
                </a:solidFill>
              </a:rPr>
              <a:t>添加文字</a:t>
            </a:r>
            <a:endParaRPr lang="zh-CN" altLang="en-US" sz="1050" dirty="0">
              <a:solidFill>
                <a:srgbClr val="C00000"/>
              </a:solidFill>
            </a:endParaRPr>
          </a:p>
        </p:txBody>
      </p:sp>
      <p:sp>
        <p:nvSpPr>
          <p:cNvPr id="94" name="TextBox 93"/>
          <p:cNvSpPr txBox="1"/>
          <p:nvPr/>
        </p:nvSpPr>
        <p:spPr>
          <a:xfrm>
            <a:off x="3130584" y="1756320"/>
            <a:ext cx="74892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5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添加文字</a:t>
            </a:r>
            <a:endParaRPr lang="zh-CN" altLang="en-US" sz="105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95" name="TextBox 94"/>
          <p:cNvSpPr txBox="1"/>
          <p:nvPr/>
        </p:nvSpPr>
        <p:spPr>
          <a:xfrm>
            <a:off x="2633403" y="2503900"/>
            <a:ext cx="74892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5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添加文字</a:t>
            </a:r>
            <a:endParaRPr lang="zh-CN" altLang="en-US" sz="105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96" name="TextBox 95"/>
          <p:cNvSpPr txBox="1"/>
          <p:nvPr/>
        </p:nvSpPr>
        <p:spPr>
          <a:xfrm>
            <a:off x="2125730" y="3577145"/>
            <a:ext cx="74892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5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添加文字</a:t>
            </a:r>
            <a:endParaRPr lang="zh-CN" altLang="en-US" sz="105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97" name="TextBox 96"/>
          <p:cNvSpPr txBox="1"/>
          <p:nvPr/>
        </p:nvSpPr>
        <p:spPr>
          <a:xfrm>
            <a:off x="1619672" y="4310975"/>
            <a:ext cx="74892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5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添加文字</a:t>
            </a:r>
            <a:endParaRPr lang="zh-CN" altLang="en-US" sz="105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98" name="TextBox 97"/>
          <p:cNvSpPr txBox="1"/>
          <p:nvPr/>
        </p:nvSpPr>
        <p:spPr>
          <a:xfrm>
            <a:off x="2757963" y="4317850"/>
            <a:ext cx="74892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5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添加文字</a:t>
            </a:r>
            <a:endParaRPr lang="zh-CN" altLang="en-US" sz="105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99" name="TextBox 98"/>
          <p:cNvSpPr txBox="1"/>
          <p:nvPr/>
        </p:nvSpPr>
        <p:spPr>
          <a:xfrm>
            <a:off x="3240138" y="3579862"/>
            <a:ext cx="74892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5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添加文字</a:t>
            </a:r>
            <a:endParaRPr lang="zh-CN" altLang="en-US" sz="105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00" name="TextBox 99"/>
          <p:cNvSpPr txBox="1"/>
          <p:nvPr/>
        </p:nvSpPr>
        <p:spPr>
          <a:xfrm>
            <a:off x="3742192" y="2499742"/>
            <a:ext cx="74892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5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添加文字</a:t>
            </a:r>
            <a:endParaRPr lang="zh-CN" altLang="en-US" sz="105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01" name="TextBox 100"/>
          <p:cNvSpPr txBox="1"/>
          <p:nvPr/>
        </p:nvSpPr>
        <p:spPr>
          <a:xfrm>
            <a:off x="4224367" y="1779662"/>
            <a:ext cx="74892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5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添加文字</a:t>
            </a:r>
            <a:endParaRPr lang="zh-CN" altLang="en-US" sz="105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02" name="TextBox 101"/>
          <p:cNvSpPr txBox="1"/>
          <p:nvPr/>
        </p:nvSpPr>
        <p:spPr>
          <a:xfrm>
            <a:off x="4788024" y="4310975"/>
            <a:ext cx="74892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5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添加文字</a:t>
            </a:r>
            <a:endParaRPr lang="zh-CN" altLang="en-US" sz="105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03" name="TextBox 102"/>
          <p:cNvSpPr txBox="1"/>
          <p:nvPr/>
        </p:nvSpPr>
        <p:spPr>
          <a:xfrm>
            <a:off x="5767380" y="4299942"/>
            <a:ext cx="74892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5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添加文字</a:t>
            </a:r>
            <a:endParaRPr lang="zh-CN" altLang="en-US" sz="105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04" name="TextBox 103"/>
          <p:cNvSpPr txBox="1"/>
          <p:nvPr/>
        </p:nvSpPr>
        <p:spPr>
          <a:xfrm>
            <a:off x="5292080" y="3553262"/>
            <a:ext cx="74892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5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添加文字</a:t>
            </a:r>
            <a:endParaRPr lang="zh-CN" altLang="en-US" sz="105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05" name="TextBox 104"/>
          <p:cNvSpPr txBox="1"/>
          <p:nvPr/>
        </p:nvSpPr>
        <p:spPr>
          <a:xfrm>
            <a:off x="6789242" y="4290350"/>
            <a:ext cx="74892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50" dirty="0" smtClean="0">
                <a:solidFill>
                  <a:srgbClr val="C00000"/>
                </a:solidFill>
              </a:rPr>
              <a:t>添加文字</a:t>
            </a:r>
            <a:endParaRPr lang="zh-CN" altLang="en-US" sz="1050" dirty="0">
              <a:solidFill>
                <a:srgbClr val="C00000"/>
              </a:solidFill>
            </a:endParaRPr>
          </a:p>
        </p:txBody>
      </p:sp>
      <p:sp>
        <p:nvSpPr>
          <p:cNvPr id="106" name="TextBox 105"/>
          <p:cNvSpPr txBox="1"/>
          <p:nvPr/>
        </p:nvSpPr>
        <p:spPr>
          <a:xfrm>
            <a:off x="6264561" y="3579862"/>
            <a:ext cx="74892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50" dirty="0" smtClean="0">
                <a:solidFill>
                  <a:srgbClr val="C00000"/>
                </a:solidFill>
              </a:rPr>
              <a:t>添加文字</a:t>
            </a:r>
            <a:endParaRPr lang="zh-CN" altLang="en-US" sz="1050" dirty="0">
              <a:solidFill>
                <a:srgbClr val="C00000"/>
              </a:solidFill>
            </a:endParaRPr>
          </a:p>
        </p:txBody>
      </p:sp>
      <p:sp>
        <p:nvSpPr>
          <p:cNvPr id="107" name="TextBox 106"/>
          <p:cNvSpPr txBox="1"/>
          <p:nvPr/>
        </p:nvSpPr>
        <p:spPr>
          <a:xfrm>
            <a:off x="5774255" y="2499742"/>
            <a:ext cx="74892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50" dirty="0" smtClean="0">
                <a:solidFill>
                  <a:srgbClr val="C00000"/>
                </a:solidFill>
              </a:rPr>
              <a:t>添加文字</a:t>
            </a:r>
            <a:endParaRPr lang="zh-CN" altLang="en-US" sz="1050" dirty="0">
              <a:solidFill>
                <a:srgbClr val="C00000"/>
              </a:solidFill>
            </a:endParaRPr>
          </a:p>
        </p:txBody>
      </p:sp>
      <p:sp>
        <p:nvSpPr>
          <p:cNvPr id="108" name="TextBox 107"/>
          <p:cNvSpPr txBox="1"/>
          <p:nvPr/>
        </p:nvSpPr>
        <p:spPr>
          <a:xfrm>
            <a:off x="5264580" y="1779662"/>
            <a:ext cx="74892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50" dirty="0" smtClean="0">
                <a:solidFill>
                  <a:srgbClr val="C00000"/>
                </a:solidFill>
              </a:rPr>
              <a:t>添加文字</a:t>
            </a:r>
            <a:endParaRPr lang="zh-CN" altLang="en-US" sz="1050" dirty="0">
              <a:solidFill>
                <a:srgbClr val="C00000"/>
              </a:solidFill>
            </a:endParaRPr>
          </a:p>
        </p:txBody>
      </p:sp>
      <p:sp>
        <p:nvSpPr>
          <p:cNvPr id="109" name="TextBox 108"/>
          <p:cNvSpPr txBox="1"/>
          <p:nvPr/>
        </p:nvSpPr>
        <p:spPr>
          <a:xfrm>
            <a:off x="3244" y="5952"/>
            <a:ext cx="20313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</a:rPr>
              <a:t>双击此处添加标题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55139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TextBox 108"/>
          <p:cNvSpPr txBox="1"/>
          <p:nvPr/>
        </p:nvSpPr>
        <p:spPr>
          <a:xfrm>
            <a:off x="3244" y="5952"/>
            <a:ext cx="20313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</a:rPr>
              <a:t>双击此处添加标题</a:t>
            </a:r>
            <a:endParaRPr lang="zh-CN" altLang="en-US" dirty="0">
              <a:solidFill>
                <a:schemeClr val="bg1"/>
              </a:solidFill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395536" y="905356"/>
            <a:ext cx="8280921" cy="3664327"/>
            <a:chOff x="563466" y="1400722"/>
            <a:chExt cx="10789643" cy="4774442"/>
          </a:xfrm>
        </p:grpSpPr>
        <p:sp>
          <p:nvSpPr>
            <p:cNvPr id="146" name="菱形 145"/>
            <p:cNvSpPr/>
            <p:nvPr/>
          </p:nvSpPr>
          <p:spPr>
            <a:xfrm>
              <a:off x="838892" y="1840751"/>
              <a:ext cx="1779498" cy="1779498"/>
            </a:xfrm>
            <a:prstGeom prst="diamond">
              <a:avLst/>
            </a:prstGeom>
            <a:solidFill>
              <a:srgbClr val="C0000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147" name="菱形 146"/>
            <p:cNvSpPr/>
            <p:nvPr/>
          </p:nvSpPr>
          <p:spPr>
            <a:xfrm>
              <a:off x="2802557" y="1840751"/>
              <a:ext cx="1779498" cy="1779498"/>
            </a:xfrm>
            <a:prstGeom prst="diamond">
              <a:avLst/>
            </a:prstGeom>
            <a:solidFill>
              <a:srgbClr val="C0000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148" name="菱形 147"/>
            <p:cNvSpPr/>
            <p:nvPr/>
          </p:nvSpPr>
          <p:spPr>
            <a:xfrm>
              <a:off x="4766222" y="1400722"/>
              <a:ext cx="2659556" cy="2659556"/>
            </a:xfrm>
            <a:prstGeom prst="diamond">
              <a:avLst/>
            </a:prstGeom>
            <a:solidFill>
              <a:srgbClr val="C0000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149" name="菱形 148"/>
            <p:cNvSpPr/>
            <p:nvPr/>
          </p:nvSpPr>
          <p:spPr>
            <a:xfrm>
              <a:off x="7609945" y="1840751"/>
              <a:ext cx="1779498" cy="1779498"/>
            </a:xfrm>
            <a:prstGeom prst="diamond">
              <a:avLst/>
            </a:prstGeom>
            <a:solidFill>
              <a:srgbClr val="C0000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150" name="菱形 149"/>
            <p:cNvSpPr/>
            <p:nvPr/>
          </p:nvSpPr>
          <p:spPr>
            <a:xfrm>
              <a:off x="9573611" y="1840751"/>
              <a:ext cx="1779498" cy="1779498"/>
            </a:xfrm>
            <a:prstGeom prst="diamond">
              <a:avLst/>
            </a:prstGeom>
            <a:solidFill>
              <a:srgbClr val="C0000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151" name="菱形 150"/>
            <p:cNvSpPr/>
            <p:nvPr/>
          </p:nvSpPr>
          <p:spPr>
            <a:xfrm>
              <a:off x="2371515" y="2942332"/>
              <a:ext cx="677917" cy="677917"/>
            </a:xfrm>
            <a:prstGeom prst="diamond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152" name="菱形 151"/>
            <p:cNvSpPr/>
            <p:nvPr/>
          </p:nvSpPr>
          <p:spPr>
            <a:xfrm>
              <a:off x="4315709" y="1840751"/>
              <a:ext cx="677917" cy="677917"/>
            </a:xfrm>
            <a:prstGeom prst="diamond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153" name="菱形 152"/>
            <p:cNvSpPr/>
            <p:nvPr/>
          </p:nvSpPr>
          <p:spPr>
            <a:xfrm>
              <a:off x="7183938" y="2937860"/>
              <a:ext cx="677917" cy="677917"/>
            </a:xfrm>
            <a:prstGeom prst="diamond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154" name="菱形 153"/>
            <p:cNvSpPr/>
            <p:nvPr/>
          </p:nvSpPr>
          <p:spPr>
            <a:xfrm>
              <a:off x="9142568" y="1861333"/>
              <a:ext cx="677917" cy="677917"/>
            </a:xfrm>
            <a:prstGeom prst="diamond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grpSp>
          <p:nvGrpSpPr>
            <p:cNvPr id="155" name="组合 154"/>
            <p:cNvGrpSpPr/>
            <p:nvPr/>
          </p:nvGrpSpPr>
          <p:grpSpPr>
            <a:xfrm>
              <a:off x="3422892" y="2451708"/>
              <a:ext cx="568130" cy="431594"/>
              <a:chOff x="-41275" y="1588"/>
              <a:chExt cx="6235701" cy="4737100"/>
            </a:xfrm>
            <a:solidFill>
              <a:srgbClr val="F7F7F7"/>
            </a:solidFill>
          </p:grpSpPr>
          <p:sp>
            <p:nvSpPr>
              <p:cNvPr id="156" name="Freeform 21"/>
              <p:cNvSpPr>
                <a:spLocks noEditPoints="1"/>
              </p:cNvSpPr>
              <p:nvPr/>
            </p:nvSpPr>
            <p:spPr bwMode="auto">
              <a:xfrm>
                <a:off x="3929063" y="2471738"/>
                <a:ext cx="2265363" cy="2266950"/>
              </a:xfrm>
              <a:custGeom>
                <a:avLst/>
                <a:gdLst>
                  <a:gd name="T0" fmla="*/ 300 w 603"/>
                  <a:gd name="T1" fmla="*/ 0 h 603"/>
                  <a:gd name="T2" fmla="*/ 603 w 603"/>
                  <a:gd name="T3" fmla="*/ 303 h 603"/>
                  <a:gd name="T4" fmla="*/ 299 w 603"/>
                  <a:gd name="T5" fmla="*/ 603 h 603"/>
                  <a:gd name="T6" fmla="*/ 0 w 603"/>
                  <a:gd name="T7" fmla="*/ 299 h 603"/>
                  <a:gd name="T8" fmla="*/ 300 w 603"/>
                  <a:gd name="T9" fmla="*/ 0 h 603"/>
                  <a:gd name="T10" fmla="*/ 216 w 603"/>
                  <a:gd name="T11" fmla="*/ 368 h 603"/>
                  <a:gd name="T12" fmla="*/ 200 w 603"/>
                  <a:gd name="T13" fmla="*/ 422 h 603"/>
                  <a:gd name="T14" fmla="*/ 219 w 603"/>
                  <a:gd name="T15" fmla="*/ 431 h 603"/>
                  <a:gd name="T16" fmla="*/ 278 w 603"/>
                  <a:gd name="T17" fmla="*/ 448 h 603"/>
                  <a:gd name="T18" fmla="*/ 280 w 603"/>
                  <a:gd name="T19" fmla="*/ 475 h 603"/>
                  <a:gd name="T20" fmla="*/ 328 w 603"/>
                  <a:gd name="T21" fmla="*/ 475 h 603"/>
                  <a:gd name="T22" fmla="*/ 330 w 603"/>
                  <a:gd name="T23" fmla="*/ 442 h 603"/>
                  <a:gd name="T24" fmla="*/ 343 w 603"/>
                  <a:gd name="T25" fmla="*/ 439 h 603"/>
                  <a:gd name="T26" fmla="*/ 412 w 603"/>
                  <a:gd name="T27" fmla="*/ 366 h 603"/>
                  <a:gd name="T28" fmla="*/ 362 w 603"/>
                  <a:gd name="T29" fmla="*/ 287 h 603"/>
                  <a:gd name="T30" fmla="*/ 306 w 603"/>
                  <a:gd name="T31" fmla="*/ 261 h 603"/>
                  <a:gd name="T32" fmla="*/ 283 w 603"/>
                  <a:gd name="T33" fmla="*/ 235 h 603"/>
                  <a:gd name="T34" fmla="*/ 315 w 603"/>
                  <a:gd name="T35" fmla="*/ 218 h 603"/>
                  <a:gd name="T36" fmla="*/ 333 w 603"/>
                  <a:gd name="T37" fmla="*/ 219 h 603"/>
                  <a:gd name="T38" fmla="*/ 384 w 603"/>
                  <a:gd name="T39" fmla="*/ 231 h 603"/>
                  <a:gd name="T40" fmla="*/ 397 w 603"/>
                  <a:gd name="T41" fmla="*/ 174 h 603"/>
                  <a:gd name="T42" fmla="*/ 330 w 603"/>
                  <a:gd name="T43" fmla="*/ 159 h 603"/>
                  <a:gd name="T44" fmla="*/ 328 w 603"/>
                  <a:gd name="T45" fmla="*/ 130 h 603"/>
                  <a:gd name="T46" fmla="*/ 280 w 603"/>
                  <a:gd name="T47" fmla="*/ 130 h 603"/>
                  <a:gd name="T48" fmla="*/ 278 w 603"/>
                  <a:gd name="T49" fmla="*/ 163 h 603"/>
                  <a:gd name="T50" fmla="*/ 252 w 603"/>
                  <a:gd name="T51" fmla="*/ 173 h 603"/>
                  <a:gd name="T52" fmla="*/ 202 w 603"/>
                  <a:gd name="T53" fmla="*/ 247 h 603"/>
                  <a:gd name="T54" fmla="*/ 250 w 603"/>
                  <a:gd name="T55" fmla="*/ 317 h 603"/>
                  <a:gd name="T56" fmla="*/ 292 w 603"/>
                  <a:gd name="T57" fmla="*/ 333 h 603"/>
                  <a:gd name="T58" fmla="*/ 320 w 603"/>
                  <a:gd name="T59" fmla="*/ 345 h 603"/>
                  <a:gd name="T60" fmla="*/ 331 w 603"/>
                  <a:gd name="T61" fmla="*/ 364 h 603"/>
                  <a:gd name="T62" fmla="*/ 315 w 603"/>
                  <a:gd name="T63" fmla="*/ 380 h 603"/>
                  <a:gd name="T64" fmla="*/ 278 w 603"/>
                  <a:gd name="T65" fmla="*/ 382 h 603"/>
                  <a:gd name="T66" fmla="*/ 216 w 603"/>
                  <a:gd name="T67" fmla="*/ 368 h 6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603" h="603">
                    <a:moveTo>
                      <a:pt x="300" y="0"/>
                    </a:moveTo>
                    <a:cubicBezTo>
                      <a:pt x="470" y="0"/>
                      <a:pt x="603" y="133"/>
                      <a:pt x="603" y="303"/>
                    </a:cubicBezTo>
                    <a:cubicBezTo>
                      <a:pt x="603" y="470"/>
                      <a:pt x="468" y="603"/>
                      <a:pt x="299" y="603"/>
                    </a:cubicBezTo>
                    <a:cubicBezTo>
                      <a:pt x="132" y="603"/>
                      <a:pt x="0" y="469"/>
                      <a:pt x="0" y="299"/>
                    </a:cubicBezTo>
                    <a:cubicBezTo>
                      <a:pt x="0" y="133"/>
                      <a:pt x="134" y="0"/>
                      <a:pt x="300" y="0"/>
                    </a:cubicBezTo>
                    <a:close/>
                    <a:moveTo>
                      <a:pt x="216" y="368"/>
                    </a:moveTo>
                    <a:cubicBezTo>
                      <a:pt x="211" y="386"/>
                      <a:pt x="205" y="404"/>
                      <a:pt x="200" y="422"/>
                    </a:cubicBezTo>
                    <a:cubicBezTo>
                      <a:pt x="207" y="425"/>
                      <a:pt x="213" y="429"/>
                      <a:pt x="219" y="431"/>
                    </a:cubicBezTo>
                    <a:cubicBezTo>
                      <a:pt x="238" y="437"/>
                      <a:pt x="257" y="442"/>
                      <a:pt x="278" y="448"/>
                    </a:cubicBezTo>
                    <a:cubicBezTo>
                      <a:pt x="278" y="456"/>
                      <a:pt x="279" y="466"/>
                      <a:pt x="280" y="475"/>
                    </a:cubicBezTo>
                    <a:cubicBezTo>
                      <a:pt x="297" y="475"/>
                      <a:pt x="313" y="475"/>
                      <a:pt x="328" y="475"/>
                    </a:cubicBezTo>
                    <a:cubicBezTo>
                      <a:pt x="329" y="463"/>
                      <a:pt x="329" y="453"/>
                      <a:pt x="330" y="442"/>
                    </a:cubicBezTo>
                    <a:cubicBezTo>
                      <a:pt x="335" y="441"/>
                      <a:pt x="339" y="440"/>
                      <a:pt x="343" y="439"/>
                    </a:cubicBezTo>
                    <a:cubicBezTo>
                      <a:pt x="384" y="428"/>
                      <a:pt x="408" y="403"/>
                      <a:pt x="412" y="366"/>
                    </a:cubicBezTo>
                    <a:cubicBezTo>
                      <a:pt x="415" y="328"/>
                      <a:pt x="393" y="303"/>
                      <a:pt x="362" y="287"/>
                    </a:cubicBezTo>
                    <a:cubicBezTo>
                      <a:pt x="344" y="277"/>
                      <a:pt x="324" y="269"/>
                      <a:pt x="306" y="261"/>
                    </a:cubicBezTo>
                    <a:cubicBezTo>
                      <a:pt x="294" y="256"/>
                      <a:pt x="280" y="251"/>
                      <a:pt x="283" y="235"/>
                    </a:cubicBezTo>
                    <a:cubicBezTo>
                      <a:pt x="286" y="219"/>
                      <a:pt x="301" y="218"/>
                      <a:pt x="315" y="218"/>
                    </a:cubicBezTo>
                    <a:cubicBezTo>
                      <a:pt x="321" y="217"/>
                      <a:pt x="327" y="218"/>
                      <a:pt x="333" y="219"/>
                    </a:cubicBezTo>
                    <a:cubicBezTo>
                      <a:pt x="349" y="223"/>
                      <a:pt x="366" y="227"/>
                      <a:pt x="384" y="231"/>
                    </a:cubicBezTo>
                    <a:cubicBezTo>
                      <a:pt x="388" y="212"/>
                      <a:pt x="393" y="194"/>
                      <a:pt x="397" y="174"/>
                    </a:cubicBezTo>
                    <a:cubicBezTo>
                      <a:pt x="373" y="169"/>
                      <a:pt x="351" y="164"/>
                      <a:pt x="330" y="159"/>
                    </a:cubicBezTo>
                    <a:cubicBezTo>
                      <a:pt x="329" y="149"/>
                      <a:pt x="328" y="139"/>
                      <a:pt x="328" y="130"/>
                    </a:cubicBezTo>
                    <a:cubicBezTo>
                      <a:pt x="311" y="130"/>
                      <a:pt x="296" y="130"/>
                      <a:pt x="280" y="130"/>
                    </a:cubicBezTo>
                    <a:cubicBezTo>
                      <a:pt x="279" y="141"/>
                      <a:pt x="279" y="152"/>
                      <a:pt x="278" y="163"/>
                    </a:cubicBezTo>
                    <a:cubicBezTo>
                      <a:pt x="269" y="166"/>
                      <a:pt x="260" y="169"/>
                      <a:pt x="252" y="173"/>
                    </a:cubicBezTo>
                    <a:cubicBezTo>
                      <a:pt x="223" y="189"/>
                      <a:pt x="202" y="212"/>
                      <a:pt x="202" y="247"/>
                    </a:cubicBezTo>
                    <a:cubicBezTo>
                      <a:pt x="201" y="281"/>
                      <a:pt x="221" y="303"/>
                      <a:pt x="250" y="317"/>
                    </a:cubicBezTo>
                    <a:cubicBezTo>
                      <a:pt x="264" y="323"/>
                      <a:pt x="278" y="328"/>
                      <a:pt x="292" y="333"/>
                    </a:cubicBezTo>
                    <a:cubicBezTo>
                      <a:pt x="302" y="337"/>
                      <a:pt x="312" y="340"/>
                      <a:pt x="320" y="345"/>
                    </a:cubicBezTo>
                    <a:cubicBezTo>
                      <a:pt x="325" y="349"/>
                      <a:pt x="331" y="358"/>
                      <a:pt x="331" y="364"/>
                    </a:cubicBezTo>
                    <a:cubicBezTo>
                      <a:pt x="330" y="370"/>
                      <a:pt x="322" y="378"/>
                      <a:pt x="315" y="380"/>
                    </a:cubicBezTo>
                    <a:cubicBezTo>
                      <a:pt x="304" y="383"/>
                      <a:pt x="290" y="384"/>
                      <a:pt x="278" y="382"/>
                    </a:cubicBezTo>
                    <a:cubicBezTo>
                      <a:pt x="258" y="379"/>
                      <a:pt x="238" y="373"/>
                      <a:pt x="216" y="368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57" name="Freeform 22"/>
              <p:cNvSpPr>
                <a:spLocks noEditPoints="1"/>
              </p:cNvSpPr>
              <p:nvPr/>
            </p:nvSpPr>
            <p:spPr bwMode="auto">
              <a:xfrm>
                <a:off x="-41275" y="1768476"/>
                <a:ext cx="2400300" cy="1189038"/>
              </a:xfrm>
              <a:custGeom>
                <a:avLst/>
                <a:gdLst>
                  <a:gd name="T0" fmla="*/ 319 w 639"/>
                  <a:gd name="T1" fmla="*/ 6 h 316"/>
                  <a:gd name="T2" fmla="*/ 535 w 639"/>
                  <a:gd name="T3" fmla="*/ 49 h 316"/>
                  <a:gd name="T4" fmla="*/ 604 w 639"/>
                  <a:gd name="T5" fmla="*/ 98 h 316"/>
                  <a:gd name="T6" fmla="*/ 600 w 639"/>
                  <a:gd name="T7" fmla="*/ 218 h 316"/>
                  <a:gd name="T8" fmla="*/ 460 w 639"/>
                  <a:gd name="T9" fmla="*/ 289 h 316"/>
                  <a:gd name="T10" fmla="*/ 117 w 639"/>
                  <a:gd name="T11" fmla="*/ 268 h 316"/>
                  <a:gd name="T12" fmla="*/ 36 w 639"/>
                  <a:gd name="T13" fmla="*/ 212 h 316"/>
                  <a:gd name="T14" fmla="*/ 38 w 639"/>
                  <a:gd name="T15" fmla="*/ 94 h 316"/>
                  <a:gd name="T16" fmla="*/ 158 w 639"/>
                  <a:gd name="T17" fmla="*/ 29 h 316"/>
                  <a:gd name="T18" fmla="*/ 318 w 639"/>
                  <a:gd name="T19" fmla="*/ 0 h 316"/>
                  <a:gd name="T20" fmla="*/ 319 w 639"/>
                  <a:gd name="T21" fmla="*/ 6 h 316"/>
                  <a:gd name="T22" fmla="*/ 305 w 639"/>
                  <a:gd name="T23" fmla="*/ 54 h 316"/>
                  <a:gd name="T24" fmla="*/ 306 w 639"/>
                  <a:gd name="T25" fmla="*/ 61 h 316"/>
                  <a:gd name="T26" fmla="*/ 286 w 639"/>
                  <a:gd name="T27" fmla="*/ 77 h 316"/>
                  <a:gd name="T28" fmla="*/ 242 w 639"/>
                  <a:gd name="T29" fmla="*/ 121 h 316"/>
                  <a:gd name="T30" fmla="*/ 285 w 639"/>
                  <a:gd name="T31" fmla="*/ 162 h 316"/>
                  <a:gd name="T32" fmla="*/ 324 w 639"/>
                  <a:gd name="T33" fmla="*/ 173 h 316"/>
                  <a:gd name="T34" fmla="*/ 342 w 639"/>
                  <a:gd name="T35" fmla="*/ 187 h 316"/>
                  <a:gd name="T36" fmla="*/ 321 w 639"/>
                  <a:gd name="T37" fmla="*/ 199 h 316"/>
                  <a:gd name="T38" fmla="*/ 299 w 639"/>
                  <a:gd name="T39" fmla="*/ 198 h 316"/>
                  <a:gd name="T40" fmla="*/ 253 w 639"/>
                  <a:gd name="T41" fmla="*/ 190 h 316"/>
                  <a:gd name="T42" fmla="*/ 241 w 639"/>
                  <a:gd name="T43" fmla="*/ 221 h 316"/>
                  <a:gd name="T44" fmla="*/ 281 w 639"/>
                  <a:gd name="T45" fmla="*/ 232 h 316"/>
                  <a:gd name="T46" fmla="*/ 308 w 639"/>
                  <a:gd name="T47" fmla="*/ 246 h 316"/>
                  <a:gd name="T48" fmla="*/ 306 w 639"/>
                  <a:gd name="T49" fmla="*/ 251 h 316"/>
                  <a:gd name="T50" fmla="*/ 338 w 639"/>
                  <a:gd name="T51" fmla="*/ 251 h 316"/>
                  <a:gd name="T52" fmla="*/ 341 w 639"/>
                  <a:gd name="T53" fmla="*/ 233 h 316"/>
                  <a:gd name="T54" fmla="*/ 370 w 639"/>
                  <a:gd name="T55" fmla="*/ 225 h 316"/>
                  <a:gd name="T56" fmla="*/ 405 w 639"/>
                  <a:gd name="T57" fmla="*/ 186 h 316"/>
                  <a:gd name="T58" fmla="*/ 375 w 639"/>
                  <a:gd name="T59" fmla="*/ 148 h 316"/>
                  <a:gd name="T60" fmla="*/ 322 w 639"/>
                  <a:gd name="T61" fmla="*/ 128 h 316"/>
                  <a:gd name="T62" fmla="*/ 305 w 639"/>
                  <a:gd name="T63" fmla="*/ 115 h 316"/>
                  <a:gd name="T64" fmla="*/ 326 w 639"/>
                  <a:gd name="T65" fmla="*/ 105 h 316"/>
                  <a:gd name="T66" fmla="*/ 384 w 639"/>
                  <a:gd name="T67" fmla="*/ 110 h 316"/>
                  <a:gd name="T68" fmla="*/ 393 w 639"/>
                  <a:gd name="T69" fmla="*/ 80 h 316"/>
                  <a:gd name="T70" fmla="*/ 355 w 639"/>
                  <a:gd name="T71" fmla="*/ 73 h 316"/>
                  <a:gd name="T72" fmla="*/ 342 w 639"/>
                  <a:gd name="T73" fmla="*/ 70 h 316"/>
                  <a:gd name="T74" fmla="*/ 305 w 639"/>
                  <a:gd name="T75" fmla="*/ 54 h 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639" h="316">
                    <a:moveTo>
                      <a:pt x="319" y="6"/>
                    </a:moveTo>
                    <a:cubicBezTo>
                      <a:pt x="394" y="6"/>
                      <a:pt x="467" y="15"/>
                      <a:pt x="535" y="49"/>
                    </a:cubicBezTo>
                    <a:cubicBezTo>
                      <a:pt x="560" y="61"/>
                      <a:pt x="584" y="78"/>
                      <a:pt x="604" y="98"/>
                    </a:cubicBezTo>
                    <a:cubicBezTo>
                      <a:pt x="639" y="135"/>
                      <a:pt x="636" y="181"/>
                      <a:pt x="600" y="218"/>
                    </a:cubicBezTo>
                    <a:cubicBezTo>
                      <a:pt x="562" y="258"/>
                      <a:pt x="512" y="277"/>
                      <a:pt x="460" y="289"/>
                    </a:cubicBezTo>
                    <a:cubicBezTo>
                      <a:pt x="344" y="316"/>
                      <a:pt x="228" y="314"/>
                      <a:pt x="117" y="268"/>
                    </a:cubicBezTo>
                    <a:cubicBezTo>
                      <a:pt x="87" y="255"/>
                      <a:pt x="58" y="235"/>
                      <a:pt x="36" y="212"/>
                    </a:cubicBezTo>
                    <a:cubicBezTo>
                      <a:pt x="0" y="177"/>
                      <a:pt x="4" y="131"/>
                      <a:pt x="38" y="94"/>
                    </a:cubicBezTo>
                    <a:cubicBezTo>
                      <a:pt x="71" y="59"/>
                      <a:pt x="113" y="39"/>
                      <a:pt x="158" y="29"/>
                    </a:cubicBezTo>
                    <a:cubicBezTo>
                      <a:pt x="210" y="16"/>
                      <a:pt x="265" y="9"/>
                      <a:pt x="318" y="0"/>
                    </a:cubicBezTo>
                    <a:cubicBezTo>
                      <a:pt x="318" y="2"/>
                      <a:pt x="319" y="4"/>
                      <a:pt x="319" y="6"/>
                    </a:cubicBezTo>
                    <a:close/>
                    <a:moveTo>
                      <a:pt x="305" y="54"/>
                    </a:moveTo>
                    <a:cubicBezTo>
                      <a:pt x="306" y="57"/>
                      <a:pt x="306" y="59"/>
                      <a:pt x="306" y="61"/>
                    </a:cubicBezTo>
                    <a:cubicBezTo>
                      <a:pt x="300" y="66"/>
                      <a:pt x="293" y="74"/>
                      <a:pt x="286" y="77"/>
                    </a:cubicBezTo>
                    <a:cubicBezTo>
                      <a:pt x="259" y="87"/>
                      <a:pt x="241" y="103"/>
                      <a:pt x="242" y="121"/>
                    </a:cubicBezTo>
                    <a:cubicBezTo>
                      <a:pt x="244" y="147"/>
                      <a:pt x="265" y="155"/>
                      <a:pt x="285" y="162"/>
                    </a:cubicBezTo>
                    <a:cubicBezTo>
                      <a:pt x="298" y="167"/>
                      <a:pt x="311" y="168"/>
                      <a:pt x="324" y="173"/>
                    </a:cubicBezTo>
                    <a:cubicBezTo>
                      <a:pt x="331" y="176"/>
                      <a:pt x="336" y="182"/>
                      <a:pt x="342" y="187"/>
                    </a:cubicBezTo>
                    <a:cubicBezTo>
                      <a:pt x="335" y="191"/>
                      <a:pt x="328" y="197"/>
                      <a:pt x="321" y="199"/>
                    </a:cubicBezTo>
                    <a:cubicBezTo>
                      <a:pt x="314" y="200"/>
                      <a:pt x="306" y="199"/>
                      <a:pt x="299" y="198"/>
                    </a:cubicBezTo>
                    <a:cubicBezTo>
                      <a:pt x="284" y="196"/>
                      <a:pt x="269" y="193"/>
                      <a:pt x="253" y="190"/>
                    </a:cubicBezTo>
                    <a:cubicBezTo>
                      <a:pt x="249" y="200"/>
                      <a:pt x="245" y="209"/>
                      <a:pt x="241" y="221"/>
                    </a:cubicBezTo>
                    <a:cubicBezTo>
                      <a:pt x="256" y="225"/>
                      <a:pt x="269" y="227"/>
                      <a:pt x="281" y="232"/>
                    </a:cubicBezTo>
                    <a:cubicBezTo>
                      <a:pt x="290" y="235"/>
                      <a:pt x="299" y="241"/>
                      <a:pt x="308" y="246"/>
                    </a:cubicBezTo>
                    <a:cubicBezTo>
                      <a:pt x="307" y="248"/>
                      <a:pt x="306" y="250"/>
                      <a:pt x="306" y="251"/>
                    </a:cubicBezTo>
                    <a:cubicBezTo>
                      <a:pt x="316" y="251"/>
                      <a:pt x="327" y="251"/>
                      <a:pt x="338" y="251"/>
                    </a:cubicBezTo>
                    <a:cubicBezTo>
                      <a:pt x="339" y="245"/>
                      <a:pt x="340" y="238"/>
                      <a:pt x="341" y="233"/>
                    </a:cubicBezTo>
                    <a:cubicBezTo>
                      <a:pt x="352" y="230"/>
                      <a:pt x="361" y="228"/>
                      <a:pt x="370" y="225"/>
                    </a:cubicBezTo>
                    <a:cubicBezTo>
                      <a:pt x="389" y="218"/>
                      <a:pt x="404" y="207"/>
                      <a:pt x="405" y="186"/>
                    </a:cubicBezTo>
                    <a:cubicBezTo>
                      <a:pt x="405" y="166"/>
                      <a:pt x="391" y="155"/>
                      <a:pt x="375" y="148"/>
                    </a:cubicBezTo>
                    <a:cubicBezTo>
                      <a:pt x="358" y="140"/>
                      <a:pt x="339" y="136"/>
                      <a:pt x="322" y="128"/>
                    </a:cubicBezTo>
                    <a:cubicBezTo>
                      <a:pt x="316" y="126"/>
                      <a:pt x="311" y="119"/>
                      <a:pt x="305" y="115"/>
                    </a:cubicBezTo>
                    <a:cubicBezTo>
                      <a:pt x="312" y="111"/>
                      <a:pt x="319" y="104"/>
                      <a:pt x="326" y="105"/>
                    </a:cubicBezTo>
                    <a:cubicBezTo>
                      <a:pt x="345" y="105"/>
                      <a:pt x="364" y="108"/>
                      <a:pt x="384" y="110"/>
                    </a:cubicBezTo>
                    <a:cubicBezTo>
                      <a:pt x="387" y="100"/>
                      <a:pt x="390" y="91"/>
                      <a:pt x="393" y="80"/>
                    </a:cubicBezTo>
                    <a:cubicBezTo>
                      <a:pt x="379" y="77"/>
                      <a:pt x="367" y="75"/>
                      <a:pt x="355" y="73"/>
                    </a:cubicBezTo>
                    <a:cubicBezTo>
                      <a:pt x="350" y="72"/>
                      <a:pt x="342" y="72"/>
                      <a:pt x="342" y="70"/>
                    </a:cubicBezTo>
                    <a:cubicBezTo>
                      <a:pt x="338" y="43"/>
                      <a:pt x="318" y="57"/>
                      <a:pt x="305" y="5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58" name="Freeform 23"/>
              <p:cNvSpPr>
                <a:spLocks noEditPoints="1"/>
              </p:cNvSpPr>
              <p:nvPr/>
            </p:nvSpPr>
            <p:spPr bwMode="auto">
              <a:xfrm>
                <a:off x="2520950" y="1588"/>
                <a:ext cx="2397125" cy="1176338"/>
              </a:xfrm>
              <a:custGeom>
                <a:avLst/>
                <a:gdLst>
                  <a:gd name="T0" fmla="*/ 319 w 638"/>
                  <a:gd name="T1" fmla="*/ 0 h 313"/>
                  <a:gd name="T2" fmla="*/ 535 w 638"/>
                  <a:gd name="T3" fmla="*/ 47 h 313"/>
                  <a:gd name="T4" fmla="*/ 602 w 638"/>
                  <a:gd name="T5" fmla="*/ 93 h 313"/>
                  <a:gd name="T6" fmla="*/ 601 w 638"/>
                  <a:gd name="T7" fmla="*/ 215 h 313"/>
                  <a:gd name="T8" fmla="*/ 459 w 638"/>
                  <a:gd name="T9" fmla="*/ 287 h 313"/>
                  <a:gd name="T10" fmla="*/ 116 w 638"/>
                  <a:gd name="T11" fmla="*/ 265 h 313"/>
                  <a:gd name="T12" fmla="*/ 42 w 638"/>
                  <a:gd name="T13" fmla="*/ 217 h 313"/>
                  <a:gd name="T14" fmla="*/ 42 w 638"/>
                  <a:gd name="T15" fmla="*/ 89 h 313"/>
                  <a:gd name="T16" fmla="*/ 187 w 638"/>
                  <a:gd name="T17" fmla="*/ 19 h 313"/>
                  <a:gd name="T18" fmla="*/ 319 w 638"/>
                  <a:gd name="T19" fmla="*/ 0 h 313"/>
                  <a:gd name="T20" fmla="*/ 339 w 638"/>
                  <a:gd name="T21" fmla="*/ 52 h 313"/>
                  <a:gd name="T22" fmla="*/ 304 w 638"/>
                  <a:gd name="T23" fmla="*/ 52 h 313"/>
                  <a:gd name="T24" fmla="*/ 285 w 638"/>
                  <a:gd name="T25" fmla="*/ 76 h 313"/>
                  <a:gd name="T26" fmla="*/ 262 w 638"/>
                  <a:gd name="T27" fmla="*/ 87 h 313"/>
                  <a:gd name="T28" fmla="*/ 265 w 638"/>
                  <a:gd name="T29" fmla="*/ 151 h 313"/>
                  <a:gd name="T30" fmla="*/ 313 w 638"/>
                  <a:gd name="T31" fmla="*/ 168 h 313"/>
                  <a:gd name="T32" fmla="*/ 340 w 638"/>
                  <a:gd name="T33" fmla="*/ 186 h 313"/>
                  <a:gd name="T34" fmla="*/ 306 w 638"/>
                  <a:gd name="T35" fmla="*/ 196 h 313"/>
                  <a:gd name="T36" fmla="*/ 253 w 638"/>
                  <a:gd name="T37" fmla="*/ 188 h 313"/>
                  <a:gd name="T38" fmla="*/ 241 w 638"/>
                  <a:gd name="T39" fmla="*/ 219 h 313"/>
                  <a:gd name="T40" fmla="*/ 300 w 638"/>
                  <a:gd name="T41" fmla="*/ 233 h 313"/>
                  <a:gd name="T42" fmla="*/ 304 w 638"/>
                  <a:gd name="T43" fmla="*/ 249 h 313"/>
                  <a:gd name="T44" fmla="*/ 339 w 638"/>
                  <a:gd name="T45" fmla="*/ 249 h 313"/>
                  <a:gd name="T46" fmla="*/ 342 w 638"/>
                  <a:gd name="T47" fmla="*/ 231 h 313"/>
                  <a:gd name="T48" fmla="*/ 372 w 638"/>
                  <a:gd name="T49" fmla="*/ 222 h 313"/>
                  <a:gd name="T50" fmla="*/ 404 w 638"/>
                  <a:gd name="T51" fmla="*/ 186 h 313"/>
                  <a:gd name="T52" fmla="*/ 376 w 638"/>
                  <a:gd name="T53" fmla="*/ 146 h 313"/>
                  <a:gd name="T54" fmla="*/ 320 w 638"/>
                  <a:gd name="T55" fmla="*/ 126 h 313"/>
                  <a:gd name="T56" fmla="*/ 305 w 638"/>
                  <a:gd name="T57" fmla="*/ 113 h 313"/>
                  <a:gd name="T58" fmla="*/ 324 w 638"/>
                  <a:gd name="T59" fmla="*/ 103 h 313"/>
                  <a:gd name="T60" fmla="*/ 384 w 638"/>
                  <a:gd name="T61" fmla="*/ 108 h 313"/>
                  <a:gd name="T62" fmla="*/ 394 w 638"/>
                  <a:gd name="T63" fmla="*/ 77 h 313"/>
                  <a:gd name="T64" fmla="*/ 342 w 638"/>
                  <a:gd name="T65" fmla="*/ 68 h 313"/>
                  <a:gd name="T66" fmla="*/ 339 w 638"/>
                  <a:gd name="T67" fmla="*/ 52 h 3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638" h="313">
                    <a:moveTo>
                      <a:pt x="319" y="0"/>
                    </a:moveTo>
                    <a:cubicBezTo>
                      <a:pt x="394" y="4"/>
                      <a:pt x="468" y="13"/>
                      <a:pt x="535" y="47"/>
                    </a:cubicBezTo>
                    <a:cubicBezTo>
                      <a:pt x="559" y="59"/>
                      <a:pt x="582" y="75"/>
                      <a:pt x="602" y="93"/>
                    </a:cubicBezTo>
                    <a:cubicBezTo>
                      <a:pt x="638" y="129"/>
                      <a:pt x="637" y="177"/>
                      <a:pt x="601" y="215"/>
                    </a:cubicBezTo>
                    <a:cubicBezTo>
                      <a:pt x="563" y="255"/>
                      <a:pt x="513" y="275"/>
                      <a:pt x="459" y="287"/>
                    </a:cubicBezTo>
                    <a:cubicBezTo>
                      <a:pt x="343" y="313"/>
                      <a:pt x="228" y="311"/>
                      <a:pt x="116" y="265"/>
                    </a:cubicBezTo>
                    <a:cubicBezTo>
                      <a:pt x="89" y="254"/>
                      <a:pt x="63" y="237"/>
                      <a:pt x="42" y="217"/>
                    </a:cubicBezTo>
                    <a:cubicBezTo>
                      <a:pt x="0" y="179"/>
                      <a:pt x="1" y="129"/>
                      <a:pt x="42" y="89"/>
                    </a:cubicBezTo>
                    <a:cubicBezTo>
                      <a:pt x="82" y="49"/>
                      <a:pt x="133" y="30"/>
                      <a:pt x="187" y="19"/>
                    </a:cubicBezTo>
                    <a:cubicBezTo>
                      <a:pt x="230" y="10"/>
                      <a:pt x="275" y="6"/>
                      <a:pt x="319" y="0"/>
                    </a:cubicBezTo>
                    <a:close/>
                    <a:moveTo>
                      <a:pt x="339" y="52"/>
                    </a:moveTo>
                    <a:cubicBezTo>
                      <a:pt x="326" y="52"/>
                      <a:pt x="316" y="52"/>
                      <a:pt x="304" y="52"/>
                    </a:cubicBezTo>
                    <a:cubicBezTo>
                      <a:pt x="305" y="66"/>
                      <a:pt x="300" y="74"/>
                      <a:pt x="285" y="76"/>
                    </a:cubicBezTo>
                    <a:cubicBezTo>
                      <a:pt x="277" y="77"/>
                      <a:pt x="269" y="82"/>
                      <a:pt x="262" y="87"/>
                    </a:cubicBezTo>
                    <a:cubicBezTo>
                      <a:pt x="235" y="106"/>
                      <a:pt x="236" y="135"/>
                      <a:pt x="265" y="151"/>
                    </a:cubicBezTo>
                    <a:cubicBezTo>
                      <a:pt x="280" y="159"/>
                      <a:pt x="297" y="162"/>
                      <a:pt x="313" y="168"/>
                    </a:cubicBezTo>
                    <a:cubicBezTo>
                      <a:pt x="324" y="172"/>
                      <a:pt x="343" y="169"/>
                      <a:pt x="340" y="186"/>
                    </a:cubicBezTo>
                    <a:cubicBezTo>
                      <a:pt x="340" y="191"/>
                      <a:pt x="318" y="196"/>
                      <a:pt x="306" y="196"/>
                    </a:cubicBezTo>
                    <a:cubicBezTo>
                      <a:pt x="288" y="196"/>
                      <a:pt x="271" y="191"/>
                      <a:pt x="253" y="188"/>
                    </a:cubicBezTo>
                    <a:cubicBezTo>
                      <a:pt x="249" y="198"/>
                      <a:pt x="246" y="207"/>
                      <a:pt x="241" y="219"/>
                    </a:cubicBezTo>
                    <a:cubicBezTo>
                      <a:pt x="261" y="224"/>
                      <a:pt x="280" y="228"/>
                      <a:pt x="300" y="233"/>
                    </a:cubicBezTo>
                    <a:cubicBezTo>
                      <a:pt x="301" y="237"/>
                      <a:pt x="303" y="242"/>
                      <a:pt x="304" y="249"/>
                    </a:cubicBezTo>
                    <a:cubicBezTo>
                      <a:pt x="316" y="249"/>
                      <a:pt x="327" y="249"/>
                      <a:pt x="339" y="249"/>
                    </a:cubicBezTo>
                    <a:cubicBezTo>
                      <a:pt x="340" y="242"/>
                      <a:pt x="341" y="236"/>
                      <a:pt x="342" y="231"/>
                    </a:cubicBezTo>
                    <a:cubicBezTo>
                      <a:pt x="353" y="228"/>
                      <a:pt x="363" y="226"/>
                      <a:pt x="372" y="222"/>
                    </a:cubicBezTo>
                    <a:cubicBezTo>
                      <a:pt x="388" y="215"/>
                      <a:pt x="403" y="206"/>
                      <a:pt x="404" y="186"/>
                    </a:cubicBezTo>
                    <a:cubicBezTo>
                      <a:pt x="406" y="165"/>
                      <a:pt x="393" y="154"/>
                      <a:pt x="376" y="146"/>
                    </a:cubicBezTo>
                    <a:cubicBezTo>
                      <a:pt x="358" y="138"/>
                      <a:pt x="339" y="133"/>
                      <a:pt x="320" y="126"/>
                    </a:cubicBezTo>
                    <a:cubicBezTo>
                      <a:pt x="314" y="123"/>
                      <a:pt x="310" y="117"/>
                      <a:pt x="305" y="113"/>
                    </a:cubicBezTo>
                    <a:cubicBezTo>
                      <a:pt x="311" y="109"/>
                      <a:pt x="318" y="102"/>
                      <a:pt x="324" y="103"/>
                    </a:cubicBezTo>
                    <a:cubicBezTo>
                      <a:pt x="344" y="103"/>
                      <a:pt x="363" y="106"/>
                      <a:pt x="384" y="108"/>
                    </a:cubicBezTo>
                    <a:cubicBezTo>
                      <a:pt x="387" y="99"/>
                      <a:pt x="390" y="90"/>
                      <a:pt x="394" y="77"/>
                    </a:cubicBezTo>
                    <a:cubicBezTo>
                      <a:pt x="375" y="74"/>
                      <a:pt x="359" y="71"/>
                      <a:pt x="342" y="68"/>
                    </a:cubicBezTo>
                    <a:cubicBezTo>
                      <a:pt x="341" y="63"/>
                      <a:pt x="340" y="58"/>
                      <a:pt x="339" y="5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59" name="Freeform 24"/>
              <p:cNvSpPr>
                <a:spLocks/>
              </p:cNvSpPr>
              <p:nvPr/>
            </p:nvSpPr>
            <p:spPr bwMode="auto">
              <a:xfrm>
                <a:off x="-7938" y="3911601"/>
                <a:ext cx="2344738" cy="801688"/>
              </a:xfrm>
              <a:custGeom>
                <a:avLst/>
                <a:gdLst>
                  <a:gd name="T0" fmla="*/ 617 w 624"/>
                  <a:gd name="T1" fmla="*/ 1 h 213"/>
                  <a:gd name="T2" fmla="*/ 541 w 624"/>
                  <a:gd name="T3" fmla="*/ 158 h 213"/>
                  <a:gd name="T4" fmla="*/ 350 w 624"/>
                  <a:gd name="T5" fmla="*/ 207 h 213"/>
                  <a:gd name="T6" fmla="*/ 78 w 624"/>
                  <a:gd name="T7" fmla="*/ 157 h 213"/>
                  <a:gd name="T8" fmla="*/ 41 w 624"/>
                  <a:gd name="T9" fmla="*/ 131 h 213"/>
                  <a:gd name="T10" fmla="*/ 3 w 624"/>
                  <a:gd name="T11" fmla="*/ 48 h 213"/>
                  <a:gd name="T12" fmla="*/ 3 w 624"/>
                  <a:gd name="T13" fmla="*/ 0 h 213"/>
                  <a:gd name="T14" fmla="*/ 312 w 624"/>
                  <a:gd name="T15" fmla="*/ 94 h 213"/>
                  <a:gd name="T16" fmla="*/ 617 w 624"/>
                  <a:gd name="T17" fmla="*/ 1 h 2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24" h="213">
                    <a:moveTo>
                      <a:pt x="617" y="1"/>
                    </a:moveTo>
                    <a:cubicBezTo>
                      <a:pt x="624" y="78"/>
                      <a:pt x="622" y="112"/>
                      <a:pt x="541" y="158"/>
                    </a:cubicBezTo>
                    <a:cubicBezTo>
                      <a:pt x="482" y="192"/>
                      <a:pt x="417" y="204"/>
                      <a:pt x="350" y="207"/>
                    </a:cubicBezTo>
                    <a:cubicBezTo>
                      <a:pt x="255" y="213"/>
                      <a:pt x="164" y="202"/>
                      <a:pt x="78" y="157"/>
                    </a:cubicBezTo>
                    <a:cubicBezTo>
                      <a:pt x="65" y="150"/>
                      <a:pt x="53" y="141"/>
                      <a:pt x="41" y="131"/>
                    </a:cubicBezTo>
                    <a:cubicBezTo>
                      <a:pt x="15" y="110"/>
                      <a:pt x="0" y="83"/>
                      <a:pt x="3" y="48"/>
                    </a:cubicBezTo>
                    <a:cubicBezTo>
                      <a:pt x="4" y="33"/>
                      <a:pt x="3" y="19"/>
                      <a:pt x="3" y="0"/>
                    </a:cubicBezTo>
                    <a:cubicBezTo>
                      <a:pt x="96" y="73"/>
                      <a:pt x="201" y="94"/>
                      <a:pt x="312" y="94"/>
                    </a:cubicBezTo>
                    <a:cubicBezTo>
                      <a:pt x="422" y="93"/>
                      <a:pt x="527" y="73"/>
                      <a:pt x="617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60" name="Freeform 25"/>
              <p:cNvSpPr>
                <a:spLocks/>
              </p:cNvSpPr>
              <p:nvPr/>
            </p:nvSpPr>
            <p:spPr bwMode="auto">
              <a:xfrm>
                <a:off x="-11113" y="2727326"/>
                <a:ext cx="2373313" cy="815975"/>
              </a:xfrm>
              <a:custGeom>
                <a:avLst/>
                <a:gdLst>
                  <a:gd name="T0" fmla="*/ 4 w 632"/>
                  <a:gd name="T1" fmla="*/ 0 h 217"/>
                  <a:gd name="T2" fmla="*/ 616 w 632"/>
                  <a:gd name="T3" fmla="*/ 3 h 217"/>
                  <a:gd name="T4" fmla="*/ 584 w 632"/>
                  <a:gd name="T5" fmla="*/ 129 h 217"/>
                  <a:gd name="T6" fmla="*/ 440 w 632"/>
                  <a:gd name="T7" fmla="*/ 194 h 217"/>
                  <a:gd name="T8" fmla="*/ 123 w 632"/>
                  <a:gd name="T9" fmla="*/ 176 h 217"/>
                  <a:gd name="T10" fmla="*/ 47 w 632"/>
                  <a:gd name="T11" fmla="*/ 134 h 217"/>
                  <a:gd name="T12" fmla="*/ 4 w 632"/>
                  <a:gd name="T13" fmla="*/ 45 h 217"/>
                  <a:gd name="T14" fmla="*/ 4 w 632"/>
                  <a:gd name="T15" fmla="*/ 0 h 2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32" h="217">
                    <a:moveTo>
                      <a:pt x="4" y="0"/>
                    </a:moveTo>
                    <a:cubicBezTo>
                      <a:pt x="146" y="125"/>
                      <a:pt x="478" y="125"/>
                      <a:pt x="616" y="3"/>
                    </a:cubicBezTo>
                    <a:cubicBezTo>
                      <a:pt x="632" y="45"/>
                      <a:pt x="619" y="98"/>
                      <a:pt x="584" y="129"/>
                    </a:cubicBezTo>
                    <a:cubicBezTo>
                      <a:pt x="542" y="165"/>
                      <a:pt x="492" y="183"/>
                      <a:pt x="440" y="194"/>
                    </a:cubicBezTo>
                    <a:cubicBezTo>
                      <a:pt x="333" y="217"/>
                      <a:pt x="227" y="214"/>
                      <a:pt x="123" y="176"/>
                    </a:cubicBezTo>
                    <a:cubicBezTo>
                      <a:pt x="96" y="166"/>
                      <a:pt x="71" y="151"/>
                      <a:pt x="47" y="134"/>
                    </a:cubicBezTo>
                    <a:cubicBezTo>
                      <a:pt x="17" y="113"/>
                      <a:pt x="0" y="84"/>
                      <a:pt x="4" y="45"/>
                    </a:cubicBezTo>
                    <a:cubicBezTo>
                      <a:pt x="5" y="31"/>
                      <a:pt x="4" y="17"/>
                      <a:pt x="4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61" name="Freeform 26"/>
              <p:cNvSpPr>
                <a:spLocks/>
              </p:cNvSpPr>
              <p:nvPr/>
            </p:nvSpPr>
            <p:spPr bwMode="auto">
              <a:xfrm>
                <a:off x="-19050" y="3317876"/>
                <a:ext cx="2378075" cy="800100"/>
              </a:xfrm>
              <a:custGeom>
                <a:avLst/>
                <a:gdLst>
                  <a:gd name="T0" fmla="*/ 6 w 633"/>
                  <a:gd name="T1" fmla="*/ 0 h 213"/>
                  <a:gd name="T2" fmla="*/ 315 w 633"/>
                  <a:gd name="T3" fmla="*/ 95 h 213"/>
                  <a:gd name="T4" fmla="*/ 619 w 633"/>
                  <a:gd name="T5" fmla="*/ 2 h 213"/>
                  <a:gd name="T6" fmla="*/ 543 w 633"/>
                  <a:gd name="T7" fmla="*/ 159 h 213"/>
                  <a:gd name="T8" fmla="*/ 371 w 633"/>
                  <a:gd name="T9" fmla="*/ 206 h 213"/>
                  <a:gd name="T10" fmla="*/ 103 w 633"/>
                  <a:gd name="T11" fmla="*/ 168 h 213"/>
                  <a:gd name="T12" fmla="*/ 68 w 633"/>
                  <a:gd name="T13" fmla="*/ 149 h 213"/>
                  <a:gd name="T14" fmla="*/ 6 w 633"/>
                  <a:gd name="T15" fmla="*/ 35 h 213"/>
                  <a:gd name="T16" fmla="*/ 6 w 633"/>
                  <a:gd name="T17" fmla="*/ 0 h 2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33" h="213">
                    <a:moveTo>
                      <a:pt x="6" y="0"/>
                    </a:moveTo>
                    <a:cubicBezTo>
                      <a:pt x="98" y="75"/>
                      <a:pt x="204" y="95"/>
                      <a:pt x="315" y="95"/>
                    </a:cubicBezTo>
                    <a:cubicBezTo>
                      <a:pt x="425" y="94"/>
                      <a:pt x="530" y="75"/>
                      <a:pt x="619" y="2"/>
                    </a:cubicBezTo>
                    <a:cubicBezTo>
                      <a:pt x="633" y="78"/>
                      <a:pt x="611" y="123"/>
                      <a:pt x="543" y="159"/>
                    </a:cubicBezTo>
                    <a:cubicBezTo>
                      <a:pt x="489" y="187"/>
                      <a:pt x="431" y="201"/>
                      <a:pt x="371" y="206"/>
                    </a:cubicBezTo>
                    <a:cubicBezTo>
                      <a:pt x="279" y="213"/>
                      <a:pt x="189" y="206"/>
                      <a:pt x="103" y="168"/>
                    </a:cubicBezTo>
                    <a:cubicBezTo>
                      <a:pt x="91" y="162"/>
                      <a:pt x="79" y="156"/>
                      <a:pt x="68" y="149"/>
                    </a:cubicBezTo>
                    <a:cubicBezTo>
                      <a:pt x="26" y="123"/>
                      <a:pt x="0" y="88"/>
                      <a:pt x="6" y="35"/>
                    </a:cubicBezTo>
                    <a:cubicBezTo>
                      <a:pt x="7" y="25"/>
                      <a:pt x="6" y="14"/>
                      <a:pt x="6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62" name="Freeform 27"/>
              <p:cNvSpPr>
                <a:spLocks/>
              </p:cNvSpPr>
              <p:nvPr/>
            </p:nvSpPr>
            <p:spPr bwMode="auto">
              <a:xfrm>
                <a:off x="2554288" y="949326"/>
                <a:ext cx="2344738" cy="800100"/>
              </a:xfrm>
              <a:custGeom>
                <a:avLst/>
                <a:gdLst>
                  <a:gd name="T0" fmla="*/ 3 w 624"/>
                  <a:gd name="T1" fmla="*/ 0 h 213"/>
                  <a:gd name="T2" fmla="*/ 616 w 624"/>
                  <a:gd name="T3" fmla="*/ 3 h 213"/>
                  <a:gd name="T4" fmla="*/ 555 w 624"/>
                  <a:gd name="T5" fmla="*/ 150 h 213"/>
                  <a:gd name="T6" fmla="*/ 351 w 624"/>
                  <a:gd name="T7" fmla="*/ 207 h 213"/>
                  <a:gd name="T8" fmla="*/ 87 w 624"/>
                  <a:gd name="T9" fmla="*/ 162 h 213"/>
                  <a:gd name="T10" fmla="*/ 44 w 624"/>
                  <a:gd name="T11" fmla="*/ 134 h 213"/>
                  <a:gd name="T12" fmla="*/ 3 w 624"/>
                  <a:gd name="T13" fmla="*/ 47 h 213"/>
                  <a:gd name="T14" fmla="*/ 3 w 624"/>
                  <a:gd name="T15" fmla="*/ 0 h 2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24" h="213">
                    <a:moveTo>
                      <a:pt x="3" y="0"/>
                    </a:moveTo>
                    <a:cubicBezTo>
                      <a:pt x="139" y="124"/>
                      <a:pt x="478" y="128"/>
                      <a:pt x="616" y="3"/>
                    </a:cubicBezTo>
                    <a:cubicBezTo>
                      <a:pt x="624" y="76"/>
                      <a:pt x="622" y="108"/>
                      <a:pt x="555" y="150"/>
                    </a:cubicBezTo>
                    <a:cubicBezTo>
                      <a:pt x="493" y="189"/>
                      <a:pt x="423" y="203"/>
                      <a:pt x="351" y="207"/>
                    </a:cubicBezTo>
                    <a:cubicBezTo>
                      <a:pt x="260" y="213"/>
                      <a:pt x="171" y="203"/>
                      <a:pt x="87" y="162"/>
                    </a:cubicBezTo>
                    <a:cubicBezTo>
                      <a:pt x="72" y="154"/>
                      <a:pt x="57" y="144"/>
                      <a:pt x="44" y="134"/>
                    </a:cubicBezTo>
                    <a:cubicBezTo>
                      <a:pt x="16" y="112"/>
                      <a:pt x="0" y="84"/>
                      <a:pt x="3" y="47"/>
                    </a:cubicBezTo>
                    <a:cubicBezTo>
                      <a:pt x="4" y="33"/>
                      <a:pt x="3" y="18"/>
                      <a:pt x="3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63" name="Freeform 28"/>
              <p:cNvSpPr>
                <a:spLocks/>
              </p:cNvSpPr>
              <p:nvPr/>
            </p:nvSpPr>
            <p:spPr bwMode="auto">
              <a:xfrm>
                <a:off x="2546350" y="1546226"/>
                <a:ext cx="2352675" cy="804863"/>
              </a:xfrm>
              <a:custGeom>
                <a:avLst/>
                <a:gdLst>
                  <a:gd name="T0" fmla="*/ 6 w 626"/>
                  <a:gd name="T1" fmla="*/ 0 h 214"/>
                  <a:gd name="T2" fmla="*/ 618 w 626"/>
                  <a:gd name="T3" fmla="*/ 1 h 214"/>
                  <a:gd name="T4" fmla="*/ 572 w 626"/>
                  <a:gd name="T5" fmla="*/ 138 h 214"/>
                  <a:gd name="T6" fmla="*/ 402 w 626"/>
                  <a:gd name="T7" fmla="*/ 201 h 214"/>
                  <a:gd name="T8" fmla="*/ 124 w 626"/>
                  <a:gd name="T9" fmla="*/ 176 h 214"/>
                  <a:gd name="T10" fmla="*/ 108 w 626"/>
                  <a:gd name="T11" fmla="*/ 169 h 214"/>
                  <a:gd name="T12" fmla="*/ 6 w 626"/>
                  <a:gd name="T13" fmla="*/ 0 h 2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26" h="214">
                    <a:moveTo>
                      <a:pt x="6" y="0"/>
                    </a:moveTo>
                    <a:cubicBezTo>
                      <a:pt x="150" y="127"/>
                      <a:pt x="484" y="122"/>
                      <a:pt x="618" y="1"/>
                    </a:cubicBezTo>
                    <a:cubicBezTo>
                      <a:pt x="626" y="69"/>
                      <a:pt x="624" y="99"/>
                      <a:pt x="572" y="138"/>
                    </a:cubicBezTo>
                    <a:cubicBezTo>
                      <a:pt x="522" y="176"/>
                      <a:pt x="463" y="192"/>
                      <a:pt x="402" y="201"/>
                    </a:cubicBezTo>
                    <a:cubicBezTo>
                      <a:pt x="307" y="214"/>
                      <a:pt x="215" y="208"/>
                      <a:pt x="124" y="176"/>
                    </a:cubicBezTo>
                    <a:cubicBezTo>
                      <a:pt x="119" y="174"/>
                      <a:pt x="113" y="172"/>
                      <a:pt x="108" y="169"/>
                    </a:cubicBezTo>
                    <a:cubicBezTo>
                      <a:pt x="22" y="132"/>
                      <a:pt x="0" y="96"/>
                      <a:pt x="6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64" name="Freeform 29"/>
              <p:cNvSpPr>
                <a:spLocks/>
              </p:cNvSpPr>
              <p:nvPr/>
            </p:nvSpPr>
            <p:spPr bwMode="auto">
              <a:xfrm>
                <a:off x="2546350" y="2136776"/>
                <a:ext cx="1489075" cy="782638"/>
              </a:xfrm>
              <a:custGeom>
                <a:avLst/>
                <a:gdLst>
                  <a:gd name="T0" fmla="*/ 5 w 396"/>
                  <a:gd name="T1" fmla="*/ 0 h 208"/>
                  <a:gd name="T2" fmla="*/ 396 w 396"/>
                  <a:gd name="T3" fmla="*/ 90 h 208"/>
                  <a:gd name="T4" fmla="*/ 316 w 396"/>
                  <a:gd name="T5" fmla="*/ 202 h 208"/>
                  <a:gd name="T6" fmla="*/ 302 w 396"/>
                  <a:gd name="T7" fmla="*/ 207 h 208"/>
                  <a:gd name="T8" fmla="*/ 100 w 396"/>
                  <a:gd name="T9" fmla="*/ 166 h 208"/>
                  <a:gd name="T10" fmla="*/ 57 w 396"/>
                  <a:gd name="T11" fmla="*/ 141 h 208"/>
                  <a:gd name="T12" fmla="*/ 5 w 396"/>
                  <a:gd name="T13" fmla="*/ 41 h 208"/>
                  <a:gd name="T14" fmla="*/ 5 w 396"/>
                  <a:gd name="T15" fmla="*/ 0 h 2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96" h="208">
                    <a:moveTo>
                      <a:pt x="5" y="0"/>
                    </a:moveTo>
                    <a:cubicBezTo>
                      <a:pt x="124" y="92"/>
                      <a:pt x="259" y="101"/>
                      <a:pt x="396" y="90"/>
                    </a:cubicBezTo>
                    <a:cubicBezTo>
                      <a:pt x="370" y="127"/>
                      <a:pt x="343" y="164"/>
                      <a:pt x="316" y="202"/>
                    </a:cubicBezTo>
                    <a:cubicBezTo>
                      <a:pt x="313" y="205"/>
                      <a:pt x="307" y="208"/>
                      <a:pt x="302" y="207"/>
                    </a:cubicBezTo>
                    <a:cubicBezTo>
                      <a:pt x="233" y="206"/>
                      <a:pt x="164" y="196"/>
                      <a:pt x="100" y="166"/>
                    </a:cubicBezTo>
                    <a:cubicBezTo>
                      <a:pt x="85" y="159"/>
                      <a:pt x="71" y="151"/>
                      <a:pt x="57" y="141"/>
                    </a:cubicBezTo>
                    <a:cubicBezTo>
                      <a:pt x="23" y="117"/>
                      <a:pt x="0" y="86"/>
                      <a:pt x="5" y="41"/>
                    </a:cubicBezTo>
                    <a:cubicBezTo>
                      <a:pt x="6" y="28"/>
                      <a:pt x="5" y="15"/>
                      <a:pt x="5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65" name="Freeform 30"/>
              <p:cNvSpPr>
                <a:spLocks/>
              </p:cNvSpPr>
              <p:nvPr/>
            </p:nvSpPr>
            <p:spPr bwMode="auto">
              <a:xfrm>
                <a:off x="2554288" y="3908426"/>
                <a:ext cx="1435100" cy="785813"/>
              </a:xfrm>
              <a:custGeom>
                <a:avLst/>
                <a:gdLst>
                  <a:gd name="T0" fmla="*/ 3 w 382"/>
                  <a:gd name="T1" fmla="*/ 0 h 209"/>
                  <a:gd name="T2" fmla="*/ 289 w 382"/>
                  <a:gd name="T3" fmla="*/ 94 h 209"/>
                  <a:gd name="T4" fmla="*/ 316 w 382"/>
                  <a:gd name="T5" fmla="*/ 110 h 209"/>
                  <a:gd name="T6" fmla="*/ 382 w 382"/>
                  <a:gd name="T7" fmla="*/ 207 h 209"/>
                  <a:gd name="T8" fmla="*/ 250 w 382"/>
                  <a:gd name="T9" fmla="*/ 206 h 209"/>
                  <a:gd name="T10" fmla="*/ 86 w 382"/>
                  <a:gd name="T11" fmla="*/ 162 h 209"/>
                  <a:gd name="T12" fmla="*/ 45 w 382"/>
                  <a:gd name="T13" fmla="*/ 136 h 209"/>
                  <a:gd name="T14" fmla="*/ 3 w 382"/>
                  <a:gd name="T15" fmla="*/ 47 h 209"/>
                  <a:gd name="T16" fmla="*/ 3 w 382"/>
                  <a:gd name="T17" fmla="*/ 0 h 2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82" h="209">
                    <a:moveTo>
                      <a:pt x="3" y="0"/>
                    </a:moveTo>
                    <a:cubicBezTo>
                      <a:pt x="89" y="71"/>
                      <a:pt x="187" y="90"/>
                      <a:pt x="289" y="94"/>
                    </a:cubicBezTo>
                    <a:cubicBezTo>
                      <a:pt x="302" y="95"/>
                      <a:pt x="309" y="99"/>
                      <a:pt x="316" y="110"/>
                    </a:cubicBezTo>
                    <a:cubicBezTo>
                      <a:pt x="336" y="142"/>
                      <a:pt x="359" y="173"/>
                      <a:pt x="382" y="207"/>
                    </a:cubicBezTo>
                    <a:cubicBezTo>
                      <a:pt x="338" y="207"/>
                      <a:pt x="294" y="209"/>
                      <a:pt x="250" y="206"/>
                    </a:cubicBezTo>
                    <a:cubicBezTo>
                      <a:pt x="193" y="203"/>
                      <a:pt x="137" y="189"/>
                      <a:pt x="86" y="162"/>
                    </a:cubicBezTo>
                    <a:cubicBezTo>
                      <a:pt x="71" y="155"/>
                      <a:pt x="58" y="146"/>
                      <a:pt x="45" y="136"/>
                    </a:cubicBezTo>
                    <a:cubicBezTo>
                      <a:pt x="17" y="113"/>
                      <a:pt x="0" y="85"/>
                      <a:pt x="3" y="47"/>
                    </a:cubicBezTo>
                    <a:cubicBezTo>
                      <a:pt x="4" y="32"/>
                      <a:pt x="3" y="18"/>
                      <a:pt x="3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66" name="Freeform 31"/>
              <p:cNvSpPr>
                <a:spLocks/>
              </p:cNvSpPr>
              <p:nvPr/>
            </p:nvSpPr>
            <p:spPr bwMode="auto">
              <a:xfrm>
                <a:off x="2554288" y="2724151"/>
                <a:ext cx="1082675" cy="777875"/>
              </a:xfrm>
              <a:custGeom>
                <a:avLst/>
                <a:gdLst>
                  <a:gd name="T0" fmla="*/ 3 w 288"/>
                  <a:gd name="T1" fmla="*/ 0 h 207"/>
                  <a:gd name="T2" fmla="*/ 288 w 288"/>
                  <a:gd name="T3" fmla="*/ 95 h 207"/>
                  <a:gd name="T4" fmla="*/ 264 w 288"/>
                  <a:gd name="T5" fmla="*/ 207 h 207"/>
                  <a:gd name="T6" fmla="*/ 37 w 288"/>
                  <a:gd name="T7" fmla="*/ 129 h 207"/>
                  <a:gd name="T8" fmla="*/ 3 w 288"/>
                  <a:gd name="T9" fmla="*/ 49 h 207"/>
                  <a:gd name="T10" fmla="*/ 3 w 288"/>
                  <a:gd name="T11" fmla="*/ 0 h 2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8" h="207">
                    <a:moveTo>
                      <a:pt x="3" y="0"/>
                    </a:moveTo>
                    <a:cubicBezTo>
                      <a:pt x="88" y="71"/>
                      <a:pt x="186" y="89"/>
                      <a:pt x="288" y="95"/>
                    </a:cubicBezTo>
                    <a:cubicBezTo>
                      <a:pt x="281" y="132"/>
                      <a:pt x="273" y="168"/>
                      <a:pt x="264" y="207"/>
                    </a:cubicBezTo>
                    <a:cubicBezTo>
                      <a:pt x="183" y="200"/>
                      <a:pt x="103" y="184"/>
                      <a:pt x="37" y="129"/>
                    </a:cubicBezTo>
                    <a:cubicBezTo>
                      <a:pt x="14" y="108"/>
                      <a:pt x="0" y="82"/>
                      <a:pt x="3" y="49"/>
                    </a:cubicBezTo>
                    <a:cubicBezTo>
                      <a:pt x="4" y="34"/>
                      <a:pt x="3" y="19"/>
                      <a:pt x="3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67" name="Freeform 32"/>
              <p:cNvSpPr>
                <a:spLocks/>
              </p:cNvSpPr>
              <p:nvPr/>
            </p:nvSpPr>
            <p:spPr bwMode="auto">
              <a:xfrm>
                <a:off x="2551113" y="3314701"/>
                <a:ext cx="1077913" cy="785813"/>
              </a:xfrm>
              <a:custGeom>
                <a:avLst/>
                <a:gdLst>
                  <a:gd name="T0" fmla="*/ 4 w 287"/>
                  <a:gd name="T1" fmla="*/ 0 h 209"/>
                  <a:gd name="T2" fmla="*/ 265 w 287"/>
                  <a:gd name="T3" fmla="*/ 94 h 209"/>
                  <a:gd name="T4" fmla="*/ 287 w 287"/>
                  <a:gd name="T5" fmla="*/ 209 h 209"/>
                  <a:gd name="T6" fmla="*/ 48 w 287"/>
                  <a:gd name="T7" fmla="*/ 137 h 209"/>
                  <a:gd name="T8" fmla="*/ 4 w 287"/>
                  <a:gd name="T9" fmla="*/ 45 h 209"/>
                  <a:gd name="T10" fmla="*/ 4 w 287"/>
                  <a:gd name="T11" fmla="*/ 0 h 2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7" h="209">
                    <a:moveTo>
                      <a:pt x="4" y="0"/>
                    </a:moveTo>
                    <a:cubicBezTo>
                      <a:pt x="81" y="66"/>
                      <a:pt x="171" y="86"/>
                      <a:pt x="265" y="94"/>
                    </a:cubicBezTo>
                    <a:cubicBezTo>
                      <a:pt x="272" y="132"/>
                      <a:pt x="279" y="170"/>
                      <a:pt x="287" y="209"/>
                    </a:cubicBezTo>
                    <a:cubicBezTo>
                      <a:pt x="202" y="203"/>
                      <a:pt x="119" y="190"/>
                      <a:pt x="48" y="137"/>
                    </a:cubicBezTo>
                    <a:cubicBezTo>
                      <a:pt x="18" y="114"/>
                      <a:pt x="0" y="85"/>
                      <a:pt x="4" y="45"/>
                    </a:cubicBezTo>
                    <a:cubicBezTo>
                      <a:pt x="5" y="31"/>
                      <a:pt x="4" y="17"/>
                      <a:pt x="4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168" name="组合 167"/>
            <p:cNvGrpSpPr/>
            <p:nvPr/>
          </p:nvGrpSpPr>
          <p:grpSpPr>
            <a:xfrm>
              <a:off x="8267802" y="2435910"/>
              <a:ext cx="507611" cy="507926"/>
              <a:chOff x="0" y="6350"/>
              <a:chExt cx="7686676" cy="7691438"/>
            </a:xfrm>
            <a:solidFill>
              <a:srgbClr val="F7F7F7"/>
            </a:solidFill>
          </p:grpSpPr>
          <p:sp>
            <p:nvSpPr>
              <p:cNvPr id="169" name="Freeform 9"/>
              <p:cNvSpPr>
                <a:spLocks noEditPoints="1"/>
              </p:cNvSpPr>
              <p:nvPr/>
            </p:nvSpPr>
            <p:spPr bwMode="auto">
              <a:xfrm>
                <a:off x="0" y="6350"/>
                <a:ext cx="3844925" cy="7691438"/>
              </a:xfrm>
              <a:custGeom>
                <a:avLst/>
                <a:gdLst>
                  <a:gd name="T0" fmla="*/ 0 w 1024"/>
                  <a:gd name="T1" fmla="*/ 2048 h 2048"/>
                  <a:gd name="T2" fmla="*/ 0 w 1024"/>
                  <a:gd name="T3" fmla="*/ 0 h 2048"/>
                  <a:gd name="T4" fmla="*/ 1024 w 1024"/>
                  <a:gd name="T5" fmla="*/ 0 h 2048"/>
                  <a:gd name="T6" fmla="*/ 1024 w 1024"/>
                  <a:gd name="T7" fmla="*/ 2048 h 2048"/>
                  <a:gd name="T8" fmla="*/ 0 w 1024"/>
                  <a:gd name="T9" fmla="*/ 2048 h 2048"/>
                  <a:gd name="T10" fmla="*/ 129 w 1024"/>
                  <a:gd name="T11" fmla="*/ 511 h 2048"/>
                  <a:gd name="T12" fmla="*/ 382 w 1024"/>
                  <a:gd name="T13" fmla="*/ 511 h 2048"/>
                  <a:gd name="T14" fmla="*/ 382 w 1024"/>
                  <a:gd name="T15" fmla="*/ 257 h 2048"/>
                  <a:gd name="T16" fmla="*/ 129 w 1024"/>
                  <a:gd name="T17" fmla="*/ 257 h 2048"/>
                  <a:gd name="T18" fmla="*/ 129 w 1024"/>
                  <a:gd name="T19" fmla="*/ 511 h 2048"/>
                  <a:gd name="T20" fmla="*/ 895 w 1024"/>
                  <a:gd name="T21" fmla="*/ 257 h 2048"/>
                  <a:gd name="T22" fmla="*/ 641 w 1024"/>
                  <a:gd name="T23" fmla="*/ 257 h 2048"/>
                  <a:gd name="T24" fmla="*/ 641 w 1024"/>
                  <a:gd name="T25" fmla="*/ 510 h 2048"/>
                  <a:gd name="T26" fmla="*/ 895 w 1024"/>
                  <a:gd name="T27" fmla="*/ 510 h 2048"/>
                  <a:gd name="T28" fmla="*/ 895 w 1024"/>
                  <a:gd name="T29" fmla="*/ 257 h 2048"/>
                  <a:gd name="T30" fmla="*/ 129 w 1024"/>
                  <a:gd name="T31" fmla="*/ 768 h 2048"/>
                  <a:gd name="T32" fmla="*/ 129 w 1024"/>
                  <a:gd name="T33" fmla="*/ 1022 h 2048"/>
                  <a:gd name="T34" fmla="*/ 382 w 1024"/>
                  <a:gd name="T35" fmla="*/ 1022 h 2048"/>
                  <a:gd name="T36" fmla="*/ 382 w 1024"/>
                  <a:gd name="T37" fmla="*/ 768 h 2048"/>
                  <a:gd name="T38" fmla="*/ 129 w 1024"/>
                  <a:gd name="T39" fmla="*/ 768 h 2048"/>
                  <a:gd name="T40" fmla="*/ 641 w 1024"/>
                  <a:gd name="T41" fmla="*/ 769 h 2048"/>
                  <a:gd name="T42" fmla="*/ 641 w 1024"/>
                  <a:gd name="T43" fmla="*/ 1022 h 2048"/>
                  <a:gd name="T44" fmla="*/ 895 w 1024"/>
                  <a:gd name="T45" fmla="*/ 1022 h 2048"/>
                  <a:gd name="T46" fmla="*/ 895 w 1024"/>
                  <a:gd name="T47" fmla="*/ 769 h 2048"/>
                  <a:gd name="T48" fmla="*/ 641 w 1024"/>
                  <a:gd name="T49" fmla="*/ 769 h 2048"/>
                  <a:gd name="T50" fmla="*/ 383 w 1024"/>
                  <a:gd name="T51" fmla="*/ 1535 h 2048"/>
                  <a:gd name="T52" fmla="*/ 383 w 1024"/>
                  <a:gd name="T53" fmla="*/ 1281 h 2048"/>
                  <a:gd name="T54" fmla="*/ 129 w 1024"/>
                  <a:gd name="T55" fmla="*/ 1281 h 2048"/>
                  <a:gd name="T56" fmla="*/ 129 w 1024"/>
                  <a:gd name="T57" fmla="*/ 1535 h 2048"/>
                  <a:gd name="T58" fmla="*/ 383 w 1024"/>
                  <a:gd name="T59" fmla="*/ 1535 h 2048"/>
                  <a:gd name="T60" fmla="*/ 895 w 1024"/>
                  <a:gd name="T61" fmla="*/ 1281 h 2048"/>
                  <a:gd name="T62" fmla="*/ 642 w 1024"/>
                  <a:gd name="T63" fmla="*/ 1281 h 2048"/>
                  <a:gd name="T64" fmla="*/ 642 w 1024"/>
                  <a:gd name="T65" fmla="*/ 1535 h 2048"/>
                  <a:gd name="T66" fmla="*/ 895 w 1024"/>
                  <a:gd name="T67" fmla="*/ 1535 h 2048"/>
                  <a:gd name="T68" fmla="*/ 895 w 1024"/>
                  <a:gd name="T69" fmla="*/ 1281 h 20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024" h="2048">
                    <a:moveTo>
                      <a:pt x="0" y="2048"/>
                    </a:moveTo>
                    <a:cubicBezTo>
                      <a:pt x="0" y="1366"/>
                      <a:pt x="0" y="683"/>
                      <a:pt x="0" y="0"/>
                    </a:cubicBezTo>
                    <a:cubicBezTo>
                      <a:pt x="341" y="0"/>
                      <a:pt x="683" y="0"/>
                      <a:pt x="1024" y="0"/>
                    </a:cubicBezTo>
                    <a:cubicBezTo>
                      <a:pt x="1024" y="682"/>
                      <a:pt x="1024" y="1364"/>
                      <a:pt x="1024" y="2048"/>
                    </a:cubicBezTo>
                    <a:cubicBezTo>
                      <a:pt x="681" y="2048"/>
                      <a:pt x="340" y="2048"/>
                      <a:pt x="0" y="2048"/>
                    </a:cubicBezTo>
                    <a:close/>
                    <a:moveTo>
                      <a:pt x="129" y="511"/>
                    </a:moveTo>
                    <a:cubicBezTo>
                      <a:pt x="215" y="511"/>
                      <a:pt x="299" y="511"/>
                      <a:pt x="382" y="511"/>
                    </a:cubicBezTo>
                    <a:cubicBezTo>
                      <a:pt x="382" y="425"/>
                      <a:pt x="382" y="341"/>
                      <a:pt x="382" y="257"/>
                    </a:cubicBezTo>
                    <a:cubicBezTo>
                      <a:pt x="297" y="257"/>
                      <a:pt x="213" y="257"/>
                      <a:pt x="129" y="257"/>
                    </a:cubicBezTo>
                    <a:cubicBezTo>
                      <a:pt x="129" y="342"/>
                      <a:pt x="129" y="425"/>
                      <a:pt x="129" y="511"/>
                    </a:cubicBezTo>
                    <a:close/>
                    <a:moveTo>
                      <a:pt x="895" y="257"/>
                    </a:moveTo>
                    <a:cubicBezTo>
                      <a:pt x="809" y="257"/>
                      <a:pt x="725" y="257"/>
                      <a:pt x="641" y="257"/>
                    </a:cubicBezTo>
                    <a:cubicBezTo>
                      <a:pt x="641" y="342"/>
                      <a:pt x="641" y="426"/>
                      <a:pt x="641" y="510"/>
                    </a:cubicBezTo>
                    <a:cubicBezTo>
                      <a:pt x="727" y="510"/>
                      <a:pt x="811" y="510"/>
                      <a:pt x="895" y="510"/>
                    </a:cubicBezTo>
                    <a:cubicBezTo>
                      <a:pt x="895" y="425"/>
                      <a:pt x="895" y="342"/>
                      <a:pt x="895" y="257"/>
                    </a:cubicBezTo>
                    <a:close/>
                    <a:moveTo>
                      <a:pt x="129" y="768"/>
                    </a:moveTo>
                    <a:cubicBezTo>
                      <a:pt x="129" y="854"/>
                      <a:pt x="129" y="938"/>
                      <a:pt x="129" y="1022"/>
                    </a:cubicBezTo>
                    <a:cubicBezTo>
                      <a:pt x="215" y="1022"/>
                      <a:pt x="299" y="1022"/>
                      <a:pt x="382" y="1022"/>
                    </a:cubicBezTo>
                    <a:cubicBezTo>
                      <a:pt x="382" y="937"/>
                      <a:pt x="382" y="853"/>
                      <a:pt x="382" y="768"/>
                    </a:cubicBezTo>
                    <a:cubicBezTo>
                      <a:pt x="298" y="768"/>
                      <a:pt x="214" y="768"/>
                      <a:pt x="129" y="768"/>
                    </a:cubicBezTo>
                    <a:close/>
                    <a:moveTo>
                      <a:pt x="641" y="769"/>
                    </a:moveTo>
                    <a:cubicBezTo>
                      <a:pt x="641" y="854"/>
                      <a:pt x="641" y="938"/>
                      <a:pt x="641" y="1022"/>
                    </a:cubicBezTo>
                    <a:cubicBezTo>
                      <a:pt x="727" y="1022"/>
                      <a:pt x="811" y="1022"/>
                      <a:pt x="895" y="1022"/>
                    </a:cubicBezTo>
                    <a:cubicBezTo>
                      <a:pt x="895" y="937"/>
                      <a:pt x="895" y="854"/>
                      <a:pt x="895" y="769"/>
                    </a:cubicBezTo>
                    <a:cubicBezTo>
                      <a:pt x="810" y="769"/>
                      <a:pt x="727" y="769"/>
                      <a:pt x="641" y="769"/>
                    </a:cubicBezTo>
                    <a:close/>
                    <a:moveTo>
                      <a:pt x="383" y="1535"/>
                    </a:moveTo>
                    <a:cubicBezTo>
                      <a:pt x="383" y="1449"/>
                      <a:pt x="383" y="1365"/>
                      <a:pt x="383" y="1281"/>
                    </a:cubicBezTo>
                    <a:cubicBezTo>
                      <a:pt x="297" y="1281"/>
                      <a:pt x="213" y="1281"/>
                      <a:pt x="129" y="1281"/>
                    </a:cubicBezTo>
                    <a:cubicBezTo>
                      <a:pt x="129" y="1367"/>
                      <a:pt x="129" y="1450"/>
                      <a:pt x="129" y="1535"/>
                    </a:cubicBezTo>
                    <a:cubicBezTo>
                      <a:pt x="214" y="1535"/>
                      <a:pt x="297" y="1535"/>
                      <a:pt x="383" y="1535"/>
                    </a:cubicBezTo>
                    <a:close/>
                    <a:moveTo>
                      <a:pt x="895" y="1281"/>
                    </a:moveTo>
                    <a:cubicBezTo>
                      <a:pt x="809" y="1281"/>
                      <a:pt x="725" y="1281"/>
                      <a:pt x="642" y="1281"/>
                    </a:cubicBezTo>
                    <a:cubicBezTo>
                      <a:pt x="642" y="1367"/>
                      <a:pt x="642" y="1451"/>
                      <a:pt x="642" y="1535"/>
                    </a:cubicBezTo>
                    <a:cubicBezTo>
                      <a:pt x="727" y="1535"/>
                      <a:pt x="810" y="1535"/>
                      <a:pt x="895" y="1535"/>
                    </a:cubicBezTo>
                    <a:cubicBezTo>
                      <a:pt x="895" y="1450"/>
                      <a:pt x="895" y="1366"/>
                      <a:pt x="895" y="128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70" name="Freeform 10"/>
              <p:cNvSpPr>
                <a:spLocks/>
              </p:cNvSpPr>
              <p:nvPr/>
            </p:nvSpPr>
            <p:spPr bwMode="auto">
              <a:xfrm>
                <a:off x="4329113" y="3375025"/>
                <a:ext cx="3354388" cy="4319588"/>
              </a:xfrm>
              <a:custGeom>
                <a:avLst/>
                <a:gdLst>
                  <a:gd name="T0" fmla="*/ 254 w 893"/>
                  <a:gd name="T1" fmla="*/ 640 h 1150"/>
                  <a:gd name="T2" fmla="*/ 254 w 893"/>
                  <a:gd name="T3" fmla="*/ 1150 h 1150"/>
                  <a:gd name="T4" fmla="*/ 0 w 893"/>
                  <a:gd name="T5" fmla="*/ 1150 h 1150"/>
                  <a:gd name="T6" fmla="*/ 0 w 893"/>
                  <a:gd name="T7" fmla="*/ 0 h 1150"/>
                  <a:gd name="T8" fmla="*/ 893 w 893"/>
                  <a:gd name="T9" fmla="*/ 0 h 1150"/>
                  <a:gd name="T10" fmla="*/ 893 w 893"/>
                  <a:gd name="T11" fmla="*/ 1150 h 1150"/>
                  <a:gd name="T12" fmla="*/ 640 w 893"/>
                  <a:gd name="T13" fmla="*/ 1150 h 1150"/>
                  <a:gd name="T14" fmla="*/ 640 w 893"/>
                  <a:gd name="T15" fmla="*/ 640 h 1150"/>
                  <a:gd name="T16" fmla="*/ 254 w 893"/>
                  <a:gd name="T17" fmla="*/ 640 h 1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93" h="1150">
                    <a:moveTo>
                      <a:pt x="254" y="640"/>
                    </a:moveTo>
                    <a:cubicBezTo>
                      <a:pt x="254" y="811"/>
                      <a:pt x="254" y="980"/>
                      <a:pt x="254" y="1150"/>
                    </a:cubicBezTo>
                    <a:cubicBezTo>
                      <a:pt x="169" y="1150"/>
                      <a:pt x="86" y="1150"/>
                      <a:pt x="0" y="1150"/>
                    </a:cubicBezTo>
                    <a:cubicBezTo>
                      <a:pt x="0" y="767"/>
                      <a:pt x="0" y="384"/>
                      <a:pt x="0" y="0"/>
                    </a:cubicBezTo>
                    <a:cubicBezTo>
                      <a:pt x="297" y="0"/>
                      <a:pt x="595" y="0"/>
                      <a:pt x="893" y="0"/>
                    </a:cubicBezTo>
                    <a:cubicBezTo>
                      <a:pt x="893" y="383"/>
                      <a:pt x="893" y="766"/>
                      <a:pt x="893" y="1150"/>
                    </a:cubicBezTo>
                    <a:cubicBezTo>
                      <a:pt x="809" y="1150"/>
                      <a:pt x="726" y="1150"/>
                      <a:pt x="640" y="1150"/>
                    </a:cubicBezTo>
                    <a:cubicBezTo>
                      <a:pt x="640" y="981"/>
                      <a:pt x="640" y="811"/>
                      <a:pt x="640" y="640"/>
                    </a:cubicBezTo>
                    <a:cubicBezTo>
                      <a:pt x="511" y="640"/>
                      <a:pt x="384" y="640"/>
                      <a:pt x="254" y="64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71" name="Freeform 11"/>
              <p:cNvSpPr>
                <a:spLocks/>
              </p:cNvSpPr>
              <p:nvPr/>
            </p:nvSpPr>
            <p:spPr bwMode="auto">
              <a:xfrm>
                <a:off x="4329113" y="2414588"/>
                <a:ext cx="3357563" cy="473075"/>
              </a:xfrm>
              <a:custGeom>
                <a:avLst/>
                <a:gdLst>
                  <a:gd name="T0" fmla="*/ 894 w 894"/>
                  <a:gd name="T1" fmla="*/ 0 h 126"/>
                  <a:gd name="T2" fmla="*/ 894 w 894"/>
                  <a:gd name="T3" fmla="*/ 126 h 126"/>
                  <a:gd name="T4" fmla="*/ 0 w 894"/>
                  <a:gd name="T5" fmla="*/ 126 h 126"/>
                  <a:gd name="T6" fmla="*/ 0 w 894"/>
                  <a:gd name="T7" fmla="*/ 0 h 126"/>
                  <a:gd name="T8" fmla="*/ 894 w 894"/>
                  <a:gd name="T9" fmla="*/ 0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94" h="126">
                    <a:moveTo>
                      <a:pt x="894" y="0"/>
                    </a:moveTo>
                    <a:cubicBezTo>
                      <a:pt x="894" y="43"/>
                      <a:pt x="894" y="84"/>
                      <a:pt x="894" y="126"/>
                    </a:cubicBezTo>
                    <a:cubicBezTo>
                      <a:pt x="596" y="126"/>
                      <a:pt x="299" y="126"/>
                      <a:pt x="0" y="126"/>
                    </a:cubicBezTo>
                    <a:cubicBezTo>
                      <a:pt x="0" y="85"/>
                      <a:pt x="0" y="43"/>
                      <a:pt x="0" y="0"/>
                    </a:cubicBezTo>
                    <a:cubicBezTo>
                      <a:pt x="297" y="0"/>
                      <a:pt x="595" y="0"/>
                      <a:pt x="894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172" name="Freeform 9"/>
            <p:cNvSpPr>
              <a:spLocks noEditPoints="1"/>
            </p:cNvSpPr>
            <p:nvPr/>
          </p:nvSpPr>
          <p:spPr bwMode="auto">
            <a:xfrm>
              <a:off x="10149383" y="2458178"/>
              <a:ext cx="568481" cy="544643"/>
            </a:xfrm>
            <a:custGeom>
              <a:avLst/>
              <a:gdLst>
                <a:gd name="T0" fmla="*/ 98 w 128"/>
                <a:gd name="T1" fmla="*/ 71 h 123"/>
                <a:gd name="T2" fmla="*/ 127 w 128"/>
                <a:gd name="T3" fmla="*/ 71 h 123"/>
                <a:gd name="T4" fmla="*/ 128 w 128"/>
                <a:gd name="T5" fmla="*/ 64 h 123"/>
                <a:gd name="T6" fmla="*/ 120 w 128"/>
                <a:gd name="T7" fmla="*/ 37 h 123"/>
                <a:gd name="T8" fmla="*/ 118 w 128"/>
                <a:gd name="T9" fmla="*/ 6 h 123"/>
                <a:gd name="T10" fmla="*/ 77 w 128"/>
                <a:gd name="T11" fmla="*/ 10 h 123"/>
                <a:gd name="T12" fmla="*/ 73 w 128"/>
                <a:gd name="T13" fmla="*/ 9 h 123"/>
                <a:gd name="T14" fmla="*/ 19 w 128"/>
                <a:gd name="T15" fmla="*/ 51 h 123"/>
                <a:gd name="T16" fmla="*/ 47 w 128"/>
                <a:gd name="T17" fmla="*/ 28 h 123"/>
                <a:gd name="T18" fmla="*/ 39 w 128"/>
                <a:gd name="T19" fmla="*/ 36 h 123"/>
                <a:gd name="T20" fmla="*/ 10 w 128"/>
                <a:gd name="T21" fmla="*/ 115 h 123"/>
                <a:gd name="T22" fmla="*/ 48 w 128"/>
                <a:gd name="T23" fmla="*/ 113 h 123"/>
                <a:gd name="T24" fmla="*/ 73 w 128"/>
                <a:gd name="T25" fmla="*/ 119 h 123"/>
                <a:gd name="T26" fmla="*/ 125 w 128"/>
                <a:gd name="T27" fmla="*/ 82 h 123"/>
                <a:gd name="T28" fmla="*/ 95 w 128"/>
                <a:gd name="T29" fmla="*/ 82 h 123"/>
                <a:gd name="T30" fmla="*/ 74 w 128"/>
                <a:gd name="T31" fmla="*/ 95 h 123"/>
                <a:gd name="T32" fmla="*/ 52 w 128"/>
                <a:gd name="T33" fmla="*/ 82 h 123"/>
                <a:gd name="T34" fmla="*/ 50 w 128"/>
                <a:gd name="T35" fmla="*/ 71 h 123"/>
                <a:gd name="T36" fmla="*/ 50 w 128"/>
                <a:gd name="T37" fmla="*/ 71 h 123"/>
                <a:gd name="T38" fmla="*/ 98 w 128"/>
                <a:gd name="T39" fmla="*/ 71 h 123"/>
                <a:gd name="T40" fmla="*/ 50 w 128"/>
                <a:gd name="T41" fmla="*/ 56 h 123"/>
                <a:gd name="T42" fmla="*/ 73 w 128"/>
                <a:gd name="T43" fmla="*/ 34 h 123"/>
                <a:gd name="T44" fmla="*/ 96 w 128"/>
                <a:gd name="T45" fmla="*/ 56 h 123"/>
                <a:gd name="T46" fmla="*/ 50 w 128"/>
                <a:gd name="T47" fmla="*/ 56 h 123"/>
                <a:gd name="T48" fmla="*/ 118 w 128"/>
                <a:gd name="T49" fmla="*/ 12 h 123"/>
                <a:gd name="T50" fmla="*/ 119 w 128"/>
                <a:gd name="T51" fmla="*/ 34 h 123"/>
                <a:gd name="T52" fmla="*/ 93 w 128"/>
                <a:gd name="T53" fmla="*/ 13 h 123"/>
                <a:gd name="T54" fmla="*/ 118 w 128"/>
                <a:gd name="T55" fmla="*/ 12 h 123"/>
                <a:gd name="T56" fmla="*/ 18 w 128"/>
                <a:gd name="T57" fmla="*/ 113 h 123"/>
                <a:gd name="T58" fmla="*/ 21 w 128"/>
                <a:gd name="T59" fmla="*/ 83 h 123"/>
                <a:gd name="T60" fmla="*/ 44 w 128"/>
                <a:gd name="T61" fmla="*/ 111 h 123"/>
                <a:gd name="T62" fmla="*/ 18 w 128"/>
                <a:gd name="T63" fmla="*/ 113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28" h="123">
                  <a:moveTo>
                    <a:pt x="98" y="71"/>
                  </a:moveTo>
                  <a:cubicBezTo>
                    <a:pt x="127" y="71"/>
                    <a:pt x="127" y="71"/>
                    <a:pt x="127" y="71"/>
                  </a:cubicBezTo>
                  <a:cubicBezTo>
                    <a:pt x="128" y="69"/>
                    <a:pt x="128" y="66"/>
                    <a:pt x="128" y="64"/>
                  </a:cubicBezTo>
                  <a:cubicBezTo>
                    <a:pt x="128" y="54"/>
                    <a:pt x="125" y="45"/>
                    <a:pt x="120" y="37"/>
                  </a:cubicBezTo>
                  <a:cubicBezTo>
                    <a:pt x="125" y="24"/>
                    <a:pt x="125" y="13"/>
                    <a:pt x="118" y="6"/>
                  </a:cubicBezTo>
                  <a:cubicBezTo>
                    <a:pt x="112" y="0"/>
                    <a:pt x="96" y="1"/>
                    <a:pt x="77" y="10"/>
                  </a:cubicBezTo>
                  <a:cubicBezTo>
                    <a:pt x="75" y="9"/>
                    <a:pt x="74" y="9"/>
                    <a:pt x="73" y="9"/>
                  </a:cubicBezTo>
                  <a:cubicBezTo>
                    <a:pt x="47" y="9"/>
                    <a:pt x="25" y="27"/>
                    <a:pt x="19" y="51"/>
                  </a:cubicBezTo>
                  <a:cubicBezTo>
                    <a:pt x="27" y="41"/>
                    <a:pt x="36" y="33"/>
                    <a:pt x="47" y="28"/>
                  </a:cubicBezTo>
                  <a:cubicBezTo>
                    <a:pt x="46" y="29"/>
                    <a:pt x="40" y="35"/>
                    <a:pt x="39" y="36"/>
                  </a:cubicBezTo>
                  <a:cubicBezTo>
                    <a:pt x="9" y="66"/>
                    <a:pt x="0" y="105"/>
                    <a:pt x="10" y="115"/>
                  </a:cubicBezTo>
                  <a:cubicBezTo>
                    <a:pt x="18" y="123"/>
                    <a:pt x="32" y="121"/>
                    <a:pt x="48" y="113"/>
                  </a:cubicBezTo>
                  <a:cubicBezTo>
                    <a:pt x="55" y="117"/>
                    <a:pt x="64" y="119"/>
                    <a:pt x="73" y="119"/>
                  </a:cubicBezTo>
                  <a:cubicBezTo>
                    <a:pt x="97" y="119"/>
                    <a:pt x="117" y="104"/>
                    <a:pt x="125" y="82"/>
                  </a:cubicBezTo>
                  <a:cubicBezTo>
                    <a:pt x="95" y="82"/>
                    <a:pt x="95" y="82"/>
                    <a:pt x="95" y="82"/>
                  </a:cubicBezTo>
                  <a:cubicBezTo>
                    <a:pt x="91" y="90"/>
                    <a:pt x="83" y="95"/>
                    <a:pt x="74" y="95"/>
                  </a:cubicBezTo>
                  <a:cubicBezTo>
                    <a:pt x="64" y="95"/>
                    <a:pt x="56" y="90"/>
                    <a:pt x="52" y="82"/>
                  </a:cubicBezTo>
                  <a:cubicBezTo>
                    <a:pt x="51" y="79"/>
                    <a:pt x="50" y="75"/>
                    <a:pt x="50" y="71"/>
                  </a:cubicBezTo>
                  <a:cubicBezTo>
                    <a:pt x="50" y="71"/>
                    <a:pt x="50" y="71"/>
                    <a:pt x="50" y="71"/>
                  </a:cubicBezTo>
                  <a:cubicBezTo>
                    <a:pt x="98" y="71"/>
                    <a:pt x="98" y="71"/>
                    <a:pt x="98" y="71"/>
                  </a:cubicBezTo>
                  <a:close/>
                  <a:moveTo>
                    <a:pt x="50" y="56"/>
                  </a:moveTo>
                  <a:cubicBezTo>
                    <a:pt x="50" y="44"/>
                    <a:pt x="60" y="34"/>
                    <a:pt x="73" y="34"/>
                  </a:cubicBezTo>
                  <a:cubicBezTo>
                    <a:pt x="85" y="34"/>
                    <a:pt x="95" y="44"/>
                    <a:pt x="96" y="56"/>
                  </a:cubicBezTo>
                  <a:lnTo>
                    <a:pt x="50" y="56"/>
                  </a:lnTo>
                  <a:close/>
                  <a:moveTo>
                    <a:pt x="118" y="12"/>
                  </a:moveTo>
                  <a:cubicBezTo>
                    <a:pt x="122" y="17"/>
                    <a:pt x="122" y="25"/>
                    <a:pt x="119" y="34"/>
                  </a:cubicBezTo>
                  <a:cubicBezTo>
                    <a:pt x="112" y="25"/>
                    <a:pt x="104" y="17"/>
                    <a:pt x="93" y="13"/>
                  </a:cubicBezTo>
                  <a:cubicBezTo>
                    <a:pt x="104" y="8"/>
                    <a:pt x="113" y="8"/>
                    <a:pt x="118" y="12"/>
                  </a:cubicBezTo>
                  <a:close/>
                  <a:moveTo>
                    <a:pt x="18" y="113"/>
                  </a:moveTo>
                  <a:cubicBezTo>
                    <a:pt x="12" y="108"/>
                    <a:pt x="14" y="96"/>
                    <a:pt x="21" y="83"/>
                  </a:cubicBezTo>
                  <a:cubicBezTo>
                    <a:pt x="25" y="95"/>
                    <a:pt x="33" y="105"/>
                    <a:pt x="44" y="111"/>
                  </a:cubicBezTo>
                  <a:cubicBezTo>
                    <a:pt x="32" y="117"/>
                    <a:pt x="23" y="118"/>
                    <a:pt x="18" y="113"/>
                  </a:cubicBezTo>
                  <a:close/>
                </a:path>
              </a:pathLst>
            </a:custGeom>
            <a:solidFill>
              <a:srgbClr val="F7F7F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73" name="Freeform 5"/>
            <p:cNvSpPr>
              <a:spLocks noEditPoints="1"/>
            </p:cNvSpPr>
            <p:nvPr/>
          </p:nvSpPr>
          <p:spPr bwMode="auto">
            <a:xfrm>
              <a:off x="5690756" y="2329967"/>
              <a:ext cx="968502" cy="881328"/>
            </a:xfrm>
            <a:custGeom>
              <a:avLst/>
              <a:gdLst>
                <a:gd name="T0" fmla="*/ 197 w 682"/>
                <a:gd name="T1" fmla="*/ 384 h 619"/>
                <a:gd name="T2" fmla="*/ 197 w 682"/>
                <a:gd name="T3" fmla="*/ 171 h 619"/>
                <a:gd name="T4" fmla="*/ 69 w 682"/>
                <a:gd name="T5" fmla="*/ 171 h 619"/>
                <a:gd name="T6" fmla="*/ 0 w 682"/>
                <a:gd name="T7" fmla="*/ 240 h 619"/>
                <a:gd name="T8" fmla="*/ 0 w 682"/>
                <a:gd name="T9" fmla="*/ 448 h 619"/>
                <a:gd name="T10" fmla="*/ 69 w 682"/>
                <a:gd name="T11" fmla="*/ 512 h 619"/>
                <a:gd name="T12" fmla="*/ 101 w 682"/>
                <a:gd name="T13" fmla="*/ 512 h 619"/>
                <a:gd name="T14" fmla="*/ 101 w 682"/>
                <a:gd name="T15" fmla="*/ 619 h 619"/>
                <a:gd name="T16" fmla="*/ 202 w 682"/>
                <a:gd name="T17" fmla="*/ 512 h 619"/>
                <a:gd name="T18" fmla="*/ 373 w 682"/>
                <a:gd name="T19" fmla="*/ 512 h 619"/>
                <a:gd name="T20" fmla="*/ 442 w 682"/>
                <a:gd name="T21" fmla="*/ 448 h 619"/>
                <a:gd name="T22" fmla="*/ 442 w 682"/>
                <a:gd name="T23" fmla="*/ 384 h 619"/>
                <a:gd name="T24" fmla="*/ 437 w 682"/>
                <a:gd name="T25" fmla="*/ 384 h 619"/>
                <a:gd name="T26" fmla="*/ 197 w 682"/>
                <a:gd name="T27" fmla="*/ 384 h 619"/>
                <a:gd name="T28" fmla="*/ 613 w 682"/>
                <a:gd name="T29" fmla="*/ 0 h 619"/>
                <a:gd name="T30" fmla="*/ 309 w 682"/>
                <a:gd name="T31" fmla="*/ 0 h 619"/>
                <a:gd name="T32" fmla="*/ 240 w 682"/>
                <a:gd name="T33" fmla="*/ 70 h 619"/>
                <a:gd name="T34" fmla="*/ 240 w 682"/>
                <a:gd name="T35" fmla="*/ 342 h 619"/>
                <a:gd name="T36" fmla="*/ 480 w 682"/>
                <a:gd name="T37" fmla="*/ 342 h 619"/>
                <a:gd name="T38" fmla="*/ 581 w 682"/>
                <a:gd name="T39" fmla="*/ 448 h 619"/>
                <a:gd name="T40" fmla="*/ 581 w 682"/>
                <a:gd name="T41" fmla="*/ 342 h 619"/>
                <a:gd name="T42" fmla="*/ 613 w 682"/>
                <a:gd name="T43" fmla="*/ 342 h 619"/>
                <a:gd name="T44" fmla="*/ 682 w 682"/>
                <a:gd name="T45" fmla="*/ 278 h 619"/>
                <a:gd name="T46" fmla="*/ 682 w 682"/>
                <a:gd name="T47" fmla="*/ 70 h 619"/>
                <a:gd name="T48" fmla="*/ 613 w 682"/>
                <a:gd name="T49" fmla="*/ 0 h 6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82" h="619">
                  <a:moveTo>
                    <a:pt x="197" y="384"/>
                  </a:moveTo>
                  <a:cubicBezTo>
                    <a:pt x="197" y="171"/>
                    <a:pt x="197" y="171"/>
                    <a:pt x="197" y="171"/>
                  </a:cubicBezTo>
                  <a:cubicBezTo>
                    <a:pt x="69" y="171"/>
                    <a:pt x="69" y="171"/>
                    <a:pt x="69" y="171"/>
                  </a:cubicBezTo>
                  <a:cubicBezTo>
                    <a:pt x="32" y="171"/>
                    <a:pt x="0" y="203"/>
                    <a:pt x="0" y="240"/>
                  </a:cubicBezTo>
                  <a:cubicBezTo>
                    <a:pt x="0" y="448"/>
                    <a:pt x="0" y="448"/>
                    <a:pt x="0" y="448"/>
                  </a:cubicBezTo>
                  <a:cubicBezTo>
                    <a:pt x="0" y="486"/>
                    <a:pt x="32" y="512"/>
                    <a:pt x="69" y="512"/>
                  </a:cubicBezTo>
                  <a:cubicBezTo>
                    <a:pt x="101" y="512"/>
                    <a:pt x="101" y="512"/>
                    <a:pt x="101" y="512"/>
                  </a:cubicBezTo>
                  <a:cubicBezTo>
                    <a:pt x="101" y="619"/>
                    <a:pt x="101" y="619"/>
                    <a:pt x="101" y="619"/>
                  </a:cubicBezTo>
                  <a:cubicBezTo>
                    <a:pt x="202" y="512"/>
                    <a:pt x="202" y="512"/>
                    <a:pt x="202" y="512"/>
                  </a:cubicBezTo>
                  <a:cubicBezTo>
                    <a:pt x="373" y="512"/>
                    <a:pt x="373" y="512"/>
                    <a:pt x="373" y="512"/>
                  </a:cubicBezTo>
                  <a:cubicBezTo>
                    <a:pt x="410" y="512"/>
                    <a:pt x="442" y="486"/>
                    <a:pt x="442" y="448"/>
                  </a:cubicBezTo>
                  <a:cubicBezTo>
                    <a:pt x="442" y="384"/>
                    <a:pt x="442" y="384"/>
                    <a:pt x="442" y="384"/>
                  </a:cubicBezTo>
                  <a:cubicBezTo>
                    <a:pt x="442" y="384"/>
                    <a:pt x="437" y="384"/>
                    <a:pt x="437" y="384"/>
                  </a:cubicBezTo>
                  <a:cubicBezTo>
                    <a:pt x="197" y="384"/>
                    <a:pt x="197" y="384"/>
                    <a:pt x="197" y="384"/>
                  </a:cubicBezTo>
                  <a:close/>
                  <a:moveTo>
                    <a:pt x="613" y="0"/>
                  </a:moveTo>
                  <a:cubicBezTo>
                    <a:pt x="309" y="0"/>
                    <a:pt x="309" y="0"/>
                    <a:pt x="309" y="0"/>
                  </a:cubicBezTo>
                  <a:cubicBezTo>
                    <a:pt x="272" y="0"/>
                    <a:pt x="240" y="32"/>
                    <a:pt x="240" y="70"/>
                  </a:cubicBezTo>
                  <a:cubicBezTo>
                    <a:pt x="240" y="342"/>
                    <a:pt x="240" y="342"/>
                    <a:pt x="240" y="342"/>
                  </a:cubicBezTo>
                  <a:cubicBezTo>
                    <a:pt x="480" y="342"/>
                    <a:pt x="480" y="342"/>
                    <a:pt x="480" y="342"/>
                  </a:cubicBezTo>
                  <a:cubicBezTo>
                    <a:pt x="581" y="448"/>
                    <a:pt x="581" y="448"/>
                    <a:pt x="581" y="448"/>
                  </a:cubicBezTo>
                  <a:cubicBezTo>
                    <a:pt x="581" y="342"/>
                    <a:pt x="581" y="342"/>
                    <a:pt x="581" y="342"/>
                  </a:cubicBezTo>
                  <a:cubicBezTo>
                    <a:pt x="613" y="342"/>
                    <a:pt x="613" y="342"/>
                    <a:pt x="613" y="342"/>
                  </a:cubicBezTo>
                  <a:cubicBezTo>
                    <a:pt x="650" y="342"/>
                    <a:pt x="682" y="315"/>
                    <a:pt x="682" y="278"/>
                  </a:cubicBezTo>
                  <a:cubicBezTo>
                    <a:pt x="682" y="70"/>
                    <a:pt x="682" y="70"/>
                    <a:pt x="682" y="70"/>
                  </a:cubicBezTo>
                  <a:cubicBezTo>
                    <a:pt x="682" y="32"/>
                    <a:pt x="650" y="0"/>
                    <a:pt x="613" y="0"/>
                  </a:cubicBezTo>
                  <a:close/>
                </a:path>
              </a:pathLst>
            </a:custGeom>
            <a:solidFill>
              <a:srgbClr val="F7F7F7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1E2655"/>
                </a:solidFill>
                <a:effectLst/>
                <a:uLnTx/>
                <a:uFillTx/>
              </a:endParaRPr>
            </a:p>
          </p:txBody>
        </p:sp>
        <p:grpSp>
          <p:nvGrpSpPr>
            <p:cNvPr id="174" name="组合 173"/>
            <p:cNvGrpSpPr/>
            <p:nvPr/>
          </p:nvGrpSpPr>
          <p:grpSpPr>
            <a:xfrm>
              <a:off x="1393764" y="2524880"/>
              <a:ext cx="699738" cy="519062"/>
              <a:chOff x="3175" y="1588"/>
              <a:chExt cx="6191250" cy="4592637"/>
            </a:xfrm>
            <a:solidFill>
              <a:srgbClr val="F7F7F7"/>
            </a:solidFill>
          </p:grpSpPr>
          <p:sp>
            <p:nvSpPr>
              <p:cNvPr id="175" name="Freeform 36"/>
              <p:cNvSpPr>
                <a:spLocks/>
              </p:cNvSpPr>
              <p:nvPr/>
            </p:nvSpPr>
            <p:spPr bwMode="auto">
              <a:xfrm>
                <a:off x="2276475" y="1254125"/>
                <a:ext cx="3917950" cy="3340100"/>
              </a:xfrm>
              <a:custGeom>
                <a:avLst/>
                <a:gdLst>
                  <a:gd name="T0" fmla="*/ 307 w 1043"/>
                  <a:gd name="T1" fmla="*/ 513 h 889"/>
                  <a:gd name="T2" fmla="*/ 280 w 1043"/>
                  <a:gd name="T3" fmla="*/ 475 h 889"/>
                  <a:gd name="T4" fmla="*/ 36 w 1043"/>
                  <a:gd name="T5" fmla="*/ 134 h 889"/>
                  <a:gd name="T6" fmla="*/ 82 w 1043"/>
                  <a:gd name="T7" fmla="*/ 7 h 889"/>
                  <a:gd name="T8" fmla="*/ 164 w 1043"/>
                  <a:gd name="T9" fmla="*/ 43 h 889"/>
                  <a:gd name="T10" fmla="*/ 339 w 1043"/>
                  <a:gd name="T11" fmla="*/ 289 h 889"/>
                  <a:gd name="T12" fmla="*/ 386 w 1043"/>
                  <a:gd name="T13" fmla="*/ 309 h 889"/>
                  <a:gd name="T14" fmla="*/ 384 w 1043"/>
                  <a:gd name="T15" fmla="*/ 257 h 889"/>
                  <a:gd name="T16" fmla="*/ 346 w 1043"/>
                  <a:gd name="T17" fmla="*/ 203 h 889"/>
                  <a:gd name="T18" fmla="*/ 433 w 1043"/>
                  <a:gd name="T19" fmla="*/ 185 h 889"/>
                  <a:gd name="T20" fmla="*/ 474 w 1043"/>
                  <a:gd name="T21" fmla="*/ 204 h 889"/>
                  <a:gd name="T22" fmla="*/ 511 w 1043"/>
                  <a:gd name="T23" fmla="*/ 255 h 889"/>
                  <a:gd name="T24" fmla="*/ 550 w 1043"/>
                  <a:gd name="T25" fmla="*/ 264 h 889"/>
                  <a:gd name="T26" fmla="*/ 555 w 1043"/>
                  <a:gd name="T27" fmla="*/ 223 h 889"/>
                  <a:gd name="T28" fmla="*/ 513 w 1043"/>
                  <a:gd name="T29" fmla="*/ 163 h 889"/>
                  <a:gd name="T30" fmla="*/ 595 w 1043"/>
                  <a:gd name="T31" fmla="*/ 146 h 889"/>
                  <a:gd name="T32" fmla="*/ 640 w 1043"/>
                  <a:gd name="T33" fmla="*/ 167 h 889"/>
                  <a:gd name="T34" fmla="*/ 670 w 1043"/>
                  <a:gd name="T35" fmla="*/ 210 h 889"/>
                  <a:gd name="T36" fmla="*/ 710 w 1043"/>
                  <a:gd name="T37" fmla="*/ 217 h 889"/>
                  <a:gd name="T38" fmla="*/ 714 w 1043"/>
                  <a:gd name="T39" fmla="*/ 177 h 889"/>
                  <a:gd name="T40" fmla="*/ 680 w 1043"/>
                  <a:gd name="T41" fmla="*/ 129 h 889"/>
                  <a:gd name="T42" fmla="*/ 805 w 1043"/>
                  <a:gd name="T43" fmla="*/ 148 h 889"/>
                  <a:gd name="T44" fmla="*/ 920 w 1043"/>
                  <a:gd name="T45" fmla="*/ 314 h 889"/>
                  <a:gd name="T46" fmla="*/ 955 w 1043"/>
                  <a:gd name="T47" fmla="*/ 415 h 889"/>
                  <a:gd name="T48" fmla="*/ 1043 w 1043"/>
                  <a:gd name="T49" fmla="*/ 606 h 889"/>
                  <a:gd name="T50" fmla="*/ 953 w 1043"/>
                  <a:gd name="T51" fmla="*/ 669 h 889"/>
                  <a:gd name="T52" fmla="*/ 658 w 1043"/>
                  <a:gd name="T53" fmla="*/ 881 h 889"/>
                  <a:gd name="T54" fmla="*/ 628 w 1043"/>
                  <a:gd name="T55" fmla="*/ 881 h 889"/>
                  <a:gd name="T56" fmla="*/ 190 w 1043"/>
                  <a:gd name="T57" fmla="*/ 661 h 889"/>
                  <a:gd name="T58" fmla="*/ 120 w 1043"/>
                  <a:gd name="T59" fmla="*/ 623 h 889"/>
                  <a:gd name="T60" fmla="*/ 132 w 1043"/>
                  <a:gd name="T61" fmla="*/ 513 h 889"/>
                  <a:gd name="T62" fmla="*/ 223 w 1043"/>
                  <a:gd name="T63" fmla="*/ 499 h 889"/>
                  <a:gd name="T64" fmla="*/ 307 w 1043"/>
                  <a:gd name="T65" fmla="*/ 513 h 8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043" h="889">
                    <a:moveTo>
                      <a:pt x="307" y="513"/>
                    </a:moveTo>
                    <a:cubicBezTo>
                      <a:pt x="297" y="499"/>
                      <a:pt x="288" y="487"/>
                      <a:pt x="280" y="475"/>
                    </a:cubicBezTo>
                    <a:cubicBezTo>
                      <a:pt x="199" y="361"/>
                      <a:pt x="117" y="248"/>
                      <a:pt x="36" y="134"/>
                    </a:cubicBezTo>
                    <a:cubicBezTo>
                      <a:pt x="0" y="83"/>
                      <a:pt x="23" y="18"/>
                      <a:pt x="82" y="7"/>
                    </a:cubicBezTo>
                    <a:cubicBezTo>
                      <a:pt x="117" y="0"/>
                      <a:pt x="144" y="15"/>
                      <a:pt x="164" y="43"/>
                    </a:cubicBezTo>
                    <a:cubicBezTo>
                      <a:pt x="222" y="125"/>
                      <a:pt x="281" y="207"/>
                      <a:pt x="339" y="289"/>
                    </a:cubicBezTo>
                    <a:cubicBezTo>
                      <a:pt x="357" y="314"/>
                      <a:pt x="370" y="319"/>
                      <a:pt x="386" y="309"/>
                    </a:cubicBezTo>
                    <a:cubicBezTo>
                      <a:pt x="403" y="297"/>
                      <a:pt x="402" y="282"/>
                      <a:pt x="384" y="257"/>
                    </a:cubicBezTo>
                    <a:cubicBezTo>
                      <a:pt x="372" y="240"/>
                      <a:pt x="360" y="223"/>
                      <a:pt x="346" y="203"/>
                    </a:cubicBezTo>
                    <a:cubicBezTo>
                      <a:pt x="377" y="196"/>
                      <a:pt x="405" y="189"/>
                      <a:pt x="433" y="185"/>
                    </a:cubicBezTo>
                    <a:cubicBezTo>
                      <a:pt x="450" y="182"/>
                      <a:pt x="464" y="190"/>
                      <a:pt x="474" y="204"/>
                    </a:cubicBezTo>
                    <a:cubicBezTo>
                      <a:pt x="487" y="221"/>
                      <a:pt x="498" y="238"/>
                      <a:pt x="511" y="255"/>
                    </a:cubicBezTo>
                    <a:cubicBezTo>
                      <a:pt x="522" y="270"/>
                      <a:pt x="537" y="274"/>
                      <a:pt x="550" y="264"/>
                    </a:cubicBezTo>
                    <a:cubicBezTo>
                      <a:pt x="565" y="255"/>
                      <a:pt x="567" y="239"/>
                      <a:pt x="555" y="223"/>
                    </a:cubicBezTo>
                    <a:cubicBezTo>
                      <a:pt x="542" y="204"/>
                      <a:pt x="529" y="185"/>
                      <a:pt x="513" y="163"/>
                    </a:cubicBezTo>
                    <a:cubicBezTo>
                      <a:pt x="542" y="157"/>
                      <a:pt x="569" y="150"/>
                      <a:pt x="595" y="146"/>
                    </a:cubicBezTo>
                    <a:cubicBezTo>
                      <a:pt x="614" y="143"/>
                      <a:pt x="629" y="152"/>
                      <a:pt x="640" y="167"/>
                    </a:cubicBezTo>
                    <a:cubicBezTo>
                      <a:pt x="650" y="181"/>
                      <a:pt x="659" y="196"/>
                      <a:pt x="670" y="210"/>
                    </a:cubicBezTo>
                    <a:cubicBezTo>
                      <a:pt x="681" y="224"/>
                      <a:pt x="698" y="227"/>
                      <a:pt x="710" y="217"/>
                    </a:cubicBezTo>
                    <a:cubicBezTo>
                      <a:pt x="723" y="207"/>
                      <a:pt x="725" y="192"/>
                      <a:pt x="714" y="177"/>
                    </a:cubicBezTo>
                    <a:cubicBezTo>
                      <a:pt x="704" y="161"/>
                      <a:pt x="693" y="146"/>
                      <a:pt x="680" y="129"/>
                    </a:cubicBezTo>
                    <a:cubicBezTo>
                      <a:pt x="726" y="116"/>
                      <a:pt x="768" y="117"/>
                      <a:pt x="805" y="148"/>
                    </a:cubicBezTo>
                    <a:cubicBezTo>
                      <a:pt x="858" y="192"/>
                      <a:pt x="893" y="251"/>
                      <a:pt x="920" y="314"/>
                    </a:cubicBezTo>
                    <a:cubicBezTo>
                      <a:pt x="934" y="347"/>
                      <a:pt x="945" y="381"/>
                      <a:pt x="955" y="415"/>
                    </a:cubicBezTo>
                    <a:cubicBezTo>
                      <a:pt x="975" y="483"/>
                      <a:pt x="1000" y="547"/>
                      <a:pt x="1043" y="606"/>
                    </a:cubicBezTo>
                    <a:cubicBezTo>
                      <a:pt x="1012" y="628"/>
                      <a:pt x="983" y="649"/>
                      <a:pt x="953" y="669"/>
                    </a:cubicBezTo>
                    <a:cubicBezTo>
                      <a:pt x="855" y="740"/>
                      <a:pt x="756" y="810"/>
                      <a:pt x="658" y="881"/>
                    </a:cubicBezTo>
                    <a:cubicBezTo>
                      <a:pt x="646" y="889"/>
                      <a:pt x="639" y="889"/>
                      <a:pt x="628" y="881"/>
                    </a:cubicBezTo>
                    <a:cubicBezTo>
                      <a:pt x="495" y="782"/>
                      <a:pt x="348" y="711"/>
                      <a:pt x="190" y="661"/>
                    </a:cubicBezTo>
                    <a:cubicBezTo>
                      <a:pt x="165" y="653"/>
                      <a:pt x="140" y="640"/>
                      <a:pt x="120" y="623"/>
                    </a:cubicBezTo>
                    <a:cubicBezTo>
                      <a:pt x="84" y="591"/>
                      <a:pt x="91" y="538"/>
                      <a:pt x="132" y="513"/>
                    </a:cubicBezTo>
                    <a:cubicBezTo>
                      <a:pt x="160" y="495"/>
                      <a:pt x="192" y="494"/>
                      <a:pt x="223" y="499"/>
                    </a:cubicBezTo>
                    <a:cubicBezTo>
                      <a:pt x="250" y="503"/>
                      <a:pt x="276" y="508"/>
                      <a:pt x="307" y="513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76" name="Freeform 37"/>
              <p:cNvSpPr>
                <a:spLocks/>
              </p:cNvSpPr>
              <p:nvPr/>
            </p:nvSpPr>
            <p:spPr bwMode="auto">
              <a:xfrm>
                <a:off x="3175" y="474663"/>
                <a:ext cx="2644775" cy="2330450"/>
              </a:xfrm>
              <a:custGeom>
                <a:avLst/>
                <a:gdLst>
                  <a:gd name="T0" fmla="*/ 0 w 704"/>
                  <a:gd name="T1" fmla="*/ 0 h 620"/>
                  <a:gd name="T2" fmla="*/ 135 w 704"/>
                  <a:gd name="T3" fmla="*/ 1 h 620"/>
                  <a:gd name="T4" fmla="*/ 150 w 704"/>
                  <a:gd name="T5" fmla="*/ 16 h 620"/>
                  <a:gd name="T6" fmla="*/ 301 w 704"/>
                  <a:gd name="T7" fmla="*/ 363 h 620"/>
                  <a:gd name="T8" fmla="*/ 348 w 704"/>
                  <a:gd name="T9" fmla="*/ 473 h 620"/>
                  <a:gd name="T10" fmla="*/ 372 w 704"/>
                  <a:gd name="T11" fmla="*/ 489 h 620"/>
                  <a:gd name="T12" fmla="*/ 596 w 704"/>
                  <a:gd name="T13" fmla="*/ 489 h 620"/>
                  <a:gd name="T14" fmla="*/ 616 w 704"/>
                  <a:gd name="T15" fmla="*/ 496 h 620"/>
                  <a:gd name="T16" fmla="*/ 704 w 704"/>
                  <a:gd name="T17" fmla="*/ 619 h 620"/>
                  <a:gd name="T18" fmla="*/ 686 w 704"/>
                  <a:gd name="T19" fmla="*/ 620 h 620"/>
                  <a:gd name="T20" fmla="*/ 287 w 704"/>
                  <a:gd name="T21" fmla="*/ 620 h 620"/>
                  <a:gd name="T22" fmla="*/ 262 w 704"/>
                  <a:gd name="T23" fmla="*/ 606 h 620"/>
                  <a:gd name="T24" fmla="*/ 5 w 704"/>
                  <a:gd name="T25" fmla="*/ 17 h 620"/>
                  <a:gd name="T26" fmla="*/ 0 w 704"/>
                  <a:gd name="T27" fmla="*/ 0 h 6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704" h="620">
                    <a:moveTo>
                      <a:pt x="0" y="0"/>
                    </a:moveTo>
                    <a:cubicBezTo>
                      <a:pt x="46" y="0"/>
                      <a:pt x="91" y="0"/>
                      <a:pt x="135" y="1"/>
                    </a:cubicBezTo>
                    <a:cubicBezTo>
                      <a:pt x="140" y="1"/>
                      <a:pt x="147" y="10"/>
                      <a:pt x="150" y="16"/>
                    </a:cubicBezTo>
                    <a:cubicBezTo>
                      <a:pt x="200" y="132"/>
                      <a:pt x="251" y="248"/>
                      <a:pt x="301" y="363"/>
                    </a:cubicBezTo>
                    <a:cubicBezTo>
                      <a:pt x="317" y="400"/>
                      <a:pt x="333" y="436"/>
                      <a:pt x="348" y="473"/>
                    </a:cubicBezTo>
                    <a:cubicBezTo>
                      <a:pt x="353" y="485"/>
                      <a:pt x="359" y="489"/>
                      <a:pt x="372" y="489"/>
                    </a:cubicBezTo>
                    <a:cubicBezTo>
                      <a:pt x="446" y="488"/>
                      <a:pt x="521" y="488"/>
                      <a:pt x="596" y="489"/>
                    </a:cubicBezTo>
                    <a:cubicBezTo>
                      <a:pt x="603" y="489"/>
                      <a:pt x="612" y="491"/>
                      <a:pt x="616" y="496"/>
                    </a:cubicBezTo>
                    <a:cubicBezTo>
                      <a:pt x="645" y="536"/>
                      <a:pt x="673" y="576"/>
                      <a:pt x="704" y="619"/>
                    </a:cubicBezTo>
                    <a:cubicBezTo>
                      <a:pt x="696" y="619"/>
                      <a:pt x="691" y="620"/>
                      <a:pt x="686" y="620"/>
                    </a:cubicBezTo>
                    <a:cubicBezTo>
                      <a:pt x="553" y="620"/>
                      <a:pt x="420" y="620"/>
                      <a:pt x="287" y="620"/>
                    </a:cubicBezTo>
                    <a:cubicBezTo>
                      <a:pt x="274" y="620"/>
                      <a:pt x="268" y="618"/>
                      <a:pt x="262" y="606"/>
                    </a:cubicBezTo>
                    <a:cubicBezTo>
                      <a:pt x="177" y="409"/>
                      <a:pt x="91" y="213"/>
                      <a:pt x="5" y="17"/>
                    </a:cubicBezTo>
                    <a:cubicBezTo>
                      <a:pt x="3" y="12"/>
                      <a:pt x="2" y="7"/>
                      <a:pt x="0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77" name="Freeform 38"/>
              <p:cNvSpPr>
                <a:spLocks/>
              </p:cNvSpPr>
              <p:nvPr/>
            </p:nvSpPr>
            <p:spPr bwMode="auto">
              <a:xfrm>
                <a:off x="3667125" y="1588"/>
                <a:ext cx="1377950" cy="1563687"/>
              </a:xfrm>
              <a:custGeom>
                <a:avLst/>
                <a:gdLst>
                  <a:gd name="T0" fmla="*/ 0 w 367"/>
                  <a:gd name="T1" fmla="*/ 416 h 416"/>
                  <a:gd name="T2" fmla="*/ 59 w 367"/>
                  <a:gd name="T3" fmla="*/ 230 h 416"/>
                  <a:gd name="T4" fmla="*/ 126 w 367"/>
                  <a:gd name="T5" fmla="*/ 17 h 416"/>
                  <a:gd name="T6" fmla="*/ 143 w 367"/>
                  <a:gd name="T7" fmla="*/ 0 h 416"/>
                  <a:gd name="T8" fmla="*/ 357 w 367"/>
                  <a:gd name="T9" fmla="*/ 0 h 416"/>
                  <a:gd name="T10" fmla="*/ 367 w 367"/>
                  <a:gd name="T11" fmla="*/ 2 h 416"/>
                  <a:gd name="T12" fmla="*/ 327 w 367"/>
                  <a:gd name="T13" fmla="*/ 124 h 416"/>
                  <a:gd name="T14" fmla="*/ 312 w 367"/>
                  <a:gd name="T15" fmla="*/ 132 h 416"/>
                  <a:gd name="T16" fmla="*/ 244 w 367"/>
                  <a:gd name="T17" fmla="*/ 132 h 416"/>
                  <a:gd name="T18" fmla="*/ 222 w 367"/>
                  <a:gd name="T19" fmla="*/ 148 h 416"/>
                  <a:gd name="T20" fmla="*/ 155 w 367"/>
                  <a:gd name="T21" fmla="*/ 364 h 416"/>
                  <a:gd name="T22" fmla="*/ 133 w 367"/>
                  <a:gd name="T23" fmla="*/ 385 h 416"/>
                  <a:gd name="T24" fmla="*/ 0 w 367"/>
                  <a:gd name="T25" fmla="*/ 416 h 4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67" h="416">
                    <a:moveTo>
                      <a:pt x="0" y="416"/>
                    </a:moveTo>
                    <a:cubicBezTo>
                      <a:pt x="20" y="351"/>
                      <a:pt x="39" y="290"/>
                      <a:pt x="59" y="230"/>
                    </a:cubicBezTo>
                    <a:cubicBezTo>
                      <a:pt x="81" y="159"/>
                      <a:pt x="103" y="88"/>
                      <a:pt x="126" y="17"/>
                    </a:cubicBezTo>
                    <a:cubicBezTo>
                      <a:pt x="129" y="7"/>
                      <a:pt x="130" y="0"/>
                      <a:pt x="143" y="0"/>
                    </a:cubicBezTo>
                    <a:cubicBezTo>
                      <a:pt x="215" y="0"/>
                      <a:pt x="286" y="0"/>
                      <a:pt x="357" y="0"/>
                    </a:cubicBezTo>
                    <a:cubicBezTo>
                      <a:pt x="360" y="0"/>
                      <a:pt x="362" y="1"/>
                      <a:pt x="367" y="2"/>
                    </a:cubicBezTo>
                    <a:cubicBezTo>
                      <a:pt x="353" y="43"/>
                      <a:pt x="341" y="84"/>
                      <a:pt x="327" y="124"/>
                    </a:cubicBezTo>
                    <a:cubicBezTo>
                      <a:pt x="326" y="128"/>
                      <a:pt x="317" y="131"/>
                      <a:pt x="312" y="132"/>
                    </a:cubicBezTo>
                    <a:cubicBezTo>
                      <a:pt x="289" y="132"/>
                      <a:pt x="266" y="133"/>
                      <a:pt x="244" y="132"/>
                    </a:cubicBezTo>
                    <a:cubicBezTo>
                      <a:pt x="231" y="131"/>
                      <a:pt x="225" y="136"/>
                      <a:pt x="222" y="148"/>
                    </a:cubicBezTo>
                    <a:cubicBezTo>
                      <a:pt x="200" y="220"/>
                      <a:pt x="177" y="292"/>
                      <a:pt x="155" y="364"/>
                    </a:cubicBezTo>
                    <a:cubicBezTo>
                      <a:pt x="151" y="376"/>
                      <a:pt x="145" y="382"/>
                      <a:pt x="133" y="385"/>
                    </a:cubicBezTo>
                    <a:cubicBezTo>
                      <a:pt x="90" y="394"/>
                      <a:pt x="47" y="405"/>
                      <a:pt x="0" y="41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78" name="Freeform 39"/>
              <p:cNvSpPr>
                <a:spLocks/>
              </p:cNvSpPr>
              <p:nvPr/>
            </p:nvSpPr>
            <p:spPr bwMode="auto">
              <a:xfrm>
                <a:off x="1509713" y="3046413"/>
                <a:ext cx="665163" cy="661987"/>
              </a:xfrm>
              <a:custGeom>
                <a:avLst/>
                <a:gdLst>
                  <a:gd name="T0" fmla="*/ 177 w 177"/>
                  <a:gd name="T1" fmla="*/ 87 h 176"/>
                  <a:gd name="T2" fmla="*/ 91 w 177"/>
                  <a:gd name="T3" fmla="*/ 176 h 176"/>
                  <a:gd name="T4" fmla="*/ 1 w 177"/>
                  <a:gd name="T5" fmla="*/ 89 h 176"/>
                  <a:gd name="T6" fmla="*/ 89 w 177"/>
                  <a:gd name="T7" fmla="*/ 0 h 176"/>
                  <a:gd name="T8" fmla="*/ 177 w 177"/>
                  <a:gd name="T9" fmla="*/ 87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7" h="176">
                    <a:moveTo>
                      <a:pt x="177" y="87"/>
                    </a:moveTo>
                    <a:cubicBezTo>
                      <a:pt x="177" y="137"/>
                      <a:pt x="140" y="176"/>
                      <a:pt x="91" y="176"/>
                    </a:cubicBezTo>
                    <a:cubicBezTo>
                      <a:pt x="40" y="176"/>
                      <a:pt x="1" y="138"/>
                      <a:pt x="1" y="89"/>
                    </a:cubicBezTo>
                    <a:cubicBezTo>
                      <a:pt x="0" y="39"/>
                      <a:pt x="40" y="0"/>
                      <a:pt x="89" y="0"/>
                    </a:cubicBezTo>
                    <a:cubicBezTo>
                      <a:pt x="138" y="0"/>
                      <a:pt x="176" y="38"/>
                      <a:pt x="177" y="87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79" name="Freeform 40"/>
              <p:cNvSpPr>
                <a:spLocks/>
              </p:cNvSpPr>
              <p:nvPr/>
            </p:nvSpPr>
            <p:spPr bwMode="auto">
              <a:xfrm>
                <a:off x="1863725" y="719138"/>
                <a:ext cx="1025525" cy="917575"/>
              </a:xfrm>
              <a:custGeom>
                <a:avLst/>
                <a:gdLst>
                  <a:gd name="T0" fmla="*/ 273 w 273"/>
                  <a:gd name="T1" fmla="*/ 99 h 244"/>
                  <a:gd name="T2" fmla="*/ 121 w 273"/>
                  <a:gd name="T3" fmla="*/ 98 h 244"/>
                  <a:gd name="T4" fmla="*/ 64 w 273"/>
                  <a:gd name="T5" fmla="*/ 244 h 244"/>
                  <a:gd name="T6" fmla="*/ 11 w 273"/>
                  <a:gd name="T7" fmla="*/ 111 h 244"/>
                  <a:gd name="T8" fmla="*/ 136 w 273"/>
                  <a:gd name="T9" fmla="*/ 3 h 244"/>
                  <a:gd name="T10" fmla="*/ 273 w 273"/>
                  <a:gd name="T11" fmla="*/ 99 h 2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73" h="244">
                    <a:moveTo>
                      <a:pt x="273" y="99"/>
                    </a:moveTo>
                    <a:cubicBezTo>
                      <a:pt x="220" y="66"/>
                      <a:pt x="170" y="65"/>
                      <a:pt x="121" y="98"/>
                    </a:cubicBezTo>
                    <a:cubicBezTo>
                      <a:pt x="69" y="133"/>
                      <a:pt x="50" y="183"/>
                      <a:pt x="64" y="244"/>
                    </a:cubicBezTo>
                    <a:cubicBezTo>
                      <a:pt x="24" y="225"/>
                      <a:pt x="0" y="163"/>
                      <a:pt x="11" y="111"/>
                    </a:cubicBezTo>
                    <a:cubicBezTo>
                      <a:pt x="23" y="51"/>
                      <a:pt x="76" y="6"/>
                      <a:pt x="136" y="3"/>
                    </a:cubicBezTo>
                    <a:cubicBezTo>
                      <a:pt x="199" y="0"/>
                      <a:pt x="254" y="38"/>
                      <a:pt x="273" y="99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180" name="文本框 85"/>
            <p:cNvSpPr txBox="1"/>
            <p:nvPr/>
          </p:nvSpPr>
          <p:spPr>
            <a:xfrm>
              <a:off x="4989556" y="4223159"/>
              <a:ext cx="2245702" cy="52132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lvl="0"/>
              <a:r>
                <a:rPr lang="zh-CN" altLang="en-US" sz="2000" kern="0" dirty="0"/>
                <a:t>双击添加文字</a:t>
              </a:r>
            </a:p>
          </p:txBody>
        </p:sp>
        <p:sp>
          <p:nvSpPr>
            <p:cNvPr id="181" name="文本框 86"/>
            <p:cNvSpPr txBox="1"/>
            <p:nvPr/>
          </p:nvSpPr>
          <p:spPr>
            <a:xfrm>
              <a:off x="2945030" y="3801731"/>
              <a:ext cx="1644174" cy="4010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lvl="0"/>
              <a:r>
                <a:rPr lang="zh-CN" altLang="en-US" sz="1400" kern="0" dirty="0"/>
                <a:t>双击添加文字</a:t>
              </a:r>
            </a:p>
          </p:txBody>
        </p:sp>
        <p:sp>
          <p:nvSpPr>
            <p:cNvPr id="182" name="文本框 87"/>
            <p:cNvSpPr txBox="1"/>
            <p:nvPr/>
          </p:nvSpPr>
          <p:spPr>
            <a:xfrm>
              <a:off x="898841" y="3801731"/>
              <a:ext cx="1644174" cy="4010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lvl="0"/>
              <a:r>
                <a:rPr lang="zh-CN" altLang="en-US" sz="1400" kern="0" dirty="0"/>
                <a:t>双击添加文字</a:t>
              </a:r>
            </a:p>
          </p:txBody>
        </p:sp>
        <p:sp>
          <p:nvSpPr>
            <p:cNvPr id="183" name="文本框 88"/>
            <p:cNvSpPr txBox="1"/>
            <p:nvPr/>
          </p:nvSpPr>
          <p:spPr>
            <a:xfrm>
              <a:off x="9650942" y="3801731"/>
              <a:ext cx="1644174" cy="4010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lvl="0"/>
              <a:r>
                <a:rPr lang="zh-CN" altLang="en-US" sz="1400" kern="0" dirty="0"/>
                <a:t>双击添加文字</a:t>
              </a:r>
            </a:p>
          </p:txBody>
        </p:sp>
        <p:sp>
          <p:nvSpPr>
            <p:cNvPr id="184" name="文本框 89"/>
            <p:cNvSpPr txBox="1"/>
            <p:nvPr/>
          </p:nvSpPr>
          <p:spPr>
            <a:xfrm>
              <a:off x="7700602" y="3801731"/>
              <a:ext cx="1644174" cy="4010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lvl="0"/>
              <a:r>
                <a:rPr lang="zh-CN" altLang="en-US" sz="1400" kern="0" dirty="0"/>
                <a:t>双击添加文字</a:t>
              </a:r>
            </a:p>
          </p:txBody>
        </p:sp>
        <p:sp>
          <p:nvSpPr>
            <p:cNvPr id="185" name="矩形 184"/>
            <p:cNvSpPr/>
            <p:nvPr/>
          </p:nvSpPr>
          <p:spPr>
            <a:xfrm>
              <a:off x="563466" y="4791652"/>
              <a:ext cx="10695820" cy="138351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lnSpc>
                  <a:spcPct val="150000"/>
                </a:lnSpc>
              </a:pPr>
              <a:r>
                <a:rPr lang="zh-CN" altLang="en-US" b="1" kern="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宁波思翔广告</a:t>
              </a:r>
              <a:r>
                <a:rPr lang="zh-CN" altLang="en-US" b="1" kern="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有限公司</a:t>
              </a:r>
              <a:endParaRPr lang="en-US" altLang="zh-CN" b="1" kern="0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lvl="0">
                <a:lnSpc>
                  <a:spcPct val="150000"/>
                </a:lnSpc>
              </a:pPr>
              <a:r>
                <a:rPr lang="zh-CN" altLang="en-US" sz="1200" kern="0" dirty="0" smtClean="0">
                  <a:solidFill>
                    <a:srgbClr val="44546A">
                      <a:lumMod val="50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是</a:t>
              </a:r>
              <a:r>
                <a:rPr lang="zh-CN" altLang="en-US" sz="1200" kern="0" dirty="0">
                  <a:solidFill>
                    <a:srgbClr val="44546A">
                      <a:lumMod val="50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浙江地区第一家精品</a:t>
              </a:r>
              <a:r>
                <a:rPr lang="en-US" altLang="zh-CN" sz="1200" kern="0" dirty="0">
                  <a:solidFill>
                    <a:srgbClr val="44546A">
                      <a:lumMod val="50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kern="0" dirty="0">
                  <a:solidFill>
                    <a:srgbClr val="44546A">
                      <a:lumMod val="50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设计机构。拥有国内顶尖的</a:t>
              </a:r>
              <a:r>
                <a:rPr lang="en-US" altLang="zh-CN" sz="1200" kern="0" dirty="0">
                  <a:solidFill>
                    <a:srgbClr val="44546A">
                      <a:lumMod val="50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kern="0" dirty="0">
                  <a:solidFill>
                    <a:srgbClr val="44546A">
                      <a:lumMod val="50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制作技术、顶级的</a:t>
              </a:r>
              <a:r>
                <a:rPr lang="en-US" altLang="zh-CN" sz="1200" kern="0" dirty="0">
                  <a:solidFill>
                    <a:srgbClr val="44546A">
                      <a:lumMod val="50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kern="0" dirty="0">
                  <a:solidFill>
                    <a:srgbClr val="44546A">
                      <a:lumMod val="50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设计团队，坚持精益求精、拒绝平庸的做事精神，帮助您实现美观、精致、严谨、动感的</a:t>
              </a:r>
              <a:r>
                <a:rPr lang="en-US" altLang="zh-CN" sz="1200" kern="0" dirty="0">
                  <a:solidFill>
                    <a:srgbClr val="44546A">
                      <a:lumMod val="50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kern="0" dirty="0">
                  <a:solidFill>
                    <a:srgbClr val="44546A">
                      <a:lumMod val="50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展示效果，让您的</a:t>
              </a:r>
              <a:r>
                <a:rPr lang="en-US" altLang="zh-CN" sz="1200" kern="0" dirty="0">
                  <a:solidFill>
                    <a:srgbClr val="44546A">
                      <a:lumMod val="50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kern="0" dirty="0">
                  <a:solidFill>
                    <a:srgbClr val="44546A">
                      <a:lumMod val="50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创造卓越价值。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1608760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TextBox 108"/>
          <p:cNvSpPr txBox="1"/>
          <p:nvPr/>
        </p:nvSpPr>
        <p:spPr>
          <a:xfrm>
            <a:off x="3244" y="5952"/>
            <a:ext cx="20313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</a:rPr>
              <a:t>双击此处添加标题</a:t>
            </a:r>
            <a:endParaRPr lang="zh-CN" altLang="en-US" dirty="0">
              <a:solidFill>
                <a:schemeClr val="bg1"/>
              </a:solidFill>
            </a:endParaRPr>
          </a:p>
        </p:txBody>
      </p:sp>
      <p:grpSp>
        <p:nvGrpSpPr>
          <p:cNvPr id="290" name="组合 289"/>
          <p:cNvGrpSpPr/>
          <p:nvPr/>
        </p:nvGrpSpPr>
        <p:grpSpPr>
          <a:xfrm>
            <a:off x="2552951" y="1057787"/>
            <a:ext cx="6339529" cy="3287993"/>
            <a:chOff x="1978702" y="1489939"/>
            <a:chExt cx="9868202" cy="5118136"/>
          </a:xfrm>
          <a:solidFill>
            <a:schemeClr val="bg1">
              <a:lumMod val="75000"/>
            </a:schemeClr>
          </a:solidFill>
        </p:grpSpPr>
        <p:sp>
          <p:nvSpPr>
            <p:cNvPr id="291" name="Freeform 741"/>
            <p:cNvSpPr>
              <a:spLocks/>
            </p:cNvSpPr>
            <p:nvPr/>
          </p:nvSpPr>
          <p:spPr bwMode="auto">
            <a:xfrm>
              <a:off x="10673065" y="6419067"/>
              <a:ext cx="34817" cy="44765"/>
            </a:xfrm>
            <a:custGeom>
              <a:avLst/>
              <a:gdLst>
                <a:gd name="T0" fmla="*/ 58 w 64"/>
                <a:gd name="T1" fmla="*/ 28 h 98"/>
                <a:gd name="T2" fmla="*/ 64 w 64"/>
                <a:gd name="T3" fmla="*/ 0 h 98"/>
                <a:gd name="T4" fmla="*/ 41 w 64"/>
                <a:gd name="T5" fmla="*/ 5 h 98"/>
                <a:gd name="T6" fmla="*/ 0 w 64"/>
                <a:gd name="T7" fmla="*/ 70 h 98"/>
                <a:gd name="T8" fmla="*/ 24 w 64"/>
                <a:gd name="T9" fmla="*/ 98 h 98"/>
                <a:gd name="T10" fmla="*/ 35 w 64"/>
                <a:gd name="T11" fmla="*/ 87 h 98"/>
                <a:gd name="T12" fmla="*/ 41 w 64"/>
                <a:gd name="T13" fmla="*/ 63 h 98"/>
                <a:gd name="T14" fmla="*/ 58 w 64"/>
                <a:gd name="T15" fmla="*/ 28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4" h="98">
                  <a:moveTo>
                    <a:pt x="58" y="28"/>
                  </a:moveTo>
                  <a:lnTo>
                    <a:pt x="64" y="0"/>
                  </a:lnTo>
                  <a:lnTo>
                    <a:pt x="41" y="5"/>
                  </a:lnTo>
                  <a:lnTo>
                    <a:pt x="0" y="70"/>
                  </a:lnTo>
                  <a:lnTo>
                    <a:pt x="24" y="98"/>
                  </a:lnTo>
                  <a:lnTo>
                    <a:pt x="35" y="87"/>
                  </a:lnTo>
                  <a:lnTo>
                    <a:pt x="41" y="63"/>
                  </a:lnTo>
                  <a:lnTo>
                    <a:pt x="58" y="28"/>
                  </a:lnTo>
                  <a:close/>
                </a:path>
              </a:pathLst>
            </a:custGeom>
            <a:grpFill/>
            <a:ln w="9525">
              <a:solidFill>
                <a:srgbClr val="F7F7F7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92" name="Freeform 742"/>
            <p:cNvSpPr>
              <a:spLocks/>
            </p:cNvSpPr>
            <p:nvPr/>
          </p:nvSpPr>
          <p:spPr bwMode="auto">
            <a:xfrm>
              <a:off x="10319919" y="6339484"/>
              <a:ext cx="19895" cy="29843"/>
            </a:xfrm>
            <a:custGeom>
              <a:avLst/>
              <a:gdLst>
                <a:gd name="T0" fmla="*/ 17 w 29"/>
                <a:gd name="T1" fmla="*/ 0 h 63"/>
                <a:gd name="T2" fmla="*/ 0 w 29"/>
                <a:gd name="T3" fmla="*/ 0 h 63"/>
                <a:gd name="T4" fmla="*/ 0 w 29"/>
                <a:gd name="T5" fmla="*/ 63 h 63"/>
                <a:gd name="T6" fmla="*/ 24 w 29"/>
                <a:gd name="T7" fmla="*/ 40 h 63"/>
                <a:gd name="T8" fmla="*/ 24 w 29"/>
                <a:gd name="T9" fmla="*/ 17 h 63"/>
                <a:gd name="T10" fmla="*/ 29 w 29"/>
                <a:gd name="T11" fmla="*/ 0 h 63"/>
                <a:gd name="T12" fmla="*/ 17 w 29"/>
                <a:gd name="T13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63">
                  <a:moveTo>
                    <a:pt x="17" y="0"/>
                  </a:moveTo>
                  <a:lnTo>
                    <a:pt x="0" y="0"/>
                  </a:lnTo>
                  <a:lnTo>
                    <a:pt x="0" y="63"/>
                  </a:lnTo>
                  <a:lnTo>
                    <a:pt x="24" y="40"/>
                  </a:lnTo>
                  <a:lnTo>
                    <a:pt x="24" y="17"/>
                  </a:lnTo>
                  <a:lnTo>
                    <a:pt x="29" y="0"/>
                  </a:lnTo>
                  <a:lnTo>
                    <a:pt x="17" y="0"/>
                  </a:lnTo>
                  <a:close/>
                </a:path>
              </a:pathLst>
            </a:custGeom>
            <a:grpFill/>
            <a:ln w="9525">
              <a:solidFill>
                <a:srgbClr val="F7F7F7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93" name="Freeform 743"/>
            <p:cNvSpPr>
              <a:spLocks/>
            </p:cNvSpPr>
            <p:nvPr/>
          </p:nvSpPr>
          <p:spPr bwMode="auto">
            <a:xfrm>
              <a:off x="10349762" y="6453884"/>
              <a:ext cx="24870" cy="24870"/>
            </a:xfrm>
            <a:custGeom>
              <a:avLst/>
              <a:gdLst>
                <a:gd name="T0" fmla="*/ 29 w 35"/>
                <a:gd name="T1" fmla="*/ 17 h 46"/>
                <a:gd name="T2" fmla="*/ 6 w 35"/>
                <a:gd name="T3" fmla="*/ 0 h 46"/>
                <a:gd name="T4" fmla="*/ 0 w 35"/>
                <a:gd name="T5" fmla="*/ 29 h 46"/>
                <a:gd name="T6" fmla="*/ 24 w 35"/>
                <a:gd name="T7" fmla="*/ 46 h 46"/>
                <a:gd name="T8" fmla="*/ 35 w 35"/>
                <a:gd name="T9" fmla="*/ 23 h 46"/>
                <a:gd name="T10" fmla="*/ 29 w 35"/>
                <a:gd name="T11" fmla="*/ 17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46">
                  <a:moveTo>
                    <a:pt x="29" y="17"/>
                  </a:moveTo>
                  <a:lnTo>
                    <a:pt x="6" y="0"/>
                  </a:lnTo>
                  <a:lnTo>
                    <a:pt x="0" y="29"/>
                  </a:lnTo>
                  <a:lnTo>
                    <a:pt x="24" y="46"/>
                  </a:lnTo>
                  <a:lnTo>
                    <a:pt x="35" y="23"/>
                  </a:lnTo>
                  <a:lnTo>
                    <a:pt x="29" y="17"/>
                  </a:lnTo>
                  <a:close/>
                </a:path>
              </a:pathLst>
            </a:custGeom>
            <a:grpFill/>
            <a:ln w="9525">
              <a:solidFill>
                <a:srgbClr val="F7F7F7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94" name="Freeform 744"/>
            <p:cNvSpPr>
              <a:spLocks/>
            </p:cNvSpPr>
            <p:nvPr/>
          </p:nvSpPr>
          <p:spPr bwMode="auto">
            <a:xfrm>
              <a:off x="10399502" y="6513571"/>
              <a:ext cx="39791" cy="24870"/>
            </a:xfrm>
            <a:custGeom>
              <a:avLst/>
              <a:gdLst>
                <a:gd name="T0" fmla="*/ 41 w 70"/>
                <a:gd name="T1" fmla="*/ 5 h 34"/>
                <a:gd name="T2" fmla="*/ 6 w 70"/>
                <a:gd name="T3" fmla="*/ 0 h 34"/>
                <a:gd name="T4" fmla="*/ 0 w 70"/>
                <a:gd name="T5" fmla="*/ 12 h 34"/>
                <a:gd name="T6" fmla="*/ 17 w 70"/>
                <a:gd name="T7" fmla="*/ 34 h 34"/>
                <a:gd name="T8" fmla="*/ 52 w 70"/>
                <a:gd name="T9" fmla="*/ 29 h 34"/>
                <a:gd name="T10" fmla="*/ 70 w 70"/>
                <a:gd name="T11" fmla="*/ 29 h 34"/>
                <a:gd name="T12" fmla="*/ 70 w 70"/>
                <a:gd name="T13" fmla="*/ 17 h 34"/>
                <a:gd name="T14" fmla="*/ 41 w 70"/>
                <a:gd name="T15" fmla="*/ 5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0" h="34">
                  <a:moveTo>
                    <a:pt x="41" y="5"/>
                  </a:moveTo>
                  <a:lnTo>
                    <a:pt x="6" y="0"/>
                  </a:lnTo>
                  <a:lnTo>
                    <a:pt x="0" y="12"/>
                  </a:lnTo>
                  <a:lnTo>
                    <a:pt x="17" y="34"/>
                  </a:lnTo>
                  <a:lnTo>
                    <a:pt x="52" y="29"/>
                  </a:lnTo>
                  <a:lnTo>
                    <a:pt x="70" y="29"/>
                  </a:lnTo>
                  <a:lnTo>
                    <a:pt x="70" y="17"/>
                  </a:lnTo>
                  <a:lnTo>
                    <a:pt x="41" y="5"/>
                  </a:lnTo>
                  <a:close/>
                </a:path>
              </a:pathLst>
            </a:custGeom>
            <a:grpFill/>
            <a:ln w="9525">
              <a:solidFill>
                <a:srgbClr val="F7F7F7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95" name="Freeform 745"/>
            <p:cNvSpPr>
              <a:spLocks/>
            </p:cNvSpPr>
            <p:nvPr/>
          </p:nvSpPr>
          <p:spPr bwMode="auto">
            <a:xfrm>
              <a:off x="11304750" y="4897055"/>
              <a:ext cx="14922" cy="9947"/>
            </a:xfrm>
            <a:custGeom>
              <a:avLst/>
              <a:gdLst>
                <a:gd name="T0" fmla="*/ 12 w 30"/>
                <a:gd name="T1" fmla="*/ 0 h 18"/>
                <a:gd name="T2" fmla="*/ 6 w 30"/>
                <a:gd name="T3" fmla="*/ 0 h 18"/>
                <a:gd name="T4" fmla="*/ 0 w 30"/>
                <a:gd name="T5" fmla="*/ 11 h 18"/>
                <a:gd name="T6" fmla="*/ 12 w 30"/>
                <a:gd name="T7" fmla="*/ 18 h 18"/>
                <a:gd name="T8" fmla="*/ 30 w 30"/>
                <a:gd name="T9" fmla="*/ 6 h 18"/>
                <a:gd name="T10" fmla="*/ 12 w 30"/>
                <a:gd name="T11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18">
                  <a:moveTo>
                    <a:pt x="12" y="0"/>
                  </a:moveTo>
                  <a:lnTo>
                    <a:pt x="6" y="0"/>
                  </a:lnTo>
                  <a:lnTo>
                    <a:pt x="0" y="11"/>
                  </a:lnTo>
                  <a:lnTo>
                    <a:pt x="12" y="18"/>
                  </a:lnTo>
                  <a:lnTo>
                    <a:pt x="30" y="6"/>
                  </a:lnTo>
                  <a:lnTo>
                    <a:pt x="12" y="0"/>
                  </a:lnTo>
                  <a:close/>
                </a:path>
              </a:pathLst>
            </a:custGeom>
            <a:grpFill/>
            <a:ln w="9525">
              <a:solidFill>
                <a:srgbClr val="F7F7F7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96" name="Freeform 746"/>
            <p:cNvSpPr>
              <a:spLocks/>
            </p:cNvSpPr>
            <p:nvPr/>
          </p:nvSpPr>
          <p:spPr bwMode="auto">
            <a:xfrm>
              <a:off x="11344541" y="4877160"/>
              <a:ext cx="29843" cy="19895"/>
            </a:xfrm>
            <a:custGeom>
              <a:avLst/>
              <a:gdLst>
                <a:gd name="T0" fmla="*/ 18 w 53"/>
                <a:gd name="T1" fmla="*/ 0 h 47"/>
                <a:gd name="T2" fmla="*/ 0 w 53"/>
                <a:gd name="T3" fmla="*/ 18 h 47"/>
                <a:gd name="T4" fmla="*/ 0 w 53"/>
                <a:gd name="T5" fmla="*/ 41 h 47"/>
                <a:gd name="T6" fmla="*/ 35 w 53"/>
                <a:gd name="T7" fmla="*/ 47 h 47"/>
                <a:gd name="T8" fmla="*/ 35 w 53"/>
                <a:gd name="T9" fmla="*/ 35 h 47"/>
                <a:gd name="T10" fmla="*/ 53 w 53"/>
                <a:gd name="T11" fmla="*/ 23 h 47"/>
                <a:gd name="T12" fmla="*/ 42 w 53"/>
                <a:gd name="T13" fmla="*/ 6 h 47"/>
                <a:gd name="T14" fmla="*/ 18 w 53"/>
                <a:gd name="T15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3" h="47">
                  <a:moveTo>
                    <a:pt x="18" y="0"/>
                  </a:moveTo>
                  <a:lnTo>
                    <a:pt x="0" y="18"/>
                  </a:lnTo>
                  <a:lnTo>
                    <a:pt x="0" y="41"/>
                  </a:lnTo>
                  <a:lnTo>
                    <a:pt x="35" y="47"/>
                  </a:lnTo>
                  <a:lnTo>
                    <a:pt x="35" y="35"/>
                  </a:lnTo>
                  <a:lnTo>
                    <a:pt x="53" y="23"/>
                  </a:lnTo>
                  <a:lnTo>
                    <a:pt x="42" y="6"/>
                  </a:lnTo>
                  <a:lnTo>
                    <a:pt x="18" y="0"/>
                  </a:lnTo>
                  <a:close/>
                </a:path>
              </a:pathLst>
            </a:custGeom>
            <a:grpFill/>
            <a:ln w="9525">
              <a:solidFill>
                <a:srgbClr val="F7F7F7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97" name="Freeform 747"/>
            <p:cNvSpPr>
              <a:spLocks/>
            </p:cNvSpPr>
            <p:nvPr/>
          </p:nvSpPr>
          <p:spPr bwMode="auto">
            <a:xfrm>
              <a:off x="10225415" y="4404640"/>
              <a:ext cx="462572" cy="532207"/>
            </a:xfrm>
            <a:custGeom>
              <a:avLst/>
              <a:gdLst>
                <a:gd name="T0" fmla="*/ 157 w 860"/>
                <a:gd name="T1" fmla="*/ 570 h 1116"/>
                <a:gd name="T2" fmla="*/ 0 w 860"/>
                <a:gd name="T3" fmla="*/ 687 h 1116"/>
                <a:gd name="T4" fmla="*/ 105 w 860"/>
                <a:gd name="T5" fmla="*/ 744 h 1116"/>
                <a:gd name="T6" fmla="*/ 99 w 860"/>
                <a:gd name="T7" fmla="*/ 785 h 1116"/>
                <a:gd name="T8" fmla="*/ 244 w 860"/>
                <a:gd name="T9" fmla="*/ 797 h 1116"/>
                <a:gd name="T10" fmla="*/ 285 w 860"/>
                <a:gd name="T11" fmla="*/ 802 h 1116"/>
                <a:gd name="T12" fmla="*/ 354 w 860"/>
                <a:gd name="T13" fmla="*/ 936 h 1116"/>
                <a:gd name="T14" fmla="*/ 482 w 860"/>
                <a:gd name="T15" fmla="*/ 954 h 1116"/>
                <a:gd name="T16" fmla="*/ 569 w 860"/>
                <a:gd name="T17" fmla="*/ 994 h 1116"/>
                <a:gd name="T18" fmla="*/ 558 w 860"/>
                <a:gd name="T19" fmla="*/ 1111 h 1116"/>
                <a:gd name="T20" fmla="*/ 581 w 860"/>
                <a:gd name="T21" fmla="*/ 1116 h 1116"/>
                <a:gd name="T22" fmla="*/ 674 w 860"/>
                <a:gd name="T23" fmla="*/ 919 h 1116"/>
                <a:gd name="T24" fmla="*/ 633 w 860"/>
                <a:gd name="T25" fmla="*/ 872 h 1116"/>
                <a:gd name="T26" fmla="*/ 639 w 860"/>
                <a:gd name="T27" fmla="*/ 832 h 1116"/>
                <a:gd name="T28" fmla="*/ 698 w 860"/>
                <a:gd name="T29" fmla="*/ 785 h 1116"/>
                <a:gd name="T30" fmla="*/ 656 w 860"/>
                <a:gd name="T31" fmla="*/ 767 h 1116"/>
                <a:gd name="T32" fmla="*/ 663 w 860"/>
                <a:gd name="T33" fmla="*/ 739 h 1116"/>
                <a:gd name="T34" fmla="*/ 698 w 860"/>
                <a:gd name="T35" fmla="*/ 744 h 1116"/>
                <a:gd name="T36" fmla="*/ 743 w 860"/>
                <a:gd name="T37" fmla="*/ 779 h 1116"/>
                <a:gd name="T38" fmla="*/ 796 w 860"/>
                <a:gd name="T39" fmla="*/ 779 h 1116"/>
                <a:gd name="T40" fmla="*/ 825 w 860"/>
                <a:gd name="T41" fmla="*/ 832 h 1116"/>
                <a:gd name="T42" fmla="*/ 860 w 860"/>
                <a:gd name="T43" fmla="*/ 837 h 1116"/>
                <a:gd name="T44" fmla="*/ 848 w 860"/>
                <a:gd name="T45" fmla="*/ 797 h 1116"/>
                <a:gd name="T46" fmla="*/ 855 w 860"/>
                <a:gd name="T47" fmla="*/ 756 h 1116"/>
                <a:gd name="T48" fmla="*/ 808 w 860"/>
                <a:gd name="T49" fmla="*/ 669 h 1116"/>
                <a:gd name="T50" fmla="*/ 831 w 860"/>
                <a:gd name="T51" fmla="*/ 605 h 1116"/>
                <a:gd name="T52" fmla="*/ 813 w 860"/>
                <a:gd name="T53" fmla="*/ 576 h 1116"/>
                <a:gd name="T54" fmla="*/ 843 w 860"/>
                <a:gd name="T55" fmla="*/ 478 h 1116"/>
                <a:gd name="T56" fmla="*/ 721 w 860"/>
                <a:gd name="T57" fmla="*/ 471 h 1116"/>
                <a:gd name="T58" fmla="*/ 541 w 860"/>
                <a:gd name="T59" fmla="*/ 361 h 1116"/>
                <a:gd name="T60" fmla="*/ 499 w 860"/>
                <a:gd name="T61" fmla="*/ 274 h 1116"/>
                <a:gd name="T62" fmla="*/ 453 w 860"/>
                <a:gd name="T63" fmla="*/ 279 h 1116"/>
                <a:gd name="T64" fmla="*/ 511 w 860"/>
                <a:gd name="T65" fmla="*/ 192 h 1116"/>
                <a:gd name="T66" fmla="*/ 494 w 860"/>
                <a:gd name="T67" fmla="*/ 122 h 1116"/>
                <a:gd name="T68" fmla="*/ 541 w 860"/>
                <a:gd name="T69" fmla="*/ 105 h 1116"/>
                <a:gd name="T70" fmla="*/ 593 w 860"/>
                <a:gd name="T71" fmla="*/ 18 h 1116"/>
                <a:gd name="T72" fmla="*/ 552 w 860"/>
                <a:gd name="T73" fmla="*/ 0 h 1116"/>
                <a:gd name="T74" fmla="*/ 523 w 860"/>
                <a:gd name="T75" fmla="*/ 24 h 1116"/>
                <a:gd name="T76" fmla="*/ 302 w 860"/>
                <a:gd name="T77" fmla="*/ 94 h 1116"/>
                <a:gd name="T78" fmla="*/ 290 w 860"/>
                <a:gd name="T79" fmla="*/ 134 h 1116"/>
                <a:gd name="T80" fmla="*/ 232 w 860"/>
                <a:gd name="T81" fmla="*/ 244 h 1116"/>
                <a:gd name="T82" fmla="*/ 180 w 860"/>
                <a:gd name="T83" fmla="*/ 262 h 1116"/>
                <a:gd name="T84" fmla="*/ 157 w 860"/>
                <a:gd name="T85" fmla="*/ 326 h 1116"/>
                <a:gd name="T86" fmla="*/ 174 w 860"/>
                <a:gd name="T87" fmla="*/ 478 h 1116"/>
                <a:gd name="T88" fmla="*/ 140 w 860"/>
                <a:gd name="T89" fmla="*/ 500 h 1116"/>
                <a:gd name="T90" fmla="*/ 157 w 860"/>
                <a:gd name="T91" fmla="*/ 570 h 1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860" h="1116">
                  <a:moveTo>
                    <a:pt x="157" y="570"/>
                  </a:moveTo>
                  <a:lnTo>
                    <a:pt x="0" y="687"/>
                  </a:lnTo>
                  <a:lnTo>
                    <a:pt x="105" y="744"/>
                  </a:lnTo>
                  <a:lnTo>
                    <a:pt x="99" y="785"/>
                  </a:lnTo>
                  <a:lnTo>
                    <a:pt x="244" y="797"/>
                  </a:lnTo>
                  <a:lnTo>
                    <a:pt x="285" y="802"/>
                  </a:lnTo>
                  <a:lnTo>
                    <a:pt x="354" y="936"/>
                  </a:lnTo>
                  <a:lnTo>
                    <a:pt x="482" y="954"/>
                  </a:lnTo>
                  <a:lnTo>
                    <a:pt x="569" y="994"/>
                  </a:lnTo>
                  <a:lnTo>
                    <a:pt x="558" y="1111"/>
                  </a:lnTo>
                  <a:lnTo>
                    <a:pt x="581" y="1116"/>
                  </a:lnTo>
                  <a:lnTo>
                    <a:pt x="674" y="919"/>
                  </a:lnTo>
                  <a:lnTo>
                    <a:pt x="633" y="872"/>
                  </a:lnTo>
                  <a:lnTo>
                    <a:pt x="639" y="832"/>
                  </a:lnTo>
                  <a:lnTo>
                    <a:pt x="698" y="785"/>
                  </a:lnTo>
                  <a:lnTo>
                    <a:pt x="656" y="767"/>
                  </a:lnTo>
                  <a:lnTo>
                    <a:pt x="663" y="739"/>
                  </a:lnTo>
                  <a:lnTo>
                    <a:pt x="698" y="744"/>
                  </a:lnTo>
                  <a:lnTo>
                    <a:pt x="743" y="779"/>
                  </a:lnTo>
                  <a:lnTo>
                    <a:pt x="796" y="779"/>
                  </a:lnTo>
                  <a:lnTo>
                    <a:pt x="825" y="832"/>
                  </a:lnTo>
                  <a:lnTo>
                    <a:pt x="860" y="837"/>
                  </a:lnTo>
                  <a:lnTo>
                    <a:pt x="848" y="797"/>
                  </a:lnTo>
                  <a:lnTo>
                    <a:pt x="855" y="756"/>
                  </a:lnTo>
                  <a:lnTo>
                    <a:pt x="808" y="669"/>
                  </a:lnTo>
                  <a:lnTo>
                    <a:pt x="831" y="605"/>
                  </a:lnTo>
                  <a:lnTo>
                    <a:pt x="813" y="576"/>
                  </a:lnTo>
                  <a:lnTo>
                    <a:pt x="843" y="478"/>
                  </a:lnTo>
                  <a:lnTo>
                    <a:pt x="721" y="471"/>
                  </a:lnTo>
                  <a:lnTo>
                    <a:pt x="541" y="361"/>
                  </a:lnTo>
                  <a:lnTo>
                    <a:pt x="499" y="274"/>
                  </a:lnTo>
                  <a:lnTo>
                    <a:pt x="453" y="279"/>
                  </a:lnTo>
                  <a:lnTo>
                    <a:pt x="511" y="192"/>
                  </a:lnTo>
                  <a:lnTo>
                    <a:pt x="494" y="122"/>
                  </a:lnTo>
                  <a:lnTo>
                    <a:pt x="541" y="105"/>
                  </a:lnTo>
                  <a:lnTo>
                    <a:pt x="593" y="18"/>
                  </a:lnTo>
                  <a:lnTo>
                    <a:pt x="552" y="0"/>
                  </a:lnTo>
                  <a:lnTo>
                    <a:pt x="523" y="24"/>
                  </a:lnTo>
                  <a:lnTo>
                    <a:pt x="302" y="94"/>
                  </a:lnTo>
                  <a:lnTo>
                    <a:pt x="290" y="134"/>
                  </a:lnTo>
                  <a:lnTo>
                    <a:pt x="232" y="244"/>
                  </a:lnTo>
                  <a:lnTo>
                    <a:pt x="180" y="262"/>
                  </a:lnTo>
                  <a:lnTo>
                    <a:pt x="157" y="326"/>
                  </a:lnTo>
                  <a:lnTo>
                    <a:pt x="174" y="478"/>
                  </a:lnTo>
                  <a:lnTo>
                    <a:pt x="140" y="500"/>
                  </a:lnTo>
                  <a:lnTo>
                    <a:pt x="157" y="570"/>
                  </a:lnTo>
                  <a:close/>
                </a:path>
              </a:pathLst>
            </a:custGeom>
            <a:grpFill/>
            <a:ln w="9525">
              <a:solidFill>
                <a:srgbClr val="F7F7F7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98" name="Freeform 748"/>
            <p:cNvSpPr>
              <a:spLocks/>
            </p:cNvSpPr>
            <p:nvPr/>
          </p:nvSpPr>
          <p:spPr bwMode="auto">
            <a:xfrm>
              <a:off x="10160755" y="4732917"/>
              <a:ext cx="193981" cy="193981"/>
            </a:xfrm>
            <a:custGeom>
              <a:avLst/>
              <a:gdLst>
                <a:gd name="T0" fmla="*/ 123 w 361"/>
                <a:gd name="T1" fmla="*/ 0 h 412"/>
                <a:gd name="T2" fmla="*/ 59 w 361"/>
                <a:gd name="T3" fmla="*/ 45 h 412"/>
                <a:gd name="T4" fmla="*/ 0 w 361"/>
                <a:gd name="T5" fmla="*/ 197 h 412"/>
                <a:gd name="T6" fmla="*/ 0 w 361"/>
                <a:gd name="T7" fmla="*/ 267 h 412"/>
                <a:gd name="T8" fmla="*/ 24 w 361"/>
                <a:gd name="T9" fmla="*/ 272 h 412"/>
                <a:gd name="T10" fmla="*/ 65 w 361"/>
                <a:gd name="T11" fmla="*/ 220 h 412"/>
                <a:gd name="T12" fmla="*/ 70 w 361"/>
                <a:gd name="T13" fmla="*/ 237 h 412"/>
                <a:gd name="T14" fmla="*/ 42 w 361"/>
                <a:gd name="T15" fmla="*/ 336 h 412"/>
                <a:gd name="T16" fmla="*/ 100 w 361"/>
                <a:gd name="T17" fmla="*/ 412 h 412"/>
                <a:gd name="T18" fmla="*/ 216 w 361"/>
                <a:gd name="T19" fmla="*/ 324 h 412"/>
                <a:gd name="T20" fmla="*/ 227 w 361"/>
                <a:gd name="T21" fmla="*/ 272 h 412"/>
                <a:gd name="T22" fmla="*/ 309 w 361"/>
                <a:gd name="T23" fmla="*/ 249 h 412"/>
                <a:gd name="T24" fmla="*/ 361 w 361"/>
                <a:gd name="T25" fmla="*/ 110 h 412"/>
                <a:gd name="T26" fmla="*/ 216 w 361"/>
                <a:gd name="T27" fmla="*/ 98 h 412"/>
                <a:gd name="T28" fmla="*/ 222 w 361"/>
                <a:gd name="T29" fmla="*/ 57 h 412"/>
                <a:gd name="T30" fmla="*/ 123 w 361"/>
                <a:gd name="T31" fmla="*/ 0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61" h="412">
                  <a:moveTo>
                    <a:pt x="123" y="0"/>
                  </a:moveTo>
                  <a:lnTo>
                    <a:pt x="59" y="45"/>
                  </a:lnTo>
                  <a:lnTo>
                    <a:pt x="0" y="197"/>
                  </a:lnTo>
                  <a:lnTo>
                    <a:pt x="0" y="267"/>
                  </a:lnTo>
                  <a:lnTo>
                    <a:pt x="24" y="272"/>
                  </a:lnTo>
                  <a:lnTo>
                    <a:pt x="65" y="220"/>
                  </a:lnTo>
                  <a:lnTo>
                    <a:pt x="70" y="237"/>
                  </a:lnTo>
                  <a:lnTo>
                    <a:pt x="42" y="336"/>
                  </a:lnTo>
                  <a:lnTo>
                    <a:pt x="100" y="412"/>
                  </a:lnTo>
                  <a:lnTo>
                    <a:pt x="216" y="324"/>
                  </a:lnTo>
                  <a:lnTo>
                    <a:pt x="227" y="272"/>
                  </a:lnTo>
                  <a:lnTo>
                    <a:pt x="309" y="249"/>
                  </a:lnTo>
                  <a:lnTo>
                    <a:pt x="361" y="110"/>
                  </a:lnTo>
                  <a:lnTo>
                    <a:pt x="216" y="98"/>
                  </a:lnTo>
                  <a:lnTo>
                    <a:pt x="222" y="57"/>
                  </a:lnTo>
                  <a:lnTo>
                    <a:pt x="123" y="0"/>
                  </a:lnTo>
                  <a:close/>
                </a:path>
              </a:pathLst>
            </a:custGeom>
            <a:grpFill/>
            <a:ln w="9525">
              <a:solidFill>
                <a:srgbClr val="F7F7F7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99" name="Freeform 749"/>
            <p:cNvSpPr>
              <a:spLocks/>
            </p:cNvSpPr>
            <p:nvPr/>
          </p:nvSpPr>
          <p:spPr bwMode="auto">
            <a:xfrm>
              <a:off x="10474110" y="4424536"/>
              <a:ext cx="522259" cy="387963"/>
            </a:xfrm>
            <a:custGeom>
              <a:avLst/>
              <a:gdLst>
                <a:gd name="T0" fmla="*/ 75 w 977"/>
                <a:gd name="T1" fmla="*/ 52 h 808"/>
                <a:gd name="T2" fmla="*/ 93 w 977"/>
                <a:gd name="T3" fmla="*/ 134 h 808"/>
                <a:gd name="T4" fmla="*/ 139 w 977"/>
                <a:gd name="T5" fmla="*/ 180 h 808"/>
                <a:gd name="T6" fmla="*/ 145 w 977"/>
                <a:gd name="T7" fmla="*/ 146 h 808"/>
                <a:gd name="T8" fmla="*/ 127 w 977"/>
                <a:gd name="T9" fmla="*/ 87 h 808"/>
                <a:gd name="T10" fmla="*/ 174 w 977"/>
                <a:gd name="T11" fmla="*/ 64 h 808"/>
                <a:gd name="T12" fmla="*/ 197 w 977"/>
                <a:gd name="T13" fmla="*/ 0 h 808"/>
                <a:gd name="T14" fmla="*/ 319 w 977"/>
                <a:gd name="T15" fmla="*/ 52 h 808"/>
                <a:gd name="T16" fmla="*/ 354 w 977"/>
                <a:gd name="T17" fmla="*/ 111 h 808"/>
                <a:gd name="T18" fmla="*/ 750 w 977"/>
                <a:gd name="T19" fmla="*/ 146 h 808"/>
                <a:gd name="T20" fmla="*/ 750 w 977"/>
                <a:gd name="T21" fmla="*/ 174 h 808"/>
                <a:gd name="T22" fmla="*/ 855 w 977"/>
                <a:gd name="T23" fmla="*/ 238 h 808"/>
                <a:gd name="T24" fmla="*/ 849 w 977"/>
                <a:gd name="T25" fmla="*/ 290 h 808"/>
                <a:gd name="T26" fmla="*/ 977 w 977"/>
                <a:gd name="T27" fmla="*/ 372 h 808"/>
                <a:gd name="T28" fmla="*/ 872 w 977"/>
                <a:gd name="T29" fmla="*/ 395 h 808"/>
                <a:gd name="T30" fmla="*/ 901 w 977"/>
                <a:gd name="T31" fmla="*/ 442 h 808"/>
                <a:gd name="T32" fmla="*/ 872 w 977"/>
                <a:gd name="T33" fmla="*/ 470 h 808"/>
                <a:gd name="T34" fmla="*/ 849 w 977"/>
                <a:gd name="T35" fmla="*/ 470 h 808"/>
                <a:gd name="T36" fmla="*/ 855 w 977"/>
                <a:gd name="T37" fmla="*/ 564 h 808"/>
                <a:gd name="T38" fmla="*/ 820 w 977"/>
                <a:gd name="T39" fmla="*/ 639 h 808"/>
                <a:gd name="T40" fmla="*/ 727 w 977"/>
                <a:gd name="T41" fmla="*/ 627 h 808"/>
                <a:gd name="T42" fmla="*/ 698 w 977"/>
                <a:gd name="T43" fmla="*/ 645 h 808"/>
                <a:gd name="T44" fmla="*/ 570 w 977"/>
                <a:gd name="T45" fmla="*/ 569 h 808"/>
                <a:gd name="T46" fmla="*/ 546 w 977"/>
                <a:gd name="T47" fmla="*/ 592 h 808"/>
                <a:gd name="T48" fmla="*/ 633 w 977"/>
                <a:gd name="T49" fmla="*/ 714 h 808"/>
                <a:gd name="T50" fmla="*/ 511 w 977"/>
                <a:gd name="T51" fmla="*/ 808 h 808"/>
                <a:gd name="T52" fmla="*/ 401 w 977"/>
                <a:gd name="T53" fmla="*/ 784 h 808"/>
                <a:gd name="T54" fmla="*/ 389 w 977"/>
                <a:gd name="T55" fmla="*/ 744 h 808"/>
                <a:gd name="T56" fmla="*/ 396 w 977"/>
                <a:gd name="T57" fmla="*/ 703 h 808"/>
                <a:gd name="T58" fmla="*/ 354 w 977"/>
                <a:gd name="T59" fmla="*/ 622 h 808"/>
                <a:gd name="T60" fmla="*/ 372 w 977"/>
                <a:gd name="T61" fmla="*/ 552 h 808"/>
                <a:gd name="T62" fmla="*/ 354 w 977"/>
                <a:gd name="T63" fmla="*/ 523 h 808"/>
                <a:gd name="T64" fmla="*/ 384 w 977"/>
                <a:gd name="T65" fmla="*/ 425 h 808"/>
                <a:gd name="T66" fmla="*/ 250 w 977"/>
                <a:gd name="T67" fmla="*/ 413 h 808"/>
                <a:gd name="T68" fmla="*/ 70 w 977"/>
                <a:gd name="T69" fmla="*/ 308 h 808"/>
                <a:gd name="T70" fmla="*/ 40 w 977"/>
                <a:gd name="T71" fmla="*/ 221 h 808"/>
                <a:gd name="T72" fmla="*/ 0 w 977"/>
                <a:gd name="T73" fmla="*/ 226 h 808"/>
                <a:gd name="T74" fmla="*/ 52 w 977"/>
                <a:gd name="T75" fmla="*/ 139 h 808"/>
                <a:gd name="T76" fmla="*/ 35 w 977"/>
                <a:gd name="T77" fmla="*/ 69 h 808"/>
                <a:gd name="T78" fmla="*/ 75 w 977"/>
                <a:gd name="T79" fmla="*/ 52 h 8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977" h="808">
                  <a:moveTo>
                    <a:pt x="75" y="52"/>
                  </a:moveTo>
                  <a:lnTo>
                    <a:pt x="93" y="134"/>
                  </a:lnTo>
                  <a:lnTo>
                    <a:pt x="139" y="180"/>
                  </a:lnTo>
                  <a:lnTo>
                    <a:pt x="145" y="146"/>
                  </a:lnTo>
                  <a:lnTo>
                    <a:pt x="127" y="87"/>
                  </a:lnTo>
                  <a:lnTo>
                    <a:pt x="174" y="64"/>
                  </a:lnTo>
                  <a:lnTo>
                    <a:pt x="197" y="0"/>
                  </a:lnTo>
                  <a:lnTo>
                    <a:pt x="319" y="52"/>
                  </a:lnTo>
                  <a:lnTo>
                    <a:pt x="354" y="111"/>
                  </a:lnTo>
                  <a:lnTo>
                    <a:pt x="750" y="146"/>
                  </a:lnTo>
                  <a:lnTo>
                    <a:pt x="750" y="174"/>
                  </a:lnTo>
                  <a:lnTo>
                    <a:pt x="855" y="238"/>
                  </a:lnTo>
                  <a:lnTo>
                    <a:pt x="849" y="290"/>
                  </a:lnTo>
                  <a:lnTo>
                    <a:pt x="977" y="372"/>
                  </a:lnTo>
                  <a:lnTo>
                    <a:pt x="872" y="395"/>
                  </a:lnTo>
                  <a:lnTo>
                    <a:pt x="901" y="442"/>
                  </a:lnTo>
                  <a:lnTo>
                    <a:pt x="872" y="470"/>
                  </a:lnTo>
                  <a:lnTo>
                    <a:pt x="849" y="470"/>
                  </a:lnTo>
                  <a:lnTo>
                    <a:pt x="855" y="564"/>
                  </a:lnTo>
                  <a:lnTo>
                    <a:pt x="820" y="639"/>
                  </a:lnTo>
                  <a:lnTo>
                    <a:pt x="727" y="627"/>
                  </a:lnTo>
                  <a:lnTo>
                    <a:pt x="698" y="645"/>
                  </a:lnTo>
                  <a:lnTo>
                    <a:pt x="570" y="569"/>
                  </a:lnTo>
                  <a:lnTo>
                    <a:pt x="546" y="592"/>
                  </a:lnTo>
                  <a:lnTo>
                    <a:pt x="633" y="714"/>
                  </a:lnTo>
                  <a:lnTo>
                    <a:pt x="511" y="808"/>
                  </a:lnTo>
                  <a:lnTo>
                    <a:pt x="401" y="784"/>
                  </a:lnTo>
                  <a:lnTo>
                    <a:pt x="389" y="744"/>
                  </a:lnTo>
                  <a:lnTo>
                    <a:pt x="396" y="703"/>
                  </a:lnTo>
                  <a:lnTo>
                    <a:pt x="354" y="622"/>
                  </a:lnTo>
                  <a:lnTo>
                    <a:pt x="372" y="552"/>
                  </a:lnTo>
                  <a:lnTo>
                    <a:pt x="354" y="523"/>
                  </a:lnTo>
                  <a:lnTo>
                    <a:pt x="384" y="425"/>
                  </a:lnTo>
                  <a:lnTo>
                    <a:pt x="250" y="413"/>
                  </a:lnTo>
                  <a:lnTo>
                    <a:pt x="70" y="308"/>
                  </a:lnTo>
                  <a:lnTo>
                    <a:pt x="40" y="221"/>
                  </a:lnTo>
                  <a:lnTo>
                    <a:pt x="0" y="226"/>
                  </a:lnTo>
                  <a:lnTo>
                    <a:pt x="52" y="139"/>
                  </a:lnTo>
                  <a:lnTo>
                    <a:pt x="35" y="69"/>
                  </a:lnTo>
                  <a:lnTo>
                    <a:pt x="75" y="52"/>
                  </a:lnTo>
                  <a:close/>
                </a:path>
              </a:pathLst>
            </a:custGeom>
            <a:grpFill/>
            <a:ln w="9525">
              <a:solidFill>
                <a:srgbClr val="F7F7F7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00" name="Freeform 750"/>
            <p:cNvSpPr>
              <a:spLocks/>
            </p:cNvSpPr>
            <p:nvPr/>
          </p:nvSpPr>
          <p:spPr bwMode="auto">
            <a:xfrm>
              <a:off x="10135886" y="4782657"/>
              <a:ext cx="447650" cy="616762"/>
            </a:xfrm>
            <a:custGeom>
              <a:avLst/>
              <a:gdLst>
                <a:gd name="T0" fmla="*/ 87 w 825"/>
                <a:gd name="T1" fmla="*/ 226 h 1283"/>
                <a:gd name="T2" fmla="*/ 0 w 825"/>
                <a:gd name="T3" fmla="*/ 291 h 1283"/>
                <a:gd name="T4" fmla="*/ 5 w 825"/>
                <a:gd name="T5" fmla="*/ 406 h 1283"/>
                <a:gd name="T6" fmla="*/ 92 w 825"/>
                <a:gd name="T7" fmla="*/ 470 h 1283"/>
                <a:gd name="T8" fmla="*/ 104 w 825"/>
                <a:gd name="T9" fmla="*/ 551 h 1283"/>
                <a:gd name="T10" fmla="*/ 157 w 825"/>
                <a:gd name="T11" fmla="*/ 575 h 1283"/>
                <a:gd name="T12" fmla="*/ 168 w 825"/>
                <a:gd name="T13" fmla="*/ 725 h 1283"/>
                <a:gd name="T14" fmla="*/ 284 w 825"/>
                <a:gd name="T15" fmla="*/ 854 h 1283"/>
                <a:gd name="T16" fmla="*/ 284 w 825"/>
                <a:gd name="T17" fmla="*/ 952 h 1283"/>
                <a:gd name="T18" fmla="*/ 417 w 825"/>
                <a:gd name="T19" fmla="*/ 1115 h 1283"/>
                <a:gd name="T20" fmla="*/ 604 w 825"/>
                <a:gd name="T21" fmla="*/ 1179 h 1283"/>
                <a:gd name="T22" fmla="*/ 650 w 825"/>
                <a:gd name="T23" fmla="*/ 1283 h 1283"/>
                <a:gd name="T24" fmla="*/ 766 w 825"/>
                <a:gd name="T25" fmla="*/ 1168 h 1283"/>
                <a:gd name="T26" fmla="*/ 772 w 825"/>
                <a:gd name="T27" fmla="*/ 1086 h 1283"/>
                <a:gd name="T28" fmla="*/ 825 w 825"/>
                <a:gd name="T29" fmla="*/ 976 h 1283"/>
                <a:gd name="T30" fmla="*/ 755 w 825"/>
                <a:gd name="T31" fmla="*/ 819 h 1283"/>
                <a:gd name="T32" fmla="*/ 696 w 825"/>
                <a:gd name="T33" fmla="*/ 778 h 1283"/>
                <a:gd name="T34" fmla="*/ 708 w 825"/>
                <a:gd name="T35" fmla="*/ 714 h 1283"/>
                <a:gd name="T36" fmla="*/ 673 w 825"/>
                <a:gd name="T37" fmla="*/ 680 h 1283"/>
                <a:gd name="T38" fmla="*/ 598 w 825"/>
                <a:gd name="T39" fmla="*/ 714 h 1283"/>
                <a:gd name="T40" fmla="*/ 551 w 825"/>
                <a:gd name="T41" fmla="*/ 650 h 1283"/>
                <a:gd name="T42" fmla="*/ 493 w 825"/>
                <a:gd name="T43" fmla="*/ 697 h 1283"/>
                <a:gd name="T44" fmla="*/ 469 w 825"/>
                <a:gd name="T45" fmla="*/ 586 h 1283"/>
                <a:gd name="T46" fmla="*/ 528 w 825"/>
                <a:gd name="T47" fmla="*/ 488 h 1283"/>
                <a:gd name="T48" fmla="*/ 534 w 825"/>
                <a:gd name="T49" fmla="*/ 436 h 1283"/>
                <a:gd name="T50" fmla="*/ 743 w 825"/>
                <a:gd name="T51" fmla="*/ 319 h 1283"/>
                <a:gd name="T52" fmla="*/ 720 w 825"/>
                <a:gd name="T53" fmla="*/ 314 h 1283"/>
                <a:gd name="T54" fmla="*/ 731 w 825"/>
                <a:gd name="T55" fmla="*/ 197 h 1283"/>
                <a:gd name="T56" fmla="*/ 650 w 825"/>
                <a:gd name="T57" fmla="*/ 157 h 1283"/>
                <a:gd name="T58" fmla="*/ 516 w 825"/>
                <a:gd name="T59" fmla="*/ 139 h 1283"/>
                <a:gd name="T60" fmla="*/ 447 w 825"/>
                <a:gd name="T61" fmla="*/ 5 h 1283"/>
                <a:gd name="T62" fmla="*/ 406 w 825"/>
                <a:gd name="T63" fmla="*/ 0 h 1283"/>
                <a:gd name="T64" fmla="*/ 354 w 825"/>
                <a:gd name="T65" fmla="*/ 139 h 1283"/>
                <a:gd name="T66" fmla="*/ 272 w 825"/>
                <a:gd name="T67" fmla="*/ 162 h 1283"/>
                <a:gd name="T68" fmla="*/ 261 w 825"/>
                <a:gd name="T69" fmla="*/ 226 h 1283"/>
                <a:gd name="T70" fmla="*/ 139 w 825"/>
                <a:gd name="T71" fmla="*/ 308 h 1283"/>
                <a:gd name="T72" fmla="*/ 87 w 825"/>
                <a:gd name="T73" fmla="*/ 226 h 1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825" h="1283">
                  <a:moveTo>
                    <a:pt x="87" y="226"/>
                  </a:moveTo>
                  <a:lnTo>
                    <a:pt x="0" y="291"/>
                  </a:lnTo>
                  <a:lnTo>
                    <a:pt x="5" y="406"/>
                  </a:lnTo>
                  <a:lnTo>
                    <a:pt x="92" y="470"/>
                  </a:lnTo>
                  <a:lnTo>
                    <a:pt x="104" y="551"/>
                  </a:lnTo>
                  <a:lnTo>
                    <a:pt x="157" y="575"/>
                  </a:lnTo>
                  <a:lnTo>
                    <a:pt x="168" y="725"/>
                  </a:lnTo>
                  <a:lnTo>
                    <a:pt x="284" y="854"/>
                  </a:lnTo>
                  <a:lnTo>
                    <a:pt x="284" y="952"/>
                  </a:lnTo>
                  <a:lnTo>
                    <a:pt x="417" y="1115"/>
                  </a:lnTo>
                  <a:lnTo>
                    <a:pt x="604" y="1179"/>
                  </a:lnTo>
                  <a:lnTo>
                    <a:pt x="650" y="1283"/>
                  </a:lnTo>
                  <a:lnTo>
                    <a:pt x="766" y="1168"/>
                  </a:lnTo>
                  <a:lnTo>
                    <a:pt x="772" y="1086"/>
                  </a:lnTo>
                  <a:lnTo>
                    <a:pt x="825" y="976"/>
                  </a:lnTo>
                  <a:lnTo>
                    <a:pt x="755" y="819"/>
                  </a:lnTo>
                  <a:lnTo>
                    <a:pt x="696" y="778"/>
                  </a:lnTo>
                  <a:lnTo>
                    <a:pt x="708" y="714"/>
                  </a:lnTo>
                  <a:lnTo>
                    <a:pt x="673" y="680"/>
                  </a:lnTo>
                  <a:lnTo>
                    <a:pt x="598" y="714"/>
                  </a:lnTo>
                  <a:lnTo>
                    <a:pt x="551" y="650"/>
                  </a:lnTo>
                  <a:lnTo>
                    <a:pt x="493" y="697"/>
                  </a:lnTo>
                  <a:lnTo>
                    <a:pt x="469" y="586"/>
                  </a:lnTo>
                  <a:lnTo>
                    <a:pt x="528" y="488"/>
                  </a:lnTo>
                  <a:lnTo>
                    <a:pt x="534" y="436"/>
                  </a:lnTo>
                  <a:lnTo>
                    <a:pt x="743" y="319"/>
                  </a:lnTo>
                  <a:lnTo>
                    <a:pt x="720" y="314"/>
                  </a:lnTo>
                  <a:lnTo>
                    <a:pt x="731" y="197"/>
                  </a:lnTo>
                  <a:lnTo>
                    <a:pt x="650" y="157"/>
                  </a:lnTo>
                  <a:lnTo>
                    <a:pt x="516" y="139"/>
                  </a:lnTo>
                  <a:lnTo>
                    <a:pt x="447" y="5"/>
                  </a:lnTo>
                  <a:lnTo>
                    <a:pt x="406" y="0"/>
                  </a:lnTo>
                  <a:lnTo>
                    <a:pt x="354" y="139"/>
                  </a:lnTo>
                  <a:lnTo>
                    <a:pt x="272" y="162"/>
                  </a:lnTo>
                  <a:lnTo>
                    <a:pt x="261" y="226"/>
                  </a:lnTo>
                  <a:lnTo>
                    <a:pt x="139" y="308"/>
                  </a:lnTo>
                  <a:lnTo>
                    <a:pt x="87" y="226"/>
                  </a:lnTo>
                  <a:close/>
                </a:path>
              </a:pathLst>
            </a:custGeom>
            <a:grpFill/>
            <a:ln w="9525">
              <a:solidFill>
                <a:srgbClr val="F7F7F7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01" name="Freeform 751"/>
            <p:cNvSpPr>
              <a:spLocks/>
            </p:cNvSpPr>
            <p:nvPr/>
          </p:nvSpPr>
          <p:spPr bwMode="auto">
            <a:xfrm>
              <a:off x="10349762" y="5369576"/>
              <a:ext cx="258643" cy="1143996"/>
            </a:xfrm>
            <a:custGeom>
              <a:avLst/>
              <a:gdLst>
                <a:gd name="T0" fmla="*/ 285 w 471"/>
                <a:gd name="T1" fmla="*/ 133 h 2399"/>
                <a:gd name="T2" fmla="*/ 268 w 471"/>
                <a:gd name="T3" fmla="*/ 586 h 2399"/>
                <a:gd name="T4" fmla="*/ 163 w 471"/>
                <a:gd name="T5" fmla="*/ 830 h 2399"/>
                <a:gd name="T6" fmla="*/ 128 w 471"/>
                <a:gd name="T7" fmla="*/ 1208 h 2399"/>
                <a:gd name="T8" fmla="*/ 93 w 471"/>
                <a:gd name="T9" fmla="*/ 1417 h 2399"/>
                <a:gd name="T10" fmla="*/ 128 w 471"/>
                <a:gd name="T11" fmla="*/ 1632 h 2399"/>
                <a:gd name="T12" fmla="*/ 93 w 471"/>
                <a:gd name="T13" fmla="*/ 1719 h 2399"/>
                <a:gd name="T14" fmla="*/ 104 w 471"/>
                <a:gd name="T15" fmla="*/ 1864 h 2399"/>
                <a:gd name="T16" fmla="*/ 0 w 471"/>
                <a:gd name="T17" fmla="*/ 1928 h 2399"/>
                <a:gd name="T18" fmla="*/ 41 w 471"/>
                <a:gd name="T19" fmla="*/ 1998 h 2399"/>
                <a:gd name="T20" fmla="*/ 59 w 471"/>
                <a:gd name="T21" fmla="*/ 2068 h 2399"/>
                <a:gd name="T22" fmla="*/ 69 w 471"/>
                <a:gd name="T23" fmla="*/ 2260 h 2399"/>
                <a:gd name="T24" fmla="*/ 104 w 471"/>
                <a:gd name="T25" fmla="*/ 2358 h 2399"/>
                <a:gd name="T26" fmla="*/ 151 w 471"/>
                <a:gd name="T27" fmla="*/ 2352 h 2399"/>
                <a:gd name="T28" fmla="*/ 174 w 471"/>
                <a:gd name="T29" fmla="*/ 2340 h 2399"/>
                <a:gd name="T30" fmla="*/ 192 w 471"/>
                <a:gd name="T31" fmla="*/ 2399 h 2399"/>
                <a:gd name="T32" fmla="*/ 279 w 471"/>
                <a:gd name="T33" fmla="*/ 2329 h 2399"/>
                <a:gd name="T34" fmla="*/ 221 w 471"/>
                <a:gd name="T35" fmla="*/ 2335 h 2399"/>
                <a:gd name="T36" fmla="*/ 157 w 471"/>
                <a:gd name="T37" fmla="*/ 2271 h 2399"/>
                <a:gd name="T38" fmla="*/ 93 w 471"/>
                <a:gd name="T39" fmla="*/ 2166 h 2399"/>
                <a:gd name="T40" fmla="*/ 157 w 471"/>
                <a:gd name="T41" fmla="*/ 2045 h 2399"/>
                <a:gd name="T42" fmla="*/ 122 w 471"/>
                <a:gd name="T43" fmla="*/ 1998 h 2399"/>
                <a:gd name="T44" fmla="*/ 163 w 471"/>
                <a:gd name="T45" fmla="*/ 1911 h 2399"/>
                <a:gd name="T46" fmla="*/ 204 w 471"/>
                <a:gd name="T47" fmla="*/ 1836 h 2399"/>
                <a:gd name="T48" fmla="*/ 221 w 471"/>
                <a:gd name="T49" fmla="*/ 1306 h 2399"/>
                <a:gd name="T50" fmla="*/ 314 w 471"/>
                <a:gd name="T51" fmla="*/ 1243 h 2399"/>
                <a:gd name="T52" fmla="*/ 291 w 471"/>
                <a:gd name="T53" fmla="*/ 1092 h 2399"/>
                <a:gd name="T54" fmla="*/ 383 w 471"/>
                <a:gd name="T55" fmla="*/ 621 h 2399"/>
                <a:gd name="T56" fmla="*/ 418 w 471"/>
                <a:gd name="T57" fmla="*/ 471 h 2399"/>
                <a:gd name="T58" fmla="*/ 471 w 471"/>
                <a:gd name="T59" fmla="*/ 464 h 2399"/>
                <a:gd name="T60" fmla="*/ 425 w 471"/>
                <a:gd name="T61" fmla="*/ 354 h 2399"/>
                <a:gd name="T62" fmla="*/ 314 w 471"/>
                <a:gd name="T63" fmla="*/ 0 h 23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71" h="2399">
                  <a:moveTo>
                    <a:pt x="250" y="63"/>
                  </a:moveTo>
                  <a:lnTo>
                    <a:pt x="285" y="133"/>
                  </a:lnTo>
                  <a:lnTo>
                    <a:pt x="233" y="558"/>
                  </a:lnTo>
                  <a:lnTo>
                    <a:pt x="268" y="586"/>
                  </a:lnTo>
                  <a:lnTo>
                    <a:pt x="204" y="650"/>
                  </a:lnTo>
                  <a:lnTo>
                    <a:pt x="163" y="830"/>
                  </a:lnTo>
                  <a:lnTo>
                    <a:pt x="204" y="929"/>
                  </a:lnTo>
                  <a:lnTo>
                    <a:pt x="128" y="1208"/>
                  </a:lnTo>
                  <a:lnTo>
                    <a:pt x="69" y="1324"/>
                  </a:lnTo>
                  <a:lnTo>
                    <a:pt x="93" y="1417"/>
                  </a:lnTo>
                  <a:lnTo>
                    <a:pt x="87" y="1550"/>
                  </a:lnTo>
                  <a:lnTo>
                    <a:pt x="128" y="1632"/>
                  </a:lnTo>
                  <a:lnTo>
                    <a:pt x="139" y="1679"/>
                  </a:lnTo>
                  <a:lnTo>
                    <a:pt x="93" y="1719"/>
                  </a:lnTo>
                  <a:lnTo>
                    <a:pt x="128" y="1812"/>
                  </a:lnTo>
                  <a:lnTo>
                    <a:pt x="104" y="1864"/>
                  </a:lnTo>
                  <a:lnTo>
                    <a:pt x="6" y="1899"/>
                  </a:lnTo>
                  <a:lnTo>
                    <a:pt x="0" y="1928"/>
                  </a:lnTo>
                  <a:lnTo>
                    <a:pt x="52" y="1946"/>
                  </a:lnTo>
                  <a:lnTo>
                    <a:pt x="41" y="1998"/>
                  </a:lnTo>
                  <a:lnTo>
                    <a:pt x="81" y="2021"/>
                  </a:lnTo>
                  <a:lnTo>
                    <a:pt x="59" y="2068"/>
                  </a:lnTo>
                  <a:lnTo>
                    <a:pt x="41" y="2172"/>
                  </a:lnTo>
                  <a:lnTo>
                    <a:pt x="69" y="2260"/>
                  </a:lnTo>
                  <a:lnTo>
                    <a:pt x="93" y="2282"/>
                  </a:lnTo>
                  <a:lnTo>
                    <a:pt x="104" y="2358"/>
                  </a:lnTo>
                  <a:lnTo>
                    <a:pt x="134" y="2364"/>
                  </a:lnTo>
                  <a:lnTo>
                    <a:pt x="151" y="2352"/>
                  </a:lnTo>
                  <a:lnTo>
                    <a:pt x="163" y="2329"/>
                  </a:lnTo>
                  <a:lnTo>
                    <a:pt x="174" y="2340"/>
                  </a:lnTo>
                  <a:lnTo>
                    <a:pt x="157" y="2382"/>
                  </a:lnTo>
                  <a:lnTo>
                    <a:pt x="192" y="2399"/>
                  </a:lnTo>
                  <a:lnTo>
                    <a:pt x="256" y="2364"/>
                  </a:lnTo>
                  <a:lnTo>
                    <a:pt x="279" y="2329"/>
                  </a:lnTo>
                  <a:lnTo>
                    <a:pt x="238" y="2317"/>
                  </a:lnTo>
                  <a:lnTo>
                    <a:pt x="221" y="2335"/>
                  </a:lnTo>
                  <a:lnTo>
                    <a:pt x="169" y="2312"/>
                  </a:lnTo>
                  <a:lnTo>
                    <a:pt x="157" y="2271"/>
                  </a:lnTo>
                  <a:lnTo>
                    <a:pt x="93" y="2248"/>
                  </a:lnTo>
                  <a:lnTo>
                    <a:pt x="93" y="2166"/>
                  </a:lnTo>
                  <a:lnTo>
                    <a:pt x="146" y="2114"/>
                  </a:lnTo>
                  <a:lnTo>
                    <a:pt x="157" y="2045"/>
                  </a:lnTo>
                  <a:lnTo>
                    <a:pt x="122" y="2010"/>
                  </a:lnTo>
                  <a:lnTo>
                    <a:pt x="122" y="1998"/>
                  </a:lnTo>
                  <a:lnTo>
                    <a:pt x="157" y="1963"/>
                  </a:lnTo>
                  <a:lnTo>
                    <a:pt x="163" y="1911"/>
                  </a:lnTo>
                  <a:lnTo>
                    <a:pt x="181" y="1888"/>
                  </a:lnTo>
                  <a:lnTo>
                    <a:pt x="204" y="1836"/>
                  </a:lnTo>
                  <a:lnTo>
                    <a:pt x="198" y="1801"/>
                  </a:lnTo>
                  <a:lnTo>
                    <a:pt x="221" y="1306"/>
                  </a:lnTo>
                  <a:lnTo>
                    <a:pt x="308" y="1278"/>
                  </a:lnTo>
                  <a:lnTo>
                    <a:pt x="314" y="1243"/>
                  </a:lnTo>
                  <a:lnTo>
                    <a:pt x="261" y="1214"/>
                  </a:lnTo>
                  <a:lnTo>
                    <a:pt x="291" y="1092"/>
                  </a:lnTo>
                  <a:lnTo>
                    <a:pt x="261" y="900"/>
                  </a:lnTo>
                  <a:lnTo>
                    <a:pt x="383" y="621"/>
                  </a:lnTo>
                  <a:lnTo>
                    <a:pt x="383" y="511"/>
                  </a:lnTo>
                  <a:lnTo>
                    <a:pt x="418" y="471"/>
                  </a:lnTo>
                  <a:lnTo>
                    <a:pt x="460" y="488"/>
                  </a:lnTo>
                  <a:lnTo>
                    <a:pt x="471" y="464"/>
                  </a:lnTo>
                  <a:lnTo>
                    <a:pt x="471" y="394"/>
                  </a:lnTo>
                  <a:lnTo>
                    <a:pt x="425" y="354"/>
                  </a:lnTo>
                  <a:lnTo>
                    <a:pt x="372" y="11"/>
                  </a:lnTo>
                  <a:lnTo>
                    <a:pt x="314" y="0"/>
                  </a:lnTo>
                  <a:lnTo>
                    <a:pt x="250" y="63"/>
                  </a:lnTo>
                  <a:close/>
                </a:path>
              </a:pathLst>
            </a:custGeom>
            <a:grpFill/>
            <a:ln w="9525">
              <a:solidFill>
                <a:srgbClr val="F7F7F7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02" name="Freeform 752"/>
            <p:cNvSpPr>
              <a:spLocks/>
            </p:cNvSpPr>
            <p:nvPr/>
          </p:nvSpPr>
          <p:spPr bwMode="auto">
            <a:xfrm>
              <a:off x="10349762" y="6235033"/>
              <a:ext cx="19895" cy="14922"/>
            </a:xfrm>
            <a:custGeom>
              <a:avLst/>
              <a:gdLst>
                <a:gd name="T0" fmla="*/ 6 w 29"/>
                <a:gd name="T1" fmla="*/ 0 h 29"/>
                <a:gd name="T2" fmla="*/ 0 w 29"/>
                <a:gd name="T3" fmla="*/ 11 h 29"/>
                <a:gd name="T4" fmla="*/ 6 w 29"/>
                <a:gd name="T5" fmla="*/ 29 h 29"/>
                <a:gd name="T6" fmla="*/ 29 w 29"/>
                <a:gd name="T7" fmla="*/ 18 h 29"/>
                <a:gd name="T8" fmla="*/ 17 w 29"/>
                <a:gd name="T9" fmla="*/ 6 h 29"/>
                <a:gd name="T10" fmla="*/ 6 w 29"/>
                <a:gd name="T11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" h="29">
                  <a:moveTo>
                    <a:pt x="6" y="0"/>
                  </a:moveTo>
                  <a:lnTo>
                    <a:pt x="0" y="11"/>
                  </a:lnTo>
                  <a:lnTo>
                    <a:pt x="6" y="29"/>
                  </a:lnTo>
                  <a:lnTo>
                    <a:pt x="29" y="18"/>
                  </a:lnTo>
                  <a:lnTo>
                    <a:pt x="17" y="6"/>
                  </a:lnTo>
                  <a:lnTo>
                    <a:pt x="6" y="0"/>
                  </a:lnTo>
                  <a:close/>
                </a:path>
              </a:pathLst>
            </a:custGeom>
            <a:grpFill/>
            <a:ln w="9525">
              <a:solidFill>
                <a:srgbClr val="F7F7F7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03" name="Freeform 753"/>
            <p:cNvSpPr>
              <a:spLocks/>
            </p:cNvSpPr>
            <p:nvPr/>
          </p:nvSpPr>
          <p:spPr bwMode="auto">
            <a:xfrm>
              <a:off x="10369658" y="6135555"/>
              <a:ext cx="19895" cy="49740"/>
            </a:xfrm>
            <a:custGeom>
              <a:avLst/>
              <a:gdLst>
                <a:gd name="T0" fmla="*/ 23 w 40"/>
                <a:gd name="T1" fmla="*/ 0 h 111"/>
                <a:gd name="T2" fmla="*/ 0 w 40"/>
                <a:gd name="T3" fmla="*/ 24 h 111"/>
                <a:gd name="T4" fmla="*/ 6 w 40"/>
                <a:gd name="T5" fmla="*/ 52 h 111"/>
                <a:gd name="T6" fmla="*/ 0 w 40"/>
                <a:gd name="T7" fmla="*/ 93 h 111"/>
                <a:gd name="T8" fmla="*/ 23 w 40"/>
                <a:gd name="T9" fmla="*/ 111 h 111"/>
                <a:gd name="T10" fmla="*/ 40 w 40"/>
                <a:gd name="T11" fmla="*/ 99 h 111"/>
                <a:gd name="T12" fmla="*/ 30 w 40"/>
                <a:gd name="T13" fmla="*/ 69 h 111"/>
                <a:gd name="T14" fmla="*/ 40 w 40"/>
                <a:gd name="T15" fmla="*/ 29 h 111"/>
                <a:gd name="T16" fmla="*/ 23 w 40"/>
                <a:gd name="T17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" h="111">
                  <a:moveTo>
                    <a:pt x="23" y="0"/>
                  </a:moveTo>
                  <a:lnTo>
                    <a:pt x="0" y="24"/>
                  </a:lnTo>
                  <a:lnTo>
                    <a:pt x="6" y="52"/>
                  </a:lnTo>
                  <a:lnTo>
                    <a:pt x="0" y="93"/>
                  </a:lnTo>
                  <a:lnTo>
                    <a:pt x="23" y="111"/>
                  </a:lnTo>
                  <a:lnTo>
                    <a:pt x="40" y="99"/>
                  </a:lnTo>
                  <a:lnTo>
                    <a:pt x="30" y="69"/>
                  </a:lnTo>
                  <a:lnTo>
                    <a:pt x="40" y="29"/>
                  </a:lnTo>
                  <a:lnTo>
                    <a:pt x="23" y="0"/>
                  </a:lnTo>
                  <a:close/>
                </a:path>
              </a:pathLst>
            </a:custGeom>
            <a:grpFill/>
            <a:ln w="9525">
              <a:solidFill>
                <a:srgbClr val="F7F7F7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04" name="Freeform 754"/>
            <p:cNvSpPr>
              <a:spLocks/>
            </p:cNvSpPr>
            <p:nvPr/>
          </p:nvSpPr>
          <p:spPr bwMode="auto">
            <a:xfrm>
              <a:off x="10444266" y="6508597"/>
              <a:ext cx="99478" cy="99478"/>
            </a:xfrm>
            <a:custGeom>
              <a:avLst/>
              <a:gdLst>
                <a:gd name="T0" fmla="*/ 139 w 179"/>
                <a:gd name="T1" fmla="*/ 0 h 198"/>
                <a:gd name="T2" fmla="*/ 87 w 179"/>
                <a:gd name="T3" fmla="*/ 29 h 198"/>
                <a:gd name="T4" fmla="*/ 92 w 179"/>
                <a:gd name="T5" fmla="*/ 81 h 198"/>
                <a:gd name="T6" fmla="*/ 23 w 179"/>
                <a:gd name="T7" fmla="*/ 99 h 198"/>
                <a:gd name="T8" fmla="*/ 0 w 179"/>
                <a:gd name="T9" fmla="*/ 134 h 198"/>
                <a:gd name="T10" fmla="*/ 81 w 179"/>
                <a:gd name="T11" fmla="*/ 134 h 198"/>
                <a:gd name="T12" fmla="*/ 104 w 179"/>
                <a:gd name="T13" fmla="*/ 180 h 198"/>
                <a:gd name="T14" fmla="*/ 139 w 179"/>
                <a:gd name="T15" fmla="*/ 198 h 198"/>
                <a:gd name="T16" fmla="*/ 179 w 179"/>
                <a:gd name="T17" fmla="*/ 168 h 198"/>
                <a:gd name="T18" fmla="*/ 157 w 179"/>
                <a:gd name="T19" fmla="*/ 104 h 198"/>
                <a:gd name="T20" fmla="*/ 139 w 179"/>
                <a:gd name="T21" fmla="*/ 0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9" h="198">
                  <a:moveTo>
                    <a:pt x="139" y="0"/>
                  </a:moveTo>
                  <a:lnTo>
                    <a:pt x="87" y="29"/>
                  </a:lnTo>
                  <a:lnTo>
                    <a:pt x="92" y="81"/>
                  </a:lnTo>
                  <a:lnTo>
                    <a:pt x="23" y="99"/>
                  </a:lnTo>
                  <a:lnTo>
                    <a:pt x="0" y="134"/>
                  </a:lnTo>
                  <a:lnTo>
                    <a:pt x="81" y="134"/>
                  </a:lnTo>
                  <a:lnTo>
                    <a:pt x="104" y="180"/>
                  </a:lnTo>
                  <a:lnTo>
                    <a:pt x="139" y="198"/>
                  </a:lnTo>
                  <a:lnTo>
                    <a:pt x="179" y="168"/>
                  </a:lnTo>
                  <a:lnTo>
                    <a:pt x="157" y="104"/>
                  </a:lnTo>
                  <a:lnTo>
                    <a:pt x="139" y="0"/>
                  </a:lnTo>
                  <a:close/>
                </a:path>
              </a:pathLst>
            </a:custGeom>
            <a:grpFill/>
            <a:ln w="9525">
              <a:solidFill>
                <a:srgbClr val="F7F7F7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05" name="Freeform 755"/>
            <p:cNvSpPr>
              <a:spLocks/>
            </p:cNvSpPr>
            <p:nvPr/>
          </p:nvSpPr>
          <p:spPr bwMode="auto">
            <a:xfrm>
              <a:off x="10518874" y="6508597"/>
              <a:ext cx="89530" cy="94504"/>
            </a:xfrm>
            <a:custGeom>
              <a:avLst/>
              <a:gdLst>
                <a:gd name="T0" fmla="*/ 0 w 169"/>
                <a:gd name="T1" fmla="*/ 0 h 186"/>
                <a:gd name="T2" fmla="*/ 18 w 169"/>
                <a:gd name="T3" fmla="*/ 104 h 186"/>
                <a:gd name="T4" fmla="*/ 40 w 169"/>
                <a:gd name="T5" fmla="*/ 168 h 186"/>
                <a:gd name="T6" fmla="*/ 99 w 169"/>
                <a:gd name="T7" fmla="*/ 186 h 186"/>
                <a:gd name="T8" fmla="*/ 169 w 169"/>
                <a:gd name="T9" fmla="*/ 174 h 186"/>
                <a:gd name="T10" fmla="*/ 134 w 169"/>
                <a:gd name="T11" fmla="*/ 122 h 186"/>
                <a:gd name="T12" fmla="*/ 110 w 169"/>
                <a:gd name="T13" fmla="*/ 122 h 186"/>
                <a:gd name="T14" fmla="*/ 70 w 169"/>
                <a:gd name="T15" fmla="*/ 99 h 186"/>
                <a:gd name="T16" fmla="*/ 30 w 169"/>
                <a:gd name="T17" fmla="*/ 12 h 186"/>
                <a:gd name="T18" fmla="*/ 0 w 169"/>
                <a:gd name="T19" fmla="*/ 0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9" h="186">
                  <a:moveTo>
                    <a:pt x="0" y="0"/>
                  </a:moveTo>
                  <a:lnTo>
                    <a:pt x="18" y="104"/>
                  </a:lnTo>
                  <a:lnTo>
                    <a:pt x="40" y="168"/>
                  </a:lnTo>
                  <a:lnTo>
                    <a:pt x="99" y="186"/>
                  </a:lnTo>
                  <a:lnTo>
                    <a:pt x="169" y="174"/>
                  </a:lnTo>
                  <a:lnTo>
                    <a:pt x="134" y="122"/>
                  </a:lnTo>
                  <a:lnTo>
                    <a:pt x="110" y="122"/>
                  </a:lnTo>
                  <a:lnTo>
                    <a:pt x="70" y="99"/>
                  </a:lnTo>
                  <a:lnTo>
                    <a:pt x="30" y="12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solidFill>
                <a:srgbClr val="F7F7F7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06" name="Freeform 756"/>
            <p:cNvSpPr>
              <a:spLocks/>
            </p:cNvSpPr>
            <p:nvPr/>
          </p:nvSpPr>
          <p:spPr bwMode="auto">
            <a:xfrm>
              <a:off x="10404476" y="5518792"/>
              <a:ext cx="651580" cy="969909"/>
            </a:xfrm>
            <a:custGeom>
              <a:avLst/>
              <a:gdLst>
                <a:gd name="T0" fmla="*/ 384 w 1209"/>
                <a:gd name="T1" fmla="*/ 134 h 2010"/>
                <a:gd name="T2" fmla="*/ 325 w 1209"/>
                <a:gd name="T3" fmla="*/ 146 h 2010"/>
                <a:gd name="T4" fmla="*/ 290 w 1209"/>
                <a:gd name="T5" fmla="*/ 285 h 2010"/>
                <a:gd name="T6" fmla="*/ 203 w 1209"/>
                <a:gd name="T7" fmla="*/ 767 h 2010"/>
                <a:gd name="T8" fmla="*/ 221 w 1209"/>
                <a:gd name="T9" fmla="*/ 918 h 2010"/>
                <a:gd name="T10" fmla="*/ 128 w 1209"/>
                <a:gd name="T11" fmla="*/ 981 h 2010"/>
                <a:gd name="T12" fmla="*/ 111 w 1209"/>
                <a:gd name="T13" fmla="*/ 1511 h 2010"/>
                <a:gd name="T14" fmla="*/ 64 w 1209"/>
                <a:gd name="T15" fmla="*/ 1598 h 2010"/>
                <a:gd name="T16" fmla="*/ 29 w 1209"/>
                <a:gd name="T17" fmla="*/ 1668 h 2010"/>
                <a:gd name="T18" fmla="*/ 64 w 1209"/>
                <a:gd name="T19" fmla="*/ 1720 h 2010"/>
                <a:gd name="T20" fmla="*/ 0 w 1209"/>
                <a:gd name="T21" fmla="*/ 1841 h 2010"/>
                <a:gd name="T22" fmla="*/ 70 w 1209"/>
                <a:gd name="T23" fmla="*/ 1957 h 2010"/>
                <a:gd name="T24" fmla="*/ 128 w 1209"/>
                <a:gd name="T25" fmla="*/ 2010 h 2010"/>
                <a:gd name="T26" fmla="*/ 186 w 1209"/>
                <a:gd name="T27" fmla="*/ 2004 h 2010"/>
                <a:gd name="T28" fmla="*/ 186 w 1209"/>
                <a:gd name="T29" fmla="*/ 1940 h 2010"/>
                <a:gd name="T30" fmla="*/ 349 w 1209"/>
                <a:gd name="T31" fmla="*/ 1778 h 2010"/>
                <a:gd name="T32" fmla="*/ 285 w 1209"/>
                <a:gd name="T33" fmla="*/ 1673 h 2010"/>
                <a:gd name="T34" fmla="*/ 378 w 1209"/>
                <a:gd name="T35" fmla="*/ 1569 h 2010"/>
                <a:gd name="T36" fmla="*/ 500 w 1209"/>
                <a:gd name="T37" fmla="*/ 1417 h 2010"/>
                <a:gd name="T38" fmla="*/ 459 w 1209"/>
                <a:gd name="T39" fmla="*/ 1377 h 2010"/>
                <a:gd name="T40" fmla="*/ 587 w 1209"/>
                <a:gd name="T41" fmla="*/ 1302 h 2010"/>
                <a:gd name="T42" fmla="*/ 604 w 1209"/>
                <a:gd name="T43" fmla="*/ 1208 h 2010"/>
                <a:gd name="T44" fmla="*/ 883 w 1209"/>
                <a:gd name="T45" fmla="*/ 1127 h 2010"/>
                <a:gd name="T46" fmla="*/ 843 w 1209"/>
                <a:gd name="T47" fmla="*/ 866 h 2010"/>
                <a:gd name="T48" fmla="*/ 960 w 1209"/>
                <a:gd name="T49" fmla="*/ 575 h 2010"/>
                <a:gd name="T50" fmla="*/ 1209 w 1209"/>
                <a:gd name="T51" fmla="*/ 348 h 2010"/>
                <a:gd name="T52" fmla="*/ 1117 w 1209"/>
                <a:gd name="T53" fmla="*/ 401 h 2010"/>
                <a:gd name="T54" fmla="*/ 883 w 1209"/>
                <a:gd name="T55" fmla="*/ 441 h 2010"/>
                <a:gd name="T56" fmla="*/ 960 w 1209"/>
                <a:gd name="T57" fmla="*/ 308 h 2010"/>
                <a:gd name="T58" fmla="*/ 826 w 1209"/>
                <a:gd name="T59" fmla="*/ 221 h 2010"/>
                <a:gd name="T60" fmla="*/ 726 w 1209"/>
                <a:gd name="T61" fmla="*/ 151 h 2010"/>
                <a:gd name="T62" fmla="*/ 611 w 1209"/>
                <a:gd name="T63" fmla="*/ 29 h 2010"/>
                <a:gd name="T64" fmla="*/ 564 w 1209"/>
                <a:gd name="T65" fmla="*/ 69 h 2010"/>
                <a:gd name="T66" fmla="*/ 459 w 1209"/>
                <a:gd name="T67" fmla="*/ 0 h 2010"/>
                <a:gd name="T68" fmla="*/ 372 w 1209"/>
                <a:gd name="T69" fmla="*/ 69 h 20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209" h="2010">
                  <a:moveTo>
                    <a:pt x="372" y="69"/>
                  </a:moveTo>
                  <a:lnTo>
                    <a:pt x="384" y="134"/>
                  </a:lnTo>
                  <a:lnTo>
                    <a:pt x="367" y="163"/>
                  </a:lnTo>
                  <a:lnTo>
                    <a:pt x="325" y="146"/>
                  </a:lnTo>
                  <a:lnTo>
                    <a:pt x="290" y="186"/>
                  </a:lnTo>
                  <a:lnTo>
                    <a:pt x="290" y="285"/>
                  </a:lnTo>
                  <a:lnTo>
                    <a:pt x="168" y="575"/>
                  </a:lnTo>
                  <a:lnTo>
                    <a:pt x="203" y="767"/>
                  </a:lnTo>
                  <a:lnTo>
                    <a:pt x="168" y="889"/>
                  </a:lnTo>
                  <a:lnTo>
                    <a:pt x="221" y="918"/>
                  </a:lnTo>
                  <a:lnTo>
                    <a:pt x="215" y="953"/>
                  </a:lnTo>
                  <a:lnTo>
                    <a:pt x="128" y="981"/>
                  </a:lnTo>
                  <a:lnTo>
                    <a:pt x="105" y="1476"/>
                  </a:lnTo>
                  <a:lnTo>
                    <a:pt x="111" y="1511"/>
                  </a:lnTo>
                  <a:lnTo>
                    <a:pt x="93" y="1563"/>
                  </a:lnTo>
                  <a:lnTo>
                    <a:pt x="64" y="1598"/>
                  </a:lnTo>
                  <a:lnTo>
                    <a:pt x="64" y="1644"/>
                  </a:lnTo>
                  <a:lnTo>
                    <a:pt x="29" y="1668"/>
                  </a:lnTo>
                  <a:lnTo>
                    <a:pt x="29" y="1685"/>
                  </a:lnTo>
                  <a:lnTo>
                    <a:pt x="64" y="1720"/>
                  </a:lnTo>
                  <a:lnTo>
                    <a:pt x="58" y="1783"/>
                  </a:lnTo>
                  <a:lnTo>
                    <a:pt x="0" y="1841"/>
                  </a:lnTo>
                  <a:lnTo>
                    <a:pt x="6" y="1923"/>
                  </a:lnTo>
                  <a:lnTo>
                    <a:pt x="70" y="1957"/>
                  </a:lnTo>
                  <a:lnTo>
                    <a:pt x="76" y="1987"/>
                  </a:lnTo>
                  <a:lnTo>
                    <a:pt x="128" y="2010"/>
                  </a:lnTo>
                  <a:lnTo>
                    <a:pt x="140" y="1998"/>
                  </a:lnTo>
                  <a:lnTo>
                    <a:pt x="186" y="2004"/>
                  </a:lnTo>
                  <a:lnTo>
                    <a:pt x="198" y="1980"/>
                  </a:lnTo>
                  <a:lnTo>
                    <a:pt x="186" y="1940"/>
                  </a:lnTo>
                  <a:lnTo>
                    <a:pt x="198" y="1905"/>
                  </a:lnTo>
                  <a:lnTo>
                    <a:pt x="349" y="1778"/>
                  </a:lnTo>
                  <a:lnTo>
                    <a:pt x="337" y="1691"/>
                  </a:lnTo>
                  <a:lnTo>
                    <a:pt x="285" y="1673"/>
                  </a:lnTo>
                  <a:lnTo>
                    <a:pt x="302" y="1598"/>
                  </a:lnTo>
                  <a:lnTo>
                    <a:pt x="378" y="1569"/>
                  </a:lnTo>
                  <a:lnTo>
                    <a:pt x="419" y="1435"/>
                  </a:lnTo>
                  <a:lnTo>
                    <a:pt x="500" y="1417"/>
                  </a:lnTo>
                  <a:lnTo>
                    <a:pt x="494" y="1389"/>
                  </a:lnTo>
                  <a:lnTo>
                    <a:pt x="459" y="1377"/>
                  </a:lnTo>
                  <a:lnTo>
                    <a:pt x="482" y="1342"/>
                  </a:lnTo>
                  <a:lnTo>
                    <a:pt x="587" y="1302"/>
                  </a:lnTo>
                  <a:lnTo>
                    <a:pt x="611" y="1232"/>
                  </a:lnTo>
                  <a:lnTo>
                    <a:pt x="604" y="1208"/>
                  </a:lnTo>
                  <a:lnTo>
                    <a:pt x="791" y="1185"/>
                  </a:lnTo>
                  <a:lnTo>
                    <a:pt x="883" y="1127"/>
                  </a:lnTo>
                  <a:lnTo>
                    <a:pt x="907" y="999"/>
                  </a:lnTo>
                  <a:lnTo>
                    <a:pt x="843" y="866"/>
                  </a:lnTo>
                  <a:lnTo>
                    <a:pt x="860" y="709"/>
                  </a:lnTo>
                  <a:lnTo>
                    <a:pt x="960" y="575"/>
                  </a:lnTo>
                  <a:lnTo>
                    <a:pt x="1204" y="453"/>
                  </a:lnTo>
                  <a:lnTo>
                    <a:pt x="1209" y="348"/>
                  </a:lnTo>
                  <a:lnTo>
                    <a:pt x="1169" y="343"/>
                  </a:lnTo>
                  <a:lnTo>
                    <a:pt x="1117" y="401"/>
                  </a:lnTo>
                  <a:lnTo>
                    <a:pt x="1005" y="465"/>
                  </a:lnTo>
                  <a:lnTo>
                    <a:pt x="883" y="441"/>
                  </a:lnTo>
                  <a:lnTo>
                    <a:pt x="872" y="401"/>
                  </a:lnTo>
                  <a:lnTo>
                    <a:pt x="960" y="308"/>
                  </a:lnTo>
                  <a:lnTo>
                    <a:pt x="878" y="226"/>
                  </a:lnTo>
                  <a:lnTo>
                    <a:pt x="826" y="221"/>
                  </a:lnTo>
                  <a:lnTo>
                    <a:pt x="808" y="163"/>
                  </a:lnTo>
                  <a:lnTo>
                    <a:pt x="726" y="151"/>
                  </a:lnTo>
                  <a:lnTo>
                    <a:pt x="674" y="41"/>
                  </a:lnTo>
                  <a:lnTo>
                    <a:pt x="611" y="29"/>
                  </a:lnTo>
                  <a:lnTo>
                    <a:pt x="581" y="76"/>
                  </a:lnTo>
                  <a:lnTo>
                    <a:pt x="564" y="69"/>
                  </a:lnTo>
                  <a:lnTo>
                    <a:pt x="512" y="6"/>
                  </a:lnTo>
                  <a:lnTo>
                    <a:pt x="459" y="0"/>
                  </a:lnTo>
                  <a:lnTo>
                    <a:pt x="407" y="58"/>
                  </a:lnTo>
                  <a:lnTo>
                    <a:pt x="372" y="69"/>
                  </a:lnTo>
                  <a:close/>
                </a:path>
              </a:pathLst>
            </a:custGeom>
            <a:grpFill/>
            <a:ln w="9525">
              <a:solidFill>
                <a:srgbClr val="F7F7F7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07" name="Freeform 757"/>
            <p:cNvSpPr>
              <a:spLocks/>
            </p:cNvSpPr>
            <p:nvPr/>
          </p:nvSpPr>
          <p:spPr bwMode="auto">
            <a:xfrm>
              <a:off x="10857100" y="5797330"/>
              <a:ext cx="189008" cy="179060"/>
            </a:xfrm>
            <a:custGeom>
              <a:avLst/>
              <a:gdLst>
                <a:gd name="T0" fmla="*/ 117 w 343"/>
                <a:gd name="T1" fmla="*/ 0 h 371"/>
                <a:gd name="T2" fmla="*/ 162 w 343"/>
                <a:gd name="T3" fmla="*/ 35 h 371"/>
                <a:gd name="T4" fmla="*/ 169 w 343"/>
                <a:gd name="T5" fmla="*/ 93 h 371"/>
                <a:gd name="T6" fmla="*/ 221 w 343"/>
                <a:gd name="T7" fmla="*/ 99 h 371"/>
                <a:gd name="T8" fmla="*/ 291 w 343"/>
                <a:gd name="T9" fmla="*/ 162 h 371"/>
                <a:gd name="T10" fmla="*/ 284 w 343"/>
                <a:gd name="T11" fmla="*/ 204 h 371"/>
                <a:gd name="T12" fmla="*/ 343 w 343"/>
                <a:gd name="T13" fmla="*/ 279 h 371"/>
                <a:gd name="T14" fmla="*/ 244 w 343"/>
                <a:gd name="T15" fmla="*/ 371 h 371"/>
                <a:gd name="T16" fmla="*/ 87 w 343"/>
                <a:gd name="T17" fmla="*/ 343 h 371"/>
                <a:gd name="T18" fmla="*/ 0 w 343"/>
                <a:gd name="T19" fmla="*/ 291 h 371"/>
                <a:gd name="T20" fmla="*/ 17 w 343"/>
                <a:gd name="T21" fmla="*/ 134 h 371"/>
                <a:gd name="T22" fmla="*/ 117 w 343"/>
                <a:gd name="T23" fmla="*/ 0 h 3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43" h="371">
                  <a:moveTo>
                    <a:pt x="117" y="0"/>
                  </a:moveTo>
                  <a:lnTo>
                    <a:pt x="162" y="35"/>
                  </a:lnTo>
                  <a:lnTo>
                    <a:pt x="169" y="93"/>
                  </a:lnTo>
                  <a:lnTo>
                    <a:pt x="221" y="99"/>
                  </a:lnTo>
                  <a:lnTo>
                    <a:pt x="291" y="162"/>
                  </a:lnTo>
                  <a:lnTo>
                    <a:pt x="284" y="204"/>
                  </a:lnTo>
                  <a:lnTo>
                    <a:pt x="343" y="279"/>
                  </a:lnTo>
                  <a:lnTo>
                    <a:pt x="244" y="371"/>
                  </a:lnTo>
                  <a:lnTo>
                    <a:pt x="87" y="343"/>
                  </a:lnTo>
                  <a:lnTo>
                    <a:pt x="0" y="291"/>
                  </a:lnTo>
                  <a:lnTo>
                    <a:pt x="17" y="134"/>
                  </a:lnTo>
                  <a:lnTo>
                    <a:pt x="117" y="0"/>
                  </a:lnTo>
                  <a:close/>
                </a:path>
              </a:pathLst>
            </a:custGeom>
            <a:grpFill/>
            <a:ln w="9525">
              <a:solidFill>
                <a:srgbClr val="F7F7F7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08" name="Freeform 758"/>
            <p:cNvSpPr>
              <a:spLocks/>
            </p:cNvSpPr>
            <p:nvPr/>
          </p:nvSpPr>
          <p:spPr bwMode="auto">
            <a:xfrm>
              <a:off x="10518874" y="5145750"/>
              <a:ext cx="442676" cy="407859"/>
            </a:xfrm>
            <a:custGeom>
              <a:avLst/>
              <a:gdLst>
                <a:gd name="T0" fmla="*/ 0 w 820"/>
                <a:gd name="T1" fmla="*/ 460 h 854"/>
                <a:gd name="T2" fmla="*/ 58 w 820"/>
                <a:gd name="T3" fmla="*/ 471 h 854"/>
                <a:gd name="T4" fmla="*/ 117 w 820"/>
                <a:gd name="T5" fmla="*/ 809 h 854"/>
                <a:gd name="T6" fmla="*/ 157 w 820"/>
                <a:gd name="T7" fmla="*/ 854 h 854"/>
                <a:gd name="T8" fmla="*/ 197 w 820"/>
                <a:gd name="T9" fmla="*/ 843 h 854"/>
                <a:gd name="T10" fmla="*/ 244 w 820"/>
                <a:gd name="T11" fmla="*/ 779 h 854"/>
                <a:gd name="T12" fmla="*/ 297 w 820"/>
                <a:gd name="T13" fmla="*/ 785 h 854"/>
                <a:gd name="T14" fmla="*/ 349 w 820"/>
                <a:gd name="T15" fmla="*/ 854 h 854"/>
                <a:gd name="T16" fmla="*/ 366 w 820"/>
                <a:gd name="T17" fmla="*/ 854 h 854"/>
                <a:gd name="T18" fmla="*/ 396 w 820"/>
                <a:gd name="T19" fmla="*/ 814 h 854"/>
                <a:gd name="T20" fmla="*/ 466 w 820"/>
                <a:gd name="T21" fmla="*/ 826 h 854"/>
                <a:gd name="T22" fmla="*/ 506 w 820"/>
                <a:gd name="T23" fmla="*/ 727 h 854"/>
                <a:gd name="T24" fmla="*/ 611 w 820"/>
                <a:gd name="T25" fmla="*/ 687 h 854"/>
                <a:gd name="T26" fmla="*/ 750 w 820"/>
                <a:gd name="T27" fmla="*/ 687 h 854"/>
                <a:gd name="T28" fmla="*/ 750 w 820"/>
                <a:gd name="T29" fmla="*/ 727 h 854"/>
                <a:gd name="T30" fmla="*/ 785 w 820"/>
                <a:gd name="T31" fmla="*/ 744 h 854"/>
                <a:gd name="T32" fmla="*/ 790 w 820"/>
                <a:gd name="T33" fmla="*/ 704 h 854"/>
                <a:gd name="T34" fmla="*/ 820 w 820"/>
                <a:gd name="T35" fmla="*/ 669 h 854"/>
                <a:gd name="T36" fmla="*/ 779 w 820"/>
                <a:gd name="T37" fmla="*/ 512 h 854"/>
                <a:gd name="T38" fmla="*/ 686 w 820"/>
                <a:gd name="T39" fmla="*/ 483 h 854"/>
                <a:gd name="T40" fmla="*/ 668 w 820"/>
                <a:gd name="T41" fmla="*/ 413 h 854"/>
                <a:gd name="T42" fmla="*/ 640 w 820"/>
                <a:gd name="T43" fmla="*/ 396 h 854"/>
                <a:gd name="T44" fmla="*/ 645 w 820"/>
                <a:gd name="T45" fmla="*/ 373 h 854"/>
                <a:gd name="T46" fmla="*/ 675 w 820"/>
                <a:gd name="T47" fmla="*/ 349 h 854"/>
                <a:gd name="T48" fmla="*/ 500 w 820"/>
                <a:gd name="T49" fmla="*/ 198 h 854"/>
                <a:gd name="T50" fmla="*/ 407 w 820"/>
                <a:gd name="T51" fmla="*/ 181 h 854"/>
                <a:gd name="T52" fmla="*/ 349 w 820"/>
                <a:gd name="T53" fmla="*/ 111 h 854"/>
                <a:gd name="T54" fmla="*/ 396 w 820"/>
                <a:gd name="T55" fmla="*/ 87 h 854"/>
                <a:gd name="T56" fmla="*/ 407 w 820"/>
                <a:gd name="T57" fmla="*/ 7 h 854"/>
                <a:gd name="T58" fmla="*/ 366 w 820"/>
                <a:gd name="T59" fmla="*/ 0 h 854"/>
                <a:gd name="T60" fmla="*/ 197 w 820"/>
                <a:gd name="T61" fmla="*/ 30 h 854"/>
                <a:gd name="T62" fmla="*/ 192 w 820"/>
                <a:gd name="T63" fmla="*/ 18 h 854"/>
                <a:gd name="T64" fmla="*/ 134 w 820"/>
                <a:gd name="T65" fmla="*/ 18 h 854"/>
                <a:gd name="T66" fmla="*/ 110 w 820"/>
                <a:gd name="T67" fmla="*/ 70 h 854"/>
                <a:gd name="T68" fmla="*/ 47 w 820"/>
                <a:gd name="T69" fmla="*/ 59 h 854"/>
                <a:gd name="T70" fmla="*/ 117 w 820"/>
                <a:gd name="T71" fmla="*/ 221 h 854"/>
                <a:gd name="T72" fmla="*/ 58 w 820"/>
                <a:gd name="T73" fmla="*/ 331 h 854"/>
                <a:gd name="T74" fmla="*/ 58 w 820"/>
                <a:gd name="T75" fmla="*/ 408 h 854"/>
                <a:gd name="T76" fmla="*/ 0 w 820"/>
                <a:gd name="T77" fmla="*/ 460 h 8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820" h="854">
                  <a:moveTo>
                    <a:pt x="0" y="460"/>
                  </a:moveTo>
                  <a:lnTo>
                    <a:pt x="58" y="471"/>
                  </a:lnTo>
                  <a:lnTo>
                    <a:pt x="117" y="809"/>
                  </a:lnTo>
                  <a:lnTo>
                    <a:pt x="157" y="854"/>
                  </a:lnTo>
                  <a:lnTo>
                    <a:pt x="197" y="843"/>
                  </a:lnTo>
                  <a:lnTo>
                    <a:pt x="244" y="779"/>
                  </a:lnTo>
                  <a:lnTo>
                    <a:pt x="297" y="785"/>
                  </a:lnTo>
                  <a:lnTo>
                    <a:pt x="349" y="854"/>
                  </a:lnTo>
                  <a:lnTo>
                    <a:pt x="366" y="854"/>
                  </a:lnTo>
                  <a:lnTo>
                    <a:pt x="396" y="814"/>
                  </a:lnTo>
                  <a:lnTo>
                    <a:pt x="466" y="826"/>
                  </a:lnTo>
                  <a:lnTo>
                    <a:pt x="506" y="727"/>
                  </a:lnTo>
                  <a:lnTo>
                    <a:pt x="611" y="687"/>
                  </a:lnTo>
                  <a:lnTo>
                    <a:pt x="750" y="687"/>
                  </a:lnTo>
                  <a:lnTo>
                    <a:pt x="750" y="727"/>
                  </a:lnTo>
                  <a:lnTo>
                    <a:pt x="785" y="744"/>
                  </a:lnTo>
                  <a:lnTo>
                    <a:pt x="790" y="704"/>
                  </a:lnTo>
                  <a:lnTo>
                    <a:pt x="820" y="669"/>
                  </a:lnTo>
                  <a:lnTo>
                    <a:pt x="779" y="512"/>
                  </a:lnTo>
                  <a:lnTo>
                    <a:pt x="686" y="483"/>
                  </a:lnTo>
                  <a:lnTo>
                    <a:pt x="668" y="413"/>
                  </a:lnTo>
                  <a:lnTo>
                    <a:pt x="640" y="396"/>
                  </a:lnTo>
                  <a:lnTo>
                    <a:pt x="645" y="373"/>
                  </a:lnTo>
                  <a:lnTo>
                    <a:pt x="675" y="349"/>
                  </a:lnTo>
                  <a:lnTo>
                    <a:pt x="500" y="198"/>
                  </a:lnTo>
                  <a:lnTo>
                    <a:pt x="407" y="181"/>
                  </a:lnTo>
                  <a:lnTo>
                    <a:pt x="349" y="111"/>
                  </a:lnTo>
                  <a:lnTo>
                    <a:pt x="396" y="87"/>
                  </a:lnTo>
                  <a:lnTo>
                    <a:pt x="407" y="7"/>
                  </a:lnTo>
                  <a:lnTo>
                    <a:pt x="366" y="0"/>
                  </a:lnTo>
                  <a:lnTo>
                    <a:pt x="197" y="30"/>
                  </a:lnTo>
                  <a:lnTo>
                    <a:pt x="192" y="18"/>
                  </a:lnTo>
                  <a:lnTo>
                    <a:pt x="134" y="18"/>
                  </a:lnTo>
                  <a:lnTo>
                    <a:pt x="110" y="70"/>
                  </a:lnTo>
                  <a:lnTo>
                    <a:pt x="47" y="59"/>
                  </a:lnTo>
                  <a:lnTo>
                    <a:pt x="117" y="221"/>
                  </a:lnTo>
                  <a:lnTo>
                    <a:pt x="58" y="331"/>
                  </a:lnTo>
                  <a:lnTo>
                    <a:pt x="58" y="408"/>
                  </a:lnTo>
                  <a:lnTo>
                    <a:pt x="0" y="460"/>
                  </a:lnTo>
                  <a:close/>
                </a:path>
              </a:pathLst>
            </a:custGeom>
            <a:grpFill/>
            <a:ln w="9525">
              <a:solidFill>
                <a:srgbClr val="F7F7F7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09" name="Freeform 759"/>
            <p:cNvSpPr>
              <a:spLocks/>
            </p:cNvSpPr>
            <p:nvPr/>
          </p:nvSpPr>
          <p:spPr bwMode="auto">
            <a:xfrm>
              <a:off x="10767570" y="5474027"/>
              <a:ext cx="288486" cy="273564"/>
            </a:xfrm>
            <a:custGeom>
              <a:avLst/>
              <a:gdLst>
                <a:gd name="T0" fmla="*/ 326 w 535"/>
                <a:gd name="T1" fmla="*/ 57 h 563"/>
                <a:gd name="T2" fmla="*/ 309 w 535"/>
                <a:gd name="T3" fmla="*/ 162 h 563"/>
                <a:gd name="T4" fmla="*/ 343 w 535"/>
                <a:gd name="T5" fmla="*/ 202 h 563"/>
                <a:gd name="T6" fmla="*/ 384 w 535"/>
                <a:gd name="T7" fmla="*/ 191 h 563"/>
                <a:gd name="T8" fmla="*/ 495 w 535"/>
                <a:gd name="T9" fmla="*/ 267 h 563"/>
                <a:gd name="T10" fmla="*/ 483 w 535"/>
                <a:gd name="T11" fmla="*/ 331 h 563"/>
                <a:gd name="T12" fmla="*/ 535 w 535"/>
                <a:gd name="T13" fmla="*/ 366 h 563"/>
                <a:gd name="T14" fmla="*/ 523 w 535"/>
                <a:gd name="T15" fmla="*/ 446 h 563"/>
                <a:gd name="T16" fmla="*/ 495 w 535"/>
                <a:gd name="T17" fmla="*/ 441 h 563"/>
                <a:gd name="T18" fmla="*/ 443 w 535"/>
                <a:gd name="T19" fmla="*/ 499 h 563"/>
                <a:gd name="T20" fmla="*/ 331 w 535"/>
                <a:gd name="T21" fmla="*/ 563 h 563"/>
                <a:gd name="T22" fmla="*/ 209 w 535"/>
                <a:gd name="T23" fmla="*/ 539 h 563"/>
                <a:gd name="T24" fmla="*/ 198 w 535"/>
                <a:gd name="T25" fmla="*/ 499 h 563"/>
                <a:gd name="T26" fmla="*/ 286 w 535"/>
                <a:gd name="T27" fmla="*/ 411 h 563"/>
                <a:gd name="T28" fmla="*/ 209 w 535"/>
                <a:gd name="T29" fmla="*/ 331 h 563"/>
                <a:gd name="T30" fmla="*/ 152 w 535"/>
                <a:gd name="T31" fmla="*/ 319 h 563"/>
                <a:gd name="T32" fmla="*/ 134 w 535"/>
                <a:gd name="T33" fmla="*/ 267 h 563"/>
                <a:gd name="T34" fmla="*/ 52 w 535"/>
                <a:gd name="T35" fmla="*/ 255 h 563"/>
                <a:gd name="T36" fmla="*/ 0 w 535"/>
                <a:gd name="T37" fmla="*/ 139 h 563"/>
                <a:gd name="T38" fmla="*/ 47 w 535"/>
                <a:gd name="T39" fmla="*/ 40 h 563"/>
                <a:gd name="T40" fmla="*/ 152 w 535"/>
                <a:gd name="T41" fmla="*/ 0 h 563"/>
                <a:gd name="T42" fmla="*/ 291 w 535"/>
                <a:gd name="T43" fmla="*/ 0 h 563"/>
                <a:gd name="T44" fmla="*/ 291 w 535"/>
                <a:gd name="T45" fmla="*/ 40 h 563"/>
                <a:gd name="T46" fmla="*/ 326 w 535"/>
                <a:gd name="T47" fmla="*/ 57 h 5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535" h="563">
                  <a:moveTo>
                    <a:pt x="326" y="57"/>
                  </a:moveTo>
                  <a:lnTo>
                    <a:pt x="309" y="162"/>
                  </a:lnTo>
                  <a:lnTo>
                    <a:pt x="343" y="202"/>
                  </a:lnTo>
                  <a:lnTo>
                    <a:pt x="384" y="191"/>
                  </a:lnTo>
                  <a:lnTo>
                    <a:pt x="495" y="267"/>
                  </a:lnTo>
                  <a:lnTo>
                    <a:pt x="483" y="331"/>
                  </a:lnTo>
                  <a:lnTo>
                    <a:pt x="535" y="366"/>
                  </a:lnTo>
                  <a:lnTo>
                    <a:pt x="523" y="446"/>
                  </a:lnTo>
                  <a:lnTo>
                    <a:pt x="495" y="441"/>
                  </a:lnTo>
                  <a:lnTo>
                    <a:pt x="443" y="499"/>
                  </a:lnTo>
                  <a:lnTo>
                    <a:pt x="331" y="563"/>
                  </a:lnTo>
                  <a:lnTo>
                    <a:pt x="209" y="539"/>
                  </a:lnTo>
                  <a:lnTo>
                    <a:pt x="198" y="499"/>
                  </a:lnTo>
                  <a:lnTo>
                    <a:pt x="286" y="411"/>
                  </a:lnTo>
                  <a:lnTo>
                    <a:pt x="209" y="331"/>
                  </a:lnTo>
                  <a:lnTo>
                    <a:pt x="152" y="319"/>
                  </a:lnTo>
                  <a:lnTo>
                    <a:pt x="134" y="267"/>
                  </a:lnTo>
                  <a:lnTo>
                    <a:pt x="52" y="255"/>
                  </a:lnTo>
                  <a:lnTo>
                    <a:pt x="0" y="139"/>
                  </a:lnTo>
                  <a:lnTo>
                    <a:pt x="47" y="40"/>
                  </a:lnTo>
                  <a:lnTo>
                    <a:pt x="152" y="0"/>
                  </a:lnTo>
                  <a:lnTo>
                    <a:pt x="291" y="0"/>
                  </a:lnTo>
                  <a:lnTo>
                    <a:pt x="291" y="40"/>
                  </a:lnTo>
                  <a:lnTo>
                    <a:pt x="326" y="57"/>
                  </a:lnTo>
                  <a:close/>
                </a:path>
              </a:pathLst>
            </a:custGeom>
            <a:grpFill/>
            <a:ln w="9525">
              <a:solidFill>
                <a:srgbClr val="F7F7F7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10" name="Freeform 760"/>
            <p:cNvSpPr>
              <a:spLocks/>
            </p:cNvSpPr>
            <p:nvPr/>
          </p:nvSpPr>
          <p:spPr bwMode="auto">
            <a:xfrm>
              <a:off x="10926733" y="4608569"/>
              <a:ext cx="193981" cy="223825"/>
            </a:xfrm>
            <a:custGeom>
              <a:avLst/>
              <a:gdLst>
                <a:gd name="T0" fmla="*/ 134 w 354"/>
                <a:gd name="T1" fmla="*/ 0 h 471"/>
                <a:gd name="T2" fmla="*/ 69 w 354"/>
                <a:gd name="T3" fmla="*/ 6 h 471"/>
                <a:gd name="T4" fmla="*/ 34 w 354"/>
                <a:gd name="T5" fmla="*/ 23 h 471"/>
                <a:gd name="T6" fmla="*/ 58 w 354"/>
                <a:gd name="T7" fmla="*/ 70 h 471"/>
                <a:gd name="T8" fmla="*/ 29 w 354"/>
                <a:gd name="T9" fmla="*/ 98 h 471"/>
                <a:gd name="T10" fmla="*/ 0 w 354"/>
                <a:gd name="T11" fmla="*/ 98 h 471"/>
                <a:gd name="T12" fmla="*/ 12 w 354"/>
                <a:gd name="T13" fmla="*/ 168 h 471"/>
                <a:gd name="T14" fmla="*/ 69 w 354"/>
                <a:gd name="T15" fmla="*/ 192 h 471"/>
                <a:gd name="T16" fmla="*/ 64 w 354"/>
                <a:gd name="T17" fmla="*/ 232 h 471"/>
                <a:gd name="T18" fmla="*/ 87 w 354"/>
                <a:gd name="T19" fmla="*/ 250 h 471"/>
                <a:gd name="T20" fmla="*/ 87 w 354"/>
                <a:gd name="T21" fmla="*/ 424 h 471"/>
                <a:gd name="T22" fmla="*/ 111 w 354"/>
                <a:gd name="T23" fmla="*/ 471 h 471"/>
                <a:gd name="T24" fmla="*/ 308 w 354"/>
                <a:gd name="T25" fmla="*/ 436 h 471"/>
                <a:gd name="T26" fmla="*/ 285 w 354"/>
                <a:gd name="T27" fmla="*/ 360 h 471"/>
                <a:gd name="T28" fmla="*/ 221 w 354"/>
                <a:gd name="T29" fmla="*/ 325 h 471"/>
                <a:gd name="T30" fmla="*/ 233 w 354"/>
                <a:gd name="T31" fmla="*/ 244 h 471"/>
                <a:gd name="T32" fmla="*/ 354 w 354"/>
                <a:gd name="T33" fmla="*/ 151 h 471"/>
                <a:gd name="T34" fmla="*/ 238 w 354"/>
                <a:gd name="T35" fmla="*/ 145 h 471"/>
                <a:gd name="T36" fmla="*/ 134 w 354"/>
                <a:gd name="T37" fmla="*/ 0 h 4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54" h="471">
                  <a:moveTo>
                    <a:pt x="134" y="0"/>
                  </a:moveTo>
                  <a:lnTo>
                    <a:pt x="69" y="6"/>
                  </a:lnTo>
                  <a:lnTo>
                    <a:pt x="34" y="23"/>
                  </a:lnTo>
                  <a:lnTo>
                    <a:pt x="58" y="70"/>
                  </a:lnTo>
                  <a:lnTo>
                    <a:pt x="29" y="98"/>
                  </a:lnTo>
                  <a:lnTo>
                    <a:pt x="0" y="98"/>
                  </a:lnTo>
                  <a:lnTo>
                    <a:pt x="12" y="168"/>
                  </a:lnTo>
                  <a:lnTo>
                    <a:pt x="69" y="192"/>
                  </a:lnTo>
                  <a:lnTo>
                    <a:pt x="64" y="232"/>
                  </a:lnTo>
                  <a:lnTo>
                    <a:pt x="87" y="250"/>
                  </a:lnTo>
                  <a:lnTo>
                    <a:pt x="87" y="424"/>
                  </a:lnTo>
                  <a:lnTo>
                    <a:pt x="111" y="471"/>
                  </a:lnTo>
                  <a:lnTo>
                    <a:pt x="308" y="436"/>
                  </a:lnTo>
                  <a:lnTo>
                    <a:pt x="285" y="360"/>
                  </a:lnTo>
                  <a:lnTo>
                    <a:pt x="221" y="325"/>
                  </a:lnTo>
                  <a:lnTo>
                    <a:pt x="233" y="244"/>
                  </a:lnTo>
                  <a:lnTo>
                    <a:pt x="354" y="151"/>
                  </a:lnTo>
                  <a:lnTo>
                    <a:pt x="238" y="145"/>
                  </a:lnTo>
                  <a:lnTo>
                    <a:pt x="134" y="0"/>
                  </a:lnTo>
                  <a:close/>
                </a:path>
              </a:pathLst>
            </a:custGeom>
            <a:grpFill/>
            <a:ln w="9525">
              <a:solidFill>
                <a:srgbClr val="F7F7F7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11" name="Freeform 761"/>
            <p:cNvSpPr>
              <a:spLocks/>
            </p:cNvSpPr>
            <p:nvPr/>
          </p:nvSpPr>
          <p:spPr bwMode="auto">
            <a:xfrm>
              <a:off x="11046107" y="4678204"/>
              <a:ext cx="164138" cy="134295"/>
            </a:xfrm>
            <a:custGeom>
              <a:avLst/>
              <a:gdLst>
                <a:gd name="T0" fmla="*/ 133 w 302"/>
                <a:gd name="T1" fmla="*/ 0 h 285"/>
                <a:gd name="T2" fmla="*/ 12 w 302"/>
                <a:gd name="T3" fmla="*/ 93 h 285"/>
                <a:gd name="T4" fmla="*/ 0 w 302"/>
                <a:gd name="T5" fmla="*/ 174 h 285"/>
                <a:gd name="T6" fmla="*/ 64 w 302"/>
                <a:gd name="T7" fmla="*/ 209 h 285"/>
                <a:gd name="T8" fmla="*/ 87 w 302"/>
                <a:gd name="T9" fmla="*/ 285 h 285"/>
                <a:gd name="T10" fmla="*/ 133 w 302"/>
                <a:gd name="T11" fmla="*/ 250 h 285"/>
                <a:gd name="T12" fmla="*/ 185 w 302"/>
                <a:gd name="T13" fmla="*/ 285 h 285"/>
                <a:gd name="T14" fmla="*/ 255 w 302"/>
                <a:gd name="T15" fmla="*/ 285 h 285"/>
                <a:gd name="T16" fmla="*/ 296 w 302"/>
                <a:gd name="T17" fmla="*/ 180 h 285"/>
                <a:gd name="T18" fmla="*/ 272 w 302"/>
                <a:gd name="T19" fmla="*/ 134 h 285"/>
                <a:gd name="T20" fmla="*/ 302 w 302"/>
                <a:gd name="T21" fmla="*/ 87 h 285"/>
                <a:gd name="T22" fmla="*/ 244 w 302"/>
                <a:gd name="T23" fmla="*/ 76 h 285"/>
                <a:gd name="T24" fmla="*/ 162 w 302"/>
                <a:gd name="T25" fmla="*/ 6 h 285"/>
                <a:gd name="T26" fmla="*/ 133 w 302"/>
                <a:gd name="T27" fmla="*/ 0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02" h="285">
                  <a:moveTo>
                    <a:pt x="133" y="0"/>
                  </a:moveTo>
                  <a:lnTo>
                    <a:pt x="12" y="93"/>
                  </a:lnTo>
                  <a:lnTo>
                    <a:pt x="0" y="174"/>
                  </a:lnTo>
                  <a:lnTo>
                    <a:pt x="64" y="209"/>
                  </a:lnTo>
                  <a:lnTo>
                    <a:pt x="87" y="285"/>
                  </a:lnTo>
                  <a:lnTo>
                    <a:pt x="133" y="250"/>
                  </a:lnTo>
                  <a:lnTo>
                    <a:pt x="185" y="285"/>
                  </a:lnTo>
                  <a:lnTo>
                    <a:pt x="255" y="285"/>
                  </a:lnTo>
                  <a:lnTo>
                    <a:pt x="296" y="180"/>
                  </a:lnTo>
                  <a:lnTo>
                    <a:pt x="272" y="134"/>
                  </a:lnTo>
                  <a:lnTo>
                    <a:pt x="302" y="87"/>
                  </a:lnTo>
                  <a:lnTo>
                    <a:pt x="244" y="76"/>
                  </a:lnTo>
                  <a:lnTo>
                    <a:pt x="162" y="6"/>
                  </a:lnTo>
                  <a:lnTo>
                    <a:pt x="133" y="0"/>
                  </a:lnTo>
                  <a:close/>
                </a:path>
              </a:pathLst>
            </a:custGeom>
            <a:grpFill/>
            <a:ln w="9525">
              <a:solidFill>
                <a:srgbClr val="F7F7F7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12" name="Freeform 762"/>
            <p:cNvSpPr>
              <a:spLocks/>
            </p:cNvSpPr>
            <p:nvPr/>
          </p:nvSpPr>
          <p:spPr bwMode="auto">
            <a:xfrm>
              <a:off x="11185377" y="4722969"/>
              <a:ext cx="84555" cy="104453"/>
            </a:xfrm>
            <a:custGeom>
              <a:avLst/>
              <a:gdLst>
                <a:gd name="T0" fmla="*/ 47 w 163"/>
                <a:gd name="T1" fmla="*/ 0 h 226"/>
                <a:gd name="T2" fmla="*/ 17 w 163"/>
                <a:gd name="T3" fmla="*/ 47 h 226"/>
                <a:gd name="T4" fmla="*/ 41 w 163"/>
                <a:gd name="T5" fmla="*/ 93 h 226"/>
                <a:gd name="T6" fmla="*/ 0 w 163"/>
                <a:gd name="T7" fmla="*/ 198 h 226"/>
                <a:gd name="T8" fmla="*/ 35 w 163"/>
                <a:gd name="T9" fmla="*/ 226 h 226"/>
                <a:gd name="T10" fmla="*/ 76 w 163"/>
                <a:gd name="T11" fmla="*/ 221 h 226"/>
                <a:gd name="T12" fmla="*/ 163 w 163"/>
                <a:gd name="T13" fmla="*/ 93 h 226"/>
                <a:gd name="T14" fmla="*/ 82 w 163"/>
                <a:gd name="T15" fmla="*/ 12 h 226"/>
                <a:gd name="T16" fmla="*/ 47 w 163"/>
                <a:gd name="T17" fmla="*/ 0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3" h="226">
                  <a:moveTo>
                    <a:pt x="47" y="0"/>
                  </a:moveTo>
                  <a:lnTo>
                    <a:pt x="17" y="47"/>
                  </a:lnTo>
                  <a:lnTo>
                    <a:pt x="41" y="93"/>
                  </a:lnTo>
                  <a:lnTo>
                    <a:pt x="0" y="198"/>
                  </a:lnTo>
                  <a:lnTo>
                    <a:pt x="35" y="226"/>
                  </a:lnTo>
                  <a:lnTo>
                    <a:pt x="76" y="221"/>
                  </a:lnTo>
                  <a:lnTo>
                    <a:pt x="163" y="93"/>
                  </a:lnTo>
                  <a:lnTo>
                    <a:pt x="82" y="12"/>
                  </a:lnTo>
                  <a:lnTo>
                    <a:pt x="47" y="0"/>
                  </a:lnTo>
                  <a:close/>
                </a:path>
              </a:pathLst>
            </a:custGeom>
            <a:grpFill/>
            <a:ln w="9525">
              <a:solidFill>
                <a:srgbClr val="F7F7F7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13" name="Freeform 763"/>
            <p:cNvSpPr>
              <a:spLocks/>
            </p:cNvSpPr>
            <p:nvPr/>
          </p:nvSpPr>
          <p:spPr bwMode="auto">
            <a:xfrm>
              <a:off x="10394527" y="4683179"/>
              <a:ext cx="1452377" cy="1248447"/>
            </a:xfrm>
            <a:custGeom>
              <a:avLst/>
              <a:gdLst>
                <a:gd name="T0" fmla="*/ 1662 w 2685"/>
                <a:gd name="T1" fmla="*/ 192 h 2603"/>
                <a:gd name="T2" fmla="*/ 1760 w 2685"/>
                <a:gd name="T3" fmla="*/ 343 h 2603"/>
                <a:gd name="T4" fmla="*/ 1673 w 2685"/>
                <a:gd name="T5" fmla="*/ 512 h 2603"/>
                <a:gd name="T6" fmla="*/ 1790 w 2685"/>
                <a:gd name="T7" fmla="*/ 488 h 2603"/>
                <a:gd name="T8" fmla="*/ 1703 w 2685"/>
                <a:gd name="T9" fmla="*/ 540 h 2603"/>
                <a:gd name="T10" fmla="*/ 1854 w 2685"/>
                <a:gd name="T11" fmla="*/ 523 h 2603"/>
                <a:gd name="T12" fmla="*/ 2028 w 2685"/>
                <a:gd name="T13" fmla="*/ 570 h 2603"/>
                <a:gd name="T14" fmla="*/ 2046 w 2685"/>
                <a:gd name="T15" fmla="*/ 622 h 2603"/>
                <a:gd name="T16" fmla="*/ 2069 w 2685"/>
                <a:gd name="T17" fmla="*/ 662 h 2603"/>
                <a:gd name="T18" fmla="*/ 2284 w 2685"/>
                <a:gd name="T19" fmla="*/ 721 h 2603"/>
                <a:gd name="T20" fmla="*/ 2395 w 2685"/>
                <a:gd name="T21" fmla="*/ 704 h 2603"/>
                <a:gd name="T22" fmla="*/ 2587 w 2685"/>
                <a:gd name="T23" fmla="*/ 884 h 2603"/>
                <a:gd name="T24" fmla="*/ 2679 w 2685"/>
                <a:gd name="T25" fmla="*/ 894 h 2603"/>
                <a:gd name="T26" fmla="*/ 2644 w 2685"/>
                <a:gd name="T27" fmla="*/ 1156 h 2603"/>
                <a:gd name="T28" fmla="*/ 2400 w 2685"/>
                <a:gd name="T29" fmla="*/ 1342 h 2603"/>
                <a:gd name="T30" fmla="*/ 2336 w 2685"/>
                <a:gd name="T31" fmla="*/ 1494 h 2603"/>
                <a:gd name="T32" fmla="*/ 2266 w 2685"/>
                <a:gd name="T33" fmla="*/ 1703 h 2603"/>
                <a:gd name="T34" fmla="*/ 2004 w 2685"/>
                <a:gd name="T35" fmla="*/ 1993 h 2603"/>
                <a:gd name="T36" fmla="*/ 1795 w 2685"/>
                <a:gd name="T37" fmla="*/ 2045 h 2603"/>
                <a:gd name="T38" fmla="*/ 1558 w 2685"/>
                <a:gd name="T39" fmla="*/ 2127 h 2603"/>
                <a:gd name="T40" fmla="*/ 1319 w 2685"/>
                <a:gd name="T41" fmla="*/ 2521 h 2603"/>
                <a:gd name="T42" fmla="*/ 1342 w 2685"/>
                <a:gd name="T43" fmla="*/ 2382 h 2603"/>
                <a:gd name="T44" fmla="*/ 1203 w 2685"/>
                <a:gd name="T45" fmla="*/ 2603 h 2603"/>
                <a:gd name="T46" fmla="*/ 1151 w 2685"/>
                <a:gd name="T47" fmla="*/ 2486 h 2603"/>
                <a:gd name="T48" fmla="*/ 1034 w 2685"/>
                <a:gd name="T49" fmla="*/ 2417 h 2603"/>
                <a:gd name="T50" fmla="*/ 977 w 2685"/>
                <a:gd name="T51" fmla="*/ 2324 h 2603"/>
                <a:gd name="T52" fmla="*/ 1226 w 2685"/>
                <a:gd name="T53" fmla="*/ 2104 h 2603"/>
                <a:gd name="T54" fmla="*/ 1226 w 2685"/>
                <a:gd name="T55" fmla="*/ 2017 h 2603"/>
                <a:gd name="T56" fmla="*/ 1186 w 2685"/>
                <a:gd name="T57" fmla="*/ 1918 h 2603"/>
                <a:gd name="T58" fmla="*/ 1034 w 2685"/>
                <a:gd name="T59" fmla="*/ 1853 h 2603"/>
                <a:gd name="T60" fmla="*/ 1022 w 2685"/>
                <a:gd name="T61" fmla="*/ 1668 h 2603"/>
                <a:gd name="T62" fmla="*/ 1011 w 2685"/>
                <a:gd name="T63" fmla="*/ 1476 h 2603"/>
                <a:gd name="T64" fmla="*/ 900 w 2685"/>
                <a:gd name="T65" fmla="*/ 1383 h 2603"/>
                <a:gd name="T66" fmla="*/ 877 w 2685"/>
                <a:gd name="T67" fmla="*/ 1342 h 2603"/>
                <a:gd name="T68" fmla="*/ 726 w 2685"/>
                <a:gd name="T69" fmla="*/ 1156 h 2603"/>
                <a:gd name="T70" fmla="*/ 581 w 2685"/>
                <a:gd name="T71" fmla="*/ 1069 h 2603"/>
                <a:gd name="T72" fmla="*/ 639 w 2685"/>
                <a:gd name="T73" fmla="*/ 971 h 2603"/>
                <a:gd name="T74" fmla="*/ 429 w 2685"/>
                <a:gd name="T75" fmla="*/ 994 h 2603"/>
                <a:gd name="T76" fmla="*/ 366 w 2685"/>
                <a:gd name="T77" fmla="*/ 982 h 2603"/>
                <a:gd name="T78" fmla="*/ 284 w 2685"/>
                <a:gd name="T79" fmla="*/ 1023 h 2603"/>
                <a:gd name="T80" fmla="*/ 232 w 2685"/>
                <a:gd name="T81" fmla="*/ 918 h 2603"/>
                <a:gd name="T82" fmla="*/ 122 w 2685"/>
                <a:gd name="T83" fmla="*/ 918 h 2603"/>
                <a:gd name="T84" fmla="*/ 23 w 2685"/>
                <a:gd name="T85" fmla="*/ 901 h 2603"/>
                <a:gd name="T86" fmla="*/ 52 w 2685"/>
                <a:gd name="T87" fmla="*/ 692 h 2603"/>
                <a:gd name="T88" fmla="*/ 262 w 2685"/>
                <a:gd name="T89" fmla="*/ 529 h 2603"/>
                <a:gd name="T90" fmla="*/ 314 w 2685"/>
                <a:gd name="T91" fmla="*/ 285 h 2603"/>
                <a:gd name="T92" fmla="*/ 384 w 2685"/>
                <a:gd name="T93" fmla="*/ 192 h 2603"/>
                <a:gd name="T94" fmla="*/ 342 w 2685"/>
                <a:gd name="T95" fmla="*/ 174 h 2603"/>
                <a:gd name="T96" fmla="*/ 377 w 2685"/>
                <a:gd name="T97" fmla="*/ 151 h 2603"/>
                <a:gd name="T98" fmla="*/ 476 w 2685"/>
                <a:gd name="T99" fmla="*/ 186 h 2603"/>
                <a:gd name="T100" fmla="*/ 656 w 2685"/>
                <a:gd name="T101" fmla="*/ 268 h 2603"/>
                <a:gd name="T102" fmla="*/ 691 w 2685"/>
                <a:gd name="T103" fmla="*/ 52 h 2603"/>
                <a:gd name="T104" fmla="*/ 843 w 2685"/>
                <a:gd name="T105" fmla="*/ 105 h 2603"/>
                <a:gd name="T106" fmla="*/ 965 w 2685"/>
                <a:gd name="T107" fmla="*/ 99 h 2603"/>
                <a:gd name="T108" fmla="*/ 1000 w 2685"/>
                <a:gd name="T109" fmla="*/ 0 h 2603"/>
                <a:gd name="T110" fmla="*/ 1052 w 2685"/>
                <a:gd name="T111" fmla="*/ 59 h 2603"/>
                <a:gd name="T112" fmla="*/ 1075 w 2685"/>
                <a:gd name="T113" fmla="*/ 256 h 2603"/>
                <a:gd name="T114" fmla="*/ 1296 w 2685"/>
                <a:gd name="T115" fmla="*/ 268 h 2603"/>
                <a:gd name="T116" fmla="*/ 1401 w 2685"/>
                <a:gd name="T117" fmla="*/ 268 h 2603"/>
                <a:gd name="T118" fmla="*/ 1499 w 2685"/>
                <a:gd name="T119" fmla="*/ 296 h 2603"/>
                <a:gd name="T120" fmla="*/ 1633 w 2685"/>
                <a:gd name="T121" fmla="*/ 163 h 26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685" h="2603">
                  <a:moveTo>
                    <a:pt x="1633" y="163"/>
                  </a:moveTo>
                  <a:lnTo>
                    <a:pt x="1662" y="192"/>
                  </a:lnTo>
                  <a:lnTo>
                    <a:pt x="1715" y="308"/>
                  </a:lnTo>
                  <a:lnTo>
                    <a:pt x="1760" y="343"/>
                  </a:lnTo>
                  <a:lnTo>
                    <a:pt x="1580" y="523"/>
                  </a:lnTo>
                  <a:lnTo>
                    <a:pt x="1673" y="512"/>
                  </a:lnTo>
                  <a:lnTo>
                    <a:pt x="1737" y="477"/>
                  </a:lnTo>
                  <a:lnTo>
                    <a:pt x="1790" y="488"/>
                  </a:lnTo>
                  <a:lnTo>
                    <a:pt x="1772" y="535"/>
                  </a:lnTo>
                  <a:lnTo>
                    <a:pt x="1703" y="540"/>
                  </a:lnTo>
                  <a:lnTo>
                    <a:pt x="1778" y="582"/>
                  </a:lnTo>
                  <a:lnTo>
                    <a:pt x="1854" y="523"/>
                  </a:lnTo>
                  <a:lnTo>
                    <a:pt x="2022" y="535"/>
                  </a:lnTo>
                  <a:lnTo>
                    <a:pt x="2028" y="570"/>
                  </a:lnTo>
                  <a:lnTo>
                    <a:pt x="2057" y="570"/>
                  </a:lnTo>
                  <a:lnTo>
                    <a:pt x="2046" y="622"/>
                  </a:lnTo>
                  <a:lnTo>
                    <a:pt x="2086" y="640"/>
                  </a:lnTo>
                  <a:lnTo>
                    <a:pt x="2069" y="662"/>
                  </a:lnTo>
                  <a:lnTo>
                    <a:pt x="2191" y="669"/>
                  </a:lnTo>
                  <a:lnTo>
                    <a:pt x="2284" y="721"/>
                  </a:lnTo>
                  <a:lnTo>
                    <a:pt x="2348" y="680"/>
                  </a:lnTo>
                  <a:lnTo>
                    <a:pt x="2395" y="704"/>
                  </a:lnTo>
                  <a:lnTo>
                    <a:pt x="2545" y="872"/>
                  </a:lnTo>
                  <a:lnTo>
                    <a:pt x="2587" y="884"/>
                  </a:lnTo>
                  <a:lnTo>
                    <a:pt x="2644" y="860"/>
                  </a:lnTo>
                  <a:lnTo>
                    <a:pt x="2679" y="894"/>
                  </a:lnTo>
                  <a:lnTo>
                    <a:pt x="2685" y="1081"/>
                  </a:lnTo>
                  <a:lnTo>
                    <a:pt x="2644" y="1156"/>
                  </a:lnTo>
                  <a:lnTo>
                    <a:pt x="2580" y="1180"/>
                  </a:lnTo>
                  <a:lnTo>
                    <a:pt x="2400" y="1342"/>
                  </a:lnTo>
                  <a:lnTo>
                    <a:pt x="2348" y="1372"/>
                  </a:lnTo>
                  <a:lnTo>
                    <a:pt x="2336" y="1494"/>
                  </a:lnTo>
                  <a:lnTo>
                    <a:pt x="2290" y="1592"/>
                  </a:lnTo>
                  <a:lnTo>
                    <a:pt x="2266" y="1703"/>
                  </a:lnTo>
                  <a:lnTo>
                    <a:pt x="2051" y="1975"/>
                  </a:lnTo>
                  <a:lnTo>
                    <a:pt x="2004" y="1993"/>
                  </a:lnTo>
                  <a:lnTo>
                    <a:pt x="1917" y="1982"/>
                  </a:lnTo>
                  <a:lnTo>
                    <a:pt x="1795" y="2045"/>
                  </a:lnTo>
                  <a:lnTo>
                    <a:pt x="1743" y="2034"/>
                  </a:lnTo>
                  <a:lnTo>
                    <a:pt x="1558" y="2127"/>
                  </a:lnTo>
                  <a:lnTo>
                    <a:pt x="1516" y="2306"/>
                  </a:lnTo>
                  <a:lnTo>
                    <a:pt x="1319" y="2521"/>
                  </a:lnTo>
                  <a:lnTo>
                    <a:pt x="1279" y="2521"/>
                  </a:lnTo>
                  <a:lnTo>
                    <a:pt x="1342" y="2382"/>
                  </a:lnTo>
                  <a:lnTo>
                    <a:pt x="1313" y="2394"/>
                  </a:lnTo>
                  <a:lnTo>
                    <a:pt x="1203" y="2603"/>
                  </a:lnTo>
                  <a:lnTo>
                    <a:pt x="1144" y="2528"/>
                  </a:lnTo>
                  <a:lnTo>
                    <a:pt x="1151" y="2486"/>
                  </a:lnTo>
                  <a:lnTo>
                    <a:pt x="1081" y="2423"/>
                  </a:lnTo>
                  <a:lnTo>
                    <a:pt x="1034" y="2417"/>
                  </a:lnTo>
                  <a:lnTo>
                    <a:pt x="1029" y="2359"/>
                  </a:lnTo>
                  <a:lnTo>
                    <a:pt x="977" y="2324"/>
                  </a:lnTo>
                  <a:lnTo>
                    <a:pt x="1226" y="2196"/>
                  </a:lnTo>
                  <a:lnTo>
                    <a:pt x="1226" y="2104"/>
                  </a:lnTo>
                  <a:lnTo>
                    <a:pt x="1214" y="2097"/>
                  </a:lnTo>
                  <a:lnTo>
                    <a:pt x="1226" y="2017"/>
                  </a:lnTo>
                  <a:lnTo>
                    <a:pt x="1174" y="1982"/>
                  </a:lnTo>
                  <a:lnTo>
                    <a:pt x="1186" y="1918"/>
                  </a:lnTo>
                  <a:lnTo>
                    <a:pt x="1075" y="1842"/>
                  </a:lnTo>
                  <a:lnTo>
                    <a:pt x="1034" y="1853"/>
                  </a:lnTo>
                  <a:lnTo>
                    <a:pt x="1000" y="1825"/>
                  </a:lnTo>
                  <a:lnTo>
                    <a:pt x="1022" y="1668"/>
                  </a:lnTo>
                  <a:lnTo>
                    <a:pt x="1052" y="1633"/>
                  </a:lnTo>
                  <a:lnTo>
                    <a:pt x="1011" y="1476"/>
                  </a:lnTo>
                  <a:lnTo>
                    <a:pt x="918" y="1447"/>
                  </a:lnTo>
                  <a:lnTo>
                    <a:pt x="900" y="1383"/>
                  </a:lnTo>
                  <a:lnTo>
                    <a:pt x="877" y="1360"/>
                  </a:lnTo>
                  <a:lnTo>
                    <a:pt x="877" y="1342"/>
                  </a:lnTo>
                  <a:lnTo>
                    <a:pt x="918" y="1313"/>
                  </a:lnTo>
                  <a:lnTo>
                    <a:pt x="726" y="1156"/>
                  </a:lnTo>
                  <a:lnTo>
                    <a:pt x="639" y="1145"/>
                  </a:lnTo>
                  <a:lnTo>
                    <a:pt x="581" y="1069"/>
                  </a:lnTo>
                  <a:lnTo>
                    <a:pt x="628" y="1051"/>
                  </a:lnTo>
                  <a:lnTo>
                    <a:pt x="639" y="971"/>
                  </a:lnTo>
                  <a:lnTo>
                    <a:pt x="598" y="964"/>
                  </a:lnTo>
                  <a:lnTo>
                    <a:pt x="429" y="994"/>
                  </a:lnTo>
                  <a:lnTo>
                    <a:pt x="424" y="976"/>
                  </a:lnTo>
                  <a:lnTo>
                    <a:pt x="366" y="982"/>
                  </a:lnTo>
                  <a:lnTo>
                    <a:pt x="342" y="1034"/>
                  </a:lnTo>
                  <a:lnTo>
                    <a:pt x="284" y="1023"/>
                  </a:lnTo>
                  <a:lnTo>
                    <a:pt x="215" y="988"/>
                  </a:lnTo>
                  <a:lnTo>
                    <a:pt x="232" y="918"/>
                  </a:lnTo>
                  <a:lnTo>
                    <a:pt x="203" y="889"/>
                  </a:lnTo>
                  <a:lnTo>
                    <a:pt x="122" y="918"/>
                  </a:lnTo>
                  <a:lnTo>
                    <a:pt x="87" y="860"/>
                  </a:lnTo>
                  <a:lnTo>
                    <a:pt x="23" y="901"/>
                  </a:lnTo>
                  <a:lnTo>
                    <a:pt x="0" y="784"/>
                  </a:lnTo>
                  <a:lnTo>
                    <a:pt x="52" y="692"/>
                  </a:lnTo>
                  <a:lnTo>
                    <a:pt x="58" y="640"/>
                  </a:lnTo>
                  <a:lnTo>
                    <a:pt x="262" y="529"/>
                  </a:lnTo>
                  <a:lnTo>
                    <a:pt x="360" y="326"/>
                  </a:lnTo>
                  <a:lnTo>
                    <a:pt x="314" y="285"/>
                  </a:lnTo>
                  <a:lnTo>
                    <a:pt x="319" y="239"/>
                  </a:lnTo>
                  <a:lnTo>
                    <a:pt x="384" y="192"/>
                  </a:lnTo>
                  <a:lnTo>
                    <a:pt x="360" y="186"/>
                  </a:lnTo>
                  <a:lnTo>
                    <a:pt x="342" y="174"/>
                  </a:lnTo>
                  <a:lnTo>
                    <a:pt x="349" y="146"/>
                  </a:lnTo>
                  <a:lnTo>
                    <a:pt x="377" y="151"/>
                  </a:lnTo>
                  <a:lnTo>
                    <a:pt x="429" y="186"/>
                  </a:lnTo>
                  <a:lnTo>
                    <a:pt x="476" y="186"/>
                  </a:lnTo>
                  <a:lnTo>
                    <a:pt x="511" y="239"/>
                  </a:lnTo>
                  <a:lnTo>
                    <a:pt x="656" y="268"/>
                  </a:lnTo>
                  <a:lnTo>
                    <a:pt x="778" y="174"/>
                  </a:lnTo>
                  <a:lnTo>
                    <a:pt x="691" y="52"/>
                  </a:lnTo>
                  <a:lnTo>
                    <a:pt x="720" y="29"/>
                  </a:lnTo>
                  <a:lnTo>
                    <a:pt x="843" y="105"/>
                  </a:lnTo>
                  <a:lnTo>
                    <a:pt x="872" y="87"/>
                  </a:lnTo>
                  <a:lnTo>
                    <a:pt x="965" y="99"/>
                  </a:lnTo>
                  <a:lnTo>
                    <a:pt x="1000" y="24"/>
                  </a:lnTo>
                  <a:lnTo>
                    <a:pt x="1000" y="0"/>
                  </a:lnTo>
                  <a:lnTo>
                    <a:pt x="1057" y="24"/>
                  </a:lnTo>
                  <a:lnTo>
                    <a:pt x="1052" y="59"/>
                  </a:lnTo>
                  <a:lnTo>
                    <a:pt x="1075" y="82"/>
                  </a:lnTo>
                  <a:lnTo>
                    <a:pt x="1075" y="256"/>
                  </a:lnTo>
                  <a:lnTo>
                    <a:pt x="1099" y="303"/>
                  </a:lnTo>
                  <a:lnTo>
                    <a:pt x="1296" y="268"/>
                  </a:lnTo>
                  <a:lnTo>
                    <a:pt x="1342" y="233"/>
                  </a:lnTo>
                  <a:lnTo>
                    <a:pt x="1401" y="268"/>
                  </a:lnTo>
                  <a:lnTo>
                    <a:pt x="1470" y="268"/>
                  </a:lnTo>
                  <a:lnTo>
                    <a:pt x="1499" y="296"/>
                  </a:lnTo>
                  <a:lnTo>
                    <a:pt x="1540" y="291"/>
                  </a:lnTo>
                  <a:lnTo>
                    <a:pt x="1633" y="163"/>
                  </a:lnTo>
                  <a:close/>
                </a:path>
              </a:pathLst>
            </a:custGeom>
            <a:grpFill/>
            <a:ln w="9525">
              <a:solidFill>
                <a:srgbClr val="F7F7F7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14" name="Freeform 764"/>
            <p:cNvSpPr>
              <a:spLocks/>
            </p:cNvSpPr>
            <p:nvPr/>
          </p:nvSpPr>
          <p:spPr bwMode="auto">
            <a:xfrm rot="20717457">
              <a:off x="8260728" y="1808268"/>
              <a:ext cx="54713" cy="19895"/>
            </a:xfrm>
            <a:custGeom>
              <a:avLst/>
              <a:gdLst>
                <a:gd name="T0" fmla="*/ 64 w 99"/>
                <a:gd name="T1" fmla="*/ 11 h 46"/>
                <a:gd name="T2" fmla="*/ 12 w 99"/>
                <a:gd name="T3" fmla="*/ 0 h 46"/>
                <a:gd name="T4" fmla="*/ 0 w 99"/>
                <a:gd name="T5" fmla="*/ 11 h 46"/>
                <a:gd name="T6" fmla="*/ 12 w 99"/>
                <a:gd name="T7" fmla="*/ 40 h 46"/>
                <a:gd name="T8" fmla="*/ 64 w 99"/>
                <a:gd name="T9" fmla="*/ 46 h 46"/>
                <a:gd name="T10" fmla="*/ 99 w 99"/>
                <a:gd name="T11" fmla="*/ 17 h 46"/>
                <a:gd name="T12" fmla="*/ 64 w 99"/>
                <a:gd name="T13" fmla="*/ 11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9" h="46">
                  <a:moveTo>
                    <a:pt x="64" y="11"/>
                  </a:moveTo>
                  <a:lnTo>
                    <a:pt x="12" y="0"/>
                  </a:lnTo>
                  <a:lnTo>
                    <a:pt x="0" y="11"/>
                  </a:lnTo>
                  <a:lnTo>
                    <a:pt x="12" y="40"/>
                  </a:lnTo>
                  <a:lnTo>
                    <a:pt x="64" y="46"/>
                  </a:lnTo>
                  <a:lnTo>
                    <a:pt x="99" y="17"/>
                  </a:lnTo>
                  <a:lnTo>
                    <a:pt x="64" y="11"/>
                  </a:lnTo>
                  <a:close/>
                </a:path>
              </a:pathLst>
            </a:custGeom>
            <a:grpFill/>
            <a:ln w="9525">
              <a:solidFill>
                <a:srgbClr val="F7F7F7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15" name="Freeform 765"/>
            <p:cNvSpPr>
              <a:spLocks/>
            </p:cNvSpPr>
            <p:nvPr/>
          </p:nvSpPr>
          <p:spPr bwMode="auto">
            <a:xfrm rot="20717457">
              <a:off x="8171198" y="2012198"/>
              <a:ext cx="59687" cy="24870"/>
            </a:xfrm>
            <a:custGeom>
              <a:avLst/>
              <a:gdLst>
                <a:gd name="T0" fmla="*/ 58 w 110"/>
                <a:gd name="T1" fmla="*/ 0 h 52"/>
                <a:gd name="T2" fmla="*/ 0 w 110"/>
                <a:gd name="T3" fmla="*/ 24 h 52"/>
                <a:gd name="T4" fmla="*/ 23 w 110"/>
                <a:gd name="T5" fmla="*/ 41 h 52"/>
                <a:gd name="T6" fmla="*/ 105 w 110"/>
                <a:gd name="T7" fmla="*/ 52 h 52"/>
                <a:gd name="T8" fmla="*/ 110 w 110"/>
                <a:gd name="T9" fmla="*/ 17 h 52"/>
                <a:gd name="T10" fmla="*/ 81 w 110"/>
                <a:gd name="T11" fmla="*/ 0 h 52"/>
                <a:gd name="T12" fmla="*/ 58 w 110"/>
                <a:gd name="T13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0" h="52">
                  <a:moveTo>
                    <a:pt x="58" y="0"/>
                  </a:moveTo>
                  <a:lnTo>
                    <a:pt x="0" y="24"/>
                  </a:lnTo>
                  <a:lnTo>
                    <a:pt x="23" y="41"/>
                  </a:lnTo>
                  <a:lnTo>
                    <a:pt x="105" y="52"/>
                  </a:lnTo>
                  <a:lnTo>
                    <a:pt x="110" y="17"/>
                  </a:lnTo>
                  <a:lnTo>
                    <a:pt x="81" y="0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9525">
              <a:solidFill>
                <a:srgbClr val="F7F7F7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16" name="Freeform 766"/>
            <p:cNvSpPr>
              <a:spLocks/>
            </p:cNvSpPr>
            <p:nvPr/>
          </p:nvSpPr>
          <p:spPr bwMode="auto">
            <a:xfrm rot="20717457">
              <a:off x="10782491" y="2474769"/>
              <a:ext cx="233774" cy="193981"/>
            </a:xfrm>
            <a:custGeom>
              <a:avLst/>
              <a:gdLst>
                <a:gd name="T0" fmla="*/ 180 w 436"/>
                <a:gd name="T1" fmla="*/ 0 h 424"/>
                <a:gd name="T2" fmla="*/ 105 w 436"/>
                <a:gd name="T3" fmla="*/ 198 h 424"/>
                <a:gd name="T4" fmla="*/ 0 w 436"/>
                <a:gd name="T5" fmla="*/ 250 h 424"/>
                <a:gd name="T6" fmla="*/ 81 w 436"/>
                <a:gd name="T7" fmla="*/ 255 h 424"/>
                <a:gd name="T8" fmla="*/ 81 w 436"/>
                <a:gd name="T9" fmla="*/ 360 h 424"/>
                <a:gd name="T10" fmla="*/ 162 w 436"/>
                <a:gd name="T11" fmla="*/ 389 h 424"/>
                <a:gd name="T12" fmla="*/ 255 w 436"/>
                <a:gd name="T13" fmla="*/ 342 h 424"/>
                <a:gd name="T14" fmla="*/ 279 w 436"/>
                <a:gd name="T15" fmla="*/ 354 h 424"/>
                <a:gd name="T16" fmla="*/ 337 w 436"/>
                <a:gd name="T17" fmla="*/ 401 h 424"/>
                <a:gd name="T18" fmla="*/ 394 w 436"/>
                <a:gd name="T19" fmla="*/ 372 h 424"/>
                <a:gd name="T20" fmla="*/ 412 w 436"/>
                <a:gd name="T21" fmla="*/ 424 h 424"/>
                <a:gd name="T22" fmla="*/ 436 w 436"/>
                <a:gd name="T23" fmla="*/ 255 h 424"/>
                <a:gd name="T24" fmla="*/ 384 w 436"/>
                <a:gd name="T25" fmla="*/ 273 h 424"/>
                <a:gd name="T26" fmla="*/ 412 w 436"/>
                <a:gd name="T27" fmla="*/ 203 h 424"/>
                <a:gd name="T28" fmla="*/ 360 w 436"/>
                <a:gd name="T29" fmla="*/ 163 h 424"/>
                <a:gd name="T30" fmla="*/ 366 w 436"/>
                <a:gd name="T31" fmla="*/ 145 h 424"/>
                <a:gd name="T32" fmla="*/ 255 w 436"/>
                <a:gd name="T33" fmla="*/ 122 h 424"/>
                <a:gd name="T34" fmla="*/ 197 w 436"/>
                <a:gd name="T35" fmla="*/ 151 h 424"/>
                <a:gd name="T36" fmla="*/ 227 w 436"/>
                <a:gd name="T37" fmla="*/ 35 h 424"/>
                <a:gd name="T38" fmla="*/ 180 w 436"/>
                <a:gd name="T39" fmla="*/ 0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36" h="424">
                  <a:moveTo>
                    <a:pt x="180" y="0"/>
                  </a:moveTo>
                  <a:lnTo>
                    <a:pt x="105" y="198"/>
                  </a:lnTo>
                  <a:lnTo>
                    <a:pt x="0" y="250"/>
                  </a:lnTo>
                  <a:lnTo>
                    <a:pt x="81" y="255"/>
                  </a:lnTo>
                  <a:lnTo>
                    <a:pt x="81" y="360"/>
                  </a:lnTo>
                  <a:lnTo>
                    <a:pt x="162" y="389"/>
                  </a:lnTo>
                  <a:lnTo>
                    <a:pt x="255" y="342"/>
                  </a:lnTo>
                  <a:lnTo>
                    <a:pt x="279" y="354"/>
                  </a:lnTo>
                  <a:lnTo>
                    <a:pt x="337" y="401"/>
                  </a:lnTo>
                  <a:lnTo>
                    <a:pt x="394" y="372"/>
                  </a:lnTo>
                  <a:lnTo>
                    <a:pt x="412" y="424"/>
                  </a:lnTo>
                  <a:lnTo>
                    <a:pt x="436" y="255"/>
                  </a:lnTo>
                  <a:lnTo>
                    <a:pt x="384" y="273"/>
                  </a:lnTo>
                  <a:lnTo>
                    <a:pt x="412" y="203"/>
                  </a:lnTo>
                  <a:lnTo>
                    <a:pt x="360" y="163"/>
                  </a:lnTo>
                  <a:lnTo>
                    <a:pt x="366" y="145"/>
                  </a:lnTo>
                  <a:lnTo>
                    <a:pt x="255" y="122"/>
                  </a:lnTo>
                  <a:lnTo>
                    <a:pt x="197" y="151"/>
                  </a:lnTo>
                  <a:lnTo>
                    <a:pt x="227" y="35"/>
                  </a:lnTo>
                  <a:lnTo>
                    <a:pt x="180" y="0"/>
                  </a:lnTo>
                  <a:close/>
                </a:path>
              </a:pathLst>
            </a:custGeom>
            <a:grpFill/>
            <a:ln w="9525">
              <a:solidFill>
                <a:srgbClr val="F7F7F7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17" name="Freeform 767"/>
            <p:cNvSpPr>
              <a:spLocks/>
            </p:cNvSpPr>
            <p:nvPr/>
          </p:nvSpPr>
          <p:spPr bwMode="auto">
            <a:xfrm rot="20717457">
              <a:off x="10668092" y="2623987"/>
              <a:ext cx="64660" cy="24870"/>
            </a:xfrm>
            <a:custGeom>
              <a:avLst/>
              <a:gdLst>
                <a:gd name="T0" fmla="*/ 93 w 122"/>
                <a:gd name="T1" fmla="*/ 0 h 53"/>
                <a:gd name="T2" fmla="*/ 30 w 122"/>
                <a:gd name="T3" fmla="*/ 7 h 53"/>
                <a:gd name="T4" fmla="*/ 0 w 122"/>
                <a:gd name="T5" fmla="*/ 7 h 53"/>
                <a:gd name="T6" fmla="*/ 0 w 122"/>
                <a:gd name="T7" fmla="*/ 24 h 53"/>
                <a:gd name="T8" fmla="*/ 82 w 122"/>
                <a:gd name="T9" fmla="*/ 35 h 53"/>
                <a:gd name="T10" fmla="*/ 99 w 122"/>
                <a:gd name="T11" fmla="*/ 53 h 53"/>
                <a:gd name="T12" fmla="*/ 122 w 122"/>
                <a:gd name="T13" fmla="*/ 30 h 53"/>
                <a:gd name="T14" fmla="*/ 93 w 122"/>
                <a:gd name="T15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2" h="53">
                  <a:moveTo>
                    <a:pt x="93" y="0"/>
                  </a:moveTo>
                  <a:lnTo>
                    <a:pt x="30" y="7"/>
                  </a:lnTo>
                  <a:lnTo>
                    <a:pt x="0" y="7"/>
                  </a:lnTo>
                  <a:lnTo>
                    <a:pt x="0" y="24"/>
                  </a:lnTo>
                  <a:lnTo>
                    <a:pt x="82" y="35"/>
                  </a:lnTo>
                  <a:lnTo>
                    <a:pt x="99" y="53"/>
                  </a:lnTo>
                  <a:lnTo>
                    <a:pt x="122" y="30"/>
                  </a:lnTo>
                  <a:lnTo>
                    <a:pt x="93" y="0"/>
                  </a:lnTo>
                  <a:close/>
                </a:path>
              </a:pathLst>
            </a:custGeom>
            <a:grpFill/>
            <a:ln w="9525">
              <a:solidFill>
                <a:srgbClr val="F7F7F7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18" name="Freeform 768"/>
            <p:cNvSpPr>
              <a:spLocks/>
            </p:cNvSpPr>
            <p:nvPr/>
          </p:nvSpPr>
          <p:spPr bwMode="auto">
            <a:xfrm rot="20717457">
              <a:off x="10717830" y="2733413"/>
              <a:ext cx="34817" cy="24870"/>
            </a:xfrm>
            <a:custGeom>
              <a:avLst/>
              <a:gdLst>
                <a:gd name="T0" fmla="*/ 40 w 75"/>
                <a:gd name="T1" fmla="*/ 0 h 47"/>
                <a:gd name="T2" fmla="*/ 0 w 75"/>
                <a:gd name="T3" fmla="*/ 24 h 47"/>
                <a:gd name="T4" fmla="*/ 17 w 75"/>
                <a:gd name="T5" fmla="*/ 42 h 47"/>
                <a:gd name="T6" fmla="*/ 75 w 75"/>
                <a:gd name="T7" fmla="*/ 47 h 47"/>
                <a:gd name="T8" fmla="*/ 69 w 75"/>
                <a:gd name="T9" fmla="*/ 12 h 47"/>
                <a:gd name="T10" fmla="*/ 40 w 75"/>
                <a:gd name="T11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5" h="47">
                  <a:moveTo>
                    <a:pt x="40" y="0"/>
                  </a:moveTo>
                  <a:lnTo>
                    <a:pt x="0" y="24"/>
                  </a:lnTo>
                  <a:lnTo>
                    <a:pt x="17" y="42"/>
                  </a:lnTo>
                  <a:lnTo>
                    <a:pt x="75" y="47"/>
                  </a:lnTo>
                  <a:lnTo>
                    <a:pt x="69" y="12"/>
                  </a:lnTo>
                  <a:lnTo>
                    <a:pt x="40" y="0"/>
                  </a:lnTo>
                  <a:close/>
                </a:path>
              </a:pathLst>
            </a:custGeom>
            <a:grpFill/>
            <a:ln w="9525">
              <a:solidFill>
                <a:srgbClr val="F7F7F7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19" name="Freeform 769"/>
            <p:cNvSpPr>
              <a:spLocks/>
            </p:cNvSpPr>
            <p:nvPr/>
          </p:nvSpPr>
          <p:spPr bwMode="auto">
            <a:xfrm rot="20717457">
              <a:off x="10802387" y="2713518"/>
              <a:ext cx="49738" cy="49740"/>
            </a:xfrm>
            <a:custGeom>
              <a:avLst/>
              <a:gdLst>
                <a:gd name="T0" fmla="*/ 17 w 87"/>
                <a:gd name="T1" fmla="*/ 100 h 105"/>
                <a:gd name="T2" fmla="*/ 0 w 87"/>
                <a:gd name="T3" fmla="*/ 59 h 105"/>
                <a:gd name="T4" fmla="*/ 28 w 87"/>
                <a:gd name="T5" fmla="*/ 0 h 105"/>
                <a:gd name="T6" fmla="*/ 52 w 87"/>
                <a:gd name="T7" fmla="*/ 12 h 105"/>
                <a:gd name="T8" fmla="*/ 40 w 87"/>
                <a:gd name="T9" fmla="*/ 47 h 105"/>
                <a:gd name="T10" fmla="*/ 87 w 87"/>
                <a:gd name="T11" fmla="*/ 70 h 105"/>
                <a:gd name="T12" fmla="*/ 75 w 87"/>
                <a:gd name="T13" fmla="*/ 105 h 105"/>
                <a:gd name="T14" fmla="*/ 28 w 87"/>
                <a:gd name="T15" fmla="*/ 100 h 105"/>
                <a:gd name="T16" fmla="*/ 17 w 87"/>
                <a:gd name="T17" fmla="*/ 10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7" h="105">
                  <a:moveTo>
                    <a:pt x="17" y="100"/>
                  </a:moveTo>
                  <a:lnTo>
                    <a:pt x="0" y="59"/>
                  </a:lnTo>
                  <a:lnTo>
                    <a:pt x="28" y="0"/>
                  </a:lnTo>
                  <a:lnTo>
                    <a:pt x="52" y="12"/>
                  </a:lnTo>
                  <a:lnTo>
                    <a:pt x="40" y="47"/>
                  </a:lnTo>
                  <a:lnTo>
                    <a:pt x="87" y="70"/>
                  </a:lnTo>
                  <a:lnTo>
                    <a:pt x="75" y="105"/>
                  </a:lnTo>
                  <a:lnTo>
                    <a:pt x="28" y="100"/>
                  </a:lnTo>
                  <a:lnTo>
                    <a:pt x="17" y="100"/>
                  </a:lnTo>
                  <a:close/>
                </a:path>
              </a:pathLst>
            </a:custGeom>
            <a:grpFill/>
            <a:ln w="9525">
              <a:solidFill>
                <a:srgbClr val="F7F7F7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20" name="Freeform 770"/>
            <p:cNvSpPr>
              <a:spLocks/>
            </p:cNvSpPr>
            <p:nvPr/>
          </p:nvSpPr>
          <p:spPr bwMode="auto">
            <a:xfrm rot="20717457">
              <a:off x="8708378" y="2614039"/>
              <a:ext cx="44765" cy="104453"/>
            </a:xfrm>
            <a:custGeom>
              <a:avLst/>
              <a:gdLst>
                <a:gd name="T0" fmla="*/ 70 w 76"/>
                <a:gd name="T1" fmla="*/ 214 h 232"/>
                <a:gd name="T2" fmla="*/ 59 w 76"/>
                <a:gd name="T3" fmla="*/ 157 h 232"/>
                <a:gd name="T4" fmla="*/ 76 w 76"/>
                <a:gd name="T5" fmla="*/ 58 h 232"/>
                <a:gd name="T6" fmla="*/ 59 w 76"/>
                <a:gd name="T7" fmla="*/ 0 h 232"/>
                <a:gd name="T8" fmla="*/ 0 w 76"/>
                <a:gd name="T9" fmla="*/ 0 h 232"/>
                <a:gd name="T10" fmla="*/ 47 w 76"/>
                <a:gd name="T11" fmla="*/ 46 h 232"/>
                <a:gd name="T12" fmla="*/ 0 w 76"/>
                <a:gd name="T13" fmla="*/ 127 h 232"/>
                <a:gd name="T14" fmla="*/ 29 w 76"/>
                <a:gd name="T15" fmla="*/ 174 h 232"/>
                <a:gd name="T16" fmla="*/ 41 w 76"/>
                <a:gd name="T17" fmla="*/ 220 h 232"/>
                <a:gd name="T18" fmla="*/ 64 w 76"/>
                <a:gd name="T19" fmla="*/ 232 h 232"/>
                <a:gd name="T20" fmla="*/ 70 w 76"/>
                <a:gd name="T21" fmla="*/ 214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6" h="232">
                  <a:moveTo>
                    <a:pt x="70" y="214"/>
                  </a:moveTo>
                  <a:lnTo>
                    <a:pt x="59" y="157"/>
                  </a:lnTo>
                  <a:lnTo>
                    <a:pt x="76" y="58"/>
                  </a:lnTo>
                  <a:lnTo>
                    <a:pt x="59" y="0"/>
                  </a:lnTo>
                  <a:lnTo>
                    <a:pt x="0" y="0"/>
                  </a:lnTo>
                  <a:lnTo>
                    <a:pt x="47" y="46"/>
                  </a:lnTo>
                  <a:lnTo>
                    <a:pt x="0" y="127"/>
                  </a:lnTo>
                  <a:lnTo>
                    <a:pt x="29" y="174"/>
                  </a:lnTo>
                  <a:lnTo>
                    <a:pt x="41" y="220"/>
                  </a:lnTo>
                  <a:lnTo>
                    <a:pt x="64" y="232"/>
                  </a:lnTo>
                  <a:lnTo>
                    <a:pt x="70" y="214"/>
                  </a:lnTo>
                  <a:close/>
                </a:path>
              </a:pathLst>
            </a:custGeom>
            <a:grpFill/>
            <a:ln w="9525">
              <a:solidFill>
                <a:srgbClr val="F7F7F7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21" name="Freeform 771"/>
            <p:cNvSpPr>
              <a:spLocks/>
            </p:cNvSpPr>
            <p:nvPr/>
          </p:nvSpPr>
          <p:spPr bwMode="auto">
            <a:xfrm rot="20717457">
              <a:off x="9917035" y="2161414"/>
              <a:ext cx="139268" cy="84555"/>
            </a:xfrm>
            <a:custGeom>
              <a:avLst/>
              <a:gdLst>
                <a:gd name="T0" fmla="*/ 29 w 256"/>
                <a:gd name="T1" fmla="*/ 0 h 187"/>
                <a:gd name="T2" fmla="*/ 41 w 256"/>
                <a:gd name="T3" fmla="*/ 30 h 187"/>
                <a:gd name="T4" fmla="*/ 0 w 256"/>
                <a:gd name="T5" fmla="*/ 122 h 187"/>
                <a:gd name="T6" fmla="*/ 69 w 256"/>
                <a:gd name="T7" fmla="*/ 187 h 187"/>
                <a:gd name="T8" fmla="*/ 111 w 256"/>
                <a:gd name="T9" fmla="*/ 169 h 187"/>
                <a:gd name="T10" fmla="*/ 104 w 256"/>
                <a:gd name="T11" fmla="*/ 122 h 187"/>
                <a:gd name="T12" fmla="*/ 157 w 256"/>
                <a:gd name="T13" fmla="*/ 169 h 187"/>
                <a:gd name="T14" fmla="*/ 215 w 256"/>
                <a:gd name="T15" fmla="*/ 187 h 187"/>
                <a:gd name="T16" fmla="*/ 256 w 256"/>
                <a:gd name="T17" fmla="*/ 164 h 187"/>
                <a:gd name="T18" fmla="*/ 238 w 256"/>
                <a:gd name="T19" fmla="*/ 111 h 187"/>
                <a:gd name="T20" fmla="*/ 191 w 256"/>
                <a:gd name="T21" fmla="*/ 117 h 187"/>
                <a:gd name="T22" fmla="*/ 157 w 256"/>
                <a:gd name="T23" fmla="*/ 47 h 187"/>
                <a:gd name="T24" fmla="*/ 87 w 256"/>
                <a:gd name="T25" fmla="*/ 0 h 187"/>
                <a:gd name="T26" fmla="*/ 29 w 256"/>
                <a:gd name="T27" fmla="*/ 0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56" h="187">
                  <a:moveTo>
                    <a:pt x="29" y="0"/>
                  </a:moveTo>
                  <a:lnTo>
                    <a:pt x="41" y="30"/>
                  </a:lnTo>
                  <a:lnTo>
                    <a:pt x="0" y="122"/>
                  </a:lnTo>
                  <a:lnTo>
                    <a:pt x="69" y="187"/>
                  </a:lnTo>
                  <a:lnTo>
                    <a:pt x="111" y="169"/>
                  </a:lnTo>
                  <a:lnTo>
                    <a:pt x="104" y="122"/>
                  </a:lnTo>
                  <a:lnTo>
                    <a:pt x="157" y="169"/>
                  </a:lnTo>
                  <a:lnTo>
                    <a:pt x="215" y="187"/>
                  </a:lnTo>
                  <a:lnTo>
                    <a:pt x="256" y="164"/>
                  </a:lnTo>
                  <a:lnTo>
                    <a:pt x="238" y="111"/>
                  </a:lnTo>
                  <a:lnTo>
                    <a:pt x="191" y="117"/>
                  </a:lnTo>
                  <a:lnTo>
                    <a:pt x="157" y="47"/>
                  </a:lnTo>
                  <a:lnTo>
                    <a:pt x="87" y="0"/>
                  </a:lnTo>
                  <a:lnTo>
                    <a:pt x="29" y="0"/>
                  </a:lnTo>
                  <a:close/>
                </a:path>
              </a:pathLst>
            </a:custGeom>
            <a:grpFill/>
            <a:ln w="9525">
              <a:solidFill>
                <a:srgbClr val="F7F7F7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22" name="Freeform 772"/>
            <p:cNvSpPr>
              <a:spLocks/>
            </p:cNvSpPr>
            <p:nvPr/>
          </p:nvSpPr>
          <p:spPr bwMode="auto">
            <a:xfrm rot="20717457">
              <a:off x="9966773" y="2275814"/>
              <a:ext cx="29843" cy="34817"/>
            </a:xfrm>
            <a:custGeom>
              <a:avLst/>
              <a:gdLst>
                <a:gd name="T0" fmla="*/ 41 w 52"/>
                <a:gd name="T1" fmla="*/ 0 h 70"/>
                <a:gd name="T2" fmla="*/ 0 w 52"/>
                <a:gd name="T3" fmla="*/ 5 h 70"/>
                <a:gd name="T4" fmla="*/ 0 w 52"/>
                <a:gd name="T5" fmla="*/ 70 h 70"/>
                <a:gd name="T6" fmla="*/ 24 w 52"/>
                <a:gd name="T7" fmla="*/ 52 h 70"/>
                <a:gd name="T8" fmla="*/ 47 w 52"/>
                <a:gd name="T9" fmla="*/ 47 h 70"/>
                <a:gd name="T10" fmla="*/ 52 w 52"/>
                <a:gd name="T11" fmla="*/ 29 h 70"/>
                <a:gd name="T12" fmla="*/ 41 w 52"/>
                <a:gd name="T13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" h="70">
                  <a:moveTo>
                    <a:pt x="41" y="0"/>
                  </a:moveTo>
                  <a:lnTo>
                    <a:pt x="0" y="5"/>
                  </a:lnTo>
                  <a:lnTo>
                    <a:pt x="0" y="70"/>
                  </a:lnTo>
                  <a:lnTo>
                    <a:pt x="24" y="52"/>
                  </a:lnTo>
                  <a:lnTo>
                    <a:pt x="47" y="47"/>
                  </a:lnTo>
                  <a:lnTo>
                    <a:pt x="52" y="29"/>
                  </a:lnTo>
                  <a:lnTo>
                    <a:pt x="41" y="0"/>
                  </a:lnTo>
                  <a:close/>
                </a:path>
              </a:pathLst>
            </a:custGeom>
            <a:grpFill/>
            <a:ln w="9525">
              <a:solidFill>
                <a:srgbClr val="F7F7F7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23" name="Freeform 773"/>
            <p:cNvSpPr>
              <a:spLocks/>
            </p:cNvSpPr>
            <p:nvPr/>
          </p:nvSpPr>
          <p:spPr bwMode="auto">
            <a:xfrm rot="20717457">
              <a:off x="9280375" y="1783399"/>
              <a:ext cx="164138" cy="109425"/>
            </a:xfrm>
            <a:custGeom>
              <a:avLst/>
              <a:gdLst>
                <a:gd name="T0" fmla="*/ 187 w 309"/>
                <a:gd name="T1" fmla="*/ 0 h 244"/>
                <a:gd name="T2" fmla="*/ 88 w 309"/>
                <a:gd name="T3" fmla="*/ 105 h 244"/>
                <a:gd name="T4" fmla="*/ 0 w 309"/>
                <a:gd name="T5" fmla="*/ 128 h 244"/>
                <a:gd name="T6" fmla="*/ 18 w 309"/>
                <a:gd name="T7" fmla="*/ 232 h 244"/>
                <a:gd name="T8" fmla="*/ 100 w 309"/>
                <a:gd name="T9" fmla="*/ 244 h 244"/>
                <a:gd name="T10" fmla="*/ 145 w 309"/>
                <a:gd name="T11" fmla="*/ 175 h 244"/>
                <a:gd name="T12" fmla="*/ 309 w 309"/>
                <a:gd name="T13" fmla="*/ 180 h 244"/>
                <a:gd name="T14" fmla="*/ 245 w 309"/>
                <a:gd name="T15" fmla="*/ 18 h 244"/>
                <a:gd name="T16" fmla="*/ 187 w 309"/>
                <a:gd name="T17" fmla="*/ 0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9" h="244">
                  <a:moveTo>
                    <a:pt x="187" y="0"/>
                  </a:moveTo>
                  <a:lnTo>
                    <a:pt x="88" y="105"/>
                  </a:lnTo>
                  <a:lnTo>
                    <a:pt x="0" y="128"/>
                  </a:lnTo>
                  <a:lnTo>
                    <a:pt x="18" y="232"/>
                  </a:lnTo>
                  <a:lnTo>
                    <a:pt x="100" y="244"/>
                  </a:lnTo>
                  <a:lnTo>
                    <a:pt x="145" y="175"/>
                  </a:lnTo>
                  <a:lnTo>
                    <a:pt x="309" y="180"/>
                  </a:lnTo>
                  <a:lnTo>
                    <a:pt x="245" y="18"/>
                  </a:lnTo>
                  <a:lnTo>
                    <a:pt x="187" y="0"/>
                  </a:lnTo>
                  <a:close/>
                </a:path>
              </a:pathLst>
            </a:custGeom>
            <a:grpFill/>
            <a:ln w="9525">
              <a:solidFill>
                <a:srgbClr val="F7F7F7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24" name="Freeform 774"/>
            <p:cNvSpPr>
              <a:spLocks/>
            </p:cNvSpPr>
            <p:nvPr/>
          </p:nvSpPr>
          <p:spPr bwMode="auto">
            <a:xfrm rot="20717457">
              <a:off x="9379853" y="1848060"/>
              <a:ext cx="228799" cy="223825"/>
            </a:xfrm>
            <a:custGeom>
              <a:avLst/>
              <a:gdLst>
                <a:gd name="T0" fmla="*/ 197 w 424"/>
                <a:gd name="T1" fmla="*/ 6 h 476"/>
                <a:gd name="T2" fmla="*/ 75 w 424"/>
                <a:gd name="T3" fmla="*/ 0 h 476"/>
                <a:gd name="T4" fmla="*/ 70 w 424"/>
                <a:gd name="T5" fmla="*/ 35 h 476"/>
                <a:gd name="T6" fmla="*/ 63 w 424"/>
                <a:gd name="T7" fmla="*/ 94 h 476"/>
                <a:gd name="T8" fmla="*/ 46 w 424"/>
                <a:gd name="T9" fmla="*/ 146 h 476"/>
                <a:gd name="T10" fmla="*/ 105 w 424"/>
                <a:gd name="T11" fmla="*/ 209 h 476"/>
                <a:gd name="T12" fmla="*/ 0 w 424"/>
                <a:gd name="T13" fmla="*/ 209 h 476"/>
                <a:gd name="T14" fmla="*/ 75 w 424"/>
                <a:gd name="T15" fmla="*/ 279 h 476"/>
                <a:gd name="T16" fmla="*/ 105 w 424"/>
                <a:gd name="T17" fmla="*/ 383 h 476"/>
                <a:gd name="T18" fmla="*/ 244 w 424"/>
                <a:gd name="T19" fmla="*/ 395 h 476"/>
                <a:gd name="T20" fmla="*/ 354 w 424"/>
                <a:gd name="T21" fmla="*/ 476 h 476"/>
                <a:gd name="T22" fmla="*/ 407 w 424"/>
                <a:gd name="T23" fmla="*/ 436 h 476"/>
                <a:gd name="T24" fmla="*/ 384 w 424"/>
                <a:gd name="T25" fmla="*/ 395 h 476"/>
                <a:gd name="T26" fmla="*/ 419 w 424"/>
                <a:gd name="T27" fmla="*/ 401 h 476"/>
                <a:gd name="T28" fmla="*/ 372 w 424"/>
                <a:gd name="T29" fmla="*/ 267 h 476"/>
                <a:gd name="T30" fmla="*/ 424 w 424"/>
                <a:gd name="T31" fmla="*/ 111 h 476"/>
                <a:gd name="T32" fmla="*/ 384 w 424"/>
                <a:gd name="T33" fmla="*/ 76 h 476"/>
                <a:gd name="T34" fmla="*/ 342 w 424"/>
                <a:gd name="T35" fmla="*/ 174 h 476"/>
                <a:gd name="T36" fmla="*/ 349 w 424"/>
                <a:gd name="T37" fmla="*/ 162 h 476"/>
                <a:gd name="T38" fmla="*/ 314 w 424"/>
                <a:gd name="T39" fmla="*/ 87 h 476"/>
                <a:gd name="T40" fmla="*/ 238 w 424"/>
                <a:gd name="T41" fmla="*/ 59 h 476"/>
                <a:gd name="T42" fmla="*/ 197 w 424"/>
                <a:gd name="T43" fmla="*/ 6 h 4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24" h="476">
                  <a:moveTo>
                    <a:pt x="197" y="6"/>
                  </a:moveTo>
                  <a:lnTo>
                    <a:pt x="75" y="0"/>
                  </a:lnTo>
                  <a:lnTo>
                    <a:pt x="70" y="35"/>
                  </a:lnTo>
                  <a:lnTo>
                    <a:pt x="63" y="94"/>
                  </a:lnTo>
                  <a:lnTo>
                    <a:pt x="46" y="146"/>
                  </a:lnTo>
                  <a:lnTo>
                    <a:pt x="105" y="209"/>
                  </a:lnTo>
                  <a:lnTo>
                    <a:pt x="0" y="209"/>
                  </a:lnTo>
                  <a:lnTo>
                    <a:pt x="75" y="279"/>
                  </a:lnTo>
                  <a:lnTo>
                    <a:pt x="105" y="383"/>
                  </a:lnTo>
                  <a:lnTo>
                    <a:pt x="244" y="395"/>
                  </a:lnTo>
                  <a:lnTo>
                    <a:pt x="354" y="476"/>
                  </a:lnTo>
                  <a:lnTo>
                    <a:pt x="407" y="436"/>
                  </a:lnTo>
                  <a:lnTo>
                    <a:pt x="384" y="395"/>
                  </a:lnTo>
                  <a:lnTo>
                    <a:pt x="419" y="401"/>
                  </a:lnTo>
                  <a:lnTo>
                    <a:pt x="372" y="267"/>
                  </a:lnTo>
                  <a:lnTo>
                    <a:pt x="424" y="111"/>
                  </a:lnTo>
                  <a:lnTo>
                    <a:pt x="384" y="76"/>
                  </a:lnTo>
                  <a:lnTo>
                    <a:pt x="342" y="174"/>
                  </a:lnTo>
                  <a:lnTo>
                    <a:pt x="349" y="162"/>
                  </a:lnTo>
                  <a:lnTo>
                    <a:pt x="314" y="87"/>
                  </a:lnTo>
                  <a:lnTo>
                    <a:pt x="238" y="59"/>
                  </a:lnTo>
                  <a:lnTo>
                    <a:pt x="197" y="6"/>
                  </a:lnTo>
                  <a:close/>
                </a:path>
              </a:pathLst>
            </a:custGeom>
            <a:grpFill/>
            <a:ln w="9525">
              <a:solidFill>
                <a:srgbClr val="F7F7F7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25" name="Freeform 775"/>
            <p:cNvSpPr>
              <a:spLocks/>
            </p:cNvSpPr>
            <p:nvPr/>
          </p:nvSpPr>
          <p:spPr bwMode="auto">
            <a:xfrm rot="20717457">
              <a:off x="9628548" y="1853032"/>
              <a:ext cx="89530" cy="104453"/>
            </a:xfrm>
            <a:custGeom>
              <a:avLst/>
              <a:gdLst>
                <a:gd name="T0" fmla="*/ 0 w 163"/>
                <a:gd name="T1" fmla="*/ 82 h 233"/>
                <a:gd name="T2" fmla="*/ 52 w 163"/>
                <a:gd name="T3" fmla="*/ 163 h 233"/>
                <a:gd name="T4" fmla="*/ 29 w 163"/>
                <a:gd name="T5" fmla="*/ 233 h 233"/>
                <a:gd name="T6" fmla="*/ 70 w 163"/>
                <a:gd name="T7" fmla="*/ 233 h 233"/>
                <a:gd name="T8" fmla="*/ 151 w 163"/>
                <a:gd name="T9" fmla="*/ 180 h 233"/>
                <a:gd name="T10" fmla="*/ 163 w 163"/>
                <a:gd name="T11" fmla="*/ 145 h 233"/>
                <a:gd name="T12" fmla="*/ 146 w 163"/>
                <a:gd name="T13" fmla="*/ 18 h 233"/>
                <a:gd name="T14" fmla="*/ 94 w 163"/>
                <a:gd name="T15" fmla="*/ 0 h 233"/>
                <a:gd name="T16" fmla="*/ 64 w 163"/>
                <a:gd name="T17" fmla="*/ 70 h 233"/>
                <a:gd name="T18" fmla="*/ 29 w 163"/>
                <a:gd name="T19" fmla="*/ 58 h 233"/>
                <a:gd name="T20" fmla="*/ 0 w 163"/>
                <a:gd name="T21" fmla="*/ 82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63" h="233">
                  <a:moveTo>
                    <a:pt x="0" y="82"/>
                  </a:moveTo>
                  <a:lnTo>
                    <a:pt x="52" y="163"/>
                  </a:lnTo>
                  <a:lnTo>
                    <a:pt x="29" y="233"/>
                  </a:lnTo>
                  <a:lnTo>
                    <a:pt x="70" y="233"/>
                  </a:lnTo>
                  <a:lnTo>
                    <a:pt x="151" y="180"/>
                  </a:lnTo>
                  <a:lnTo>
                    <a:pt x="163" y="145"/>
                  </a:lnTo>
                  <a:lnTo>
                    <a:pt x="146" y="18"/>
                  </a:lnTo>
                  <a:lnTo>
                    <a:pt x="94" y="0"/>
                  </a:lnTo>
                  <a:lnTo>
                    <a:pt x="64" y="70"/>
                  </a:lnTo>
                  <a:lnTo>
                    <a:pt x="29" y="58"/>
                  </a:lnTo>
                  <a:lnTo>
                    <a:pt x="0" y="82"/>
                  </a:lnTo>
                  <a:close/>
                </a:path>
              </a:pathLst>
            </a:custGeom>
            <a:grpFill/>
            <a:ln w="9525">
              <a:solidFill>
                <a:srgbClr val="F7F7F7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26" name="Freeform 776"/>
            <p:cNvSpPr>
              <a:spLocks/>
            </p:cNvSpPr>
            <p:nvPr/>
          </p:nvSpPr>
          <p:spPr bwMode="auto">
            <a:xfrm rot="20717457">
              <a:off x="9732999" y="1838112"/>
              <a:ext cx="64660" cy="69635"/>
            </a:xfrm>
            <a:custGeom>
              <a:avLst/>
              <a:gdLst>
                <a:gd name="T0" fmla="*/ 11 w 116"/>
                <a:gd name="T1" fmla="*/ 46 h 150"/>
                <a:gd name="T2" fmla="*/ 0 w 116"/>
                <a:gd name="T3" fmla="*/ 145 h 150"/>
                <a:gd name="T4" fmla="*/ 58 w 116"/>
                <a:gd name="T5" fmla="*/ 150 h 150"/>
                <a:gd name="T6" fmla="*/ 116 w 116"/>
                <a:gd name="T7" fmla="*/ 46 h 150"/>
                <a:gd name="T8" fmla="*/ 75 w 116"/>
                <a:gd name="T9" fmla="*/ 0 h 150"/>
                <a:gd name="T10" fmla="*/ 29 w 116"/>
                <a:gd name="T11" fmla="*/ 0 h 150"/>
                <a:gd name="T12" fmla="*/ 11 w 116"/>
                <a:gd name="T13" fmla="*/ 46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6" h="150">
                  <a:moveTo>
                    <a:pt x="11" y="46"/>
                  </a:moveTo>
                  <a:lnTo>
                    <a:pt x="0" y="145"/>
                  </a:lnTo>
                  <a:lnTo>
                    <a:pt x="58" y="150"/>
                  </a:lnTo>
                  <a:lnTo>
                    <a:pt x="116" y="46"/>
                  </a:lnTo>
                  <a:lnTo>
                    <a:pt x="75" y="0"/>
                  </a:lnTo>
                  <a:lnTo>
                    <a:pt x="29" y="0"/>
                  </a:lnTo>
                  <a:lnTo>
                    <a:pt x="11" y="46"/>
                  </a:lnTo>
                  <a:close/>
                </a:path>
              </a:pathLst>
            </a:custGeom>
            <a:grpFill/>
            <a:ln w="9525">
              <a:solidFill>
                <a:srgbClr val="F7F7F7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27" name="Freeform 777"/>
            <p:cNvSpPr>
              <a:spLocks/>
            </p:cNvSpPr>
            <p:nvPr/>
          </p:nvSpPr>
          <p:spPr bwMode="auto">
            <a:xfrm rot="20717457">
              <a:off x="9842425" y="1793347"/>
              <a:ext cx="537180" cy="492416"/>
            </a:xfrm>
            <a:custGeom>
              <a:avLst/>
              <a:gdLst>
                <a:gd name="T0" fmla="*/ 93 w 987"/>
                <a:gd name="T1" fmla="*/ 52 h 1074"/>
                <a:gd name="T2" fmla="*/ 0 w 987"/>
                <a:gd name="T3" fmla="*/ 133 h 1074"/>
                <a:gd name="T4" fmla="*/ 28 w 987"/>
                <a:gd name="T5" fmla="*/ 226 h 1074"/>
                <a:gd name="T6" fmla="*/ 191 w 987"/>
                <a:gd name="T7" fmla="*/ 296 h 1074"/>
                <a:gd name="T8" fmla="*/ 342 w 987"/>
                <a:gd name="T9" fmla="*/ 336 h 1074"/>
                <a:gd name="T10" fmla="*/ 377 w 987"/>
                <a:gd name="T11" fmla="*/ 296 h 1074"/>
                <a:gd name="T12" fmla="*/ 494 w 987"/>
                <a:gd name="T13" fmla="*/ 377 h 1074"/>
                <a:gd name="T14" fmla="*/ 482 w 987"/>
                <a:gd name="T15" fmla="*/ 470 h 1074"/>
                <a:gd name="T16" fmla="*/ 563 w 987"/>
                <a:gd name="T17" fmla="*/ 592 h 1074"/>
                <a:gd name="T18" fmla="*/ 557 w 987"/>
                <a:gd name="T19" fmla="*/ 714 h 1074"/>
                <a:gd name="T20" fmla="*/ 435 w 987"/>
                <a:gd name="T21" fmla="*/ 725 h 1074"/>
                <a:gd name="T22" fmla="*/ 529 w 987"/>
                <a:gd name="T23" fmla="*/ 859 h 1074"/>
                <a:gd name="T24" fmla="*/ 668 w 987"/>
                <a:gd name="T25" fmla="*/ 976 h 1074"/>
                <a:gd name="T26" fmla="*/ 738 w 987"/>
                <a:gd name="T27" fmla="*/ 1011 h 1074"/>
                <a:gd name="T28" fmla="*/ 941 w 987"/>
                <a:gd name="T29" fmla="*/ 1028 h 1074"/>
                <a:gd name="T30" fmla="*/ 825 w 987"/>
                <a:gd name="T31" fmla="*/ 912 h 1074"/>
                <a:gd name="T32" fmla="*/ 970 w 987"/>
                <a:gd name="T33" fmla="*/ 946 h 1074"/>
                <a:gd name="T34" fmla="*/ 923 w 987"/>
                <a:gd name="T35" fmla="*/ 847 h 1074"/>
                <a:gd name="T36" fmla="*/ 842 w 987"/>
                <a:gd name="T37" fmla="*/ 720 h 1074"/>
                <a:gd name="T38" fmla="*/ 930 w 987"/>
                <a:gd name="T39" fmla="*/ 714 h 1074"/>
                <a:gd name="T40" fmla="*/ 947 w 987"/>
                <a:gd name="T41" fmla="*/ 778 h 1074"/>
                <a:gd name="T42" fmla="*/ 987 w 987"/>
                <a:gd name="T43" fmla="*/ 673 h 1074"/>
                <a:gd name="T44" fmla="*/ 895 w 987"/>
                <a:gd name="T45" fmla="*/ 580 h 1074"/>
                <a:gd name="T46" fmla="*/ 749 w 987"/>
                <a:gd name="T47" fmla="*/ 488 h 1074"/>
                <a:gd name="T48" fmla="*/ 738 w 987"/>
                <a:gd name="T49" fmla="*/ 389 h 1074"/>
                <a:gd name="T50" fmla="*/ 633 w 987"/>
                <a:gd name="T51" fmla="*/ 284 h 1074"/>
                <a:gd name="T52" fmla="*/ 529 w 987"/>
                <a:gd name="T53" fmla="*/ 174 h 1074"/>
                <a:gd name="T54" fmla="*/ 412 w 987"/>
                <a:gd name="T55" fmla="*/ 145 h 1074"/>
                <a:gd name="T56" fmla="*/ 302 w 987"/>
                <a:gd name="T57" fmla="*/ 104 h 1074"/>
                <a:gd name="T58" fmla="*/ 278 w 987"/>
                <a:gd name="T59" fmla="*/ 57 h 1074"/>
                <a:gd name="T60" fmla="*/ 168 w 987"/>
                <a:gd name="T61" fmla="*/ 179 h 1074"/>
                <a:gd name="T62" fmla="*/ 150 w 987"/>
                <a:gd name="T63" fmla="*/ 52 h 10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987" h="1074">
                  <a:moveTo>
                    <a:pt x="110" y="0"/>
                  </a:moveTo>
                  <a:lnTo>
                    <a:pt x="93" y="52"/>
                  </a:lnTo>
                  <a:lnTo>
                    <a:pt x="16" y="80"/>
                  </a:lnTo>
                  <a:lnTo>
                    <a:pt x="0" y="133"/>
                  </a:lnTo>
                  <a:lnTo>
                    <a:pt x="58" y="197"/>
                  </a:lnTo>
                  <a:lnTo>
                    <a:pt x="28" y="226"/>
                  </a:lnTo>
                  <a:lnTo>
                    <a:pt x="86" y="284"/>
                  </a:lnTo>
                  <a:lnTo>
                    <a:pt x="191" y="296"/>
                  </a:lnTo>
                  <a:lnTo>
                    <a:pt x="330" y="377"/>
                  </a:lnTo>
                  <a:lnTo>
                    <a:pt x="342" y="336"/>
                  </a:lnTo>
                  <a:lnTo>
                    <a:pt x="307" y="267"/>
                  </a:lnTo>
                  <a:lnTo>
                    <a:pt x="377" y="296"/>
                  </a:lnTo>
                  <a:lnTo>
                    <a:pt x="394" y="359"/>
                  </a:lnTo>
                  <a:lnTo>
                    <a:pt x="494" y="377"/>
                  </a:lnTo>
                  <a:lnTo>
                    <a:pt x="522" y="418"/>
                  </a:lnTo>
                  <a:lnTo>
                    <a:pt x="482" y="470"/>
                  </a:lnTo>
                  <a:lnTo>
                    <a:pt x="586" y="523"/>
                  </a:lnTo>
                  <a:lnTo>
                    <a:pt x="563" y="592"/>
                  </a:lnTo>
                  <a:lnTo>
                    <a:pt x="539" y="610"/>
                  </a:lnTo>
                  <a:lnTo>
                    <a:pt x="557" y="714"/>
                  </a:lnTo>
                  <a:lnTo>
                    <a:pt x="499" y="755"/>
                  </a:lnTo>
                  <a:lnTo>
                    <a:pt x="435" y="725"/>
                  </a:lnTo>
                  <a:lnTo>
                    <a:pt x="424" y="865"/>
                  </a:lnTo>
                  <a:lnTo>
                    <a:pt x="529" y="859"/>
                  </a:lnTo>
                  <a:lnTo>
                    <a:pt x="557" y="836"/>
                  </a:lnTo>
                  <a:lnTo>
                    <a:pt x="668" y="976"/>
                  </a:lnTo>
                  <a:lnTo>
                    <a:pt x="714" y="976"/>
                  </a:lnTo>
                  <a:lnTo>
                    <a:pt x="738" y="1011"/>
                  </a:lnTo>
                  <a:lnTo>
                    <a:pt x="947" y="1074"/>
                  </a:lnTo>
                  <a:lnTo>
                    <a:pt x="941" y="1028"/>
                  </a:lnTo>
                  <a:lnTo>
                    <a:pt x="842" y="952"/>
                  </a:lnTo>
                  <a:lnTo>
                    <a:pt x="825" y="912"/>
                  </a:lnTo>
                  <a:lnTo>
                    <a:pt x="953" y="993"/>
                  </a:lnTo>
                  <a:lnTo>
                    <a:pt x="970" y="946"/>
                  </a:lnTo>
                  <a:lnTo>
                    <a:pt x="918" y="865"/>
                  </a:lnTo>
                  <a:lnTo>
                    <a:pt x="923" y="847"/>
                  </a:lnTo>
                  <a:lnTo>
                    <a:pt x="825" y="772"/>
                  </a:lnTo>
                  <a:lnTo>
                    <a:pt x="842" y="720"/>
                  </a:lnTo>
                  <a:lnTo>
                    <a:pt x="784" y="673"/>
                  </a:lnTo>
                  <a:lnTo>
                    <a:pt x="930" y="714"/>
                  </a:lnTo>
                  <a:lnTo>
                    <a:pt x="930" y="772"/>
                  </a:lnTo>
                  <a:lnTo>
                    <a:pt x="947" y="778"/>
                  </a:lnTo>
                  <a:lnTo>
                    <a:pt x="965" y="702"/>
                  </a:lnTo>
                  <a:lnTo>
                    <a:pt x="987" y="673"/>
                  </a:lnTo>
                  <a:lnTo>
                    <a:pt x="975" y="586"/>
                  </a:lnTo>
                  <a:lnTo>
                    <a:pt x="895" y="580"/>
                  </a:lnTo>
                  <a:lnTo>
                    <a:pt x="860" y="523"/>
                  </a:lnTo>
                  <a:lnTo>
                    <a:pt x="749" y="488"/>
                  </a:lnTo>
                  <a:lnTo>
                    <a:pt x="714" y="435"/>
                  </a:lnTo>
                  <a:lnTo>
                    <a:pt x="738" y="389"/>
                  </a:lnTo>
                  <a:lnTo>
                    <a:pt x="703" y="313"/>
                  </a:lnTo>
                  <a:lnTo>
                    <a:pt x="633" y="284"/>
                  </a:lnTo>
                  <a:lnTo>
                    <a:pt x="539" y="249"/>
                  </a:lnTo>
                  <a:lnTo>
                    <a:pt x="529" y="174"/>
                  </a:lnTo>
                  <a:lnTo>
                    <a:pt x="435" y="197"/>
                  </a:lnTo>
                  <a:lnTo>
                    <a:pt x="412" y="145"/>
                  </a:lnTo>
                  <a:lnTo>
                    <a:pt x="319" y="174"/>
                  </a:lnTo>
                  <a:lnTo>
                    <a:pt x="302" y="104"/>
                  </a:lnTo>
                  <a:lnTo>
                    <a:pt x="382" y="92"/>
                  </a:lnTo>
                  <a:lnTo>
                    <a:pt x="278" y="57"/>
                  </a:lnTo>
                  <a:lnTo>
                    <a:pt x="191" y="63"/>
                  </a:lnTo>
                  <a:lnTo>
                    <a:pt x="168" y="179"/>
                  </a:lnTo>
                  <a:lnTo>
                    <a:pt x="133" y="122"/>
                  </a:lnTo>
                  <a:lnTo>
                    <a:pt x="150" y="52"/>
                  </a:lnTo>
                  <a:lnTo>
                    <a:pt x="110" y="0"/>
                  </a:lnTo>
                  <a:close/>
                </a:path>
              </a:pathLst>
            </a:custGeom>
            <a:grpFill/>
            <a:ln w="9525">
              <a:solidFill>
                <a:srgbClr val="F7F7F7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28" name="Freeform 778"/>
            <p:cNvSpPr>
              <a:spLocks/>
            </p:cNvSpPr>
            <p:nvPr/>
          </p:nvSpPr>
          <p:spPr bwMode="auto">
            <a:xfrm rot="20717457">
              <a:off x="9737974" y="1718738"/>
              <a:ext cx="189008" cy="99478"/>
            </a:xfrm>
            <a:custGeom>
              <a:avLst/>
              <a:gdLst>
                <a:gd name="T0" fmla="*/ 0 w 354"/>
                <a:gd name="T1" fmla="*/ 41 h 227"/>
                <a:gd name="T2" fmla="*/ 52 w 354"/>
                <a:gd name="T3" fmla="*/ 82 h 227"/>
                <a:gd name="T4" fmla="*/ 52 w 354"/>
                <a:gd name="T5" fmla="*/ 197 h 227"/>
                <a:gd name="T6" fmla="*/ 354 w 354"/>
                <a:gd name="T7" fmla="*/ 227 h 227"/>
                <a:gd name="T8" fmla="*/ 354 w 354"/>
                <a:gd name="T9" fmla="*/ 169 h 227"/>
                <a:gd name="T10" fmla="*/ 162 w 354"/>
                <a:gd name="T11" fmla="*/ 122 h 227"/>
                <a:gd name="T12" fmla="*/ 57 w 354"/>
                <a:gd name="T13" fmla="*/ 18 h 227"/>
                <a:gd name="T14" fmla="*/ 0 w 354"/>
                <a:gd name="T15" fmla="*/ 0 h 227"/>
                <a:gd name="T16" fmla="*/ 0 w 354"/>
                <a:gd name="T17" fmla="*/ 41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54" h="227">
                  <a:moveTo>
                    <a:pt x="0" y="41"/>
                  </a:moveTo>
                  <a:lnTo>
                    <a:pt x="52" y="82"/>
                  </a:lnTo>
                  <a:lnTo>
                    <a:pt x="52" y="197"/>
                  </a:lnTo>
                  <a:lnTo>
                    <a:pt x="354" y="227"/>
                  </a:lnTo>
                  <a:lnTo>
                    <a:pt x="354" y="169"/>
                  </a:lnTo>
                  <a:lnTo>
                    <a:pt x="162" y="122"/>
                  </a:lnTo>
                  <a:lnTo>
                    <a:pt x="57" y="18"/>
                  </a:lnTo>
                  <a:lnTo>
                    <a:pt x="0" y="0"/>
                  </a:lnTo>
                  <a:lnTo>
                    <a:pt x="0" y="41"/>
                  </a:lnTo>
                  <a:close/>
                </a:path>
              </a:pathLst>
            </a:custGeom>
            <a:grpFill/>
            <a:ln w="9525">
              <a:solidFill>
                <a:srgbClr val="F7F7F7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29" name="Freeform 779"/>
            <p:cNvSpPr>
              <a:spLocks/>
            </p:cNvSpPr>
            <p:nvPr/>
          </p:nvSpPr>
          <p:spPr bwMode="auto">
            <a:xfrm rot="20717457">
              <a:off x="9474358" y="1728685"/>
              <a:ext cx="149216" cy="89530"/>
            </a:xfrm>
            <a:custGeom>
              <a:avLst/>
              <a:gdLst>
                <a:gd name="T0" fmla="*/ 63 w 284"/>
                <a:gd name="T1" fmla="*/ 0 h 185"/>
                <a:gd name="T2" fmla="*/ 202 w 284"/>
                <a:gd name="T3" fmla="*/ 52 h 185"/>
                <a:gd name="T4" fmla="*/ 284 w 284"/>
                <a:gd name="T5" fmla="*/ 122 h 185"/>
                <a:gd name="T6" fmla="*/ 197 w 284"/>
                <a:gd name="T7" fmla="*/ 185 h 185"/>
                <a:gd name="T8" fmla="*/ 110 w 284"/>
                <a:gd name="T9" fmla="*/ 162 h 185"/>
                <a:gd name="T10" fmla="*/ 52 w 284"/>
                <a:gd name="T11" fmla="*/ 133 h 185"/>
                <a:gd name="T12" fmla="*/ 45 w 284"/>
                <a:gd name="T13" fmla="*/ 92 h 185"/>
                <a:gd name="T14" fmla="*/ 0 w 284"/>
                <a:gd name="T15" fmla="*/ 52 h 185"/>
                <a:gd name="T16" fmla="*/ 63 w 284"/>
                <a:gd name="T17" fmla="*/ 0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84" h="185">
                  <a:moveTo>
                    <a:pt x="63" y="0"/>
                  </a:moveTo>
                  <a:lnTo>
                    <a:pt x="202" y="52"/>
                  </a:lnTo>
                  <a:lnTo>
                    <a:pt x="284" y="122"/>
                  </a:lnTo>
                  <a:lnTo>
                    <a:pt x="197" y="185"/>
                  </a:lnTo>
                  <a:lnTo>
                    <a:pt x="110" y="162"/>
                  </a:lnTo>
                  <a:lnTo>
                    <a:pt x="52" y="133"/>
                  </a:lnTo>
                  <a:lnTo>
                    <a:pt x="45" y="92"/>
                  </a:lnTo>
                  <a:lnTo>
                    <a:pt x="0" y="52"/>
                  </a:lnTo>
                  <a:lnTo>
                    <a:pt x="63" y="0"/>
                  </a:lnTo>
                  <a:close/>
                </a:path>
              </a:pathLst>
            </a:custGeom>
            <a:grpFill/>
            <a:ln w="9525">
              <a:solidFill>
                <a:srgbClr val="F7F7F7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30" name="Freeform 780"/>
            <p:cNvSpPr>
              <a:spLocks/>
            </p:cNvSpPr>
            <p:nvPr/>
          </p:nvSpPr>
          <p:spPr bwMode="auto">
            <a:xfrm rot="20717457">
              <a:off x="9633522" y="1748582"/>
              <a:ext cx="64660" cy="69635"/>
            </a:xfrm>
            <a:custGeom>
              <a:avLst/>
              <a:gdLst>
                <a:gd name="T0" fmla="*/ 92 w 127"/>
                <a:gd name="T1" fmla="*/ 0 h 134"/>
                <a:gd name="T2" fmla="*/ 17 w 127"/>
                <a:gd name="T3" fmla="*/ 24 h 134"/>
                <a:gd name="T4" fmla="*/ 0 w 127"/>
                <a:gd name="T5" fmla="*/ 65 h 134"/>
                <a:gd name="T6" fmla="*/ 40 w 127"/>
                <a:gd name="T7" fmla="*/ 77 h 134"/>
                <a:gd name="T8" fmla="*/ 40 w 127"/>
                <a:gd name="T9" fmla="*/ 117 h 134"/>
                <a:gd name="T10" fmla="*/ 98 w 127"/>
                <a:gd name="T11" fmla="*/ 134 h 134"/>
                <a:gd name="T12" fmla="*/ 127 w 127"/>
                <a:gd name="T13" fmla="*/ 129 h 134"/>
                <a:gd name="T14" fmla="*/ 98 w 127"/>
                <a:gd name="T15" fmla="*/ 77 h 134"/>
                <a:gd name="T16" fmla="*/ 127 w 127"/>
                <a:gd name="T17" fmla="*/ 65 h 134"/>
                <a:gd name="T18" fmla="*/ 92 w 127"/>
                <a:gd name="T19" fmla="*/ 0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7" h="134">
                  <a:moveTo>
                    <a:pt x="92" y="0"/>
                  </a:moveTo>
                  <a:lnTo>
                    <a:pt x="17" y="24"/>
                  </a:lnTo>
                  <a:lnTo>
                    <a:pt x="0" y="65"/>
                  </a:lnTo>
                  <a:lnTo>
                    <a:pt x="40" y="77"/>
                  </a:lnTo>
                  <a:lnTo>
                    <a:pt x="40" y="117"/>
                  </a:lnTo>
                  <a:lnTo>
                    <a:pt x="98" y="134"/>
                  </a:lnTo>
                  <a:lnTo>
                    <a:pt x="127" y="129"/>
                  </a:lnTo>
                  <a:lnTo>
                    <a:pt x="98" y="77"/>
                  </a:lnTo>
                  <a:lnTo>
                    <a:pt x="127" y="65"/>
                  </a:lnTo>
                  <a:lnTo>
                    <a:pt x="92" y="0"/>
                  </a:lnTo>
                  <a:close/>
                </a:path>
              </a:pathLst>
            </a:custGeom>
            <a:grpFill/>
            <a:ln w="9525">
              <a:solidFill>
                <a:srgbClr val="F7F7F7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31" name="Freeform 781"/>
            <p:cNvSpPr>
              <a:spLocks/>
            </p:cNvSpPr>
            <p:nvPr/>
          </p:nvSpPr>
          <p:spPr bwMode="auto">
            <a:xfrm rot="20717457">
              <a:off x="9414670" y="1743607"/>
              <a:ext cx="24870" cy="19895"/>
            </a:xfrm>
            <a:custGeom>
              <a:avLst/>
              <a:gdLst>
                <a:gd name="T0" fmla="*/ 29 w 47"/>
                <a:gd name="T1" fmla="*/ 0 h 35"/>
                <a:gd name="T2" fmla="*/ 0 w 47"/>
                <a:gd name="T3" fmla="*/ 0 h 35"/>
                <a:gd name="T4" fmla="*/ 17 w 47"/>
                <a:gd name="T5" fmla="*/ 35 h 35"/>
                <a:gd name="T6" fmla="*/ 47 w 47"/>
                <a:gd name="T7" fmla="*/ 23 h 35"/>
                <a:gd name="T8" fmla="*/ 29 w 47"/>
                <a:gd name="T9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35">
                  <a:moveTo>
                    <a:pt x="29" y="0"/>
                  </a:moveTo>
                  <a:lnTo>
                    <a:pt x="0" y="0"/>
                  </a:lnTo>
                  <a:lnTo>
                    <a:pt x="17" y="35"/>
                  </a:lnTo>
                  <a:lnTo>
                    <a:pt x="47" y="23"/>
                  </a:lnTo>
                  <a:lnTo>
                    <a:pt x="29" y="0"/>
                  </a:lnTo>
                  <a:close/>
                </a:path>
              </a:pathLst>
            </a:custGeom>
            <a:grpFill/>
            <a:ln w="9525">
              <a:solidFill>
                <a:srgbClr val="F7F7F7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32" name="Freeform 782"/>
            <p:cNvSpPr>
              <a:spLocks/>
            </p:cNvSpPr>
            <p:nvPr/>
          </p:nvSpPr>
          <p:spPr bwMode="auto">
            <a:xfrm rot="20717457">
              <a:off x="9737974" y="1783399"/>
              <a:ext cx="9947" cy="19895"/>
            </a:xfrm>
            <a:custGeom>
              <a:avLst/>
              <a:gdLst>
                <a:gd name="T0" fmla="*/ 24 w 24"/>
                <a:gd name="T1" fmla="*/ 18 h 41"/>
                <a:gd name="T2" fmla="*/ 12 w 24"/>
                <a:gd name="T3" fmla="*/ 0 h 41"/>
                <a:gd name="T4" fmla="*/ 0 w 24"/>
                <a:gd name="T5" fmla="*/ 41 h 41"/>
                <a:gd name="T6" fmla="*/ 17 w 24"/>
                <a:gd name="T7" fmla="*/ 41 h 41"/>
                <a:gd name="T8" fmla="*/ 24 w 24"/>
                <a:gd name="T9" fmla="*/ 18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41">
                  <a:moveTo>
                    <a:pt x="24" y="18"/>
                  </a:moveTo>
                  <a:lnTo>
                    <a:pt x="12" y="0"/>
                  </a:lnTo>
                  <a:lnTo>
                    <a:pt x="0" y="41"/>
                  </a:lnTo>
                  <a:lnTo>
                    <a:pt x="17" y="41"/>
                  </a:lnTo>
                  <a:lnTo>
                    <a:pt x="24" y="18"/>
                  </a:lnTo>
                  <a:close/>
                </a:path>
              </a:pathLst>
            </a:custGeom>
            <a:grpFill/>
            <a:ln w="9525">
              <a:solidFill>
                <a:srgbClr val="F7F7F7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33" name="Freeform 783"/>
            <p:cNvSpPr>
              <a:spLocks/>
            </p:cNvSpPr>
            <p:nvPr/>
          </p:nvSpPr>
          <p:spPr bwMode="auto">
            <a:xfrm rot="20717457">
              <a:off x="10066250" y="2017172"/>
              <a:ext cx="34817" cy="49740"/>
            </a:xfrm>
            <a:custGeom>
              <a:avLst/>
              <a:gdLst>
                <a:gd name="T0" fmla="*/ 58 w 70"/>
                <a:gd name="T1" fmla="*/ 92 h 104"/>
                <a:gd name="T2" fmla="*/ 70 w 70"/>
                <a:gd name="T3" fmla="*/ 47 h 104"/>
                <a:gd name="T4" fmla="*/ 23 w 70"/>
                <a:gd name="T5" fmla="*/ 0 h 104"/>
                <a:gd name="T6" fmla="*/ 12 w 70"/>
                <a:gd name="T7" fmla="*/ 12 h 104"/>
                <a:gd name="T8" fmla="*/ 17 w 70"/>
                <a:gd name="T9" fmla="*/ 58 h 104"/>
                <a:gd name="T10" fmla="*/ 0 w 70"/>
                <a:gd name="T11" fmla="*/ 104 h 104"/>
                <a:gd name="T12" fmla="*/ 47 w 70"/>
                <a:gd name="T13" fmla="*/ 104 h 104"/>
                <a:gd name="T14" fmla="*/ 58 w 70"/>
                <a:gd name="T15" fmla="*/ 92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0" h="104">
                  <a:moveTo>
                    <a:pt x="58" y="92"/>
                  </a:moveTo>
                  <a:lnTo>
                    <a:pt x="70" y="47"/>
                  </a:lnTo>
                  <a:lnTo>
                    <a:pt x="23" y="0"/>
                  </a:lnTo>
                  <a:lnTo>
                    <a:pt x="12" y="12"/>
                  </a:lnTo>
                  <a:lnTo>
                    <a:pt x="17" y="58"/>
                  </a:lnTo>
                  <a:lnTo>
                    <a:pt x="0" y="104"/>
                  </a:lnTo>
                  <a:lnTo>
                    <a:pt x="47" y="104"/>
                  </a:lnTo>
                  <a:lnTo>
                    <a:pt x="58" y="92"/>
                  </a:lnTo>
                  <a:close/>
                </a:path>
              </a:pathLst>
            </a:custGeom>
            <a:grpFill/>
            <a:ln w="9525">
              <a:solidFill>
                <a:srgbClr val="F7F7F7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34" name="Freeform 784"/>
            <p:cNvSpPr>
              <a:spLocks/>
            </p:cNvSpPr>
            <p:nvPr/>
          </p:nvSpPr>
          <p:spPr bwMode="auto">
            <a:xfrm rot="20717457">
              <a:off x="8250780" y="1659052"/>
              <a:ext cx="815718" cy="830641"/>
            </a:xfrm>
            <a:custGeom>
              <a:avLst/>
              <a:gdLst>
                <a:gd name="T0" fmla="*/ 762 w 1518"/>
                <a:gd name="T1" fmla="*/ 1801 h 1801"/>
                <a:gd name="T2" fmla="*/ 907 w 1518"/>
                <a:gd name="T3" fmla="*/ 1766 h 1801"/>
                <a:gd name="T4" fmla="*/ 937 w 1518"/>
                <a:gd name="T5" fmla="*/ 1301 h 1801"/>
                <a:gd name="T6" fmla="*/ 872 w 1518"/>
                <a:gd name="T7" fmla="*/ 1254 h 1801"/>
                <a:gd name="T8" fmla="*/ 855 w 1518"/>
                <a:gd name="T9" fmla="*/ 1150 h 1801"/>
                <a:gd name="T10" fmla="*/ 919 w 1518"/>
                <a:gd name="T11" fmla="*/ 1011 h 1801"/>
                <a:gd name="T12" fmla="*/ 1518 w 1518"/>
                <a:gd name="T13" fmla="*/ 604 h 1801"/>
                <a:gd name="T14" fmla="*/ 1506 w 1518"/>
                <a:gd name="T15" fmla="*/ 546 h 1801"/>
                <a:gd name="T16" fmla="*/ 1436 w 1518"/>
                <a:gd name="T17" fmla="*/ 465 h 1801"/>
                <a:gd name="T18" fmla="*/ 1436 w 1518"/>
                <a:gd name="T19" fmla="*/ 407 h 1801"/>
                <a:gd name="T20" fmla="*/ 1378 w 1518"/>
                <a:gd name="T21" fmla="*/ 325 h 1801"/>
                <a:gd name="T22" fmla="*/ 1395 w 1518"/>
                <a:gd name="T23" fmla="*/ 210 h 1801"/>
                <a:gd name="T24" fmla="*/ 1326 w 1518"/>
                <a:gd name="T25" fmla="*/ 122 h 1801"/>
                <a:gd name="T26" fmla="*/ 1151 w 1518"/>
                <a:gd name="T27" fmla="*/ 105 h 1801"/>
                <a:gd name="T28" fmla="*/ 1047 w 1518"/>
                <a:gd name="T29" fmla="*/ 0 h 1801"/>
                <a:gd name="T30" fmla="*/ 907 w 1518"/>
                <a:gd name="T31" fmla="*/ 151 h 1801"/>
                <a:gd name="T32" fmla="*/ 919 w 1518"/>
                <a:gd name="T33" fmla="*/ 180 h 1801"/>
                <a:gd name="T34" fmla="*/ 867 w 1518"/>
                <a:gd name="T35" fmla="*/ 215 h 1801"/>
                <a:gd name="T36" fmla="*/ 843 w 1518"/>
                <a:gd name="T37" fmla="*/ 175 h 1801"/>
                <a:gd name="T38" fmla="*/ 849 w 1518"/>
                <a:gd name="T39" fmla="*/ 110 h 1801"/>
                <a:gd name="T40" fmla="*/ 803 w 1518"/>
                <a:gd name="T41" fmla="*/ 29 h 1801"/>
                <a:gd name="T42" fmla="*/ 703 w 1518"/>
                <a:gd name="T43" fmla="*/ 58 h 1801"/>
                <a:gd name="T44" fmla="*/ 663 w 1518"/>
                <a:gd name="T45" fmla="*/ 180 h 1801"/>
                <a:gd name="T46" fmla="*/ 698 w 1518"/>
                <a:gd name="T47" fmla="*/ 255 h 1801"/>
                <a:gd name="T48" fmla="*/ 651 w 1518"/>
                <a:gd name="T49" fmla="*/ 267 h 1801"/>
                <a:gd name="T50" fmla="*/ 471 w 1518"/>
                <a:gd name="T51" fmla="*/ 163 h 1801"/>
                <a:gd name="T52" fmla="*/ 267 w 1518"/>
                <a:gd name="T53" fmla="*/ 279 h 1801"/>
                <a:gd name="T54" fmla="*/ 256 w 1518"/>
                <a:gd name="T55" fmla="*/ 372 h 1801"/>
                <a:gd name="T56" fmla="*/ 291 w 1518"/>
                <a:gd name="T57" fmla="*/ 384 h 1801"/>
                <a:gd name="T58" fmla="*/ 198 w 1518"/>
                <a:gd name="T59" fmla="*/ 447 h 1801"/>
                <a:gd name="T60" fmla="*/ 262 w 1518"/>
                <a:gd name="T61" fmla="*/ 477 h 1801"/>
                <a:gd name="T62" fmla="*/ 232 w 1518"/>
                <a:gd name="T63" fmla="*/ 541 h 1801"/>
                <a:gd name="T64" fmla="*/ 297 w 1518"/>
                <a:gd name="T65" fmla="*/ 628 h 1801"/>
                <a:gd name="T66" fmla="*/ 7 w 1518"/>
                <a:gd name="T67" fmla="*/ 611 h 1801"/>
                <a:gd name="T68" fmla="*/ 0 w 1518"/>
                <a:gd name="T69" fmla="*/ 639 h 1801"/>
                <a:gd name="T70" fmla="*/ 344 w 1518"/>
                <a:gd name="T71" fmla="*/ 721 h 1801"/>
                <a:gd name="T72" fmla="*/ 546 w 1518"/>
                <a:gd name="T73" fmla="*/ 738 h 1801"/>
                <a:gd name="T74" fmla="*/ 454 w 1518"/>
                <a:gd name="T75" fmla="*/ 802 h 1801"/>
                <a:gd name="T76" fmla="*/ 511 w 1518"/>
                <a:gd name="T77" fmla="*/ 872 h 1801"/>
                <a:gd name="T78" fmla="*/ 623 w 1518"/>
                <a:gd name="T79" fmla="*/ 872 h 1801"/>
                <a:gd name="T80" fmla="*/ 640 w 1518"/>
                <a:gd name="T81" fmla="*/ 808 h 1801"/>
                <a:gd name="T82" fmla="*/ 686 w 1518"/>
                <a:gd name="T83" fmla="*/ 843 h 1801"/>
                <a:gd name="T84" fmla="*/ 668 w 1518"/>
                <a:gd name="T85" fmla="*/ 912 h 1801"/>
                <a:gd name="T86" fmla="*/ 698 w 1518"/>
                <a:gd name="T87" fmla="*/ 924 h 1801"/>
                <a:gd name="T88" fmla="*/ 698 w 1518"/>
                <a:gd name="T89" fmla="*/ 994 h 1801"/>
                <a:gd name="T90" fmla="*/ 762 w 1518"/>
                <a:gd name="T91" fmla="*/ 1075 h 1801"/>
                <a:gd name="T92" fmla="*/ 780 w 1518"/>
                <a:gd name="T93" fmla="*/ 1167 h 1801"/>
                <a:gd name="T94" fmla="*/ 762 w 1518"/>
                <a:gd name="T95" fmla="*/ 1237 h 1801"/>
                <a:gd name="T96" fmla="*/ 797 w 1518"/>
                <a:gd name="T97" fmla="*/ 1336 h 1801"/>
                <a:gd name="T98" fmla="*/ 843 w 1518"/>
                <a:gd name="T99" fmla="*/ 1366 h 1801"/>
                <a:gd name="T100" fmla="*/ 872 w 1518"/>
                <a:gd name="T101" fmla="*/ 1411 h 1801"/>
                <a:gd name="T102" fmla="*/ 780 w 1518"/>
                <a:gd name="T103" fmla="*/ 1603 h 1801"/>
                <a:gd name="T104" fmla="*/ 762 w 1518"/>
                <a:gd name="T105" fmla="*/ 1801 h 18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518" h="1801">
                  <a:moveTo>
                    <a:pt x="762" y="1801"/>
                  </a:moveTo>
                  <a:lnTo>
                    <a:pt x="907" y="1766"/>
                  </a:lnTo>
                  <a:lnTo>
                    <a:pt x="937" y="1301"/>
                  </a:lnTo>
                  <a:lnTo>
                    <a:pt x="872" y="1254"/>
                  </a:lnTo>
                  <a:lnTo>
                    <a:pt x="855" y="1150"/>
                  </a:lnTo>
                  <a:lnTo>
                    <a:pt x="919" y="1011"/>
                  </a:lnTo>
                  <a:lnTo>
                    <a:pt x="1518" y="604"/>
                  </a:lnTo>
                  <a:lnTo>
                    <a:pt x="1506" y="546"/>
                  </a:lnTo>
                  <a:lnTo>
                    <a:pt x="1436" y="465"/>
                  </a:lnTo>
                  <a:lnTo>
                    <a:pt x="1436" y="407"/>
                  </a:lnTo>
                  <a:lnTo>
                    <a:pt x="1378" y="325"/>
                  </a:lnTo>
                  <a:lnTo>
                    <a:pt x="1395" y="210"/>
                  </a:lnTo>
                  <a:lnTo>
                    <a:pt x="1326" y="122"/>
                  </a:lnTo>
                  <a:lnTo>
                    <a:pt x="1151" y="105"/>
                  </a:lnTo>
                  <a:lnTo>
                    <a:pt x="1047" y="0"/>
                  </a:lnTo>
                  <a:lnTo>
                    <a:pt x="907" y="151"/>
                  </a:lnTo>
                  <a:lnTo>
                    <a:pt x="919" y="180"/>
                  </a:lnTo>
                  <a:lnTo>
                    <a:pt x="867" y="215"/>
                  </a:lnTo>
                  <a:lnTo>
                    <a:pt x="843" y="175"/>
                  </a:lnTo>
                  <a:lnTo>
                    <a:pt x="849" y="110"/>
                  </a:lnTo>
                  <a:lnTo>
                    <a:pt x="803" y="29"/>
                  </a:lnTo>
                  <a:lnTo>
                    <a:pt x="703" y="58"/>
                  </a:lnTo>
                  <a:lnTo>
                    <a:pt x="663" y="180"/>
                  </a:lnTo>
                  <a:lnTo>
                    <a:pt x="698" y="255"/>
                  </a:lnTo>
                  <a:lnTo>
                    <a:pt x="651" y="267"/>
                  </a:lnTo>
                  <a:lnTo>
                    <a:pt x="471" y="163"/>
                  </a:lnTo>
                  <a:lnTo>
                    <a:pt x="267" y="279"/>
                  </a:lnTo>
                  <a:lnTo>
                    <a:pt x="256" y="372"/>
                  </a:lnTo>
                  <a:lnTo>
                    <a:pt x="291" y="384"/>
                  </a:lnTo>
                  <a:lnTo>
                    <a:pt x="198" y="447"/>
                  </a:lnTo>
                  <a:lnTo>
                    <a:pt x="262" y="477"/>
                  </a:lnTo>
                  <a:lnTo>
                    <a:pt x="232" y="541"/>
                  </a:lnTo>
                  <a:lnTo>
                    <a:pt x="297" y="628"/>
                  </a:lnTo>
                  <a:lnTo>
                    <a:pt x="7" y="611"/>
                  </a:lnTo>
                  <a:lnTo>
                    <a:pt x="0" y="639"/>
                  </a:lnTo>
                  <a:lnTo>
                    <a:pt x="344" y="721"/>
                  </a:lnTo>
                  <a:lnTo>
                    <a:pt x="546" y="738"/>
                  </a:lnTo>
                  <a:lnTo>
                    <a:pt x="454" y="802"/>
                  </a:lnTo>
                  <a:lnTo>
                    <a:pt x="511" y="872"/>
                  </a:lnTo>
                  <a:lnTo>
                    <a:pt x="623" y="872"/>
                  </a:lnTo>
                  <a:lnTo>
                    <a:pt x="640" y="808"/>
                  </a:lnTo>
                  <a:lnTo>
                    <a:pt x="686" y="843"/>
                  </a:lnTo>
                  <a:lnTo>
                    <a:pt x="668" y="912"/>
                  </a:lnTo>
                  <a:lnTo>
                    <a:pt x="698" y="924"/>
                  </a:lnTo>
                  <a:lnTo>
                    <a:pt x="698" y="994"/>
                  </a:lnTo>
                  <a:lnTo>
                    <a:pt x="762" y="1075"/>
                  </a:lnTo>
                  <a:lnTo>
                    <a:pt x="780" y="1167"/>
                  </a:lnTo>
                  <a:lnTo>
                    <a:pt x="762" y="1237"/>
                  </a:lnTo>
                  <a:lnTo>
                    <a:pt x="797" y="1336"/>
                  </a:lnTo>
                  <a:lnTo>
                    <a:pt x="843" y="1366"/>
                  </a:lnTo>
                  <a:lnTo>
                    <a:pt x="872" y="1411"/>
                  </a:lnTo>
                  <a:lnTo>
                    <a:pt x="780" y="1603"/>
                  </a:lnTo>
                  <a:lnTo>
                    <a:pt x="762" y="1801"/>
                  </a:lnTo>
                  <a:close/>
                </a:path>
              </a:pathLst>
            </a:custGeom>
            <a:grpFill/>
            <a:ln w="9525">
              <a:solidFill>
                <a:srgbClr val="F7F7F7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35" name="Freeform 786"/>
            <p:cNvSpPr>
              <a:spLocks/>
            </p:cNvSpPr>
            <p:nvPr/>
          </p:nvSpPr>
          <p:spPr bwMode="auto">
            <a:xfrm rot="20717457">
              <a:off x="8678535" y="2524509"/>
              <a:ext cx="2039295" cy="1382742"/>
            </a:xfrm>
            <a:custGeom>
              <a:avLst/>
              <a:gdLst>
                <a:gd name="T0" fmla="*/ 505 w 3767"/>
                <a:gd name="T1" fmla="*/ 52 h 2992"/>
                <a:gd name="T2" fmla="*/ 413 w 3767"/>
                <a:gd name="T3" fmla="*/ 140 h 2992"/>
                <a:gd name="T4" fmla="*/ 174 w 3767"/>
                <a:gd name="T5" fmla="*/ 361 h 2992"/>
                <a:gd name="T6" fmla="*/ 69 w 3767"/>
                <a:gd name="T7" fmla="*/ 535 h 2992"/>
                <a:gd name="T8" fmla="*/ 0 w 3767"/>
                <a:gd name="T9" fmla="*/ 1116 h 2992"/>
                <a:gd name="T10" fmla="*/ 128 w 3767"/>
                <a:gd name="T11" fmla="*/ 1360 h 2992"/>
                <a:gd name="T12" fmla="*/ 442 w 3767"/>
                <a:gd name="T13" fmla="*/ 1726 h 2992"/>
                <a:gd name="T14" fmla="*/ 709 w 3767"/>
                <a:gd name="T15" fmla="*/ 1796 h 2992"/>
                <a:gd name="T16" fmla="*/ 896 w 3767"/>
                <a:gd name="T17" fmla="*/ 1946 h 2992"/>
                <a:gd name="T18" fmla="*/ 959 w 3767"/>
                <a:gd name="T19" fmla="*/ 2162 h 2992"/>
                <a:gd name="T20" fmla="*/ 1180 w 3767"/>
                <a:gd name="T21" fmla="*/ 2423 h 2992"/>
                <a:gd name="T22" fmla="*/ 1320 w 3767"/>
                <a:gd name="T23" fmla="*/ 2591 h 2992"/>
                <a:gd name="T24" fmla="*/ 1424 w 3767"/>
                <a:gd name="T25" fmla="*/ 2353 h 2992"/>
                <a:gd name="T26" fmla="*/ 1766 w 3767"/>
                <a:gd name="T27" fmla="*/ 2376 h 2992"/>
                <a:gd name="T28" fmla="*/ 1848 w 3767"/>
                <a:gd name="T29" fmla="*/ 2382 h 2992"/>
                <a:gd name="T30" fmla="*/ 1918 w 3767"/>
                <a:gd name="T31" fmla="*/ 2446 h 2992"/>
                <a:gd name="T32" fmla="*/ 2000 w 3767"/>
                <a:gd name="T33" fmla="*/ 2458 h 2992"/>
                <a:gd name="T34" fmla="*/ 2063 w 3767"/>
                <a:gd name="T35" fmla="*/ 2481 h 2992"/>
                <a:gd name="T36" fmla="*/ 2185 w 3767"/>
                <a:gd name="T37" fmla="*/ 2429 h 2992"/>
                <a:gd name="T38" fmla="*/ 2307 w 3767"/>
                <a:gd name="T39" fmla="*/ 2434 h 2992"/>
                <a:gd name="T40" fmla="*/ 2499 w 3767"/>
                <a:gd name="T41" fmla="*/ 2528 h 2992"/>
                <a:gd name="T42" fmla="*/ 2540 w 3767"/>
                <a:gd name="T43" fmla="*/ 2765 h 2992"/>
                <a:gd name="T44" fmla="*/ 2604 w 3767"/>
                <a:gd name="T45" fmla="*/ 2882 h 2992"/>
                <a:gd name="T46" fmla="*/ 2628 w 3767"/>
                <a:gd name="T47" fmla="*/ 2992 h 2992"/>
                <a:gd name="T48" fmla="*/ 2743 w 3767"/>
                <a:gd name="T49" fmla="*/ 2830 h 2992"/>
                <a:gd name="T50" fmla="*/ 2731 w 3767"/>
                <a:gd name="T51" fmla="*/ 2382 h 2992"/>
                <a:gd name="T52" fmla="*/ 3121 w 3767"/>
                <a:gd name="T53" fmla="*/ 2085 h 2992"/>
                <a:gd name="T54" fmla="*/ 3121 w 3767"/>
                <a:gd name="T55" fmla="*/ 1918 h 2992"/>
                <a:gd name="T56" fmla="*/ 3150 w 3767"/>
                <a:gd name="T57" fmla="*/ 1906 h 2992"/>
                <a:gd name="T58" fmla="*/ 3197 w 3767"/>
                <a:gd name="T59" fmla="*/ 1818 h 2992"/>
                <a:gd name="T60" fmla="*/ 3331 w 3767"/>
                <a:gd name="T61" fmla="*/ 1644 h 2992"/>
                <a:gd name="T62" fmla="*/ 3586 w 3767"/>
                <a:gd name="T63" fmla="*/ 1505 h 2992"/>
                <a:gd name="T64" fmla="*/ 3533 w 3767"/>
                <a:gd name="T65" fmla="*/ 1475 h 2992"/>
                <a:gd name="T66" fmla="*/ 3732 w 3767"/>
                <a:gd name="T67" fmla="*/ 1337 h 2992"/>
                <a:gd name="T68" fmla="*/ 3714 w 3767"/>
                <a:gd name="T69" fmla="*/ 1273 h 2992"/>
                <a:gd name="T70" fmla="*/ 3708 w 3767"/>
                <a:gd name="T71" fmla="*/ 1116 h 2992"/>
                <a:gd name="T72" fmla="*/ 3488 w 3767"/>
                <a:gd name="T73" fmla="*/ 1255 h 2992"/>
                <a:gd name="T74" fmla="*/ 3174 w 3767"/>
                <a:gd name="T75" fmla="*/ 1360 h 2992"/>
                <a:gd name="T76" fmla="*/ 3086 w 3767"/>
                <a:gd name="T77" fmla="*/ 1458 h 2992"/>
                <a:gd name="T78" fmla="*/ 2912 w 3767"/>
                <a:gd name="T79" fmla="*/ 1552 h 2992"/>
                <a:gd name="T80" fmla="*/ 2738 w 3767"/>
                <a:gd name="T81" fmla="*/ 1528 h 2992"/>
                <a:gd name="T82" fmla="*/ 2749 w 3767"/>
                <a:gd name="T83" fmla="*/ 1493 h 2992"/>
                <a:gd name="T84" fmla="*/ 2731 w 3767"/>
                <a:gd name="T85" fmla="*/ 1430 h 2992"/>
                <a:gd name="T86" fmla="*/ 2714 w 3767"/>
                <a:gd name="T87" fmla="*/ 1360 h 2992"/>
                <a:gd name="T88" fmla="*/ 2621 w 3767"/>
                <a:gd name="T89" fmla="*/ 1348 h 2992"/>
                <a:gd name="T90" fmla="*/ 2673 w 3767"/>
                <a:gd name="T91" fmla="*/ 1197 h 2992"/>
                <a:gd name="T92" fmla="*/ 2610 w 3767"/>
                <a:gd name="T93" fmla="*/ 1173 h 2992"/>
                <a:gd name="T94" fmla="*/ 2482 w 3767"/>
                <a:gd name="T95" fmla="*/ 1337 h 2992"/>
                <a:gd name="T96" fmla="*/ 2453 w 3767"/>
                <a:gd name="T97" fmla="*/ 1470 h 2992"/>
                <a:gd name="T98" fmla="*/ 2314 w 3767"/>
                <a:gd name="T99" fmla="*/ 1424 h 2992"/>
                <a:gd name="T100" fmla="*/ 2429 w 3767"/>
                <a:gd name="T101" fmla="*/ 1220 h 2992"/>
                <a:gd name="T102" fmla="*/ 2406 w 3767"/>
                <a:gd name="T103" fmla="*/ 1163 h 2992"/>
                <a:gd name="T104" fmla="*/ 2656 w 3767"/>
                <a:gd name="T105" fmla="*/ 1151 h 2992"/>
                <a:gd name="T106" fmla="*/ 2499 w 3767"/>
                <a:gd name="T107" fmla="*/ 1075 h 2992"/>
                <a:gd name="T108" fmla="*/ 2476 w 3767"/>
                <a:gd name="T109" fmla="*/ 1034 h 2992"/>
                <a:gd name="T110" fmla="*/ 2296 w 3767"/>
                <a:gd name="T111" fmla="*/ 1046 h 2992"/>
                <a:gd name="T112" fmla="*/ 2197 w 3767"/>
                <a:gd name="T113" fmla="*/ 1034 h 2992"/>
                <a:gd name="T114" fmla="*/ 2272 w 3767"/>
                <a:gd name="T115" fmla="*/ 936 h 2992"/>
                <a:gd name="T116" fmla="*/ 1616 w 3767"/>
                <a:gd name="T117" fmla="*/ 587 h 2992"/>
                <a:gd name="T118" fmla="*/ 570 w 3767"/>
                <a:gd name="T119" fmla="*/ 59 h 29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767" h="2992">
                  <a:moveTo>
                    <a:pt x="570" y="59"/>
                  </a:moveTo>
                  <a:lnTo>
                    <a:pt x="505" y="52"/>
                  </a:lnTo>
                  <a:lnTo>
                    <a:pt x="425" y="0"/>
                  </a:lnTo>
                  <a:lnTo>
                    <a:pt x="413" y="140"/>
                  </a:lnTo>
                  <a:lnTo>
                    <a:pt x="296" y="314"/>
                  </a:lnTo>
                  <a:lnTo>
                    <a:pt x="174" y="361"/>
                  </a:lnTo>
                  <a:lnTo>
                    <a:pt x="157" y="465"/>
                  </a:lnTo>
                  <a:lnTo>
                    <a:pt x="69" y="535"/>
                  </a:lnTo>
                  <a:lnTo>
                    <a:pt x="12" y="802"/>
                  </a:lnTo>
                  <a:lnTo>
                    <a:pt x="0" y="1116"/>
                  </a:lnTo>
                  <a:lnTo>
                    <a:pt x="122" y="1302"/>
                  </a:lnTo>
                  <a:lnTo>
                    <a:pt x="128" y="1360"/>
                  </a:lnTo>
                  <a:lnTo>
                    <a:pt x="320" y="1487"/>
                  </a:lnTo>
                  <a:lnTo>
                    <a:pt x="442" y="1726"/>
                  </a:lnTo>
                  <a:lnTo>
                    <a:pt x="697" y="1830"/>
                  </a:lnTo>
                  <a:lnTo>
                    <a:pt x="709" y="1796"/>
                  </a:lnTo>
                  <a:lnTo>
                    <a:pt x="831" y="1836"/>
                  </a:lnTo>
                  <a:lnTo>
                    <a:pt x="896" y="1946"/>
                  </a:lnTo>
                  <a:lnTo>
                    <a:pt x="906" y="2080"/>
                  </a:lnTo>
                  <a:lnTo>
                    <a:pt x="959" y="2162"/>
                  </a:lnTo>
                  <a:lnTo>
                    <a:pt x="1116" y="2162"/>
                  </a:lnTo>
                  <a:lnTo>
                    <a:pt x="1180" y="2423"/>
                  </a:lnTo>
                  <a:lnTo>
                    <a:pt x="1255" y="2551"/>
                  </a:lnTo>
                  <a:lnTo>
                    <a:pt x="1320" y="2591"/>
                  </a:lnTo>
                  <a:lnTo>
                    <a:pt x="1372" y="2399"/>
                  </a:lnTo>
                  <a:lnTo>
                    <a:pt x="1424" y="2353"/>
                  </a:lnTo>
                  <a:lnTo>
                    <a:pt x="1703" y="2336"/>
                  </a:lnTo>
                  <a:lnTo>
                    <a:pt x="1766" y="2376"/>
                  </a:lnTo>
                  <a:lnTo>
                    <a:pt x="1790" y="2388"/>
                  </a:lnTo>
                  <a:lnTo>
                    <a:pt x="1848" y="2382"/>
                  </a:lnTo>
                  <a:lnTo>
                    <a:pt x="1878" y="2429"/>
                  </a:lnTo>
                  <a:lnTo>
                    <a:pt x="1918" y="2446"/>
                  </a:lnTo>
                  <a:lnTo>
                    <a:pt x="1941" y="2486"/>
                  </a:lnTo>
                  <a:lnTo>
                    <a:pt x="2000" y="2458"/>
                  </a:lnTo>
                  <a:lnTo>
                    <a:pt x="2028" y="2486"/>
                  </a:lnTo>
                  <a:lnTo>
                    <a:pt x="2063" y="2481"/>
                  </a:lnTo>
                  <a:lnTo>
                    <a:pt x="2046" y="2399"/>
                  </a:lnTo>
                  <a:lnTo>
                    <a:pt x="2185" y="2429"/>
                  </a:lnTo>
                  <a:lnTo>
                    <a:pt x="2232" y="2406"/>
                  </a:lnTo>
                  <a:lnTo>
                    <a:pt x="2307" y="2434"/>
                  </a:lnTo>
                  <a:lnTo>
                    <a:pt x="2325" y="2481"/>
                  </a:lnTo>
                  <a:lnTo>
                    <a:pt x="2499" y="2528"/>
                  </a:lnTo>
                  <a:lnTo>
                    <a:pt x="2569" y="2591"/>
                  </a:lnTo>
                  <a:lnTo>
                    <a:pt x="2540" y="2765"/>
                  </a:lnTo>
                  <a:lnTo>
                    <a:pt x="2586" y="2789"/>
                  </a:lnTo>
                  <a:lnTo>
                    <a:pt x="2604" y="2882"/>
                  </a:lnTo>
                  <a:lnTo>
                    <a:pt x="2633" y="2962"/>
                  </a:lnTo>
                  <a:lnTo>
                    <a:pt x="2628" y="2992"/>
                  </a:lnTo>
                  <a:lnTo>
                    <a:pt x="2708" y="2945"/>
                  </a:lnTo>
                  <a:lnTo>
                    <a:pt x="2743" y="2830"/>
                  </a:lnTo>
                  <a:lnTo>
                    <a:pt x="2696" y="2516"/>
                  </a:lnTo>
                  <a:lnTo>
                    <a:pt x="2731" y="2382"/>
                  </a:lnTo>
                  <a:lnTo>
                    <a:pt x="3069" y="2173"/>
                  </a:lnTo>
                  <a:lnTo>
                    <a:pt x="3121" y="2085"/>
                  </a:lnTo>
                  <a:lnTo>
                    <a:pt x="3197" y="2068"/>
                  </a:lnTo>
                  <a:lnTo>
                    <a:pt x="3121" y="1918"/>
                  </a:lnTo>
                  <a:lnTo>
                    <a:pt x="3127" y="1859"/>
                  </a:lnTo>
                  <a:lnTo>
                    <a:pt x="3150" y="1906"/>
                  </a:lnTo>
                  <a:lnTo>
                    <a:pt x="3179" y="1888"/>
                  </a:lnTo>
                  <a:lnTo>
                    <a:pt x="3197" y="1818"/>
                  </a:lnTo>
                  <a:lnTo>
                    <a:pt x="3307" y="1719"/>
                  </a:lnTo>
                  <a:lnTo>
                    <a:pt x="3331" y="1644"/>
                  </a:lnTo>
                  <a:lnTo>
                    <a:pt x="3505" y="1604"/>
                  </a:lnTo>
                  <a:lnTo>
                    <a:pt x="3586" y="1505"/>
                  </a:lnTo>
                  <a:lnTo>
                    <a:pt x="3540" y="1510"/>
                  </a:lnTo>
                  <a:lnTo>
                    <a:pt x="3533" y="1475"/>
                  </a:lnTo>
                  <a:lnTo>
                    <a:pt x="3690" y="1330"/>
                  </a:lnTo>
                  <a:lnTo>
                    <a:pt x="3732" y="1337"/>
                  </a:lnTo>
                  <a:lnTo>
                    <a:pt x="3767" y="1285"/>
                  </a:lnTo>
                  <a:lnTo>
                    <a:pt x="3714" y="1273"/>
                  </a:lnTo>
                  <a:lnTo>
                    <a:pt x="3662" y="1197"/>
                  </a:lnTo>
                  <a:lnTo>
                    <a:pt x="3708" y="1116"/>
                  </a:lnTo>
                  <a:lnTo>
                    <a:pt x="3627" y="1104"/>
                  </a:lnTo>
                  <a:lnTo>
                    <a:pt x="3488" y="1255"/>
                  </a:lnTo>
                  <a:lnTo>
                    <a:pt x="3307" y="1290"/>
                  </a:lnTo>
                  <a:lnTo>
                    <a:pt x="3174" y="1360"/>
                  </a:lnTo>
                  <a:lnTo>
                    <a:pt x="3156" y="1430"/>
                  </a:lnTo>
                  <a:lnTo>
                    <a:pt x="3086" y="1458"/>
                  </a:lnTo>
                  <a:lnTo>
                    <a:pt x="3017" y="1470"/>
                  </a:lnTo>
                  <a:lnTo>
                    <a:pt x="2912" y="1552"/>
                  </a:lnTo>
                  <a:lnTo>
                    <a:pt x="2818" y="1580"/>
                  </a:lnTo>
                  <a:lnTo>
                    <a:pt x="2738" y="1528"/>
                  </a:lnTo>
                  <a:lnTo>
                    <a:pt x="2731" y="1505"/>
                  </a:lnTo>
                  <a:lnTo>
                    <a:pt x="2749" y="1493"/>
                  </a:lnTo>
                  <a:lnTo>
                    <a:pt x="2778" y="1435"/>
                  </a:lnTo>
                  <a:lnTo>
                    <a:pt x="2731" y="1430"/>
                  </a:lnTo>
                  <a:lnTo>
                    <a:pt x="2714" y="1424"/>
                  </a:lnTo>
                  <a:lnTo>
                    <a:pt x="2714" y="1360"/>
                  </a:lnTo>
                  <a:lnTo>
                    <a:pt x="2645" y="1395"/>
                  </a:lnTo>
                  <a:lnTo>
                    <a:pt x="2621" y="1348"/>
                  </a:lnTo>
                  <a:lnTo>
                    <a:pt x="2703" y="1285"/>
                  </a:lnTo>
                  <a:lnTo>
                    <a:pt x="2673" y="1197"/>
                  </a:lnTo>
                  <a:lnTo>
                    <a:pt x="2638" y="1185"/>
                  </a:lnTo>
                  <a:lnTo>
                    <a:pt x="2610" y="1173"/>
                  </a:lnTo>
                  <a:lnTo>
                    <a:pt x="2523" y="1238"/>
                  </a:lnTo>
                  <a:lnTo>
                    <a:pt x="2482" y="1337"/>
                  </a:lnTo>
                  <a:lnTo>
                    <a:pt x="2488" y="1424"/>
                  </a:lnTo>
                  <a:lnTo>
                    <a:pt x="2453" y="1470"/>
                  </a:lnTo>
                  <a:lnTo>
                    <a:pt x="2389" y="1505"/>
                  </a:lnTo>
                  <a:lnTo>
                    <a:pt x="2314" y="1424"/>
                  </a:lnTo>
                  <a:lnTo>
                    <a:pt x="2366" y="1278"/>
                  </a:lnTo>
                  <a:lnTo>
                    <a:pt x="2429" y="1220"/>
                  </a:lnTo>
                  <a:lnTo>
                    <a:pt x="2394" y="1208"/>
                  </a:lnTo>
                  <a:lnTo>
                    <a:pt x="2406" y="1163"/>
                  </a:lnTo>
                  <a:lnTo>
                    <a:pt x="2528" y="1110"/>
                  </a:lnTo>
                  <a:lnTo>
                    <a:pt x="2656" y="1151"/>
                  </a:lnTo>
                  <a:lnTo>
                    <a:pt x="2569" y="1063"/>
                  </a:lnTo>
                  <a:lnTo>
                    <a:pt x="2499" y="1075"/>
                  </a:lnTo>
                  <a:lnTo>
                    <a:pt x="2441" y="1034"/>
                  </a:lnTo>
                  <a:lnTo>
                    <a:pt x="2476" y="1034"/>
                  </a:lnTo>
                  <a:lnTo>
                    <a:pt x="2436" y="976"/>
                  </a:lnTo>
                  <a:lnTo>
                    <a:pt x="2296" y="1046"/>
                  </a:lnTo>
                  <a:lnTo>
                    <a:pt x="2220" y="1017"/>
                  </a:lnTo>
                  <a:lnTo>
                    <a:pt x="2197" y="1034"/>
                  </a:lnTo>
                  <a:lnTo>
                    <a:pt x="2145" y="1017"/>
                  </a:lnTo>
                  <a:lnTo>
                    <a:pt x="2272" y="936"/>
                  </a:lnTo>
                  <a:lnTo>
                    <a:pt x="2406" y="907"/>
                  </a:lnTo>
                  <a:lnTo>
                    <a:pt x="1616" y="587"/>
                  </a:lnTo>
                  <a:lnTo>
                    <a:pt x="1023" y="302"/>
                  </a:lnTo>
                  <a:lnTo>
                    <a:pt x="570" y="59"/>
                  </a:lnTo>
                  <a:close/>
                </a:path>
              </a:pathLst>
            </a:custGeom>
            <a:grpFill/>
            <a:ln w="9525">
              <a:solidFill>
                <a:srgbClr val="F7F7F7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36" name="Freeform 787"/>
            <p:cNvSpPr>
              <a:spLocks/>
            </p:cNvSpPr>
            <p:nvPr/>
          </p:nvSpPr>
          <p:spPr bwMode="auto">
            <a:xfrm rot="20717457">
              <a:off x="8852621" y="3250697"/>
              <a:ext cx="1069387" cy="1049491"/>
            </a:xfrm>
            <a:custGeom>
              <a:avLst/>
              <a:gdLst>
                <a:gd name="T0" fmla="*/ 47 w 1976"/>
                <a:gd name="T1" fmla="*/ 40 h 2259"/>
                <a:gd name="T2" fmla="*/ 105 w 1976"/>
                <a:gd name="T3" fmla="*/ 453 h 2259"/>
                <a:gd name="T4" fmla="*/ 0 w 1976"/>
                <a:gd name="T5" fmla="*/ 453 h 2259"/>
                <a:gd name="T6" fmla="*/ 82 w 1976"/>
                <a:gd name="T7" fmla="*/ 645 h 2259"/>
                <a:gd name="T8" fmla="*/ 76 w 1976"/>
                <a:gd name="T9" fmla="*/ 847 h 2259"/>
                <a:gd name="T10" fmla="*/ 222 w 1976"/>
                <a:gd name="T11" fmla="*/ 959 h 2259"/>
                <a:gd name="T12" fmla="*/ 187 w 1976"/>
                <a:gd name="T13" fmla="*/ 802 h 2259"/>
                <a:gd name="T14" fmla="*/ 180 w 1976"/>
                <a:gd name="T15" fmla="*/ 488 h 2259"/>
                <a:gd name="T16" fmla="*/ 152 w 1976"/>
                <a:gd name="T17" fmla="*/ 214 h 2259"/>
                <a:gd name="T18" fmla="*/ 250 w 1976"/>
                <a:gd name="T19" fmla="*/ 307 h 2259"/>
                <a:gd name="T20" fmla="*/ 326 w 1976"/>
                <a:gd name="T21" fmla="*/ 627 h 2259"/>
                <a:gd name="T22" fmla="*/ 332 w 1976"/>
                <a:gd name="T23" fmla="*/ 795 h 2259"/>
                <a:gd name="T24" fmla="*/ 332 w 1976"/>
                <a:gd name="T25" fmla="*/ 859 h 2259"/>
                <a:gd name="T26" fmla="*/ 506 w 1976"/>
                <a:gd name="T27" fmla="*/ 1290 h 2259"/>
                <a:gd name="T28" fmla="*/ 524 w 1976"/>
                <a:gd name="T29" fmla="*/ 1667 h 2259"/>
                <a:gd name="T30" fmla="*/ 762 w 1976"/>
                <a:gd name="T31" fmla="*/ 1853 h 2259"/>
                <a:gd name="T32" fmla="*/ 1244 w 1976"/>
                <a:gd name="T33" fmla="*/ 2073 h 2259"/>
                <a:gd name="T34" fmla="*/ 1378 w 1976"/>
                <a:gd name="T35" fmla="*/ 2259 h 2259"/>
                <a:gd name="T36" fmla="*/ 1605 w 1976"/>
                <a:gd name="T37" fmla="*/ 2167 h 2259"/>
                <a:gd name="T38" fmla="*/ 1616 w 1976"/>
                <a:gd name="T39" fmla="*/ 2033 h 2259"/>
                <a:gd name="T40" fmla="*/ 1779 w 1976"/>
                <a:gd name="T41" fmla="*/ 2062 h 2259"/>
                <a:gd name="T42" fmla="*/ 1866 w 1976"/>
                <a:gd name="T43" fmla="*/ 2033 h 2259"/>
                <a:gd name="T44" fmla="*/ 1912 w 1976"/>
                <a:gd name="T45" fmla="*/ 1923 h 2259"/>
                <a:gd name="T46" fmla="*/ 1971 w 1976"/>
                <a:gd name="T47" fmla="*/ 1783 h 2259"/>
                <a:gd name="T48" fmla="*/ 1720 w 1976"/>
                <a:gd name="T49" fmla="*/ 1783 h 2259"/>
                <a:gd name="T50" fmla="*/ 1598 w 1976"/>
                <a:gd name="T51" fmla="*/ 1958 h 2259"/>
                <a:gd name="T52" fmla="*/ 1372 w 1976"/>
                <a:gd name="T53" fmla="*/ 1916 h 2259"/>
                <a:gd name="T54" fmla="*/ 1128 w 1976"/>
                <a:gd name="T55" fmla="*/ 1748 h 2259"/>
                <a:gd name="T56" fmla="*/ 1099 w 1976"/>
                <a:gd name="T57" fmla="*/ 1498 h 2259"/>
                <a:gd name="T58" fmla="*/ 1215 w 1976"/>
                <a:gd name="T59" fmla="*/ 1307 h 2259"/>
                <a:gd name="T60" fmla="*/ 1128 w 1976"/>
                <a:gd name="T61" fmla="*/ 1103 h 2259"/>
                <a:gd name="T62" fmla="*/ 884 w 1976"/>
                <a:gd name="T63" fmla="*/ 802 h 2259"/>
                <a:gd name="T64" fmla="*/ 815 w 1976"/>
                <a:gd name="T65" fmla="*/ 586 h 2259"/>
                <a:gd name="T66" fmla="*/ 628 w 1976"/>
                <a:gd name="T67" fmla="*/ 436 h 2259"/>
                <a:gd name="T68" fmla="*/ 367 w 1976"/>
                <a:gd name="T69" fmla="*/ 366 h 2259"/>
                <a:gd name="T70" fmla="*/ 47 w 1976"/>
                <a:gd name="T71" fmla="*/ 0 h 2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976" h="2259">
                  <a:moveTo>
                    <a:pt x="47" y="0"/>
                  </a:moveTo>
                  <a:lnTo>
                    <a:pt x="47" y="40"/>
                  </a:lnTo>
                  <a:lnTo>
                    <a:pt x="18" y="122"/>
                  </a:lnTo>
                  <a:lnTo>
                    <a:pt x="105" y="453"/>
                  </a:lnTo>
                  <a:lnTo>
                    <a:pt x="65" y="499"/>
                  </a:lnTo>
                  <a:lnTo>
                    <a:pt x="0" y="453"/>
                  </a:lnTo>
                  <a:lnTo>
                    <a:pt x="47" y="633"/>
                  </a:lnTo>
                  <a:lnTo>
                    <a:pt x="82" y="645"/>
                  </a:lnTo>
                  <a:lnTo>
                    <a:pt x="128" y="720"/>
                  </a:lnTo>
                  <a:lnTo>
                    <a:pt x="76" y="847"/>
                  </a:lnTo>
                  <a:lnTo>
                    <a:pt x="198" y="1063"/>
                  </a:lnTo>
                  <a:lnTo>
                    <a:pt x="222" y="959"/>
                  </a:lnTo>
                  <a:lnTo>
                    <a:pt x="180" y="900"/>
                  </a:lnTo>
                  <a:lnTo>
                    <a:pt x="187" y="802"/>
                  </a:lnTo>
                  <a:lnTo>
                    <a:pt x="140" y="580"/>
                  </a:lnTo>
                  <a:lnTo>
                    <a:pt x="180" y="488"/>
                  </a:lnTo>
                  <a:lnTo>
                    <a:pt x="117" y="359"/>
                  </a:lnTo>
                  <a:lnTo>
                    <a:pt x="152" y="214"/>
                  </a:lnTo>
                  <a:lnTo>
                    <a:pt x="187" y="232"/>
                  </a:lnTo>
                  <a:lnTo>
                    <a:pt x="250" y="307"/>
                  </a:lnTo>
                  <a:lnTo>
                    <a:pt x="285" y="603"/>
                  </a:lnTo>
                  <a:lnTo>
                    <a:pt x="326" y="627"/>
                  </a:lnTo>
                  <a:lnTo>
                    <a:pt x="302" y="703"/>
                  </a:lnTo>
                  <a:lnTo>
                    <a:pt x="332" y="795"/>
                  </a:lnTo>
                  <a:lnTo>
                    <a:pt x="372" y="807"/>
                  </a:lnTo>
                  <a:lnTo>
                    <a:pt x="332" y="859"/>
                  </a:lnTo>
                  <a:lnTo>
                    <a:pt x="407" y="935"/>
                  </a:lnTo>
                  <a:lnTo>
                    <a:pt x="506" y="1290"/>
                  </a:lnTo>
                  <a:lnTo>
                    <a:pt x="396" y="1423"/>
                  </a:lnTo>
                  <a:lnTo>
                    <a:pt x="524" y="1667"/>
                  </a:lnTo>
                  <a:lnTo>
                    <a:pt x="634" y="1731"/>
                  </a:lnTo>
                  <a:lnTo>
                    <a:pt x="762" y="1853"/>
                  </a:lnTo>
                  <a:lnTo>
                    <a:pt x="1070" y="2050"/>
                  </a:lnTo>
                  <a:lnTo>
                    <a:pt x="1244" y="2073"/>
                  </a:lnTo>
                  <a:lnTo>
                    <a:pt x="1343" y="2143"/>
                  </a:lnTo>
                  <a:lnTo>
                    <a:pt x="1378" y="2259"/>
                  </a:lnTo>
                  <a:lnTo>
                    <a:pt x="1406" y="2213"/>
                  </a:lnTo>
                  <a:lnTo>
                    <a:pt x="1605" y="2167"/>
                  </a:lnTo>
                  <a:lnTo>
                    <a:pt x="1558" y="2091"/>
                  </a:lnTo>
                  <a:lnTo>
                    <a:pt x="1616" y="2033"/>
                  </a:lnTo>
                  <a:lnTo>
                    <a:pt x="1709" y="2068"/>
                  </a:lnTo>
                  <a:lnTo>
                    <a:pt x="1779" y="2062"/>
                  </a:lnTo>
                  <a:lnTo>
                    <a:pt x="1837" y="2085"/>
                  </a:lnTo>
                  <a:lnTo>
                    <a:pt x="1866" y="2033"/>
                  </a:lnTo>
                  <a:lnTo>
                    <a:pt x="1912" y="1998"/>
                  </a:lnTo>
                  <a:lnTo>
                    <a:pt x="1912" y="1923"/>
                  </a:lnTo>
                  <a:lnTo>
                    <a:pt x="1976" y="1864"/>
                  </a:lnTo>
                  <a:lnTo>
                    <a:pt x="1971" y="1783"/>
                  </a:lnTo>
                  <a:lnTo>
                    <a:pt x="1895" y="1754"/>
                  </a:lnTo>
                  <a:lnTo>
                    <a:pt x="1720" y="1783"/>
                  </a:lnTo>
                  <a:lnTo>
                    <a:pt x="1663" y="1905"/>
                  </a:lnTo>
                  <a:lnTo>
                    <a:pt x="1598" y="1958"/>
                  </a:lnTo>
                  <a:lnTo>
                    <a:pt x="1465" y="1911"/>
                  </a:lnTo>
                  <a:lnTo>
                    <a:pt x="1372" y="1916"/>
                  </a:lnTo>
                  <a:lnTo>
                    <a:pt x="1181" y="1812"/>
                  </a:lnTo>
                  <a:lnTo>
                    <a:pt x="1128" y="1748"/>
                  </a:lnTo>
                  <a:lnTo>
                    <a:pt x="1169" y="1602"/>
                  </a:lnTo>
                  <a:lnTo>
                    <a:pt x="1099" y="1498"/>
                  </a:lnTo>
                  <a:lnTo>
                    <a:pt x="1139" y="1365"/>
                  </a:lnTo>
                  <a:lnTo>
                    <a:pt x="1215" y="1307"/>
                  </a:lnTo>
                  <a:lnTo>
                    <a:pt x="1244" y="1225"/>
                  </a:lnTo>
                  <a:lnTo>
                    <a:pt x="1128" y="1103"/>
                  </a:lnTo>
                  <a:lnTo>
                    <a:pt x="1029" y="795"/>
                  </a:lnTo>
                  <a:lnTo>
                    <a:pt x="884" y="802"/>
                  </a:lnTo>
                  <a:lnTo>
                    <a:pt x="825" y="725"/>
                  </a:lnTo>
                  <a:lnTo>
                    <a:pt x="815" y="586"/>
                  </a:lnTo>
                  <a:lnTo>
                    <a:pt x="750" y="476"/>
                  </a:lnTo>
                  <a:lnTo>
                    <a:pt x="628" y="436"/>
                  </a:lnTo>
                  <a:lnTo>
                    <a:pt x="616" y="470"/>
                  </a:lnTo>
                  <a:lnTo>
                    <a:pt x="367" y="366"/>
                  </a:lnTo>
                  <a:lnTo>
                    <a:pt x="239" y="127"/>
                  </a:lnTo>
                  <a:lnTo>
                    <a:pt x="47" y="0"/>
                  </a:lnTo>
                  <a:close/>
                </a:path>
              </a:pathLst>
            </a:custGeom>
            <a:grpFill/>
            <a:ln w="9525">
              <a:solidFill>
                <a:srgbClr val="F7F7F7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37" name="Freeform 788"/>
            <p:cNvSpPr>
              <a:spLocks/>
            </p:cNvSpPr>
            <p:nvPr/>
          </p:nvSpPr>
          <p:spPr bwMode="auto">
            <a:xfrm rot="20717457">
              <a:off x="9887190" y="4081337"/>
              <a:ext cx="69635" cy="79583"/>
            </a:xfrm>
            <a:custGeom>
              <a:avLst/>
              <a:gdLst>
                <a:gd name="T0" fmla="*/ 128 w 128"/>
                <a:gd name="T1" fmla="*/ 23 h 175"/>
                <a:gd name="T2" fmla="*/ 99 w 128"/>
                <a:gd name="T3" fmla="*/ 116 h 175"/>
                <a:gd name="T4" fmla="*/ 58 w 128"/>
                <a:gd name="T5" fmla="*/ 175 h 175"/>
                <a:gd name="T6" fmla="*/ 0 w 128"/>
                <a:gd name="T7" fmla="*/ 151 h 175"/>
                <a:gd name="T8" fmla="*/ 35 w 128"/>
                <a:gd name="T9" fmla="*/ 87 h 175"/>
                <a:gd name="T10" fmla="*/ 41 w 128"/>
                <a:gd name="T11" fmla="*/ 0 h 175"/>
                <a:gd name="T12" fmla="*/ 76 w 128"/>
                <a:gd name="T13" fmla="*/ 0 h 175"/>
                <a:gd name="T14" fmla="*/ 128 w 128"/>
                <a:gd name="T15" fmla="*/ 23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8" h="175">
                  <a:moveTo>
                    <a:pt x="128" y="23"/>
                  </a:moveTo>
                  <a:lnTo>
                    <a:pt x="99" y="116"/>
                  </a:lnTo>
                  <a:lnTo>
                    <a:pt x="58" y="175"/>
                  </a:lnTo>
                  <a:lnTo>
                    <a:pt x="0" y="151"/>
                  </a:lnTo>
                  <a:lnTo>
                    <a:pt x="35" y="87"/>
                  </a:lnTo>
                  <a:lnTo>
                    <a:pt x="41" y="0"/>
                  </a:lnTo>
                  <a:lnTo>
                    <a:pt x="76" y="0"/>
                  </a:lnTo>
                  <a:lnTo>
                    <a:pt x="128" y="23"/>
                  </a:lnTo>
                  <a:close/>
                </a:path>
              </a:pathLst>
            </a:custGeom>
            <a:grpFill/>
            <a:ln w="9525">
              <a:solidFill>
                <a:srgbClr val="F7F7F7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38" name="Freeform 789"/>
            <p:cNvSpPr>
              <a:spLocks/>
            </p:cNvSpPr>
            <p:nvPr/>
          </p:nvSpPr>
          <p:spPr bwMode="auto">
            <a:xfrm rot="20717457">
              <a:off x="9718078" y="4091285"/>
              <a:ext cx="213878" cy="164138"/>
            </a:xfrm>
            <a:custGeom>
              <a:avLst/>
              <a:gdLst>
                <a:gd name="T0" fmla="*/ 383 w 395"/>
                <a:gd name="T1" fmla="*/ 204 h 348"/>
                <a:gd name="T2" fmla="*/ 395 w 395"/>
                <a:gd name="T3" fmla="*/ 221 h 348"/>
                <a:gd name="T4" fmla="*/ 319 w 395"/>
                <a:gd name="T5" fmla="*/ 249 h 348"/>
                <a:gd name="T6" fmla="*/ 291 w 395"/>
                <a:gd name="T7" fmla="*/ 302 h 348"/>
                <a:gd name="T8" fmla="*/ 226 w 395"/>
                <a:gd name="T9" fmla="*/ 348 h 348"/>
                <a:gd name="T10" fmla="*/ 92 w 395"/>
                <a:gd name="T11" fmla="*/ 319 h 348"/>
                <a:gd name="T12" fmla="*/ 0 w 395"/>
                <a:gd name="T13" fmla="*/ 226 h 348"/>
                <a:gd name="T14" fmla="*/ 22 w 395"/>
                <a:gd name="T15" fmla="*/ 180 h 348"/>
                <a:gd name="T16" fmla="*/ 221 w 395"/>
                <a:gd name="T17" fmla="*/ 127 h 348"/>
                <a:gd name="T18" fmla="*/ 174 w 395"/>
                <a:gd name="T19" fmla="*/ 58 h 348"/>
                <a:gd name="T20" fmla="*/ 226 w 395"/>
                <a:gd name="T21" fmla="*/ 0 h 348"/>
                <a:gd name="T22" fmla="*/ 325 w 395"/>
                <a:gd name="T23" fmla="*/ 35 h 348"/>
                <a:gd name="T24" fmla="*/ 366 w 395"/>
                <a:gd name="T25" fmla="*/ 29 h 348"/>
                <a:gd name="T26" fmla="*/ 360 w 395"/>
                <a:gd name="T27" fmla="*/ 122 h 348"/>
                <a:gd name="T28" fmla="*/ 325 w 395"/>
                <a:gd name="T29" fmla="*/ 174 h 348"/>
                <a:gd name="T30" fmla="*/ 383 w 395"/>
                <a:gd name="T31" fmla="*/ 204 h 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95" h="348">
                  <a:moveTo>
                    <a:pt x="383" y="204"/>
                  </a:moveTo>
                  <a:lnTo>
                    <a:pt x="395" y="221"/>
                  </a:lnTo>
                  <a:lnTo>
                    <a:pt x="319" y="249"/>
                  </a:lnTo>
                  <a:lnTo>
                    <a:pt x="291" y="302"/>
                  </a:lnTo>
                  <a:lnTo>
                    <a:pt x="226" y="348"/>
                  </a:lnTo>
                  <a:lnTo>
                    <a:pt x="92" y="319"/>
                  </a:lnTo>
                  <a:lnTo>
                    <a:pt x="0" y="226"/>
                  </a:lnTo>
                  <a:lnTo>
                    <a:pt x="22" y="180"/>
                  </a:lnTo>
                  <a:lnTo>
                    <a:pt x="221" y="127"/>
                  </a:lnTo>
                  <a:lnTo>
                    <a:pt x="174" y="58"/>
                  </a:lnTo>
                  <a:lnTo>
                    <a:pt x="226" y="0"/>
                  </a:lnTo>
                  <a:lnTo>
                    <a:pt x="325" y="35"/>
                  </a:lnTo>
                  <a:lnTo>
                    <a:pt x="366" y="29"/>
                  </a:lnTo>
                  <a:lnTo>
                    <a:pt x="360" y="122"/>
                  </a:lnTo>
                  <a:lnTo>
                    <a:pt x="325" y="174"/>
                  </a:lnTo>
                  <a:lnTo>
                    <a:pt x="383" y="204"/>
                  </a:lnTo>
                  <a:close/>
                </a:path>
              </a:pathLst>
            </a:custGeom>
            <a:grpFill/>
            <a:ln w="9525">
              <a:solidFill>
                <a:srgbClr val="F7F7F7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39" name="Freeform 790"/>
            <p:cNvSpPr>
              <a:spLocks/>
            </p:cNvSpPr>
            <p:nvPr/>
          </p:nvSpPr>
          <p:spPr bwMode="auto">
            <a:xfrm rot="20717457">
              <a:off x="9892165" y="4150972"/>
              <a:ext cx="243721" cy="114400"/>
            </a:xfrm>
            <a:custGeom>
              <a:avLst/>
              <a:gdLst>
                <a:gd name="T0" fmla="*/ 104 w 458"/>
                <a:gd name="T1" fmla="*/ 0 h 249"/>
                <a:gd name="T2" fmla="*/ 28 w 458"/>
                <a:gd name="T3" fmla="*/ 23 h 249"/>
                <a:gd name="T4" fmla="*/ 0 w 458"/>
                <a:gd name="T5" fmla="*/ 87 h 249"/>
                <a:gd name="T6" fmla="*/ 122 w 458"/>
                <a:gd name="T7" fmla="*/ 127 h 249"/>
                <a:gd name="T8" fmla="*/ 122 w 458"/>
                <a:gd name="T9" fmla="*/ 232 h 249"/>
                <a:gd name="T10" fmla="*/ 133 w 458"/>
                <a:gd name="T11" fmla="*/ 249 h 249"/>
                <a:gd name="T12" fmla="*/ 249 w 458"/>
                <a:gd name="T13" fmla="*/ 220 h 249"/>
                <a:gd name="T14" fmla="*/ 290 w 458"/>
                <a:gd name="T15" fmla="*/ 227 h 249"/>
                <a:gd name="T16" fmla="*/ 458 w 458"/>
                <a:gd name="T17" fmla="*/ 115 h 249"/>
                <a:gd name="T18" fmla="*/ 441 w 458"/>
                <a:gd name="T19" fmla="*/ 93 h 249"/>
                <a:gd name="T20" fmla="*/ 127 w 458"/>
                <a:gd name="T21" fmla="*/ 46 h 249"/>
                <a:gd name="T22" fmla="*/ 104 w 458"/>
                <a:gd name="T23" fmla="*/ 0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58" h="249">
                  <a:moveTo>
                    <a:pt x="104" y="0"/>
                  </a:moveTo>
                  <a:lnTo>
                    <a:pt x="28" y="23"/>
                  </a:lnTo>
                  <a:lnTo>
                    <a:pt x="0" y="87"/>
                  </a:lnTo>
                  <a:lnTo>
                    <a:pt x="122" y="127"/>
                  </a:lnTo>
                  <a:lnTo>
                    <a:pt x="122" y="232"/>
                  </a:lnTo>
                  <a:lnTo>
                    <a:pt x="133" y="249"/>
                  </a:lnTo>
                  <a:lnTo>
                    <a:pt x="249" y="220"/>
                  </a:lnTo>
                  <a:lnTo>
                    <a:pt x="290" y="227"/>
                  </a:lnTo>
                  <a:lnTo>
                    <a:pt x="458" y="115"/>
                  </a:lnTo>
                  <a:lnTo>
                    <a:pt x="441" y="93"/>
                  </a:lnTo>
                  <a:lnTo>
                    <a:pt x="127" y="46"/>
                  </a:lnTo>
                  <a:lnTo>
                    <a:pt x="104" y="0"/>
                  </a:lnTo>
                  <a:close/>
                </a:path>
              </a:pathLst>
            </a:custGeom>
            <a:grpFill/>
            <a:ln w="9525">
              <a:solidFill>
                <a:srgbClr val="F7F7F7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40" name="Freeform 791"/>
            <p:cNvSpPr>
              <a:spLocks/>
            </p:cNvSpPr>
            <p:nvPr/>
          </p:nvSpPr>
          <p:spPr bwMode="auto">
            <a:xfrm rot="20717457">
              <a:off x="9867295" y="4210658"/>
              <a:ext cx="99478" cy="74608"/>
            </a:xfrm>
            <a:custGeom>
              <a:avLst/>
              <a:gdLst>
                <a:gd name="T0" fmla="*/ 65 w 187"/>
                <a:gd name="T1" fmla="*/ 0 h 151"/>
                <a:gd name="T2" fmla="*/ 187 w 187"/>
                <a:gd name="T3" fmla="*/ 46 h 151"/>
                <a:gd name="T4" fmla="*/ 187 w 187"/>
                <a:gd name="T5" fmla="*/ 151 h 151"/>
                <a:gd name="T6" fmla="*/ 75 w 187"/>
                <a:gd name="T7" fmla="*/ 111 h 151"/>
                <a:gd name="T8" fmla="*/ 0 w 187"/>
                <a:gd name="T9" fmla="*/ 46 h 151"/>
                <a:gd name="T10" fmla="*/ 65 w 187"/>
                <a:gd name="T11" fmla="*/ 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7" h="151">
                  <a:moveTo>
                    <a:pt x="65" y="0"/>
                  </a:moveTo>
                  <a:lnTo>
                    <a:pt x="187" y="46"/>
                  </a:lnTo>
                  <a:lnTo>
                    <a:pt x="187" y="151"/>
                  </a:lnTo>
                  <a:lnTo>
                    <a:pt x="75" y="111"/>
                  </a:lnTo>
                  <a:lnTo>
                    <a:pt x="0" y="46"/>
                  </a:lnTo>
                  <a:lnTo>
                    <a:pt x="65" y="0"/>
                  </a:lnTo>
                  <a:close/>
                </a:path>
              </a:pathLst>
            </a:custGeom>
            <a:grpFill/>
            <a:ln w="9525">
              <a:solidFill>
                <a:srgbClr val="F7F7F7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41" name="Freeform 792"/>
            <p:cNvSpPr>
              <a:spLocks/>
            </p:cNvSpPr>
            <p:nvPr/>
          </p:nvSpPr>
          <p:spPr bwMode="auto">
            <a:xfrm rot="20717457">
              <a:off x="9981695" y="4185790"/>
              <a:ext cx="228799" cy="174086"/>
            </a:xfrm>
            <a:custGeom>
              <a:avLst/>
              <a:gdLst>
                <a:gd name="T0" fmla="*/ 116 w 425"/>
                <a:gd name="T1" fmla="*/ 349 h 377"/>
                <a:gd name="T2" fmla="*/ 203 w 425"/>
                <a:gd name="T3" fmla="*/ 377 h 377"/>
                <a:gd name="T4" fmla="*/ 226 w 425"/>
                <a:gd name="T5" fmla="*/ 342 h 377"/>
                <a:gd name="T6" fmla="*/ 268 w 425"/>
                <a:gd name="T7" fmla="*/ 354 h 377"/>
                <a:gd name="T8" fmla="*/ 279 w 425"/>
                <a:gd name="T9" fmla="*/ 279 h 377"/>
                <a:gd name="T10" fmla="*/ 425 w 425"/>
                <a:gd name="T11" fmla="*/ 110 h 377"/>
                <a:gd name="T12" fmla="*/ 425 w 425"/>
                <a:gd name="T13" fmla="*/ 58 h 377"/>
                <a:gd name="T14" fmla="*/ 325 w 425"/>
                <a:gd name="T15" fmla="*/ 0 h 377"/>
                <a:gd name="T16" fmla="*/ 157 w 425"/>
                <a:gd name="T17" fmla="*/ 105 h 377"/>
                <a:gd name="T18" fmla="*/ 111 w 425"/>
                <a:gd name="T19" fmla="*/ 98 h 377"/>
                <a:gd name="T20" fmla="*/ 0 w 425"/>
                <a:gd name="T21" fmla="*/ 127 h 377"/>
                <a:gd name="T22" fmla="*/ 87 w 425"/>
                <a:gd name="T23" fmla="*/ 284 h 377"/>
                <a:gd name="T24" fmla="*/ 116 w 425"/>
                <a:gd name="T25" fmla="*/ 319 h 377"/>
                <a:gd name="T26" fmla="*/ 116 w 425"/>
                <a:gd name="T27" fmla="*/ 349 h 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25" h="377">
                  <a:moveTo>
                    <a:pt x="116" y="349"/>
                  </a:moveTo>
                  <a:lnTo>
                    <a:pt x="203" y="377"/>
                  </a:lnTo>
                  <a:lnTo>
                    <a:pt x="226" y="342"/>
                  </a:lnTo>
                  <a:lnTo>
                    <a:pt x="268" y="354"/>
                  </a:lnTo>
                  <a:lnTo>
                    <a:pt x="279" y="279"/>
                  </a:lnTo>
                  <a:lnTo>
                    <a:pt x="425" y="110"/>
                  </a:lnTo>
                  <a:lnTo>
                    <a:pt x="425" y="58"/>
                  </a:lnTo>
                  <a:lnTo>
                    <a:pt x="325" y="0"/>
                  </a:lnTo>
                  <a:lnTo>
                    <a:pt x="157" y="105"/>
                  </a:lnTo>
                  <a:lnTo>
                    <a:pt x="111" y="98"/>
                  </a:lnTo>
                  <a:lnTo>
                    <a:pt x="0" y="127"/>
                  </a:lnTo>
                  <a:lnTo>
                    <a:pt x="87" y="284"/>
                  </a:lnTo>
                  <a:lnTo>
                    <a:pt x="116" y="319"/>
                  </a:lnTo>
                  <a:lnTo>
                    <a:pt x="116" y="349"/>
                  </a:lnTo>
                  <a:close/>
                </a:path>
              </a:pathLst>
            </a:custGeom>
            <a:grpFill/>
            <a:ln w="9525">
              <a:solidFill>
                <a:srgbClr val="F7F7F7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42" name="Freeform 793"/>
            <p:cNvSpPr>
              <a:spLocks/>
            </p:cNvSpPr>
            <p:nvPr/>
          </p:nvSpPr>
          <p:spPr bwMode="auto">
            <a:xfrm rot="20717457">
              <a:off x="10076198" y="4339981"/>
              <a:ext cx="124347" cy="124347"/>
            </a:xfrm>
            <a:custGeom>
              <a:avLst/>
              <a:gdLst>
                <a:gd name="T0" fmla="*/ 5 w 226"/>
                <a:gd name="T1" fmla="*/ 12 h 274"/>
                <a:gd name="T2" fmla="*/ 92 w 226"/>
                <a:gd name="T3" fmla="*/ 35 h 274"/>
                <a:gd name="T4" fmla="*/ 115 w 226"/>
                <a:gd name="T5" fmla="*/ 0 h 274"/>
                <a:gd name="T6" fmla="*/ 157 w 226"/>
                <a:gd name="T7" fmla="*/ 12 h 274"/>
                <a:gd name="T8" fmla="*/ 139 w 226"/>
                <a:gd name="T9" fmla="*/ 122 h 274"/>
                <a:gd name="T10" fmla="*/ 220 w 226"/>
                <a:gd name="T11" fmla="*/ 180 h 274"/>
                <a:gd name="T12" fmla="*/ 226 w 226"/>
                <a:gd name="T13" fmla="*/ 209 h 274"/>
                <a:gd name="T14" fmla="*/ 214 w 226"/>
                <a:gd name="T15" fmla="*/ 274 h 274"/>
                <a:gd name="T16" fmla="*/ 197 w 226"/>
                <a:gd name="T17" fmla="*/ 262 h 274"/>
                <a:gd name="T18" fmla="*/ 0 w 226"/>
                <a:gd name="T19" fmla="*/ 52 h 274"/>
                <a:gd name="T20" fmla="*/ 5 w 226"/>
                <a:gd name="T21" fmla="*/ 12 h 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26" h="274">
                  <a:moveTo>
                    <a:pt x="5" y="12"/>
                  </a:moveTo>
                  <a:lnTo>
                    <a:pt x="92" y="35"/>
                  </a:lnTo>
                  <a:lnTo>
                    <a:pt x="115" y="0"/>
                  </a:lnTo>
                  <a:lnTo>
                    <a:pt x="157" y="12"/>
                  </a:lnTo>
                  <a:lnTo>
                    <a:pt x="139" y="122"/>
                  </a:lnTo>
                  <a:lnTo>
                    <a:pt x="220" y="180"/>
                  </a:lnTo>
                  <a:lnTo>
                    <a:pt x="226" y="209"/>
                  </a:lnTo>
                  <a:lnTo>
                    <a:pt x="214" y="274"/>
                  </a:lnTo>
                  <a:lnTo>
                    <a:pt x="197" y="262"/>
                  </a:lnTo>
                  <a:lnTo>
                    <a:pt x="0" y="52"/>
                  </a:lnTo>
                  <a:lnTo>
                    <a:pt x="5" y="12"/>
                  </a:lnTo>
                  <a:close/>
                </a:path>
              </a:pathLst>
            </a:custGeom>
            <a:grpFill/>
            <a:ln w="9525">
              <a:solidFill>
                <a:srgbClr val="F7F7F7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43" name="Freeform 794"/>
            <p:cNvSpPr>
              <a:spLocks/>
            </p:cNvSpPr>
            <p:nvPr/>
          </p:nvSpPr>
          <p:spPr bwMode="auto">
            <a:xfrm rot="20717457">
              <a:off x="10210494" y="4369823"/>
              <a:ext cx="268591" cy="134295"/>
            </a:xfrm>
            <a:custGeom>
              <a:avLst/>
              <a:gdLst>
                <a:gd name="T0" fmla="*/ 12 w 506"/>
                <a:gd name="T1" fmla="*/ 0 h 285"/>
                <a:gd name="T2" fmla="*/ 111 w 506"/>
                <a:gd name="T3" fmla="*/ 64 h 285"/>
                <a:gd name="T4" fmla="*/ 326 w 506"/>
                <a:gd name="T5" fmla="*/ 6 h 285"/>
                <a:gd name="T6" fmla="*/ 477 w 506"/>
                <a:gd name="T7" fmla="*/ 104 h 285"/>
                <a:gd name="T8" fmla="*/ 506 w 506"/>
                <a:gd name="T9" fmla="*/ 250 h 285"/>
                <a:gd name="T10" fmla="*/ 448 w 506"/>
                <a:gd name="T11" fmla="*/ 285 h 285"/>
                <a:gd name="T12" fmla="*/ 355 w 506"/>
                <a:gd name="T13" fmla="*/ 198 h 285"/>
                <a:gd name="T14" fmla="*/ 390 w 506"/>
                <a:gd name="T15" fmla="*/ 169 h 285"/>
                <a:gd name="T16" fmla="*/ 396 w 506"/>
                <a:gd name="T17" fmla="*/ 151 h 285"/>
                <a:gd name="T18" fmla="*/ 314 w 506"/>
                <a:gd name="T19" fmla="*/ 87 h 285"/>
                <a:gd name="T20" fmla="*/ 268 w 506"/>
                <a:gd name="T21" fmla="*/ 104 h 285"/>
                <a:gd name="T22" fmla="*/ 180 w 506"/>
                <a:gd name="T23" fmla="*/ 111 h 285"/>
                <a:gd name="T24" fmla="*/ 262 w 506"/>
                <a:gd name="T25" fmla="*/ 181 h 285"/>
                <a:gd name="T26" fmla="*/ 204 w 506"/>
                <a:gd name="T27" fmla="*/ 198 h 285"/>
                <a:gd name="T28" fmla="*/ 0 w 506"/>
                <a:gd name="T29" fmla="*/ 94 h 285"/>
                <a:gd name="T30" fmla="*/ 18 w 506"/>
                <a:gd name="T31" fmla="*/ 29 h 285"/>
                <a:gd name="T32" fmla="*/ 12 w 506"/>
                <a:gd name="T33" fmla="*/ 0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06" h="285">
                  <a:moveTo>
                    <a:pt x="12" y="0"/>
                  </a:moveTo>
                  <a:lnTo>
                    <a:pt x="111" y="64"/>
                  </a:lnTo>
                  <a:lnTo>
                    <a:pt x="326" y="6"/>
                  </a:lnTo>
                  <a:lnTo>
                    <a:pt x="477" y="104"/>
                  </a:lnTo>
                  <a:lnTo>
                    <a:pt x="506" y="250"/>
                  </a:lnTo>
                  <a:lnTo>
                    <a:pt x="448" y="285"/>
                  </a:lnTo>
                  <a:lnTo>
                    <a:pt x="355" y="198"/>
                  </a:lnTo>
                  <a:lnTo>
                    <a:pt x="390" y="169"/>
                  </a:lnTo>
                  <a:lnTo>
                    <a:pt x="396" y="151"/>
                  </a:lnTo>
                  <a:lnTo>
                    <a:pt x="314" y="87"/>
                  </a:lnTo>
                  <a:lnTo>
                    <a:pt x="268" y="104"/>
                  </a:lnTo>
                  <a:lnTo>
                    <a:pt x="180" y="111"/>
                  </a:lnTo>
                  <a:lnTo>
                    <a:pt x="262" y="181"/>
                  </a:lnTo>
                  <a:lnTo>
                    <a:pt x="204" y="198"/>
                  </a:lnTo>
                  <a:lnTo>
                    <a:pt x="0" y="94"/>
                  </a:lnTo>
                  <a:lnTo>
                    <a:pt x="18" y="29"/>
                  </a:lnTo>
                  <a:lnTo>
                    <a:pt x="12" y="0"/>
                  </a:lnTo>
                  <a:close/>
                </a:path>
              </a:pathLst>
            </a:custGeom>
            <a:grpFill/>
            <a:ln w="9525">
              <a:solidFill>
                <a:srgbClr val="F7F7F7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44" name="Freeform 795"/>
            <p:cNvSpPr>
              <a:spLocks/>
            </p:cNvSpPr>
            <p:nvPr/>
          </p:nvSpPr>
          <p:spPr bwMode="auto">
            <a:xfrm rot="20717457">
              <a:off x="9578808" y="1579469"/>
              <a:ext cx="223825" cy="124347"/>
            </a:xfrm>
            <a:custGeom>
              <a:avLst/>
              <a:gdLst>
                <a:gd name="T0" fmla="*/ 365 w 412"/>
                <a:gd name="T1" fmla="*/ 0 h 268"/>
                <a:gd name="T2" fmla="*/ 302 w 412"/>
                <a:gd name="T3" fmla="*/ 12 h 268"/>
                <a:gd name="T4" fmla="*/ 290 w 412"/>
                <a:gd name="T5" fmla="*/ 87 h 268"/>
                <a:gd name="T6" fmla="*/ 261 w 412"/>
                <a:gd name="T7" fmla="*/ 104 h 268"/>
                <a:gd name="T8" fmla="*/ 220 w 412"/>
                <a:gd name="T9" fmla="*/ 87 h 268"/>
                <a:gd name="T10" fmla="*/ 185 w 412"/>
                <a:gd name="T11" fmla="*/ 81 h 268"/>
                <a:gd name="T12" fmla="*/ 157 w 412"/>
                <a:gd name="T13" fmla="*/ 81 h 268"/>
                <a:gd name="T14" fmla="*/ 150 w 412"/>
                <a:gd name="T15" fmla="*/ 6 h 268"/>
                <a:gd name="T16" fmla="*/ 110 w 412"/>
                <a:gd name="T17" fmla="*/ 0 h 268"/>
                <a:gd name="T18" fmla="*/ 46 w 412"/>
                <a:gd name="T19" fmla="*/ 17 h 268"/>
                <a:gd name="T20" fmla="*/ 70 w 412"/>
                <a:gd name="T21" fmla="*/ 69 h 268"/>
                <a:gd name="T22" fmla="*/ 58 w 412"/>
                <a:gd name="T23" fmla="*/ 87 h 268"/>
                <a:gd name="T24" fmla="*/ 5 w 412"/>
                <a:gd name="T25" fmla="*/ 104 h 268"/>
                <a:gd name="T26" fmla="*/ 5 w 412"/>
                <a:gd name="T27" fmla="*/ 139 h 268"/>
                <a:gd name="T28" fmla="*/ 58 w 412"/>
                <a:gd name="T29" fmla="*/ 163 h 268"/>
                <a:gd name="T30" fmla="*/ 70 w 412"/>
                <a:gd name="T31" fmla="*/ 191 h 268"/>
                <a:gd name="T32" fmla="*/ 0 w 412"/>
                <a:gd name="T33" fmla="*/ 221 h 268"/>
                <a:gd name="T34" fmla="*/ 23 w 412"/>
                <a:gd name="T35" fmla="*/ 268 h 268"/>
                <a:gd name="T36" fmla="*/ 139 w 412"/>
                <a:gd name="T37" fmla="*/ 268 h 268"/>
                <a:gd name="T38" fmla="*/ 192 w 412"/>
                <a:gd name="T39" fmla="*/ 226 h 268"/>
                <a:gd name="T40" fmla="*/ 261 w 412"/>
                <a:gd name="T41" fmla="*/ 250 h 268"/>
                <a:gd name="T42" fmla="*/ 302 w 412"/>
                <a:gd name="T43" fmla="*/ 250 h 268"/>
                <a:gd name="T44" fmla="*/ 337 w 412"/>
                <a:gd name="T45" fmla="*/ 203 h 268"/>
                <a:gd name="T46" fmla="*/ 319 w 412"/>
                <a:gd name="T47" fmla="*/ 151 h 268"/>
                <a:gd name="T48" fmla="*/ 372 w 412"/>
                <a:gd name="T49" fmla="*/ 104 h 268"/>
                <a:gd name="T50" fmla="*/ 412 w 412"/>
                <a:gd name="T51" fmla="*/ 17 h 268"/>
                <a:gd name="T52" fmla="*/ 372 w 412"/>
                <a:gd name="T53" fmla="*/ 0 h 268"/>
                <a:gd name="T54" fmla="*/ 365 w 412"/>
                <a:gd name="T55" fmla="*/ 0 h 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12" h="268">
                  <a:moveTo>
                    <a:pt x="365" y="0"/>
                  </a:moveTo>
                  <a:lnTo>
                    <a:pt x="302" y="12"/>
                  </a:lnTo>
                  <a:lnTo>
                    <a:pt x="290" y="87"/>
                  </a:lnTo>
                  <a:lnTo>
                    <a:pt x="261" y="104"/>
                  </a:lnTo>
                  <a:lnTo>
                    <a:pt x="220" y="87"/>
                  </a:lnTo>
                  <a:lnTo>
                    <a:pt x="185" y="81"/>
                  </a:lnTo>
                  <a:lnTo>
                    <a:pt x="157" y="81"/>
                  </a:lnTo>
                  <a:lnTo>
                    <a:pt x="150" y="6"/>
                  </a:lnTo>
                  <a:lnTo>
                    <a:pt x="110" y="0"/>
                  </a:lnTo>
                  <a:lnTo>
                    <a:pt x="46" y="17"/>
                  </a:lnTo>
                  <a:lnTo>
                    <a:pt x="70" y="69"/>
                  </a:lnTo>
                  <a:lnTo>
                    <a:pt x="58" y="87"/>
                  </a:lnTo>
                  <a:lnTo>
                    <a:pt x="5" y="104"/>
                  </a:lnTo>
                  <a:lnTo>
                    <a:pt x="5" y="139"/>
                  </a:lnTo>
                  <a:lnTo>
                    <a:pt x="58" y="163"/>
                  </a:lnTo>
                  <a:lnTo>
                    <a:pt x="70" y="191"/>
                  </a:lnTo>
                  <a:lnTo>
                    <a:pt x="0" y="221"/>
                  </a:lnTo>
                  <a:lnTo>
                    <a:pt x="23" y="268"/>
                  </a:lnTo>
                  <a:lnTo>
                    <a:pt x="139" y="268"/>
                  </a:lnTo>
                  <a:lnTo>
                    <a:pt x="192" y="226"/>
                  </a:lnTo>
                  <a:lnTo>
                    <a:pt x="261" y="250"/>
                  </a:lnTo>
                  <a:lnTo>
                    <a:pt x="302" y="250"/>
                  </a:lnTo>
                  <a:lnTo>
                    <a:pt x="337" y="203"/>
                  </a:lnTo>
                  <a:lnTo>
                    <a:pt x="319" y="151"/>
                  </a:lnTo>
                  <a:lnTo>
                    <a:pt x="372" y="104"/>
                  </a:lnTo>
                  <a:lnTo>
                    <a:pt x="412" y="17"/>
                  </a:lnTo>
                  <a:lnTo>
                    <a:pt x="372" y="0"/>
                  </a:lnTo>
                  <a:lnTo>
                    <a:pt x="365" y="0"/>
                  </a:lnTo>
                  <a:close/>
                </a:path>
              </a:pathLst>
            </a:custGeom>
            <a:grpFill/>
            <a:ln w="9525">
              <a:solidFill>
                <a:srgbClr val="F7F7F7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45" name="Freeform 796"/>
            <p:cNvSpPr>
              <a:spLocks/>
            </p:cNvSpPr>
            <p:nvPr/>
          </p:nvSpPr>
          <p:spPr bwMode="auto">
            <a:xfrm>
              <a:off x="2028440" y="3842591"/>
              <a:ext cx="328276" cy="198955"/>
            </a:xfrm>
            <a:custGeom>
              <a:avLst/>
              <a:gdLst>
                <a:gd name="T0" fmla="*/ 331 w 605"/>
                <a:gd name="T1" fmla="*/ 18 h 430"/>
                <a:gd name="T2" fmla="*/ 605 w 605"/>
                <a:gd name="T3" fmla="*/ 0 h 430"/>
                <a:gd name="T4" fmla="*/ 582 w 605"/>
                <a:gd name="T5" fmla="*/ 70 h 430"/>
                <a:gd name="T6" fmla="*/ 384 w 605"/>
                <a:gd name="T7" fmla="*/ 81 h 430"/>
                <a:gd name="T8" fmla="*/ 343 w 605"/>
                <a:gd name="T9" fmla="*/ 255 h 430"/>
                <a:gd name="T10" fmla="*/ 256 w 605"/>
                <a:gd name="T11" fmla="*/ 273 h 430"/>
                <a:gd name="T12" fmla="*/ 233 w 605"/>
                <a:gd name="T13" fmla="*/ 401 h 430"/>
                <a:gd name="T14" fmla="*/ 12 w 605"/>
                <a:gd name="T15" fmla="*/ 430 h 430"/>
                <a:gd name="T16" fmla="*/ 0 w 605"/>
                <a:gd name="T17" fmla="*/ 389 h 430"/>
                <a:gd name="T18" fmla="*/ 227 w 605"/>
                <a:gd name="T19" fmla="*/ 93 h 430"/>
                <a:gd name="T20" fmla="*/ 331 w 605"/>
                <a:gd name="T21" fmla="*/ 18 h 4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05" h="430">
                  <a:moveTo>
                    <a:pt x="331" y="18"/>
                  </a:moveTo>
                  <a:lnTo>
                    <a:pt x="605" y="0"/>
                  </a:lnTo>
                  <a:lnTo>
                    <a:pt x="582" y="70"/>
                  </a:lnTo>
                  <a:lnTo>
                    <a:pt x="384" y="81"/>
                  </a:lnTo>
                  <a:lnTo>
                    <a:pt x="343" y="255"/>
                  </a:lnTo>
                  <a:lnTo>
                    <a:pt x="256" y="273"/>
                  </a:lnTo>
                  <a:lnTo>
                    <a:pt x="233" y="401"/>
                  </a:lnTo>
                  <a:lnTo>
                    <a:pt x="12" y="430"/>
                  </a:lnTo>
                  <a:lnTo>
                    <a:pt x="0" y="389"/>
                  </a:lnTo>
                  <a:lnTo>
                    <a:pt x="227" y="93"/>
                  </a:lnTo>
                  <a:lnTo>
                    <a:pt x="331" y="18"/>
                  </a:lnTo>
                  <a:close/>
                </a:path>
              </a:pathLst>
            </a:custGeom>
            <a:grpFill/>
            <a:ln w="9525">
              <a:solidFill>
                <a:srgbClr val="F7F7F7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46" name="Freeform 797"/>
            <p:cNvSpPr>
              <a:spLocks/>
            </p:cNvSpPr>
            <p:nvPr/>
          </p:nvSpPr>
          <p:spPr bwMode="auto">
            <a:xfrm>
              <a:off x="2207501" y="3564053"/>
              <a:ext cx="437702" cy="288486"/>
            </a:xfrm>
            <a:custGeom>
              <a:avLst/>
              <a:gdLst>
                <a:gd name="T0" fmla="*/ 0 w 814"/>
                <a:gd name="T1" fmla="*/ 616 h 616"/>
                <a:gd name="T2" fmla="*/ 262 w 814"/>
                <a:gd name="T3" fmla="*/ 418 h 616"/>
                <a:gd name="T4" fmla="*/ 274 w 814"/>
                <a:gd name="T5" fmla="*/ 337 h 616"/>
                <a:gd name="T6" fmla="*/ 378 w 814"/>
                <a:gd name="T7" fmla="*/ 203 h 616"/>
                <a:gd name="T8" fmla="*/ 535 w 814"/>
                <a:gd name="T9" fmla="*/ 105 h 616"/>
                <a:gd name="T10" fmla="*/ 587 w 814"/>
                <a:gd name="T11" fmla="*/ 0 h 616"/>
                <a:gd name="T12" fmla="*/ 720 w 814"/>
                <a:gd name="T13" fmla="*/ 70 h 616"/>
                <a:gd name="T14" fmla="*/ 814 w 814"/>
                <a:gd name="T15" fmla="*/ 58 h 616"/>
                <a:gd name="T16" fmla="*/ 802 w 814"/>
                <a:gd name="T17" fmla="*/ 238 h 616"/>
                <a:gd name="T18" fmla="*/ 715 w 814"/>
                <a:gd name="T19" fmla="*/ 262 h 616"/>
                <a:gd name="T20" fmla="*/ 529 w 814"/>
                <a:gd name="T21" fmla="*/ 429 h 616"/>
                <a:gd name="T22" fmla="*/ 354 w 814"/>
                <a:gd name="T23" fmla="*/ 464 h 616"/>
                <a:gd name="T24" fmla="*/ 279 w 814"/>
                <a:gd name="T25" fmla="*/ 598 h 616"/>
                <a:gd name="T26" fmla="*/ 12 w 814"/>
                <a:gd name="T27" fmla="*/ 616 h 616"/>
                <a:gd name="T28" fmla="*/ 0 w 814"/>
                <a:gd name="T29" fmla="*/ 616 h 6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14" h="616">
                  <a:moveTo>
                    <a:pt x="0" y="616"/>
                  </a:moveTo>
                  <a:lnTo>
                    <a:pt x="262" y="418"/>
                  </a:lnTo>
                  <a:lnTo>
                    <a:pt x="274" y="337"/>
                  </a:lnTo>
                  <a:lnTo>
                    <a:pt x="378" y="203"/>
                  </a:lnTo>
                  <a:lnTo>
                    <a:pt x="535" y="105"/>
                  </a:lnTo>
                  <a:lnTo>
                    <a:pt x="587" y="0"/>
                  </a:lnTo>
                  <a:lnTo>
                    <a:pt x="720" y="70"/>
                  </a:lnTo>
                  <a:lnTo>
                    <a:pt x="814" y="58"/>
                  </a:lnTo>
                  <a:lnTo>
                    <a:pt x="802" y="238"/>
                  </a:lnTo>
                  <a:lnTo>
                    <a:pt x="715" y="262"/>
                  </a:lnTo>
                  <a:lnTo>
                    <a:pt x="529" y="429"/>
                  </a:lnTo>
                  <a:lnTo>
                    <a:pt x="354" y="464"/>
                  </a:lnTo>
                  <a:lnTo>
                    <a:pt x="279" y="598"/>
                  </a:lnTo>
                  <a:lnTo>
                    <a:pt x="12" y="616"/>
                  </a:lnTo>
                  <a:lnTo>
                    <a:pt x="0" y="616"/>
                  </a:lnTo>
                  <a:close/>
                </a:path>
              </a:pathLst>
            </a:custGeom>
            <a:grpFill/>
            <a:ln w="9525">
              <a:solidFill>
                <a:srgbClr val="F7F7F7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47" name="Freeform 798"/>
            <p:cNvSpPr>
              <a:spLocks/>
            </p:cNvSpPr>
            <p:nvPr/>
          </p:nvSpPr>
          <p:spPr bwMode="auto">
            <a:xfrm>
              <a:off x="2018493" y="3842591"/>
              <a:ext cx="442676" cy="397912"/>
            </a:xfrm>
            <a:custGeom>
              <a:avLst/>
              <a:gdLst>
                <a:gd name="T0" fmla="*/ 628 w 825"/>
                <a:gd name="T1" fmla="*/ 0 h 860"/>
                <a:gd name="T2" fmla="*/ 825 w 825"/>
                <a:gd name="T3" fmla="*/ 151 h 860"/>
                <a:gd name="T4" fmla="*/ 721 w 825"/>
                <a:gd name="T5" fmla="*/ 145 h 860"/>
                <a:gd name="T6" fmla="*/ 675 w 825"/>
                <a:gd name="T7" fmla="*/ 708 h 860"/>
                <a:gd name="T8" fmla="*/ 745 w 825"/>
                <a:gd name="T9" fmla="*/ 708 h 860"/>
                <a:gd name="T10" fmla="*/ 738 w 825"/>
                <a:gd name="T11" fmla="*/ 790 h 860"/>
                <a:gd name="T12" fmla="*/ 506 w 825"/>
                <a:gd name="T13" fmla="*/ 790 h 860"/>
                <a:gd name="T14" fmla="*/ 476 w 825"/>
                <a:gd name="T15" fmla="*/ 750 h 860"/>
                <a:gd name="T16" fmla="*/ 442 w 825"/>
                <a:gd name="T17" fmla="*/ 825 h 860"/>
                <a:gd name="T18" fmla="*/ 361 w 825"/>
                <a:gd name="T19" fmla="*/ 825 h 860"/>
                <a:gd name="T20" fmla="*/ 344 w 825"/>
                <a:gd name="T21" fmla="*/ 790 h 860"/>
                <a:gd name="T22" fmla="*/ 320 w 825"/>
                <a:gd name="T23" fmla="*/ 860 h 860"/>
                <a:gd name="T24" fmla="*/ 274 w 825"/>
                <a:gd name="T25" fmla="*/ 860 h 860"/>
                <a:gd name="T26" fmla="*/ 128 w 825"/>
                <a:gd name="T27" fmla="*/ 732 h 860"/>
                <a:gd name="T28" fmla="*/ 75 w 825"/>
                <a:gd name="T29" fmla="*/ 778 h 860"/>
                <a:gd name="T30" fmla="*/ 0 w 825"/>
                <a:gd name="T31" fmla="*/ 773 h 860"/>
                <a:gd name="T32" fmla="*/ 40 w 825"/>
                <a:gd name="T33" fmla="*/ 708 h 860"/>
                <a:gd name="T34" fmla="*/ 30 w 825"/>
                <a:gd name="T35" fmla="*/ 529 h 860"/>
                <a:gd name="T36" fmla="*/ 58 w 825"/>
                <a:gd name="T37" fmla="*/ 482 h 860"/>
                <a:gd name="T38" fmla="*/ 35 w 825"/>
                <a:gd name="T39" fmla="*/ 430 h 860"/>
                <a:gd name="T40" fmla="*/ 256 w 825"/>
                <a:gd name="T41" fmla="*/ 401 h 860"/>
                <a:gd name="T42" fmla="*/ 279 w 825"/>
                <a:gd name="T43" fmla="*/ 273 h 860"/>
                <a:gd name="T44" fmla="*/ 366 w 825"/>
                <a:gd name="T45" fmla="*/ 255 h 860"/>
                <a:gd name="T46" fmla="*/ 407 w 825"/>
                <a:gd name="T47" fmla="*/ 81 h 860"/>
                <a:gd name="T48" fmla="*/ 605 w 825"/>
                <a:gd name="T49" fmla="*/ 70 h 860"/>
                <a:gd name="T50" fmla="*/ 628 w 825"/>
                <a:gd name="T51" fmla="*/ 0 h 8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825" h="860">
                  <a:moveTo>
                    <a:pt x="628" y="0"/>
                  </a:moveTo>
                  <a:lnTo>
                    <a:pt x="825" y="151"/>
                  </a:lnTo>
                  <a:lnTo>
                    <a:pt x="721" y="145"/>
                  </a:lnTo>
                  <a:lnTo>
                    <a:pt x="675" y="708"/>
                  </a:lnTo>
                  <a:lnTo>
                    <a:pt x="745" y="708"/>
                  </a:lnTo>
                  <a:lnTo>
                    <a:pt x="738" y="790"/>
                  </a:lnTo>
                  <a:lnTo>
                    <a:pt x="506" y="790"/>
                  </a:lnTo>
                  <a:lnTo>
                    <a:pt x="476" y="750"/>
                  </a:lnTo>
                  <a:lnTo>
                    <a:pt x="442" y="825"/>
                  </a:lnTo>
                  <a:lnTo>
                    <a:pt x="361" y="825"/>
                  </a:lnTo>
                  <a:lnTo>
                    <a:pt x="344" y="790"/>
                  </a:lnTo>
                  <a:lnTo>
                    <a:pt x="320" y="860"/>
                  </a:lnTo>
                  <a:lnTo>
                    <a:pt x="274" y="860"/>
                  </a:lnTo>
                  <a:lnTo>
                    <a:pt x="128" y="732"/>
                  </a:lnTo>
                  <a:lnTo>
                    <a:pt x="75" y="778"/>
                  </a:lnTo>
                  <a:lnTo>
                    <a:pt x="0" y="773"/>
                  </a:lnTo>
                  <a:lnTo>
                    <a:pt x="40" y="708"/>
                  </a:lnTo>
                  <a:lnTo>
                    <a:pt x="30" y="529"/>
                  </a:lnTo>
                  <a:lnTo>
                    <a:pt x="58" y="482"/>
                  </a:lnTo>
                  <a:lnTo>
                    <a:pt x="35" y="430"/>
                  </a:lnTo>
                  <a:lnTo>
                    <a:pt x="256" y="401"/>
                  </a:lnTo>
                  <a:lnTo>
                    <a:pt x="279" y="273"/>
                  </a:lnTo>
                  <a:lnTo>
                    <a:pt x="366" y="255"/>
                  </a:lnTo>
                  <a:lnTo>
                    <a:pt x="407" y="81"/>
                  </a:lnTo>
                  <a:lnTo>
                    <a:pt x="605" y="70"/>
                  </a:lnTo>
                  <a:lnTo>
                    <a:pt x="628" y="0"/>
                  </a:lnTo>
                  <a:close/>
                </a:path>
              </a:pathLst>
            </a:custGeom>
            <a:grpFill/>
            <a:ln w="9525">
              <a:solidFill>
                <a:srgbClr val="F7F7F7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48" name="Freeform 799"/>
            <p:cNvSpPr>
              <a:spLocks/>
            </p:cNvSpPr>
            <p:nvPr/>
          </p:nvSpPr>
          <p:spPr bwMode="auto">
            <a:xfrm>
              <a:off x="2356718" y="3529235"/>
              <a:ext cx="641632" cy="567024"/>
            </a:xfrm>
            <a:custGeom>
              <a:avLst/>
              <a:gdLst>
                <a:gd name="T0" fmla="*/ 0 w 1191"/>
                <a:gd name="T1" fmla="*/ 674 h 1226"/>
                <a:gd name="T2" fmla="*/ 610 w 1191"/>
                <a:gd name="T3" fmla="*/ 1138 h 1226"/>
                <a:gd name="T4" fmla="*/ 645 w 1191"/>
                <a:gd name="T5" fmla="*/ 1145 h 1226"/>
                <a:gd name="T6" fmla="*/ 651 w 1191"/>
                <a:gd name="T7" fmla="*/ 1203 h 1226"/>
                <a:gd name="T8" fmla="*/ 698 w 1191"/>
                <a:gd name="T9" fmla="*/ 1226 h 1226"/>
                <a:gd name="T10" fmla="*/ 1191 w 1191"/>
                <a:gd name="T11" fmla="*/ 941 h 1226"/>
                <a:gd name="T12" fmla="*/ 1122 w 1191"/>
                <a:gd name="T13" fmla="*/ 889 h 1226"/>
                <a:gd name="T14" fmla="*/ 1052 w 1191"/>
                <a:gd name="T15" fmla="*/ 737 h 1226"/>
                <a:gd name="T16" fmla="*/ 1099 w 1191"/>
                <a:gd name="T17" fmla="*/ 639 h 1226"/>
                <a:gd name="T18" fmla="*/ 1092 w 1191"/>
                <a:gd name="T19" fmla="*/ 471 h 1226"/>
                <a:gd name="T20" fmla="*/ 1122 w 1191"/>
                <a:gd name="T21" fmla="*/ 442 h 1226"/>
                <a:gd name="T22" fmla="*/ 1005 w 1191"/>
                <a:gd name="T23" fmla="*/ 198 h 1226"/>
                <a:gd name="T24" fmla="*/ 1052 w 1191"/>
                <a:gd name="T25" fmla="*/ 151 h 1226"/>
                <a:gd name="T26" fmla="*/ 1075 w 1191"/>
                <a:gd name="T27" fmla="*/ 0 h 1226"/>
                <a:gd name="T28" fmla="*/ 912 w 1191"/>
                <a:gd name="T29" fmla="*/ 17 h 1226"/>
                <a:gd name="T30" fmla="*/ 796 w 1191"/>
                <a:gd name="T31" fmla="*/ 6 h 1226"/>
                <a:gd name="T32" fmla="*/ 529 w 1191"/>
                <a:gd name="T33" fmla="*/ 128 h 1226"/>
                <a:gd name="T34" fmla="*/ 523 w 1191"/>
                <a:gd name="T35" fmla="*/ 314 h 1226"/>
                <a:gd name="T36" fmla="*/ 436 w 1191"/>
                <a:gd name="T37" fmla="*/ 338 h 1226"/>
                <a:gd name="T38" fmla="*/ 250 w 1191"/>
                <a:gd name="T39" fmla="*/ 505 h 1226"/>
                <a:gd name="T40" fmla="*/ 75 w 1191"/>
                <a:gd name="T41" fmla="*/ 540 h 1226"/>
                <a:gd name="T42" fmla="*/ 0 w 1191"/>
                <a:gd name="T43" fmla="*/ 674 h 1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191" h="1226">
                  <a:moveTo>
                    <a:pt x="0" y="674"/>
                  </a:moveTo>
                  <a:lnTo>
                    <a:pt x="610" y="1138"/>
                  </a:lnTo>
                  <a:lnTo>
                    <a:pt x="645" y="1145"/>
                  </a:lnTo>
                  <a:lnTo>
                    <a:pt x="651" y="1203"/>
                  </a:lnTo>
                  <a:lnTo>
                    <a:pt x="698" y="1226"/>
                  </a:lnTo>
                  <a:lnTo>
                    <a:pt x="1191" y="941"/>
                  </a:lnTo>
                  <a:lnTo>
                    <a:pt x="1122" y="889"/>
                  </a:lnTo>
                  <a:lnTo>
                    <a:pt x="1052" y="737"/>
                  </a:lnTo>
                  <a:lnTo>
                    <a:pt x="1099" y="639"/>
                  </a:lnTo>
                  <a:lnTo>
                    <a:pt x="1092" y="471"/>
                  </a:lnTo>
                  <a:lnTo>
                    <a:pt x="1122" y="442"/>
                  </a:lnTo>
                  <a:lnTo>
                    <a:pt x="1005" y="198"/>
                  </a:lnTo>
                  <a:lnTo>
                    <a:pt x="1052" y="151"/>
                  </a:lnTo>
                  <a:lnTo>
                    <a:pt x="1075" y="0"/>
                  </a:lnTo>
                  <a:lnTo>
                    <a:pt x="912" y="17"/>
                  </a:lnTo>
                  <a:lnTo>
                    <a:pt x="796" y="6"/>
                  </a:lnTo>
                  <a:lnTo>
                    <a:pt x="529" y="128"/>
                  </a:lnTo>
                  <a:lnTo>
                    <a:pt x="523" y="314"/>
                  </a:lnTo>
                  <a:lnTo>
                    <a:pt x="436" y="338"/>
                  </a:lnTo>
                  <a:lnTo>
                    <a:pt x="250" y="505"/>
                  </a:lnTo>
                  <a:lnTo>
                    <a:pt x="75" y="540"/>
                  </a:lnTo>
                  <a:lnTo>
                    <a:pt x="0" y="674"/>
                  </a:lnTo>
                  <a:close/>
                </a:path>
              </a:pathLst>
            </a:custGeom>
            <a:grpFill/>
            <a:ln w="9525">
              <a:solidFill>
                <a:srgbClr val="F7F7F7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49" name="Freeform 800"/>
            <p:cNvSpPr>
              <a:spLocks/>
            </p:cNvSpPr>
            <p:nvPr/>
          </p:nvSpPr>
          <p:spPr bwMode="auto">
            <a:xfrm>
              <a:off x="1983677" y="4310136"/>
              <a:ext cx="119374" cy="54713"/>
            </a:xfrm>
            <a:custGeom>
              <a:avLst/>
              <a:gdLst>
                <a:gd name="T0" fmla="*/ 216 w 221"/>
                <a:gd name="T1" fmla="*/ 0 h 116"/>
                <a:gd name="T2" fmla="*/ 221 w 221"/>
                <a:gd name="T3" fmla="*/ 46 h 116"/>
                <a:gd name="T4" fmla="*/ 134 w 221"/>
                <a:gd name="T5" fmla="*/ 53 h 116"/>
                <a:gd name="T6" fmla="*/ 111 w 221"/>
                <a:gd name="T7" fmla="*/ 116 h 116"/>
                <a:gd name="T8" fmla="*/ 0 w 221"/>
                <a:gd name="T9" fmla="*/ 18 h 116"/>
                <a:gd name="T10" fmla="*/ 216 w 221"/>
                <a:gd name="T11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1" h="116">
                  <a:moveTo>
                    <a:pt x="216" y="0"/>
                  </a:moveTo>
                  <a:lnTo>
                    <a:pt x="221" y="46"/>
                  </a:lnTo>
                  <a:lnTo>
                    <a:pt x="134" y="53"/>
                  </a:lnTo>
                  <a:lnTo>
                    <a:pt x="111" y="116"/>
                  </a:lnTo>
                  <a:lnTo>
                    <a:pt x="0" y="18"/>
                  </a:lnTo>
                  <a:lnTo>
                    <a:pt x="216" y="0"/>
                  </a:lnTo>
                  <a:close/>
                </a:path>
              </a:pathLst>
            </a:custGeom>
            <a:grpFill/>
            <a:ln w="9525">
              <a:solidFill>
                <a:srgbClr val="F7F7F7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50" name="Freeform 801"/>
            <p:cNvSpPr>
              <a:spLocks/>
            </p:cNvSpPr>
            <p:nvPr/>
          </p:nvSpPr>
          <p:spPr bwMode="auto">
            <a:xfrm>
              <a:off x="1978702" y="4180815"/>
              <a:ext cx="184034" cy="134295"/>
            </a:xfrm>
            <a:custGeom>
              <a:avLst/>
              <a:gdLst>
                <a:gd name="T0" fmla="*/ 0 w 344"/>
                <a:gd name="T1" fmla="*/ 168 h 297"/>
                <a:gd name="T2" fmla="*/ 0 w 344"/>
                <a:gd name="T3" fmla="*/ 128 h 297"/>
                <a:gd name="T4" fmla="*/ 76 w 344"/>
                <a:gd name="T5" fmla="*/ 23 h 297"/>
                <a:gd name="T6" fmla="*/ 134 w 344"/>
                <a:gd name="T7" fmla="*/ 46 h 297"/>
                <a:gd name="T8" fmla="*/ 198 w 344"/>
                <a:gd name="T9" fmla="*/ 0 h 297"/>
                <a:gd name="T10" fmla="*/ 344 w 344"/>
                <a:gd name="T11" fmla="*/ 128 h 297"/>
                <a:gd name="T12" fmla="*/ 320 w 344"/>
                <a:gd name="T13" fmla="*/ 273 h 297"/>
                <a:gd name="T14" fmla="*/ 12 w 344"/>
                <a:gd name="T15" fmla="*/ 297 h 297"/>
                <a:gd name="T16" fmla="*/ 6 w 344"/>
                <a:gd name="T17" fmla="*/ 255 h 297"/>
                <a:gd name="T18" fmla="*/ 250 w 344"/>
                <a:gd name="T19" fmla="*/ 180 h 297"/>
                <a:gd name="T20" fmla="*/ 0 w 344"/>
                <a:gd name="T21" fmla="*/ 168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44" h="297">
                  <a:moveTo>
                    <a:pt x="0" y="168"/>
                  </a:moveTo>
                  <a:lnTo>
                    <a:pt x="0" y="128"/>
                  </a:lnTo>
                  <a:lnTo>
                    <a:pt x="76" y="23"/>
                  </a:lnTo>
                  <a:lnTo>
                    <a:pt x="134" y="46"/>
                  </a:lnTo>
                  <a:lnTo>
                    <a:pt x="198" y="0"/>
                  </a:lnTo>
                  <a:lnTo>
                    <a:pt x="344" y="128"/>
                  </a:lnTo>
                  <a:lnTo>
                    <a:pt x="320" y="273"/>
                  </a:lnTo>
                  <a:lnTo>
                    <a:pt x="12" y="297"/>
                  </a:lnTo>
                  <a:lnTo>
                    <a:pt x="6" y="255"/>
                  </a:lnTo>
                  <a:lnTo>
                    <a:pt x="250" y="180"/>
                  </a:lnTo>
                  <a:lnTo>
                    <a:pt x="0" y="168"/>
                  </a:lnTo>
                  <a:close/>
                </a:path>
              </a:pathLst>
            </a:custGeom>
            <a:grpFill/>
            <a:ln w="9525">
              <a:solidFill>
                <a:srgbClr val="F7F7F7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51" name="Freeform 802"/>
            <p:cNvSpPr>
              <a:spLocks/>
            </p:cNvSpPr>
            <p:nvPr/>
          </p:nvSpPr>
          <p:spPr bwMode="auto">
            <a:xfrm>
              <a:off x="1978702" y="4255423"/>
              <a:ext cx="139268" cy="39791"/>
            </a:xfrm>
            <a:custGeom>
              <a:avLst/>
              <a:gdLst>
                <a:gd name="T0" fmla="*/ 0 w 250"/>
                <a:gd name="T1" fmla="*/ 0 h 87"/>
                <a:gd name="T2" fmla="*/ 250 w 250"/>
                <a:gd name="T3" fmla="*/ 12 h 87"/>
                <a:gd name="T4" fmla="*/ 6 w 250"/>
                <a:gd name="T5" fmla="*/ 87 h 87"/>
                <a:gd name="T6" fmla="*/ 0 w 250"/>
                <a:gd name="T7" fmla="*/ 0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0" h="87">
                  <a:moveTo>
                    <a:pt x="0" y="0"/>
                  </a:moveTo>
                  <a:lnTo>
                    <a:pt x="250" y="12"/>
                  </a:lnTo>
                  <a:lnTo>
                    <a:pt x="6" y="87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solidFill>
                <a:srgbClr val="F7F7F7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52" name="Freeform 803"/>
            <p:cNvSpPr>
              <a:spLocks/>
            </p:cNvSpPr>
            <p:nvPr/>
          </p:nvSpPr>
          <p:spPr bwMode="auto">
            <a:xfrm>
              <a:off x="2152788" y="3907252"/>
              <a:ext cx="586920" cy="462572"/>
            </a:xfrm>
            <a:custGeom>
              <a:avLst/>
              <a:gdLst>
                <a:gd name="T0" fmla="*/ 0 w 1093"/>
                <a:gd name="T1" fmla="*/ 860 h 994"/>
                <a:gd name="T2" fmla="*/ 6 w 1093"/>
                <a:gd name="T3" fmla="*/ 889 h 994"/>
                <a:gd name="T4" fmla="*/ 204 w 1093"/>
                <a:gd name="T5" fmla="*/ 907 h 994"/>
                <a:gd name="T6" fmla="*/ 250 w 1093"/>
                <a:gd name="T7" fmla="*/ 971 h 994"/>
                <a:gd name="T8" fmla="*/ 279 w 1093"/>
                <a:gd name="T9" fmla="*/ 971 h 994"/>
                <a:gd name="T10" fmla="*/ 291 w 1093"/>
                <a:gd name="T11" fmla="*/ 994 h 994"/>
                <a:gd name="T12" fmla="*/ 407 w 1093"/>
                <a:gd name="T13" fmla="*/ 988 h 994"/>
                <a:gd name="T14" fmla="*/ 524 w 1093"/>
                <a:gd name="T15" fmla="*/ 842 h 994"/>
                <a:gd name="T16" fmla="*/ 616 w 1093"/>
                <a:gd name="T17" fmla="*/ 819 h 994"/>
                <a:gd name="T18" fmla="*/ 628 w 1093"/>
                <a:gd name="T19" fmla="*/ 773 h 994"/>
                <a:gd name="T20" fmla="*/ 849 w 1093"/>
                <a:gd name="T21" fmla="*/ 692 h 994"/>
                <a:gd name="T22" fmla="*/ 1024 w 1093"/>
                <a:gd name="T23" fmla="*/ 616 h 994"/>
                <a:gd name="T24" fmla="*/ 1093 w 1093"/>
                <a:gd name="T25" fmla="*/ 407 h 994"/>
                <a:gd name="T26" fmla="*/ 1035 w 1093"/>
                <a:gd name="T27" fmla="*/ 372 h 994"/>
                <a:gd name="T28" fmla="*/ 1029 w 1093"/>
                <a:gd name="T29" fmla="*/ 326 h 994"/>
                <a:gd name="T30" fmla="*/ 576 w 1093"/>
                <a:gd name="T31" fmla="*/ 0 h 994"/>
                <a:gd name="T32" fmla="*/ 477 w 1093"/>
                <a:gd name="T33" fmla="*/ 0 h 994"/>
                <a:gd name="T34" fmla="*/ 419 w 1093"/>
                <a:gd name="T35" fmla="*/ 563 h 994"/>
                <a:gd name="T36" fmla="*/ 501 w 1093"/>
                <a:gd name="T37" fmla="*/ 563 h 994"/>
                <a:gd name="T38" fmla="*/ 494 w 1093"/>
                <a:gd name="T39" fmla="*/ 645 h 994"/>
                <a:gd name="T40" fmla="*/ 262 w 1093"/>
                <a:gd name="T41" fmla="*/ 645 h 994"/>
                <a:gd name="T42" fmla="*/ 232 w 1093"/>
                <a:gd name="T43" fmla="*/ 605 h 994"/>
                <a:gd name="T44" fmla="*/ 210 w 1093"/>
                <a:gd name="T45" fmla="*/ 663 h 994"/>
                <a:gd name="T46" fmla="*/ 117 w 1093"/>
                <a:gd name="T47" fmla="*/ 680 h 994"/>
                <a:gd name="T48" fmla="*/ 100 w 1093"/>
                <a:gd name="T49" fmla="*/ 645 h 994"/>
                <a:gd name="T50" fmla="*/ 76 w 1093"/>
                <a:gd name="T51" fmla="*/ 715 h 994"/>
                <a:gd name="T52" fmla="*/ 30 w 1093"/>
                <a:gd name="T53" fmla="*/ 715 h 994"/>
                <a:gd name="T54" fmla="*/ 0 w 1093"/>
                <a:gd name="T55" fmla="*/ 860 h 9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093" h="994">
                  <a:moveTo>
                    <a:pt x="0" y="860"/>
                  </a:moveTo>
                  <a:lnTo>
                    <a:pt x="6" y="889"/>
                  </a:lnTo>
                  <a:lnTo>
                    <a:pt x="204" y="907"/>
                  </a:lnTo>
                  <a:lnTo>
                    <a:pt x="250" y="971"/>
                  </a:lnTo>
                  <a:lnTo>
                    <a:pt x="279" y="971"/>
                  </a:lnTo>
                  <a:lnTo>
                    <a:pt x="291" y="994"/>
                  </a:lnTo>
                  <a:lnTo>
                    <a:pt x="407" y="988"/>
                  </a:lnTo>
                  <a:lnTo>
                    <a:pt x="524" y="842"/>
                  </a:lnTo>
                  <a:lnTo>
                    <a:pt x="616" y="819"/>
                  </a:lnTo>
                  <a:lnTo>
                    <a:pt x="628" y="773"/>
                  </a:lnTo>
                  <a:lnTo>
                    <a:pt x="849" y="692"/>
                  </a:lnTo>
                  <a:lnTo>
                    <a:pt x="1024" y="616"/>
                  </a:lnTo>
                  <a:lnTo>
                    <a:pt x="1093" y="407"/>
                  </a:lnTo>
                  <a:lnTo>
                    <a:pt x="1035" y="372"/>
                  </a:lnTo>
                  <a:lnTo>
                    <a:pt x="1029" y="326"/>
                  </a:lnTo>
                  <a:lnTo>
                    <a:pt x="576" y="0"/>
                  </a:lnTo>
                  <a:lnTo>
                    <a:pt x="477" y="0"/>
                  </a:lnTo>
                  <a:lnTo>
                    <a:pt x="419" y="563"/>
                  </a:lnTo>
                  <a:lnTo>
                    <a:pt x="501" y="563"/>
                  </a:lnTo>
                  <a:lnTo>
                    <a:pt x="494" y="645"/>
                  </a:lnTo>
                  <a:lnTo>
                    <a:pt x="262" y="645"/>
                  </a:lnTo>
                  <a:lnTo>
                    <a:pt x="232" y="605"/>
                  </a:lnTo>
                  <a:lnTo>
                    <a:pt x="210" y="663"/>
                  </a:lnTo>
                  <a:lnTo>
                    <a:pt x="117" y="680"/>
                  </a:lnTo>
                  <a:lnTo>
                    <a:pt x="100" y="645"/>
                  </a:lnTo>
                  <a:lnTo>
                    <a:pt x="76" y="715"/>
                  </a:lnTo>
                  <a:lnTo>
                    <a:pt x="30" y="715"/>
                  </a:lnTo>
                  <a:lnTo>
                    <a:pt x="0" y="860"/>
                  </a:lnTo>
                  <a:close/>
                </a:path>
              </a:pathLst>
            </a:custGeom>
            <a:grpFill/>
            <a:ln w="9525">
              <a:solidFill>
                <a:srgbClr val="F7F7F7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53" name="Freeform 804"/>
            <p:cNvSpPr>
              <a:spLocks/>
            </p:cNvSpPr>
            <p:nvPr/>
          </p:nvSpPr>
          <p:spPr bwMode="auto">
            <a:xfrm>
              <a:off x="2898873" y="3519287"/>
              <a:ext cx="144243" cy="213878"/>
            </a:xfrm>
            <a:custGeom>
              <a:avLst/>
              <a:gdLst>
                <a:gd name="T0" fmla="*/ 70 w 262"/>
                <a:gd name="T1" fmla="*/ 28 h 470"/>
                <a:gd name="T2" fmla="*/ 47 w 262"/>
                <a:gd name="T3" fmla="*/ 179 h 470"/>
                <a:gd name="T4" fmla="*/ 0 w 262"/>
                <a:gd name="T5" fmla="*/ 226 h 470"/>
                <a:gd name="T6" fmla="*/ 117 w 262"/>
                <a:gd name="T7" fmla="*/ 470 h 470"/>
                <a:gd name="T8" fmla="*/ 251 w 262"/>
                <a:gd name="T9" fmla="*/ 278 h 470"/>
                <a:gd name="T10" fmla="*/ 181 w 262"/>
                <a:gd name="T11" fmla="*/ 226 h 470"/>
                <a:gd name="T12" fmla="*/ 262 w 262"/>
                <a:gd name="T13" fmla="*/ 110 h 470"/>
                <a:gd name="T14" fmla="*/ 192 w 262"/>
                <a:gd name="T15" fmla="*/ 0 h 470"/>
                <a:gd name="T16" fmla="*/ 70 w 262"/>
                <a:gd name="T17" fmla="*/ 28 h 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2" h="470">
                  <a:moveTo>
                    <a:pt x="70" y="28"/>
                  </a:moveTo>
                  <a:lnTo>
                    <a:pt x="47" y="179"/>
                  </a:lnTo>
                  <a:lnTo>
                    <a:pt x="0" y="226"/>
                  </a:lnTo>
                  <a:lnTo>
                    <a:pt x="117" y="470"/>
                  </a:lnTo>
                  <a:lnTo>
                    <a:pt x="251" y="278"/>
                  </a:lnTo>
                  <a:lnTo>
                    <a:pt x="181" y="226"/>
                  </a:lnTo>
                  <a:lnTo>
                    <a:pt x="262" y="110"/>
                  </a:lnTo>
                  <a:lnTo>
                    <a:pt x="192" y="0"/>
                  </a:lnTo>
                  <a:lnTo>
                    <a:pt x="70" y="28"/>
                  </a:lnTo>
                  <a:close/>
                </a:path>
              </a:pathLst>
            </a:custGeom>
            <a:grpFill/>
            <a:ln w="9525">
              <a:solidFill>
                <a:srgbClr val="F7F7F7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54" name="Freeform 805"/>
            <p:cNvSpPr>
              <a:spLocks/>
            </p:cNvSpPr>
            <p:nvPr/>
          </p:nvSpPr>
          <p:spPr bwMode="auto">
            <a:xfrm>
              <a:off x="2043362" y="4305162"/>
              <a:ext cx="273564" cy="154191"/>
            </a:xfrm>
            <a:custGeom>
              <a:avLst/>
              <a:gdLst>
                <a:gd name="T0" fmla="*/ 0 w 506"/>
                <a:gd name="T1" fmla="*/ 128 h 331"/>
                <a:gd name="T2" fmla="*/ 23 w 506"/>
                <a:gd name="T3" fmla="*/ 59 h 331"/>
                <a:gd name="T4" fmla="*/ 110 w 506"/>
                <a:gd name="T5" fmla="*/ 52 h 331"/>
                <a:gd name="T6" fmla="*/ 105 w 506"/>
                <a:gd name="T7" fmla="*/ 6 h 331"/>
                <a:gd name="T8" fmla="*/ 197 w 506"/>
                <a:gd name="T9" fmla="*/ 0 h 331"/>
                <a:gd name="T10" fmla="*/ 203 w 506"/>
                <a:gd name="T11" fmla="*/ 29 h 331"/>
                <a:gd name="T12" fmla="*/ 401 w 506"/>
                <a:gd name="T13" fmla="*/ 47 h 331"/>
                <a:gd name="T14" fmla="*/ 447 w 506"/>
                <a:gd name="T15" fmla="*/ 111 h 331"/>
                <a:gd name="T16" fmla="*/ 476 w 506"/>
                <a:gd name="T17" fmla="*/ 111 h 331"/>
                <a:gd name="T18" fmla="*/ 506 w 506"/>
                <a:gd name="T19" fmla="*/ 163 h 331"/>
                <a:gd name="T20" fmla="*/ 436 w 506"/>
                <a:gd name="T21" fmla="*/ 169 h 331"/>
                <a:gd name="T22" fmla="*/ 476 w 506"/>
                <a:gd name="T23" fmla="*/ 291 h 331"/>
                <a:gd name="T24" fmla="*/ 389 w 506"/>
                <a:gd name="T25" fmla="*/ 279 h 331"/>
                <a:gd name="T26" fmla="*/ 401 w 506"/>
                <a:gd name="T27" fmla="*/ 303 h 331"/>
                <a:gd name="T28" fmla="*/ 366 w 506"/>
                <a:gd name="T29" fmla="*/ 331 h 331"/>
                <a:gd name="T30" fmla="*/ 331 w 506"/>
                <a:gd name="T31" fmla="*/ 273 h 331"/>
                <a:gd name="T32" fmla="*/ 302 w 506"/>
                <a:gd name="T33" fmla="*/ 279 h 331"/>
                <a:gd name="T34" fmla="*/ 227 w 506"/>
                <a:gd name="T35" fmla="*/ 139 h 331"/>
                <a:gd name="T36" fmla="*/ 105 w 506"/>
                <a:gd name="T37" fmla="*/ 244 h 331"/>
                <a:gd name="T38" fmla="*/ 81 w 506"/>
                <a:gd name="T39" fmla="*/ 204 h 331"/>
                <a:gd name="T40" fmla="*/ 0 w 506"/>
                <a:gd name="T41" fmla="*/ 128 h 3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06" h="331">
                  <a:moveTo>
                    <a:pt x="0" y="128"/>
                  </a:moveTo>
                  <a:lnTo>
                    <a:pt x="23" y="59"/>
                  </a:lnTo>
                  <a:lnTo>
                    <a:pt x="110" y="52"/>
                  </a:lnTo>
                  <a:lnTo>
                    <a:pt x="105" y="6"/>
                  </a:lnTo>
                  <a:lnTo>
                    <a:pt x="197" y="0"/>
                  </a:lnTo>
                  <a:lnTo>
                    <a:pt x="203" y="29"/>
                  </a:lnTo>
                  <a:lnTo>
                    <a:pt x="401" y="47"/>
                  </a:lnTo>
                  <a:lnTo>
                    <a:pt x="447" y="111"/>
                  </a:lnTo>
                  <a:lnTo>
                    <a:pt x="476" y="111"/>
                  </a:lnTo>
                  <a:lnTo>
                    <a:pt x="506" y="163"/>
                  </a:lnTo>
                  <a:lnTo>
                    <a:pt x="436" y="169"/>
                  </a:lnTo>
                  <a:lnTo>
                    <a:pt x="476" y="291"/>
                  </a:lnTo>
                  <a:lnTo>
                    <a:pt x="389" y="279"/>
                  </a:lnTo>
                  <a:lnTo>
                    <a:pt x="401" y="303"/>
                  </a:lnTo>
                  <a:lnTo>
                    <a:pt x="366" y="331"/>
                  </a:lnTo>
                  <a:lnTo>
                    <a:pt x="331" y="273"/>
                  </a:lnTo>
                  <a:lnTo>
                    <a:pt x="302" y="279"/>
                  </a:lnTo>
                  <a:lnTo>
                    <a:pt x="227" y="139"/>
                  </a:lnTo>
                  <a:lnTo>
                    <a:pt x="105" y="244"/>
                  </a:lnTo>
                  <a:lnTo>
                    <a:pt x="81" y="204"/>
                  </a:lnTo>
                  <a:lnTo>
                    <a:pt x="0" y="128"/>
                  </a:lnTo>
                  <a:close/>
                </a:path>
              </a:pathLst>
            </a:custGeom>
            <a:grpFill/>
            <a:ln w="9525">
              <a:solidFill>
                <a:srgbClr val="F7F7F7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55" name="Freeform 806"/>
            <p:cNvSpPr>
              <a:spLocks/>
            </p:cNvSpPr>
            <p:nvPr/>
          </p:nvSpPr>
          <p:spPr bwMode="auto">
            <a:xfrm>
              <a:off x="2098076" y="4369823"/>
              <a:ext cx="109425" cy="119374"/>
            </a:xfrm>
            <a:custGeom>
              <a:avLst/>
              <a:gdLst>
                <a:gd name="T0" fmla="*/ 0 w 197"/>
                <a:gd name="T1" fmla="*/ 105 h 256"/>
                <a:gd name="T2" fmla="*/ 52 w 197"/>
                <a:gd name="T3" fmla="*/ 215 h 256"/>
                <a:gd name="T4" fmla="*/ 104 w 197"/>
                <a:gd name="T5" fmla="*/ 256 h 256"/>
                <a:gd name="T6" fmla="*/ 197 w 197"/>
                <a:gd name="T7" fmla="*/ 140 h 256"/>
                <a:gd name="T8" fmla="*/ 122 w 197"/>
                <a:gd name="T9" fmla="*/ 0 h 256"/>
                <a:gd name="T10" fmla="*/ 0 w 197"/>
                <a:gd name="T11" fmla="*/ 105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7" h="256">
                  <a:moveTo>
                    <a:pt x="0" y="105"/>
                  </a:moveTo>
                  <a:lnTo>
                    <a:pt x="52" y="215"/>
                  </a:lnTo>
                  <a:lnTo>
                    <a:pt x="104" y="256"/>
                  </a:lnTo>
                  <a:lnTo>
                    <a:pt x="197" y="140"/>
                  </a:lnTo>
                  <a:lnTo>
                    <a:pt x="122" y="0"/>
                  </a:lnTo>
                  <a:lnTo>
                    <a:pt x="0" y="105"/>
                  </a:lnTo>
                  <a:close/>
                </a:path>
              </a:pathLst>
            </a:custGeom>
            <a:grpFill/>
            <a:ln w="9525">
              <a:solidFill>
                <a:srgbClr val="F7F7F7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56" name="Freeform 807"/>
            <p:cNvSpPr>
              <a:spLocks/>
            </p:cNvSpPr>
            <p:nvPr/>
          </p:nvSpPr>
          <p:spPr bwMode="auto">
            <a:xfrm>
              <a:off x="2157762" y="4434483"/>
              <a:ext cx="139268" cy="124347"/>
            </a:xfrm>
            <a:custGeom>
              <a:avLst/>
              <a:gdLst>
                <a:gd name="T0" fmla="*/ 0 w 262"/>
                <a:gd name="T1" fmla="*/ 122 h 273"/>
                <a:gd name="T2" fmla="*/ 255 w 262"/>
                <a:gd name="T3" fmla="*/ 273 h 273"/>
                <a:gd name="T4" fmla="*/ 262 w 262"/>
                <a:gd name="T5" fmla="*/ 185 h 273"/>
                <a:gd name="T6" fmla="*/ 215 w 262"/>
                <a:gd name="T7" fmla="*/ 133 h 273"/>
                <a:gd name="T8" fmla="*/ 244 w 262"/>
                <a:gd name="T9" fmla="*/ 93 h 273"/>
                <a:gd name="T10" fmla="*/ 192 w 262"/>
                <a:gd name="T11" fmla="*/ 35 h 273"/>
                <a:gd name="T12" fmla="*/ 157 w 262"/>
                <a:gd name="T13" fmla="*/ 58 h 273"/>
                <a:gd name="T14" fmla="*/ 122 w 262"/>
                <a:gd name="T15" fmla="*/ 0 h 273"/>
                <a:gd name="T16" fmla="*/ 93 w 262"/>
                <a:gd name="T17" fmla="*/ 6 h 273"/>
                <a:gd name="T18" fmla="*/ 0 w 262"/>
                <a:gd name="T19" fmla="*/ 122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2" h="273">
                  <a:moveTo>
                    <a:pt x="0" y="122"/>
                  </a:moveTo>
                  <a:lnTo>
                    <a:pt x="255" y="273"/>
                  </a:lnTo>
                  <a:lnTo>
                    <a:pt x="262" y="185"/>
                  </a:lnTo>
                  <a:lnTo>
                    <a:pt x="215" y="133"/>
                  </a:lnTo>
                  <a:lnTo>
                    <a:pt x="244" y="93"/>
                  </a:lnTo>
                  <a:lnTo>
                    <a:pt x="192" y="35"/>
                  </a:lnTo>
                  <a:lnTo>
                    <a:pt x="157" y="58"/>
                  </a:lnTo>
                  <a:lnTo>
                    <a:pt x="122" y="0"/>
                  </a:lnTo>
                  <a:lnTo>
                    <a:pt x="93" y="6"/>
                  </a:lnTo>
                  <a:lnTo>
                    <a:pt x="0" y="122"/>
                  </a:lnTo>
                  <a:close/>
                </a:path>
              </a:pathLst>
            </a:custGeom>
            <a:grpFill/>
            <a:ln w="9525">
              <a:solidFill>
                <a:srgbClr val="F7F7F7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57" name="Freeform 808"/>
            <p:cNvSpPr>
              <a:spLocks/>
            </p:cNvSpPr>
            <p:nvPr/>
          </p:nvSpPr>
          <p:spPr bwMode="auto">
            <a:xfrm>
              <a:off x="2257240" y="4364849"/>
              <a:ext cx="238746" cy="193981"/>
            </a:xfrm>
            <a:custGeom>
              <a:avLst/>
              <a:gdLst>
                <a:gd name="T0" fmla="*/ 75 w 454"/>
                <a:gd name="T1" fmla="*/ 418 h 418"/>
                <a:gd name="T2" fmla="*/ 267 w 454"/>
                <a:gd name="T3" fmla="*/ 377 h 418"/>
                <a:gd name="T4" fmla="*/ 454 w 454"/>
                <a:gd name="T5" fmla="*/ 407 h 418"/>
                <a:gd name="T6" fmla="*/ 378 w 454"/>
                <a:gd name="T7" fmla="*/ 226 h 418"/>
                <a:gd name="T8" fmla="*/ 436 w 454"/>
                <a:gd name="T9" fmla="*/ 151 h 418"/>
                <a:gd name="T10" fmla="*/ 431 w 454"/>
                <a:gd name="T11" fmla="*/ 110 h 418"/>
                <a:gd name="T12" fmla="*/ 384 w 454"/>
                <a:gd name="T13" fmla="*/ 58 h 418"/>
                <a:gd name="T14" fmla="*/ 274 w 454"/>
                <a:gd name="T15" fmla="*/ 64 h 418"/>
                <a:gd name="T16" fmla="*/ 215 w 454"/>
                <a:gd name="T17" fmla="*/ 0 h 418"/>
                <a:gd name="T18" fmla="*/ 99 w 454"/>
                <a:gd name="T19" fmla="*/ 6 h 418"/>
                <a:gd name="T20" fmla="*/ 117 w 454"/>
                <a:gd name="T21" fmla="*/ 35 h 418"/>
                <a:gd name="T22" fmla="*/ 47 w 454"/>
                <a:gd name="T23" fmla="*/ 41 h 418"/>
                <a:gd name="T24" fmla="*/ 82 w 454"/>
                <a:gd name="T25" fmla="*/ 157 h 418"/>
                <a:gd name="T26" fmla="*/ 0 w 454"/>
                <a:gd name="T27" fmla="*/ 145 h 418"/>
                <a:gd name="T28" fmla="*/ 6 w 454"/>
                <a:gd name="T29" fmla="*/ 180 h 418"/>
                <a:gd name="T30" fmla="*/ 64 w 454"/>
                <a:gd name="T31" fmla="*/ 238 h 418"/>
                <a:gd name="T32" fmla="*/ 35 w 454"/>
                <a:gd name="T33" fmla="*/ 278 h 418"/>
                <a:gd name="T34" fmla="*/ 82 w 454"/>
                <a:gd name="T35" fmla="*/ 330 h 418"/>
                <a:gd name="T36" fmla="*/ 75 w 454"/>
                <a:gd name="T37" fmla="*/ 389 h 418"/>
                <a:gd name="T38" fmla="*/ 75 w 454"/>
                <a:gd name="T39" fmla="*/ 418 h 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54" h="418">
                  <a:moveTo>
                    <a:pt x="75" y="418"/>
                  </a:moveTo>
                  <a:lnTo>
                    <a:pt x="267" y="377"/>
                  </a:lnTo>
                  <a:lnTo>
                    <a:pt x="454" y="407"/>
                  </a:lnTo>
                  <a:lnTo>
                    <a:pt x="378" y="226"/>
                  </a:lnTo>
                  <a:lnTo>
                    <a:pt x="436" y="151"/>
                  </a:lnTo>
                  <a:lnTo>
                    <a:pt x="431" y="110"/>
                  </a:lnTo>
                  <a:lnTo>
                    <a:pt x="384" y="58"/>
                  </a:lnTo>
                  <a:lnTo>
                    <a:pt x="274" y="64"/>
                  </a:lnTo>
                  <a:lnTo>
                    <a:pt x="215" y="0"/>
                  </a:lnTo>
                  <a:lnTo>
                    <a:pt x="99" y="6"/>
                  </a:lnTo>
                  <a:lnTo>
                    <a:pt x="117" y="35"/>
                  </a:lnTo>
                  <a:lnTo>
                    <a:pt x="47" y="41"/>
                  </a:lnTo>
                  <a:lnTo>
                    <a:pt x="82" y="157"/>
                  </a:lnTo>
                  <a:lnTo>
                    <a:pt x="0" y="145"/>
                  </a:lnTo>
                  <a:lnTo>
                    <a:pt x="6" y="180"/>
                  </a:lnTo>
                  <a:lnTo>
                    <a:pt x="64" y="238"/>
                  </a:lnTo>
                  <a:lnTo>
                    <a:pt x="35" y="278"/>
                  </a:lnTo>
                  <a:lnTo>
                    <a:pt x="82" y="330"/>
                  </a:lnTo>
                  <a:lnTo>
                    <a:pt x="75" y="389"/>
                  </a:lnTo>
                  <a:lnTo>
                    <a:pt x="75" y="418"/>
                  </a:lnTo>
                  <a:close/>
                </a:path>
              </a:pathLst>
            </a:custGeom>
            <a:grpFill/>
            <a:ln w="9525">
              <a:solidFill>
                <a:srgbClr val="F7F7F7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58" name="Freeform 809"/>
            <p:cNvSpPr>
              <a:spLocks/>
            </p:cNvSpPr>
            <p:nvPr/>
          </p:nvSpPr>
          <p:spPr bwMode="auto">
            <a:xfrm>
              <a:off x="2366666" y="4225581"/>
              <a:ext cx="308381" cy="203930"/>
            </a:xfrm>
            <a:custGeom>
              <a:avLst/>
              <a:gdLst>
                <a:gd name="T0" fmla="*/ 442 w 565"/>
                <a:gd name="T1" fmla="*/ 0 h 436"/>
                <a:gd name="T2" fmla="*/ 565 w 565"/>
                <a:gd name="T3" fmla="*/ 185 h 436"/>
                <a:gd name="T4" fmla="*/ 530 w 565"/>
                <a:gd name="T5" fmla="*/ 244 h 436"/>
                <a:gd name="T6" fmla="*/ 291 w 565"/>
                <a:gd name="T7" fmla="*/ 272 h 436"/>
                <a:gd name="T8" fmla="*/ 221 w 565"/>
                <a:gd name="T9" fmla="*/ 255 h 436"/>
                <a:gd name="T10" fmla="*/ 221 w 565"/>
                <a:gd name="T11" fmla="*/ 436 h 436"/>
                <a:gd name="T12" fmla="*/ 198 w 565"/>
                <a:gd name="T13" fmla="*/ 389 h 436"/>
                <a:gd name="T14" fmla="*/ 169 w 565"/>
                <a:gd name="T15" fmla="*/ 354 h 436"/>
                <a:gd name="T16" fmla="*/ 59 w 565"/>
                <a:gd name="T17" fmla="*/ 360 h 436"/>
                <a:gd name="T18" fmla="*/ 0 w 565"/>
                <a:gd name="T19" fmla="*/ 296 h 436"/>
                <a:gd name="T20" fmla="*/ 117 w 565"/>
                <a:gd name="T21" fmla="*/ 150 h 436"/>
                <a:gd name="T22" fmla="*/ 216 w 565"/>
                <a:gd name="T23" fmla="*/ 127 h 436"/>
                <a:gd name="T24" fmla="*/ 221 w 565"/>
                <a:gd name="T25" fmla="*/ 81 h 436"/>
                <a:gd name="T26" fmla="*/ 442 w 565"/>
                <a:gd name="T27" fmla="*/ 0 h 4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65" h="436">
                  <a:moveTo>
                    <a:pt x="442" y="0"/>
                  </a:moveTo>
                  <a:lnTo>
                    <a:pt x="565" y="185"/>
                  </a:lnTo>
                  <a:lnTo>
                    <a:pt x="530" y="244"/>
                  </a:lnTo>
                  <a:lnTo>
                    <a:pt x="291" y="272"/>
                  </a:lnTo>
                  <a:lnTo>
                    <a:pt x="221" y="255"/>
                  </a:lnTo>
                  <a:lnTo>
                    <a:pt x="221" y="436"/>
                  </a:lnTo>
                  <a:lnTo>
                    <a:pt x="198" y="389"/>
                  </a:lnTo>
                  <a:lnTo>
                    <a:pt x="169" y="354"/>
                  </a:lnTo>
                  <a:lnTo>
                    <a:pt x="59" y="360"/>
                  </a:lnTo>
                  <a:lnTo>
                    <a:pt x="0" y="296"/>
                  </a:lnTo>
                  <a:lnTo>
                    <a:pt x="117" y="150"/>
                  </a:lnTo>
                  <a:lnTo>
                    <a:pt x="216" y="127"/>
                  </a:lnTo>
                  <a:lnTo>
                    <a:pt x="221" y="81"/>
                  </a:lnTo>
                  <a:lnTo>
                    <a:pt x="442" y="0"/>
                  </a:lnTo>
                  <a:close/>
                </a:path>
              </a:pathLst>
            </a:custGeom>
            <a:grpFill/>
            <a:ln w="9525">
              <a:solidFill>
                <a:srgbClr val="F7F7F7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59" name="Freeform 810"/>
            <p:cNvSpPr>
              <a:spLocks/>
            </p:cNvSpPr>
            <p:nvPr/>
          </p:nvSpPr>
          <p:spPr bwMode="auto">
            <a:xfrm>
              <a:off x="2456195" y="4344953"/>
              <a:ext cx="119374" cy="208904"/>
            </a:xfrm>
            <a:custGeom>
              <a:avLst/>
              <a:gdLst>
                <a:gd name="T0" fmla="*/ 198 w 221"/>
                <a:gd name="T1" fmla="*/ 12 h 448"/>
                <a:gd name="T2" fmla="*/ 221 w 221"/>
                <a:gd name="T3" fmla="*/ 378 h 448"/>
                <a:gd name="T4" fmla="*/ 76 w 221"/>
                <a:gd name="T5" fmla="*/ 448 h 448"/>
                <a:gd name="T6" fmla="*/ 0 w 221"/>
                <a:gd name="T7" fmla="*/ 267 h 448"/>
                <a:gd name="T8" fmla="*/ 58 w 221"/>
                <a:gd name="T9" fmla="*/ 192 h 448"/>
                <a:gd name="T10" fmla="*/ 58 w 221"/>
                <a:gd name="T11" fmla="*/ 0 h 448"/>
                <a:gd name="T12" fmla="*/ 128 w 221"/>
                <a:gd name="T13" fmla="*/ 17 h 448"/>
                <a:gd name="T14" fmla="*/ 198 w 221"/>
                <a:gd name="T15" fmla="*/ 12 h 4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1" h="448">
                  <a:moveTo>
                    <a:pt x="198" y="12"/>
                  </a:moveTo>
                  <a:lnTo>
                    <a:pt x="221" y="378"/>
                  </a:lnTo>
                  <a:lnTo>
                    <a:pt x="76" y="448"/>
                  </a:lnTo>
                  <a:lnTo>
                    <a:pt x="0" y="267"/>
                  </a:lnTo>
                  <a:lnTo>
                    <a:pt x="58" y="192"/>
                  </a:lnTo>
                  <a:lnTo>
                    <a:pt x="58" y="0"/>
                  </a:lnTo>
                  <a:lnTo>
                    <a:pt x="128" y="17"/>
                  </a:lnTo>
                  <a:lnTo>
                    <a:pt x="198" y="12"/>
                  </a:lnTo>
                  <a:close/>
                </a:path>
              </a:pathLst>
            </a:custGeom>
            <a:grpFill/>
            <a:ln w="9525">
              <a:solidFill>
                <a:srgbClr val="F7F7F7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60" name="Freeform 811"/>
            <p:cNvSpPr>
              <a:spLocks/>
            </p:cNvSpPr>
            <p:nvPr/>
          </p:nvSpPr>
          <p:spPr bwMode="auto">
            <a:xfrm>
              <a:off x="2560647" y="4344953"/>
              <a:ext cx="69635" cy="174086"/>
            </a:xfrm>
            <a:custGeom>
              <a:avLst/>
              <a:gdLst>
                <a:gd name="T0" fmla="*/ 0 w 127"/>
                <a:gd name="T1" fmla="*/ 18 h 384"/>
                <a:gd name="T2" fmla="*/ 23 w 127"/>
                <a:gd name="T3" fmla="*/ 384 h 384"/>
                <a:gd name="T4" fmla="*/ 104 w 127"/>
                <a:gd name="T5" fmla="*/ 349 h 384"/>
                <a:gd name="T6" fmla="*/ 92 w 127"/>
                <a:gd name="T7" fmla="*/ 152 h 384"/>
                <a:gd name="T8" fmla="*/ 127 w 127"/>
                <a:gd name="T9" fmla="*/ 100 h 384"/>
                <a:gd name="T10" fmla="*/ 110 w 127"/>
                <a:gd name="T11" fmla="*/ 0 h 384"/>
                <a:gd name="T12" fmla="*/ 0 w 127"/>
                <a:gd name="T13" fmla="*/ 18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7" h="384">
                  <a:moveTo>
                    <a:pt x="0" y="18"/>
                  </a:moveTo>
                  <a:lnTo>
                    <a:pt x="23" y="384"/>
                  </a:lnTo>
                  <a:lnTo>
                    <a:pt x="104" y="349"/>
                  </a:lnTo>
                  <a:lnTo>
                    <a:pt x="92" y="152"/>
                  </a:lnTo>
                  <a:lnTo>
                    <a:pt x="127" y="100"/>
                  </a:lnTo>
                  <a:lnTo>
                    <a:pt x="110" y="0"/>
                  </a:lnTo>
                  <a:lnTo>
                    <a:pt x="0" y="18"/>
                  </a:lnTo>
                  <a:close/>
                </a:path>
              </a:pathLst>
            </a:custGeom>
            <a:grpFill/>
            <a:ln w="9525">
              <a:solidFill>
                <a:srgbClr val="F7F7F7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61" name="Freeform 812"/>
            <p:cNvSpPr>
              <a:spLocks/>
            </p:cNvSpPr>
            <p:nvPr/>
          </p:nvSpPr>
          <p:spPr bwMode="auto">
            <a:xfrm>
              <a:off x="2610386" y="4315111"/>
              <a:ext cx="114400" cy="189008"/>
            </a:xfrm>
            <a:custGeom>
              <a:avLst/>
              <a:gdLst>
                <a:gd name="T0" fmla="*/ 18 w 210"/>
                <a:gd name="T1" fmla="*/ 69 h 418"/>
                <a:gd name="T2" fmla="*/ 30 w 210"/>
                <a:gd name="T3" fmla="*/ 169 h 418"/>
                <a:gd name="T4" fmla="*/ 0 w 210"/>
                <a:gd name="T5" fmla="*/ 221 h 418"/>
                <a:gd name="T6" fmla="*/ 12 w 210"/>
                <a:gd name="T7" fmla="*/ 418 h 418"/>
                <a:gd name="T8" fmla="*/ 122 w 210"/>
                <a:gd name="T9" fmla="*/ 383 h 418"/>
                <a:gd name="T10" fmla="*/ 112 w 210"/>
                <a:gd name="T11" fmla="*/ 204 h 418"/>
                <a:gd name="T12" fmla="*/ 187 w 210"/>
                <a:gd name="T13" fmla="*/ 139 h 418"/>
                <a:gd name="T14" fmla="*/ 210 w 210"/>
                <a:gd name="T15" fmla="*/ 87 h 418"/>
                <a:gd name="T16" fmla="*/ 199 w 210"/>
                <a:gd name="T17" fmla="*/ 0 h 418"/>
                <a:gd name="T18" fmla="*/ 112 w 210"/>
                <a:gd name="T19" fmla="*/ 5 h 418"/>
                <a:gd name="T20" fmla="*/ 88 w 210"/>
                <a:gd name="T21" fmla="*/ 35 h 418"/>
                <a:gd name="T22" fmla="*/ 18 w 210"/>
                <a:gd name="T23" fmla="*/ 69 h 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10" h="418">
                  <a:moveTo>
                    <a:pt x="18" y="69"/>
                  </a:moveTo>
                  <a:lnTo>
                    <a:pt x="30" y="169"/>
                  </a:lnTo>
                  <a:lnTo>
                    <a:pt x="0" y="221"/>
                  </a:lnTo>
                  <a:lnTo>
                    <a:pt x="12" y="418"/>
                  </a:lnTo>
                  <a:lnTo>
                    <a:pt x="122" y="383"/>
                  </a:lnTo>
                  <a:lnTo>
                    <a:pt x="112" y="204"/>
                  </a:lnTo>
                  <a:lnTo>
                    <a:pt x="187" y="139"/>
                  </a:lnTo>
                  <a:lnTo>
                    <a:pt x="210" y="87"/>
                  </a:lnTo>
                  <a:lnTo>
                    <a:pt x="199" y="0"/>
                  </a:lnTo>
                  <a:lnTo>
                    <a:pt x="112" y="5"/>
                  </a:lnTo>
                  <a:lnTo>
                    <a:pt x="88" y="35"/>
                  </a:lnTo>
                  <a:lnTo>
                    <a:pt x="18" y="69"/>
                  </a:lnTo>
                  <a:close/>
                </a:path>
              </a:pathLst>
            </a:custGeom>
            <a:grpFill/>
            <a:ln w="9525">
              <a:solidFill>
                <a:srgbClr val="F7F7F7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62" name="Freeform 813"/>
            <p:cNvSpPr>
              <a:spLocks/>
            </p:cNvSpPr>
            <p:nvPr/>
          </p:nvSpPr>
          <p:spPr bwMode="auto">
            <a:xfrm>
              <a:off x="2610386" y="3947042"/>
              <a:ext cx="547127" cy="368068"/>
            </a:xfrm>
            <a:custGeom>
              <a:avLst/>
              <a:gdLst>
                <a:gd name="T0" fmla="*/ 0 w 1023"/>
                <a:gd name="T1" fmla="*/ 605 h 790"/>
                <a:gd name="T2" fmla="*/ 123 w 1023"/>
                <a:gd name="T3" fmla="*/ 790 h 790"/>
                <a:gd name="T4" fmla="*/ 210 w 1023"/>
                <a:gd name="T5" fmla="*/ 785 h 790"/>
                <a:gd name="T6" fmla="*/ 255 w 1023"/>
                <a:gd name="T7" fmla="*/ 668 h 790"/>
                <a:gd name="T8" fmla="*/ 378 w 1023"/>
                <a:gd name="T9" fmla="*/ 633 h 790"/>
                <a:gd name="T10" fmla="*/ 424 w 1023"/>
                <a:gd name="T11" fmla="*/ 698 h 790"/>
                <a:gd name="T12" fmla="*/ 488 w 1023"/>
                <a:gd name="T13" fmla="*/ 698 h 790"/>
                <a:gd name="T14" fmla="*/ 552 w 1023"/>
                <a:gd name="T15" fmla="*/ 720 h 790"/>
                <a:gd name="T16" fmla="*/ 662 w 1023"/>
                <a:gd name="T17" fmla="*/ 668 h 790"/>
                <a:gd name="T18" fmla="*/ 738 w 1023"/>
                <a:gd name="T19" fmla="*/ 710 h 790"/>
                <a:gd name="T20" fmla="*/ 854 w 1023"/>
                <a:gd name="T21" fmla="*/ 640 h 790"/>
                <a:gd name="T22" fmla="*/ 854 w 1023"/>
                <a:gd name="T23" fmla="*/ 588 h 790"/>
                <a:gd name="T24" fmla="*/ 1023 w 1023"/>
                <a:gd name="T25" fmla="*/ 389 h 790"/>
                <a:gd name="T26" fmla="*/ 1023 w 1023"/>
                <a:gd name="T27" fmla="*/ 239 h 790"/>
                <a:gd name="T28" fmla="*/ 983 w 1023"/>
                <a:gd name="T29" fmla="*/ 187 h 790"/>
                <a:gd name="T30" fmla="*/ 993 w 1023"/>
                <a:gd name="T31" fmla="*/ 0 h 790"/>
                <a:gd name="T32" fmla="*/ 913 w 1023"/>
                <a:gd name="T33" fmla="*/ 65 h 790"/>
                <a:gd name="T34" fmla="*/ 726 w 1023"/>
                <a:gd name="T35" fmla="*/ 35 h 790"/>
                <a:gd name="T36" fmla="*/ 244 w 1023"/>
                <a:gd name="T37" fmla="*/ 314 h 790"/>
                <a:gd name="T38" fmla="*/ 175 w 1023"/>
                <a:gd name="T39" fmla="*/ 529 h 790"/>
                <a:gd name="T40" fmla="*/ 0 w 1023"/>
                <a:gd name="T41" fmla="*/ 605 h 7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023" h="790">
                  <a:moveTo>
                    <a:pt x="0" y="605"/>
                  </a:moveTo>
                  <a:lnTo>
                    <a:pt x="123" y="790"/>
                  </a:lnTo>
                  <a:lnTo>
                    <a:pt x="210" y="785"/>
                  </a:lnTo>
                  <a:lnTo>
                    <a:pt x="255" y="668"/>
                  </a:lnTo>
                  <a:lnTo>
                    <a:pt x="378" y="633"/>
                  </a:lnTo>
                  <a:lnTo>
                    <a:pt x="424" y="698"/>
                  </a:lnTo>
                  <a:lnTo>
                    <a:pt x="488" y="698"/>
                  </a:lnTo>
                  <a:lnTo>
                    <a:pt x="552" y="720"/>
                  </a:lnTo>
                  <a:lnTo>
                    <a:pt x="662" y="668"/>
                  </a:lnTo>
                  <a:lnTo>
                    <a:pt x="738" y="710"/>
                  </a:lnTo>
                  <a:lnTo>
                    <a:pt x="854" y="640"/>
                  </a:lnTo>
                  <a:lnTo>
                    <a:pt x="854" y="588"/>
                  </a:lnTo>
                  <a:lnTo>
                    <a:pt x="1023" y="389"/>
                  </a:lnTo>
                  <a:lnTo>
                    <a:pt x="1023" y="239"/>
                  </a:lnTo>
                  <a:lnTo>
                    <a:pt x="983" y="187"/>
                  </a:lnTo>
                  <a:lnTo>
                    <a:pt x="993" y="0"/>
                  </a:lnTo>
                  <a:lnTo>
                    <a:pt x="913" y="65"/>
                  </a:lnTo>
                  <a:lnTo>
                    <a:pt x="726" y="35"/>
                  </a:lnTo>
                  <a:lnTo>
                    <a:pt x="244" y="314"/>
                  </a:lnTo>
                  <a:lnTo>
                    <a:pt x="175" y="529"/>
                  </a:lnTo>
                  <a:lnTo>
                    <a:pt x="0" y="605"/>
                  </a:lnTo>
                  <a:close/>
                </a:path>
              </a:pathLst>
            </a:custGeom>
            <a:grpFill/>
            <a:ln w="9525">
              <a:solidFill>
                <a:srgbClr val="F7F7F7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63" name="Freeform 814"/>
            <p:cNvSpPr>
              <a:spLocks/>
            </p:cNvSpPr>
            <p:nvPr/>
          </p:nvSpPr>
          <p:spPr bwMode="auto">
            <a:xfrm>
              <a:off x="2923741" y="3648608"/>
              <a:ext cx="532207" cy="427754"/>
            </a:xfrm>
            <a:custGeom>
              <a:avLst/>
              <a:gdLst>
                <a:gd name="T0" fmla="*/ 204 w 982"/>
                <a:gd name="T1" fmla="*/ 0 h 935"/>
                <a:gd name="T2" fmla="*/ 40 w 982"/>
                <a:gd name="T3" fmla="*/ 221 h 935"/>
                <a:gd name="T4" fmla="*/ 47 w 982"/>
                <a:gd name="T5" fmla="*/ 389 h 935"/>
                <a:gd name="T6" fmla="*/ 0 w 982"/>
                <a:gd name="T7" fmla="*/ 487 h 935"/>
                <a:gd name="T8" fmla="*/ 70 w 982"/>
                <a:gd name="T9" fmla="*/ 633 h 935"/>
                <a:gd name="T10" fmla="*/ 151 w 982"/>
                <a:gd name="T11" fmla="*/ 691 h 935"/>
                <a:gd name="T12" fmla="*/ 331 w 982"/>
                <a:gd name="T13" fmla="*/ 721 h 935"/>
                <a:gd name="T14" fmla="*/ 406 w 982"/>
                <a:gd name="T15" fmla="*/ 656 h 935"/>
                <a:gd name="T16" fmla="*/ 901 w 982"/>
                <a:gd name="T17" fmla="*/ 935 h 935"/>
                <a:gd name="T18" fmla="*/ 895 w 982"/>
                <a:gd name="T19" fmla="*/ 883 h 935"/>
                <a:gd name="T20" fmla="*/ 982 w 982"/>
                <a:gd name="T21" fmla="*/ 883 h 935"/>
                <a:gd name="T22" fmla="*/ 930 w 982"/>
                <a:gd name="T23" fmla="*/ 233 h 935"/>
                <a:gd name="T24" fmla="*/ 971 w 982"/>
                <a:gd name="T25" fmla="*/ 203 h 935"/>
                <a:gd name="T26" fmla="*/ 954 w 982"/>
                <a:gd name="T27" fmla="*/ 105 h 935"/>
                <a:gd name="T28" fmla="*/ 808 w 982"/>
                <a:gd name="T29" fmla="*/ 18 h 935"/>
                <a:gd name="T30" fmla="*/ 697 w 982"/>
                <a:gd name="T31" fmla="*/ 35 h 935"/>
                <a:gd name="T32" fmla="*/ 657 w 982"/>
                <a:gd name="T33" fmla="*/ 180 h 935"/>
                <a:gd name="T34" fmla="*/ 616 w 982"/>
                <a:gd name="T35" fmla="*/ 198 h 935"/>
                <a:gd name="T36" fmla="*/ 448 w 982"/>
                <a:gd name="T37" fmla="*/ 110 h 935"/>
                <a:gd name="T38" fmla="*/ 384 w 982"/>
                <a:gd name="T39" fmla="*/ 29 h 935"/>
                <a:gd name="T40" fmla="*/ 204 w 982"/>
                <a:gd name="T41" fmla="*/ 0 h 9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82" h="935">
                  <a:moveTo>
                    <a:pt x="204" y="0"/>
                  </a:moveTo>
                  <a:lnTo>
                    <a:pt x="40" y="221"/>
                  </a:lnTo>
                  <a:lnTo>
                    <a:pt x="47" y="389"/>
                  </a:lnTo>
                  <a:lnTo>
                    <a:pt x="0" y="487"/>
                  </a:lnTo>
                  <a:lnTo>
                    <a:pt x="70" y="633"/>
                  </a:lnTo>
                  <a:lnTo>
                    <a:pt x="151" y="691"/>
                  </a:lnTo>
                  <a:lnTo>
                    <a:pt x="331" y="721"/>
                  </a:lnTo>
                  <a:lnTo>
                    <a:pt x="406" y="656"/>
                  </a:lnTo>
                  <a:lnTo>
                    <a:pt x="901" y="935"/>
                  </a:lnTo>
                  <a:lnTo>
                    <a:pt x="895" y="883"/>
                  </a:lnTo>
                  <a:lnTo>
                    <a:pt x="982" y="883"/>
                  </a:lnTo>
                  <a:lnTo>
                    <a:pt x="930" y="233"/>
                  </a:lnTo>
                  <a:lnTo>
                    <a:pt x="971" y="203"/>
                  </a:lnTo>
                  <a:lnTo>
                    <a:pt x="954" y="105"/>
                  </a:lnTo>
                  <a:lnTo>
                    <a:pt x="808" y="18"/>
                  </a:lnTo>
                  <a:lnTo>
                    <a:pt x="697" y="35"/>
                  </a:lnTo>
                  <a:lnTo>
                    <a:pt x="657" y="180"/>
                  </a:lnTo>
                  <a:lnTo>
                    <a:pt x="616" y="198"/>
                  </a:lnTo>
                  <a:lnTo>
                    <a:pt x="448" y="110"/>
                  </a:lnTo>
                  <a:lnTo>
                    <a:pt x="384" y="29"/>
                  </a:lnTo>
                  <a:lnTo>
                    <a:pt x="204" y="0"/>
                  </a:lnTo>
                  <a:close/>
                </a:path>
              </a:pathLst>
            </a:custGeom>
            <a:grpFill/>
            <a:ln w="9525">
              <a:solidFill>
                <a:srgbClr val="F7F7F7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64" name="Freeform 815"/>
            <p:cNvSpPr>
              <a:spLocks/>
            </p:cNvSpPr>
            <p:nvPr/>
          </p:nvSpPr>
          <p:spPr bwMode="auto">
            <a:xfrm>
              <a:off x="2675047" y="4240502"/>
              <a:ext cx="432729" cy="323303"/>
            </a:xfrm>
            <a:custGeom>
              <a:avLst/>
              <a:gdLst>
                <a:gd name="T0" fmla="*/ 731 w 801"/>
                <a:gd name="T1" fmla="*/ 7 h 698"/>
                <a:gd name="T2" fmla="*/ 801 w 801"/>
                <a:gd name="T3" fmla="*/ 146 h 698"/>
                <a:gd name="T4" fmla="*/ 708 w 801"/>
                <a:gd name="T5" fmla="*/ 251 h 698"/>
                <a:gd name="T6" fmla="*/ 725 w 801"/>
                <a:gd name="T7" fmla="*/ 291 h 698"/>
                <a:gd name="T8" fmla="*/ 633 w 801"/>
                <a:gd name="T9" fmla="*/ 349 h 698"/>
                <a:gd name="T10" fmla="*/ 626 w 801"/>
                <a:gd name="T11" fmla="*/ 471 h 698"/>
                <a:gd name="T12" fmla="*/ 574 w 801"/>
                <a:gd name="T13" fmla="*/ 511 h 698"/>
                <a:gd name="T14" fmla="*/ 546 w 801"/>
                <a:gd name="T15" fmla="*/ 471 h 698"/>
                <a:gd name="T16" fmla="*/ 476 w 801"/>
                <a:gd name="T17" fmla="*/ 476 h 698"/>
                <a:gd name="T18" fmla="*/ 382 w 801"/>
                <a:gd name="T19" fmla="*/ 633 h 698"/>
                <a:gd name="T20" fmla="*/ 301 w 801"/>
                <a:gd name="T21" fmla="*/ 698 h 698"/>
                <a:gd name="T22" fmla="*/ 208 w 801"/>
                <a:gd name="T23" fmla="*/ 680 h 698"/>
                <a:gd name="T24" fmla="*/ 127 w 801"/>
                <a:gd name="T25" fmla="*/ 558 h 698"/>
                <a:gd name="T26" fmla="*/ 10 w 801"/>
                <a:gd name="T27" fmla="*/ 535 h 698"/>
                <a:gd name="T28" fmla="*/ 0 w 801"/>
                <a:gd name="T29" fmla="*/ 356 h 698"/>
                <a:gd name="T30" fmla="*/ 75 w 801"/>
                <a:gd name="T31" fmla="*/ 297 h 698"/>
                <a:gd name="T32" fmla="*/ 98 w 801"/>
                <a:gd name="T33" fmla="*/ 239 h 698"/>
                <a:gd name="T34" fmla="*/ 92 w 801"/>
                <a:gd name="T35" fmla="*/ 192 h 698"/>
                <a:gd name="T36" fmla="*/ 87 w 801"/>
                <a:gd name="T37" fmla="*/ 157 h 698"/>
                <a:gd name="T38" fmla="*/ 132 w 801"/>
                <a:gd name="T39" fmla="*/ 35 h 698"/>
                <a:gd name="T40" fmla="*/ 255 w 801"/>
                <a:gd name="T41" fmla="*/ 0 h 698"/>
                <a:gd name="T42" fmla="*/ 301 w 801"/>
                <a:gd name="T43" fmla="*/ 65 h 698"/>
                <a:gd name="T44" fmla="*/ 371 w 801"/>
                <a:gd name="T45" fmla="*/ 65 h 698"/>
                <a:gd name="T46" fmla="*/ 429 w 801"/>
                <a:gd name="T47" fmla="*/ 87 h 698"/>
                <a:gd name="T48" fmla="*/ 539 w 801"/>
                <a:gd name="T49" fmla="*/ 35 h 698"/>
                <a:gd name="T50" fmla="*/ 615 w 801"/>
                <a:gd name="T51" fmla="*/ 77 h 698"/>
                <a:gd name="T52" fmla="*/ 731 w 801"/>
                <a:gd name="T53" fmla="*/ 7 h 6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801" h="698">
                  <a:moveTo>
                    <a:pt x="731" y="7"/>
                  </a:moveTo>
                  <a:lnTo>
                    <a:pt x="801" y="146"/>
                  </a:lnTo>
                  <a:lnTo>
                    <a:pt x="708" y="251"/>
                  </a:lnTo>
                  <a:lnTo>
                    <a:pt x="725" y="291"/>
                  </a:lnTo>
                  <a:lnTo>
                    <a:pt x="633" y="349"/>
                  </a:lnTo>
                  <a:lnTo>
                    <a:pt x="626" y="471"/>
                  </a:lnTo>
                  <a:lnTo>
                    <a:pt x="574" y="511"/>
                  </a:lnTo>
                  <a:lnTo>
                    <a:pt x="546" y="471"/>
                  </a:lnTo>
                  <a:lnTo>
                    <a:pt x="476" y="476"/>
                  </a:lnTo>
                  <a:lnTo>
                    <a:pt x="382" y="633"/>
                  </a:lnTo>
                  <a:lnTo>
                    <a:pt x="301" y="698"/>
                  </a:lnTo>
                  <a:lnTo>
                    <a:pt x="208" y="680"/>
                  </a:lnTo>
                  <a:lnTo>
                    <a:pt x="127" y="558"/>
                  </a:lnTo>
                  <a:lnTo>
                    <a:pt x="10" y="535"/>
                  </a:lnTo>
                  <a:lnTo>
                    <a:pt x="0" y="356"/>
                  </a:lnTo>
                  <a:lnTo>
                    <a:pt x="75" y="297"/>
                  </a:lnTo>
                  <a:lnTo>
                    <a:pt x="98" y="239"/>
                  </a:lnTo>
                  <a:lnTo>
                    <a:pt x="92" y="192"/>
                  </a:lnTo>
                  <a:lnTo>
                    <a:pt x="87" y="157"/>
                  </a:lnTo>
                  <a:lnTo>
                    <a:pt x="132" y="35"/>
                  </a:lnTo>
                  <a:lnTo>
                    <a:pt x="255" y="0"/>
                  </a:lnTo>
                  <a:lnTo>
                    <a:pt x="301" y="65"/>
                  </a:lnTo>
                  <a:lnTo>
                    <a:pt x="371" y="65"/>
                  </a:lnTo>
                  <a:lnTo>
                    <a:pt x="429" y="87"/>
                  </a:lnTo>
                  <a:lnTo>
                    <a:pt x="539" y="35"/>
                  </a:lnTo>
                  <a:lnTo>
                    <a:pt x="615" y="77"/>
                  </a:lnTo>
                  <a:lnTo>
                    <a:pt x="731" y="7"/>
                  </a:lnTo>
                  <a:close/>
                </a:path>
              </a:pathLst>
            </a:custGeom>
            <a:grpFill/>
            <a:ln w="9525">
              <a:solidFill>
                <a:srgbClr val="F7F7F7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65" name="Freeform 816"/>
            <p:cNvSpPr>
              <a:spLocks/>
            </p:cNvSpPr>
            <p:nvPr/>
          </p:nvSpPr>
          <p:spPr bwMode="auto">
            <a:xfrm>
              <a:off x="3067983" y="3947042"/>
              <a:ext cx="358121" cy="532207"/>
            </a:xfrm>
            <a:custGeom>
              <a:avLst/>
              <a:gdLst>
                <a:gd name="T0" fmla="*/ 0 w 657"/>
                <a:gd name="T1" fmla="*/ 640 h 1144"/>
                <a:gd name="T2" fmla="*/ 105 w 657"/>
                <a:gd name="T3" fmla="*/ 732 h 1144"/>
                <a:gd name="T4" fmla="*/ 122 w 657"/>
                <a:gd name="T5" fmla="*/ 919 h 1144"/>
                <a:gd name="T6" fmla="*/ 41 w 657"/>
                <a:gd name="T7" fmla="*/ 919 h 1144"/>
                <a:gd name="T8" fmla="*/ 129 w 657"/>
                <a:gd name="T9" fmla="*/ 1058 h 1144"/>
                <a:gd name="T10" fmla="*/ 82 w 657"/>
                <a:gd name="T11" fmla="*/ 1144 h 1144"/>
                <a:gd name="T12" fmla="*/ 320 w 657"/>
                <a:gd name="T13" fmla="*/ 1058 h 1144"/>
                <a:gd name="T14" fmla="*/ 413 w 657"/>
                <a:gd name="T15" fmla="*/ 994 h 1144"/>
                <a:gd name="T16" fmla="*/ 495 w 657"/>
                <a:gd name="T17" fmla="*/ 982 h 1144"/>
                <a:gd name="T18" fmla="*/ 587 w 657"/>
                <a:gd name="T19" fmla="*/ 866 h 1144"/>
                <a:gd name="T20" fmla="*/ 628 w 657"/>
                <a:gd name="T21" fmla="*/ 866 h 1144"/>
                <a:gd name="T22" fmla="*/ 547 w 657"/>
                <a:gd name="T23" fmla="*/ 703 h 1144"/>
                <a:gd name="T24" fmla="*/ 593 w 657"/>
                <a:gd name="T25" fmla="*/ 529 h 1144"/>
                <a:gd name="T26" fmla="*/ 657 w 657"/>
                <a:gd name="T27" fmla="*/ 511 h 1144"/>
                <a:gd name="T28" fmla="*/ 634 w 657"/>
                <a:gd name="T29" fmla="*/ 279 h 1144"/>
                <a:gd name="T30" fmla="*/ 139 w 657"/>
                <a:gd name="T31" fmla="*/ 0 h 1144"/>
                <a:gd name="T32" fmla="*/ 129 w 657"/>
                <a:gd name="T33" fmla="*/ 187 h 1144"/>
                <a:gd name="T34" fmla="*/ 169 w 657"/>
                <a:gd name="T35" fmla="*/ 239 h 1144"/>
                <a:gd name="T36" fmla="*/ 169 w 657"/>
                <a:gd name="T37" fmla="*/ 389 h 1144"/>
                <a:gd name="T38" fmla="*/ 0 w 657"/>
                <a:gd name="T39" fmla="*/ 588 h 1144"/>
                <a:gd name="T40" fmla="*/ 0 w 657"/>
                <a:gd name="T41" fmla="*/ 628 h 1144"/>
                <a:gd name="T42" fmla="*/ 0 w 657"/>
                <a:gd name="T43" fmla="*/ 640 h 1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657" h="1144">
                  <a:moveTo>
                    <a:pt x="0" y="640"/>
                  </a:moveTo>
                  <a:lnTo>
                    <a:pt x="105" y="732"/>
                  </a:lnTo>
                  <a:lnTo>
                    <a:pt x="122" y="919"/>
                  </a:lnTo>
                  <a:lnTo>
                    <a:pt x="41" y="919"/>
                  </a:lnTo>
                  <a:lnTo>
                    <a:pt x="129" y="1058"/>
                  </a:lnTo>
                  <a:lnTo>
                    <a:pt x="82" y="1144"/>
                  </a:lnTo>
                  <a:lnTo>
                    <a:pt x="320" y="1058"/>
                  </a:lnTo>
                  <a:lnTo>
                    <a:pt x="413" y="994"/>
                  </a:lnTo>
                  <a:lnTo>
                    <a:pt x="495" y="982"/>
                  </a:lnTo>
                  <a:lnTo>
                    <a:pt x="587" y="866"/>
                  </a:lnTo>
                  <a:lnTo>
                    <a:pt x="628" y="866"/>
                  </a:lnTo>
                  <a:lnTo>
                    <a:pt x="547" y="703"/>
                  </a:lnTo>
                  <a:lnTo>
                    <a:pt x="593" y="529"/>
                  </a:lnTo>
                  <a:lnTo>
                    <a:pt x="657" y="511"/>
                  </a:lnTo>
                  <a:lnTo>
                    <a:pt x="634" y="279"/>
                  </a:lnTo>
                  <a:lnTo>
                    <a:pt x="139" y="0"/>
                  </a:lnTo>
                  <a:lnTo>
                    <a:pt x="129" y="187"/>
                  </a:lnTo>
                  <a:lnTo>
                    <a:pt x="169" y="239"/>
                  </a:lnTo>
                  <a:lnTo>
                    <a:pt x="169" y="389"/>
                  </a:lnTo>
                  <a:lnTo>
                    <a:pt x="0" y="588"/>
                  </a:lnTo>
                  <a:lnTo>
                    <a:pt x="0" y="628"/>
                  </a:lnTo>
                  <a:lnTo>
                    <a:pt x="0" y="640"/>
                  </a:lnTo>
                  <a:close/>
                </a:path>
              </a:pathLst>
            </a:custGeom>
            <a:grpFill/>
            <a:ln w="9525">
              <a:solidFill>
                <a:srgbClr val="F7F7F7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66" name="Freeform 817"/>
            <p:cNvSpPr>
              <a:spLocks/>
            </p:cNvSpPr>
            <p:nvPr/>
          </p:nvSpPr>
          <p:spPr bwMode="auto">
            <a:xfrm>
              <a:off x="3426104" y="3688400"/>
              <a:ext cx="392937" cy="303408"/>
            </a:xfrm>
            <a:custGeom>
              <a:avLst/>
              <a:gdLst>
                <a:gd name="T0" fmla="*/ 24 w 727"/>
                <a:gd name="T1" fmla="*/ 10 h 655"/>
                <a:gd name="T2" fmla="*/ 256 w 727"/>
                <a:gd name="T3" fmla="*/ 80 h 655"/>
                <a:gd name="T4" fmla="*/ 366 w 727"/>
                <a:gd name="T5" fmla="*/ 0 h 655"/>
                <a:gd name="T6" fmla="*/ 546 w 727"/>
                <a:gd name="T7" fmla="*/ 45 h 655"/>
                <a:gd name="T8" fmla="*/ 598 w 727"/>
                <a:gd name="T9" fmla="*/ 115 h 655"/>
                <a:gd name="T10" fmla="*/ 605 w 727"/>
                <a:gd name="T11" fmla="*/ 150 h 655"/>
                <a:gd name="T12" fmla="*/ 581 w 727"/>
                <a:gd name="T13" fmla="*/ 261 h 655"/>
                <a:gd name="T14" fmla="*/ 488 w 727"/>
                <a:gd name="T15" fmla="*/ 162 h 655"/>
                <a:gd name="T16" fmla="*/ 430 w 727"/>
                <a:gd name="T17" fmla="*/ 127 h 655"/>
                <a:gd name="T18" fmla="*/ 465 w 727"/>
                <a:gd name="T19" fmla="*/ 232 h 655"/>
                <a:gd name="T20" fmla="*/ 727 w 727"/>
                <a:gd name="T21" fmla="*/ 609 h 655"/>
                <a:gd name="T22" fmla="*/ 41 w 727"/>
                <a:gd name="T23" fmla="*/ 655 h 655"/>
                <a:gd name="T24" fmla="*/ 0 w 727"/>
                <a:gd name="T25" fmla="*/ 145 h 655"/>
                <a:gd name="T26" fmla="*/ 41 w 727"/>
                <a:gd name="T27" fmla="*/ 115 h 655"/>
                <a:gd name="T28" fmla="*/ 24 w 727"/>
                <a:gd name="T29" fmla="*/ 10 h 6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27" h="655">
                  <a:moveTo>
                    <a:pt x="24" y="10"/>
                  </a:moveTo>
                  <a:lnTo>
                    <a:pt x="256" y="80"/>
                  </a:lnTo>
                  <a:lnTo>
                    <a:pt x="366" y="0"/>
                  </a:lnTo>
                  <a:lnTo>
                    <a:pt x="546" y="45"/>
                  </a:lnTo>
                  <a:lnTo>
                    <a:pt x="598" y="115"/>
                  </a:lnTo>
                  <a:lnTo>
                    <a:pt x="605" y="150"/>
                  </a:lnTo>
                  <a:lnTo>
                    <a:pt x="581" y="261"/>
                  </a:lnTo>
                  <a:lnTo>
                    <a:pt x="488" y="162"/>
                  </a:lnTo>
                  <a:lnTo>
                    <a:pt x="430" y="127"/>
                  </a:lnTo>
                  <a:lnTo>
                    <a:pt x="465" y="232"/>
                  </a:lnTo>
                  <a:lnTo>
                    <a:pt x="727" y="609"/>
                  </a:lnTo>
                  <a:lnTo>
                    <a:pt x="41" y="655"/>
                  </a:lnTo>
                  <a:lnTo>
                    <a:pt x="0" y="145"/>
                  </a:lnTo>
                  <a:lnTo>
                    <a:pt x="41" y="115"/>
                  </a:lnTo>
                  <a:lnTo>
                    <a:pt x="24" y="10"/>
                  </a:lnTo>
                  <a:close/>
                </a:path>
              </a:pathLst>
            </a:custGeom>
            <a:grpFill/>
            <a:ln w="9525">
              <a:solidFill>
                <a:srgbClr val="F7F7F7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67" name="Freeform 818"/>
            <p:cNvSpPr>
              <a:spLocks/>
            </p:cNvSpPr>
            <p:nvPr/>
          </p:nvSpPr>
          <p:spPr bwMode="auto">
            <a:xfrm>
              <a:off x="2878977" y="4245475"/>
              <a:ext cx="268591" cy="373042"/>
            </a:xfrm>
            <a:custGeom>
              <a:avLst/>
              <a:gdLst>
                <a:gd name="T0" fmla="*/ 0 w 495"/>
                <a:gd name="T1" fmla="*/ 626 h 807"/>
                <a:gd name="T2" fmla="*/ 87 w 495"/>
                <a:gd name="T3" fmla="*/ 679 h 807"/>
                <a:gd name="T4" fmla="*/ 82 w 495"/>
                <a:gd name="T5" fmla="*/ 807 h 807"/>
                <a:gd name="T6" fmla="*/ 495 w 495"/>
                <a:gd name="T7" fmla="*/ 807 h 807"/>
                <a:gd name="T8" fmla="*/ 488 w 495"/>
                <a:gd name="T9" fmla="*/ 720 h 807"/>
                <a:gd name="T10" fmla="*/ 408 w 495"/>
                <a:gd name="T11" fmla="*/ 574 h 807"/>
                <a:gd name="T12" fmla="*/ 483 w 495"/>
                <a:gd name="T13" fmla="*/ 412 h 807"/>
                <a:gd name="T14" fmla="*/ 390 w 495"/>
                <a:gd name="T15" fmla="*/ 279 h 807"/>
                <a:gd name="T16" fmla="*/ 471 w 495"/>
                <a:gd name="T17" fmla="*/ 279 h 807"/>
                <a:gd name="T18" fmla="*/ 454 w 495"/>
                <a:gd name="T19" fmla="*/ 92 h 807"/>
                <a:gd name="T20" fmla="*/ 349 w 495"/>
                <a:gd name="T21" fmla="*/ 0 h 807"/>
                <a:gd name="T22" fmla="*/ 419 w 495"/>
                <a:gd name="T23" fmla="*/ 139 h 807"/>
                <a:gd name="T24" fmla="*/ 314 w 495"/>
                <a:gd name="T25" fmla="*/ 244 h 807"/>
                <a:gd name="T26" fmla="*/ 343 w 495"/>
                <a:gd name="T27" fmla="*/ 284 h 807"/>
                <a:gd name="T28" fmla="*/ 251 w 495"/>
                <a:gd name="T29" fmla="*/ 337 h 807"/>
                <a:gd name="T30" fmla="*/ 244 w 495"/>
                <a:gd name="T31" fmla="*/ 447 h 807"/>
                <a:gd name="T32" fmla="*/ 192 w 495"/>
                <a:gd name="T33" fmla="*/ 504 h 807"/>
                <a:gd name="T34" fmla="*/ 164 w 495"/>
                <a:gd name="T35" fmla="*/ 464 h 807"/>
                <a:gd name="T36" fmla="*/ 94 w 495"/>
                <a:gd name="T37" fmla="*/ 469 h 807"/>
                <a:gd name="T38" fmla="*/ 0 w 495"/>
                <a:gd name="T39" fmla="*/ 626 h 8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95" h="807">
                  <a:moveTo>
                    <a:pt x="0" y="626"/>
                  </a:moveTo>
                  <a:lnTo>
                    <a:pt x="87" y="679"/>
                  </a:lnTo>
                  <a:lnTo>
                    <a:pt x="82" y="807"/>
                  </a:lnTo>
                  <a:lnTo>
                    <a:pt x="495" y="807"/>
                  </a:lnTo>
                  <a:lnTo>
                    <a:pt x="488" y="720"/>
                  </a:lnTo>
                  <a:lnTo>
                    <a:pt x="408" y="574"/>
                  </a:lnTo>
                  <a:lnTo>
                    <a:pt x="483" y="412"/>
                  </a:lnTo>
                  <a:lnTo>
                    <a:pt x="390" y="279"/>
                  </a:lnTo>
                  <a:lnTo>
                    <a:pt x="471" y="279"/>
                  </a:lnTo>
                  <a:lnTo>
                    <a:pt x="454" y="92"/>
                  </a:lnTo>
                  <a:lnTo>
                    <a:pt x="349" y="0"/>
                  </a:lnTo>
                  <a:lnTo>
                    <a:pt x="419" y="139"/>
                  </a:lnTo>
                  <a:lnTo>
                    <a:pt x="314" y="244"/>
                  </a:lnTo>
                  <a:lnTo>
                    <a:pt x="343" y="284"/>
                  </a:lnTo>
                  <a:lnTo>
                    <a:pt x="251" y="337"/>
                  </a:lnTo>
                  <a:lnTo>
                    <a:pt x="244" y="447"/>
                  </a:lnTo>
                  <a:lnTo>
                    <a:pt x="192" y="504"/>
                  </a:lnTo>
                  <a:lnTo>
                    <a:pt x="164" y="464"/>
                  </a:lnTo>
                  <a:lnTo>
                    <a:pt x="94" y="469"/>
                  </a:lnTo>
                  <a:lnTo>
                    <a:pt x="0" y="626"/>
                  </a:lnTo>
                  <a:close/>
                </a:path>
              </a:pathLst>
            </a:custGeom>
            <a:grpFill/>
            <a:ln w="9525">
              <a:solidFill>
                <a:srgbClr val="F7F7F7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68" name="Freeform 819"/>
            <p:cNvSpPr>
              <a:spLocks/>
            </p:cNvSpPr>
            <p:nvPr/>
          </p:nvSpPr>
          <p:spPr bwMode="auto">
            <a:xfrm>
              <a:off x="3366417" y="3966937"/>
              <a:ext cx="552102" cy="591893"/>
            </a:xfrm>
            <a:custGeom>
              <a:avLst/>
              <a:gdLst>
                <a:gd name="T0" fmla="*/ 848 w 1028"/>
                <a:gd name="T1" fmla="*/ 0 h 1284"/>
                <a:gd name="T2" fmla="*/ 157 w 1028"/>
                <a:gd name="T3" fmla="*/ 46 h 1284"/>
                <a:gd name="T4" fmla="*/ 168 w 1028"/>
                <a:gd name="T5" fmla="*/ 186 h 1284"/>
                <a:gd name="T6" fmla="*/ 75 w 1028"/>
                <a:gd name="T7" fmla="*/ 180 h 1284"/>
                <a:gd name="T8" fmla="*/ 110 w 1028"/>
                <a:gd name="T9" fmla="*/ 470 h 1284"/>
                <a:gd name="T10" fmla="*/ 46 w 1028"/>
                <a:gd name="T11" fmla="*/ 488 h 1284"/>
                <a:gd name="T12" fmla="*/ 0 w 1028"/>
                <a:gd name="T13" fmla="*/ 662 h 1284"/>
                <a:gd name="T14" fmla="*/ 116 w 1028"/>
                <a:gd name="T15" fmla="*/ 918 h 1284"/>
                <a:gd name="T16" fmla="*/ 220 w 1028"/>
                <a:gd name="T17" fmla="*/ 1000 h 1284"/>
                <a:gd name="T18" fmla="*/ 232 w 1028"/>
                <a:gd name="T19" fmla="*/ 1035 h 1284"/>
                <a:gd name="T20" fmla="*/ 307 w 1028"/>
                <a:gd name="T21" fmla="*/ 1075 h 1284"/>
                <a:gd name="T22" fmla="*/ 354 w 1028"/>
                <a:gd name="T23" fmla="*/ 1185 h 1284"/>
                <a:gd name="T24" fmla="*/ 412 w 1028"/>
                <a:gd name="T25" fmla="*/ 1220 h 1284"/>
                <a:gd name="T26" fmla="*/ 470 w 1028"/>
                <a:gd name="T27" fmla="*/ 1220 h 1284"/>
                <a:gd name="T28" fmla="*/ 499 w 1028"/>
                <a:gd name="T29" fmla="*/ 1243 h 1284"/>
                <a:gd name="T30" fmla="*/ 522 w 1028"/>
                <a:gd name="T31" fmla="*/ 1214 h 1284"/>
                <a:gd name="T32" fmla="*/ 587 w 1028"/>
                <a:gd name="T33" fmla="*/ 1284 h 1284"/>
                <a:gd name="T34" fmla="*/ 726 w 1028"/>
                <a:gd name="T35" fmla="*/ 1272 h 1284"/>
                <a:gd name="T36" fmla="*/ 848 w 1028"/>
                <a:gd name="T37" fmla="*/ 1202 h 1284"/>
                <a:gd name="T38" fmla="*/ 930 w 1028"/>
                <a:gd name="T39" fmla="*/ 1197 h 1284"/>
                <a:gd name="T40" fmla="*/ 912 w 1028"/>
                <a:gd name="T41" fmla="*/ 1127 h 1284"/>
                <a:gd name="T42" fmla="*/ 825 w 1028"/>
                <a:gd name="T43" fmla="*/ 1092 h 1284"/>
                <a:gd name="T44" fmla="*/ 819 w 1028"/>
                <a:gd name="T45" fmla="*/ 982 h 1284"/>
                <a:gd name="T46" fmla="*/ 743 w 1028"/>
                <a:gd name="T47" fmla="*/ 988 h 1284"/>
                <a:gd name="T48" fmla="*/ 743 w 1028"/>
                <a:gd name="T49" fmla="*/ 948 h 1284"/>
                <a:gd name="T50" fmla="*/ 825 w 1028"/>
                <a:gd name="T51" fmla="*/ 883 h 1284"/>
                <a:gd name="T52" fmla="*/ 831 w 1028"/>
                <a:gd name="T53" fmla="*/ 773 h 1284"/>
                <a:gd name="T54" fmla="*/ 941 w 1028"/>
                <a:gd name="T55" fmla="*/ 610 h 1284"/>
                <a:gd name="T56" fmla="*/ 923 w 1028"/>
                <a:gd name="T57" fmla="*/ 488 h 1284"/>
                <a:gd name="T58" fmla="*/ 941 w 1028"/>
                <a:gd name="T59" fmla="*/ 390 h 1284"/>
                <a:gd name="T60" fmla="*/ 1028 w 1028"/>
                <a:gd name="T61" fmla="*/ 296 h 1284"/>
                <a:gd name="T62" fmla="*/ 935 w 1028"/>
                <a:gd name="T63" fmla="*/ 244 h 1284"/>
                <a:gd name="T64" fmla="*/ 923 w 1028"/>
                <a:gd name="T65" fmla="*/ 122 h 1284"/>
                <a:gd name="T66" fmla="*/ 848 w 1028"/>
                <a:gd name="T67" fmla="*/ 0 h 1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28" h="1284">
                  <a:moveTo>
                    <a:pt x="848" y="0"/>
                  </a:moveTo>
                  <a:lnTo>
                    <a:pt x="157" y="46"/>
                  </a:lnTo>
                  <a:lnTo>
                    <a:pt x="168" y="186"/>
                  </a:lnTo>
                  <a:lnTo>
                    <a:pt x="75" y="180"/>
                  </a:lnTo>
                  <a:lnTo>
                    <a:pt x="110" y="470"/>
                  </a:lnTo>
                  <a:lnTo>
                    <a:pt x="46" y="488"/>
                  </a:lnTo>
                  <a:lnTo>
                    <a:pt x="0" y="662"/>
                  </a:lnTo>
                  <a:lnTo>
                    <a:pt x="116" y="918"/>
                  </a:lnTo>
                  <a:lnTo>
                    <a:pt x="220" y="1000"/>
                  </a:lnTo>
                  <a:lnTo>
                    <a:pt x="232" y="1035"/>
                  </a:lnTo>
                  <a:lnTo>
                    <a:pt x="307" y="1075"/>
                  </a:lnTo>
                  <a:lnTo>
                    <a:pt x="354" y="1185"/>
                  </a:lnTo>
                  <a:lnTo>
                    <a:pt x="412" y="1220"/>
                  </a:lnTo>
                  <a:lnTo>
                    <a:pt x="470" y="1220"/>
                  </a:lnTo>
                  <a:lnTo>
                    <a:pt x="499" y="1243"/>
                  </a:lnTo>
                  <a:lnTo>
                    <a:pt x="522" y="1214"/>
                  </a:lnTo>
                  <a:lnTo>
                    <a:pt x="587" y="1284"/>
                  </a:lnTo>
                  <a:lnTo>
                    <a:pt x="726" y="1272"/>
                  </a:lnTo>
                  <a:lnTo>
                    <a:pt x="848" y="1202"/>
                  </a:lnTo>
                  <a:lnTo>
                    <a:pt x="930" y="1197"/>
                  </a:lnTo>
                  <a:lnTo>
                    <a:pt x="912" y="1127"/>
                  </a:lnTo>
                  <a:lnTo>
                    <a:pt x="825" y="1092"/>
                  </a:lnTo>
                  <a:lnTo>
                    <a:pt x="819" y="982"/>
                  </a:lnTo>
                  <a:lnTo>
                    <a:pt x="743" y="988"/>
                  </a:lnTo>
                  <a:lnTo>
                    <a:pt x="743" y="948"/>
                  </a:lnTo>
                  <a:lnTo>
                    <a:pt x="825" y="883"/>
                  </a:lnTo>
                  <a:lnTo>
                    <a:pt x="831" y="773"/>
                  </a:lnTo>
                  <a:lnTo>
                    <a:pt x="941" y="610"/>
                  </a:lnTo>
                  <a:lnTo>
                    <a:pt x="923" y="488"/>
                  </a:lnTo>
                  <a:lnTo>
                    <a:pt x="941" y="390"/>
                  </a:lnTo>
                  <a:lnTo>
                    <a:pt x="1028" y="296"/>
                  </a:lnTo>
                  <a:lnTo>
                    <a:pt x="935" y="244"/>
                  </a:lnTo>
                  <a:lnTo>
                    <a:pt x="923" y="122"/>
                  </a:lnTo>
                  <a:lnTo>
                    <a:pt x="848" y="0"/>
                  </a:lnTo>
                  <a:close/>
                </a:path>
              </a:pathLst>
            </a:custGeom>
            <a:grpFill/>
            <a:ln w="9525">
              <a:solidFill>
                <a:srgbClr val="F7F7F7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69" name="Freeform 820"/>
            <p:cNvSpPr>
              <a:spLocks/>
            </p:cNvSpPr>
            <p:nvPr/>
          </p:nvSpPr>
          <p:spPr bwMode="auto">
            <a:xfrm>
              <a:off x="3102802" y="4344953"/>
              <a:ext cx="452624" cy="243721"/>
            </a:xfrm>
            <a:custGeom>
              <a:avLst/>
              <a:gdLst>
                <a:gd name="T0" fmla="*/ 35 w 842"/>
                <a:gd name="T1" fmla="*/ 279 h 517"/>
                <a:gd name="T2" fmla="*/ 0 w 842"/>
                <a:gd name="T3" fmla="*/ 354 h 517"/>
                <a:gd name="T4" fmla="*/ 75 w 842"/>
                <a:gd name="T5" fmla="*/ 500 h 517"/>
                <a:gd name="T6" fmla="*/ 145 w 842"/>
                <a:gd name="T7" fmla="*/ 459 h 517"/>
                <a:gd name="T8" fmla="*/ 267 w 842"/>
                <a:gd name="T9" fmla="*/ 517 h 517"/>
                <a:gd name="T10" fmla="*/ 290 w 842"/>
                <a:gd name="T11" fmla="*/ 418 h 517"/>
                <a:gd name="T12" fmla="*/ 359 w 842"/>
                <a:gd name="T13" fmla="*/ 383 h 517"/>
                <a:gd name="T14" fmla="*/ 516 w 842"/>
                <a:gd name="T15" fmla="*/ 430 h 517"/>
                <a:gd name="T16" fmla="*/ 621 w 842"/>
                <a:gd name="T17" fmla="*/ 366 h 517"/>
                <a:gd name="T18" fmla="*/ 691 w 842"/>
                <a:gd name="T19" fmla="*/ 371 h 517"/>
                <a:gd name="T20" fmla="*/ 749 w 842"/>
                <a:gd name="T21" fmla="*/ 343 h 517"/>
                <a:gd name="T22" fmla="*/ 842 w 842"/>
                <a:gd name="T23" fmla="*/ 361 h 517"/>
                <a:gd name="T24" fmla="*/ 795 w 842"/>
                <a:gd name="T25" fmla="*/ 256 h 517"/>
                <a:gd name="T26" fmla="*/ 720 w 842"/>
                <a:gd name="T27" fmla="*/ 216 h 517"/>
                <a:gd name="T28" fmla="*/ 715 w 842"/>
                <a:gd name="T29" fmla="*/ 181 h 517"/>
                <a:gd name="T30" fmla="*/ 621 w 842"/>
                <a:gd name="T31" fmla="*/ 111 h 517"/>
                <a:gd name="T32" fmla="*/ 563 w 842"/>
                <a:gd name="T33" fmla="*/ 0 h 517"/>
                <a:gd name="T34" fmla="*/ 528 w 842"/>
                <a:gd name="T35" fmla="*/ 6 h 517"/>
                <a:gd name="T36" fmla="*/ 436 w 842"/>
                <a:gd name="T37" fmla="*/ 122 h 517"/>
                <a:gd name="T38" fmla="*/ 354 w 842"/>
                <a:gd name="T39" fmla="*/ 134 h 517"/>
                <a:gd name="T40" fmla="*/ 267 w 842"/>
                <a:gd name="T41" fmla="*/ 192 h 517"/>
                <a:gd name="T42" fmla="*/ 35 w 842"/>
                <a:gd name="T43" fmla="*/ 279 h 5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42" h="517">
                  <a:moveTo>
                    <a:pt x="35" y="279"/>
                  </a:moveTo>
                  <a:lnTo>
                    <a:pt x="0" y="354"/>
                  </a:lnTo>
                  <a:lnTo>
                    <a:pt x="75" y="500"/>
                  </a:lnTo>
                  <a:lnTo>
                    <a:pt x="145" y="459"/>
                  </a:lnTo>
                  <a:lnTo>
                    <a:pt x="267" y="517"/>
                  </a:lnTo>
                  <a:lnTo>
                    <a:pt x="290" y="418"/>
                  </a:lnTo>
                  <a:lnTo>
                    <a:pt x="359" y="383"/>
                  </a:lnTo>
                  <a:lnTo>
                    <a:pt x="516" y="430"/>
                  </a:lnTo>
                  <a:lnTo>
                    <a:pt x="621" y="366"/>
                  </a:lnTo>
                  <a:lnTo>
                    <a:pt x="691" y="371"/>
                  </a:lnTo>
                  <a:lnTo>
                    <a:pt x="749" y="343"/>
                  </a:lnTo>
                  <a:lnTo>
                    <a:pt x="842" y="361"/>
                  </a:lnTo>
                  <a:lnTo>
                    <a:pt x="795" y="256"/>
                  </a:lnTo>
                  <a:lnTo>
                    <a:pt x="720" y="216"/>
                  </a:lnTo>
                  <a:lnTo>
                    <a:pt x="715" y="181"/>
                  </a:lnTo>
                  <a:lnTo>
                    <a:pt x="621" y="111"/>
                  </a:lnTo>
                  <a:lnTo>
                    <a:pt x="563" y="0"/>
                  </a:lnTo>
                  <a:lnTo>
                    <a:pt x="528" y="6"/>
                  </a:lnTo>
                  <a:lnTo>
                    <a:pt x="436" y="122"/>
                  </a:lnTo>
                  <a:lnTo>
                    <a:pt x="354" y="134"/>
                  </a:lnTo>
                  <a:lnTo>
                    <a:pt x="267" y="192"/>
                  </a:lnTo>
                  <a:lnTo>
                    <a:pt x="35" y="279"/>
                  </a:lnTo>
                  <a:close/>
                </a:path>
              </a:pathLst>
            </a:custGeom>
            <a:grpFill/>
            <a:ln w="9525">
              <a:solidFill>
                <a:srgbClr val="F7F7F7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70" name="Freeform 821"/>
            <p:cNvSpPr>
              <a:spLocks/>
            </p:cNvSpPr>
            <p:nvPr/>
          </p:nvSpPr>
          <p:spPr bwMode="auto">
            <a:xfrm>
              <a:off x="3769303" y="4106207"/>
              <a:ext cx="502363" cy="452624"/>
            </a:xfrm>
            <a:custGeom>
              <a:avLst/>
              <a:gdLst>
                <a:gd name="T0" fmla="*/ 280 w 942"/>
                <a:gd name="T1" fmla="*/ 0 h 988"/>
                <a:gd name="T2" fmla="*/ 361 w 942"/>
                <a:gd name="T3" fmla="*/ 186 h 988"/>
                <a:gd name="T4" fmla="*/ 581 w 942"/>
                <a:gd name="T5" fmla="*/ 343 h 988"/>
                <a:gd name="T6" fmla="*/ 518 w 942"/>
                <a:gd name="T7" fmla="*/ 407 h 988"/>
                <a:gd name="T8" fmla="*/ 506 w 942"/>
                <a:gd name="T9" fmla="*/ 477 h 988"/>
                <a:gd name="T10" fmla="*/ 634 w 942"/>
                <a:gd name="T11" fmla="*/ 453 h 988"/>
                <a:gd name="T12" fmla="*/ 593 w 942"/>
                <a:gd name="T13" fmla="*/ 500 h 988"/>
                <a:gd name="T14" fmla="*/ 658 w 942"/>
                <a:gd name="T15" fmla="*/ 593 h 988"/>
                <a:gd name="T16" fmla="*/ 756 w 942"/>
                <a:gd name="T17" fmla="*/ 640 h 988"/>
                <a:gd name="T18" fmla="*/ 942 w 942"/>
                <a:gd name="T19" fmla="*/ 640 h 988"/>
                <a:gd name="T20" fmla="*/ 797 w 942"/>
                <a:gd name="T21" fmla="*/ 831 h 988"/>
                <a:gd name="T22" fmla="*/ 529 w 942"/>
                <a:gd name="T23" fmla="*/ 953 h 988"/>
                <a:gd name="T24" fmla="*/ 454 w 942"/>
                <a:gd name="T25" fmla="*/ 924 h 988"/>
                <a:gd name="T26" fmla="*/ 402 w 942"/>
                <a:gd name="T27" fmla="*/ 988 h 988"/>
                <a:gd name="T28" fmla="*/ 332 w 942"/>
                <a:gd name="T29" fmla="*/ 982 h 988"/>
                <a:gd name="T30" fmla="*/ 239 w 942"/>
                <a:gd name="T31" fmla="*/ 894 h 988"/>
                <a:gd name="T32" fmla="*/ 187 w 942"/>
                <a:gd name="T33" fmla="*/ 894 h 988"/>
                <a:gd name="T34" fmla="*/ 169 w 942"/>
                <a:gd name="T35" fmla="*/ 831 h 988"/>
                <a:gd name="T36" fmla="*/ 82 w 942"/>
                <a:gd name="T37" fmla="*/ 796 h 988"/>
                <a:gd name="T38" fmla="*/ 76 w 942"/>
                <a:gd name="T39" fmla="*/ 686 h 988"/>
                <a:gd name="T40" fmla="*/ 0 w 942"/>
                <a:gd name="T41" fmla="*/ 692 h 988"/>
                <a:gd name="T42" fmla="*/ 0 w 942"/>
                <a:gd name="T43" fmla="*/ 652 h 988"/>
                <a:gd name="T44" fmla="*/ 82 w 942"/>
                <a:gd name="T45" fmla="*/ 587 h 988"/>
                <a:gd name="T46" fmla="*/ 88 w 942"/>
                <a:gd name="T47" fmla="*/ 477 h 988"/>
                <a:gd name="T48" fmla="*/ 198 w 942"/>
                <a:gd name="T49" fmla="*/ 314 h 988"/>
                <a:gd name="T50" fmla="*/ 180 w 942"/>
                <a:gd name="T51" fmla="*/ 186 h 988"/>
                <a:gd name="T52" fmla="*/ 198 w 942"/>
                <a:gd name="T53" fmla="*/ 94 h 988"/>
                <a:gd name="T54" fmla="*/ 280 w 942"/>
                <a:gd name="T55" fmla="*/ 0 h 9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942" h="988">
                  <a:moveTo>
                    <a:pt x="280" y="0"/>
                  </a:moveTo>
                  <a:lnTo>
                    <a:pt x="361" y="186"/>
                  </a:lnTo>
                  <a:lnTo>
                    <a:pt x="581" y="343"/>
                  </a:lnTo>
                  <a:lnTo>
                    <a:pt x="518" y="407"/>
                  </a:lnTo>
                  <a:lnTo>
                    <a:pt x="506" y="477"/>
                  </a:lnTo>
                  <a:lnTo>
                    <a:pt x="634" y="453"/>
                  </a:lnTo>
                  <a:lnTo>
                    <a:pt x="593" y="500"/>
                  </a:lnTo>
                  <a:lnTo>
                    <a:pt x="658" y="593"/>
                  </a:lnTo>
                  <a:lnTo>
                    <a:pt x="756" y="640"/>
                  </a:lnTo>
                  <a:lnTo>
                    <a:pt x="942" y="640"/>
                  </a:lnTo>
                  <a:lnTo>
                    <a:pt x="797" y="831"/>
                  </a:lnTo>
                  <a:lnTo>
                    <a:pt x="529" y="953"/>
                  </a:lnTo>
                  <a:lnTo>
                    <a:pt x="454" y="924"/>
                  </a:lnTo>
                  <a:lnTo>
                    <a:pt x="402" y="988"/>
                  </a:lnTo>
                  <a:lnTo>
                    <a:pt x="332" y="982"/>
                  </a:lnTo>
                  <a:lnTo>
                    <a:pt x="239" y="894"/>
                  </a:lnTo>
                  <a:lnTo>
                    <a:pt x="187" y="894"/>
                  </a:lnTo>
                  <a:lnTo>
                    <a:pt x="169" y="831"/>
                  </a:lnTo>
                  <a:lnTo>
                    <a:pt x="82" y="796"/>
                  </a:lnTo>
                  <a:lnTo>
                    <a:pt x="76" y="686"/>
                  </a:lnTo>
                  <a:lnTo>
                    <a:pt x="0" y="692"/>
                  </a:lnTo>
                  <a:lnTo>
                    <a:pt x="0" y="652"/>
                  </a:lnTo>
                  <a:lnTo>
                    <a:pt x="82" y="587"/>
                  </a:lnTo>
                  <a:lnTo>
                    <a:pt x="88" y="477"/>
                  </a:lnTo>
                  <a:lnTo>
                    <a:pt x="198" y="314"/>
                  </a:lnTo>
                  <a:lnTo>
                    <a:pt x="180" y="186"/>
                  </a:lnTo>
                  <a:lnTo>
                    <a:pt x="198" y="94"/>
                  </a:lnTo>
                  <a:lnTo>
                    <a:pt x="280" y="0"/>
                  </a:lnTo>
                  <a:close/>
                </a:path>
              </a:pathLst>
            </a:custGeom>
            <a:grpFill/>
            <a:ln w="9525">
              <a:solidFill>
                <a:srgbClr val="F7F7F7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71" name="Freeform 822"/>
            <p:cNvSpPr>
              <a:spLocks/>
            </p:cNvSpPr>
            <p:nvPr/>
          </p:nvSpPr>
          <p:spPr bwMode="auto">
            <a:xfrm>
              <a:off x="4042867" y="4265371"/>
              <a:ext cx="64660" cy="59687"/>
            </a:xfrm>
            <a:custGeom>
              <a:avLst/>
              <a:gdLst>
                <a:gd name="T0" fmla="*/ 64 w 122"/>
                <a:gd name="T1" fmla="*/ 0 h 134"/>
                <a:gd name="T2" fmla="*/ 6 w 122"/>
                <a:gd name="T3" fmla="*/ 64 h 134"/>
                <a:gd name="T4" fmla="*/ 0 w 122"/>
                <a:gd name="T5" fmla="*/ 134 h 134"/>
                <a:gd name="T6" fmla="*/ 122 w 122"/>
                <a:gd name="T7" fmla="*/ 110 h 134"/>
                <a:gd name="T8" fmla="*/ 64 w 122"/>
                <a:gd name="T9" fmla="*/ 0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" h="134">
                  <a:moveTo>
                    <a:pt x="64" y="0"/>
                  </a:moveTo>
                  <a:lnTo>
                    <a:pt x="6" y="64"/>
                  </a:lnTo>
                  <a:lnTo>
                    <a:pt x="0" y="134"/>
                  </a:lnTo>
                  <a:lnTo>
                    <a:pt x="122" y="110"/>
                  </a:lnTo>
                  <a:lnTo>
                    <a:pt x="64" y="0"/>
                  </a:lnTo>
                  <a:close/>
                </a:path>
              </a:pathLst>
            </a:custGeom>
            <a:grpFill/>
            <a:ln w="9525">
              <a:solidFill>
                <a:srgbClr val="F7F7F7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72" name="Freeform 823"/>
            <p:cNvSpPr>
              <a:spLocks/>
            </p:cNvSpPr>
            <p:nvPr/>
          </p:nvSpPr>
          <p:spPr bwMode="auto">
            <a:xfrm>
              <a:off x="4032919" y="4280293"/>
              <a:ext cx="353146" cy="427754"/>
            </a:xfrm>
            <a:custGeom>
              <a:avLst/>
              <a:gdLst>
                <a:gd name="T0" fmla="*/ 140 w 651"/>
                <a:gd name="T1" fmla="*/ 75 h 929"/>
                <a:gd name="T2" fmla="*/ 157 w 651"/>
                <a:gd name="T3" fmla="*/ 117 h 929"/>
                <a:gd name="T4" fmla="*/ 297 w 651"/>
                <a:gd name="T5" fmla="*/ 105 h 929"/>
                <a:gd name="T6" fmla="*/ 436 w 651"/>
                <a:gd name="T7" fmla="*/ 87 h 929"/>
                <a:gd name="T8" fmla="*/ 535 w 651"/>
                <a:gd name="T9" fmla="*/ 58 h 929"/>
                <a:gd name="T10" fmla="*/ 611 w 651"/>
                <a:gd name="T11" fmla="*/ 0 h 929"/>
                <a:gd name="T12" fmla="*/ 651 w 651"/>
                <a:gd name="T13" fmla="*/ 82 h 929"/>
                <a:gd name="T14" fmla="*/ 448 w 651"/>
                <a:gd name="T15" fmla="*/ 540 h 929"/>
                <a:gd name="T16" fmla="*/ 35 w 651"/>
                <a:gd name="T17" fmla="*/ 929 h 929"/>
                <a:gd name="T18" fmla="*/ 0 w 651"/>
                <a:gd name="T19" fmla="*/ 848 h 929"/>
                <a:gd name="T20" fmla="*/ 30 w 651"/>
                <a:gd name="T21" fmla="*/ 575 h 929"/>
                <a:gd name="T22" fmla="*/ 303 w 651"/>
                <a:gd name="T23" fmla="*/ 453 h 929"/>
                <a:gd name="T24" fmla="*/ 448 w 651"/>
                <a:gd name="T25" fmla="*/ 262 h 929"/>
                <a:gd name="T26" fmla="*/ 262 w 651"/>
                <a:gd name="T27" fmla="*/ 262 h 929"/>
                <a:gd name="T28" fmla="*/ 164 w 651"/>
                <a:gd name="T29" fmla="*/ 215 h 929"/>
                <a:gd name="T30" fmla="*/ 99 w 651"/>
                <a:gd name="T31" fmla="*/ 122 h 929"/>
                <a:gd name="T32" fmla="*/ 140 w 651"/>
                <a:gd name="T33" fmla="*/ 75 h 9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51" h="929">
                  <a:moveTo>
                    <a:pt x="140" y="75"/>
                  </a:moveTo>
                  <a:lnTo>
                    <a:pt x="157" y="117"/>
                  </a:lnTo>
                  <a:lnTo>
                    <a:pt x="297" y="105"/>
                  </a:lnTo>
                  <a:lnTo>
                    <a:pt x="436" y="87"/>
                  </a:lnTo>
                  <a:lnTo>
                    <a:pt x="535" y="58"/>
                  </a:lnTo>
                  <a:lnTo>
                    <a:pt x="611" y="0"/>
                  </a:lnTo>
                  <a:lnTo>
                    <a:pt x="651" y="82"/>
                  </a:lnTo>
                  <a:lnTo>
                    <a:pt x="448" y="540"/>
                  </a:lnTo>
                  <a:lnTo>
                    <a:pt x="35" y="929"/>
                  </a:lnTo>
                  <a:lnTo>
                    <a:pt x="0" y="848"/>
                  </a:lnTo>
                  <a:lnTo>
                    <a:pt x="30" y="575"/>
                  </a:lnTo>
                  <a:lnTo>
                    <a:pt x="303" y="453"/>
                  </a:lnTo>
                  <a:lnTo>
                    <a:pt x="448" y="262"/>
                  </a:lnTo>
                  <a:lnTo>
                    <a:pt x="262" y="262"/>
                  </a:lnTo>
                  <a:lnTo>
                    <a:pt x="164" y="215"/>
                  </a:lnTo>
                  <a:lnTo>
                    <a:pt x="99" y="122"/>
                  </a:lnTo>
                  <a:lnTo>
                    <a:pt x="140" y="75"/>
                  </a:lnTo>
                  <a:close/>
                </a:path>
              </a:pathLst>
            </a:custGeom>
            <a:grpFill/>
            <a:ln w="9525">
              <a:solidFill>
                <a:srgbClr val="F7F7F7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73" name="Freeform 824"/>
            <p:cNvSpPr>
              <a:spLocks/>
            </p:cNvSpPr>
            <p:nvPr/>
          </p:nvSpPr>
          <p:spPr bwMode="auto">
            <a:xfrm>
              <a:off x="2918768" y="4613544"/>
              <a:ext cx="64660" cy="39791"/>
            </a:xfrm>
            <a:custGeom>
              <a:avLst/>
              <a:gdLst>
                <a:gd name="T0" fmla="*/ 18 w 122"/>
                <a:gd name="T1" fmla="*/ 0 h 81"/>
                <a:gd name="T2" fmla="*/ 122 w 122"/>
                <a:gd name="T3" fmla="*/ 6 h 81"/>
                <a:gd name="T4" fmla="*/ 111 w 122"/>
                <a:gd name="T5" fmla="*/ 81 h 81"/>
                <a:gd name="T6" fmla="*/ 0 w 122"/>
                <a:gd name="T7" fmla="*/ 76 h 81"/>
                <a:gd name="T8" fmla="*/ 18 w 122"/>
                <a:gd name="T9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" h="81">
                  <a:moveTo>
                    <a:pt x="18" y="0"/>
                  </a:moveTo>
                  <a:lnTo>
                    <a:pt x="122" y="6"/>
                  </a:lnTo>
                  <a:lnTo>
                    <a:pt x="111" y="81"/>
                  </a:lnTo>
                  <a:lnTo>
                    <a:pt x="0" y="76"/>
                  </a:lnTo>
                  <a:lnTo>
                    <a:pt x="18" y="0"/>
                  </a:lnTo>
                  <a:close/>
                </a:path>
              </a:pathLst>
            </a:custGeom>
            <a:grpFill/>
            <a:ln w="9525">
              <a:solidFill>
                <a:srgbClr val="F7F7F7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74" name="Freeform 825"/>
            <p:cNvSpPr>
              <a:spLocks/>
            </p:cNvSpPr>
            <p:nvPr/>
          </p:nvSpPr>
          <p:spPr bwMode="auto">
            <a:xfrm>
              <a:off x="2893898" y="4618519"/>
              <a:ext cx="203930" cy="218851"/>
            </a:xfrm>
            <a:custGeom>
              <a:avLst/>
              <a:gdLst>
                <a:gd name="T0" fmla="*/ 156 w 371"/>
                <a:gd name="T1" fmla="*/ 0 h 476"/>
                <a:gd name="T2" fmla="*/ 308 w 371"/>
                <a:gd name="T3" fmla="*/ 0 h 476"/>
                <a:gd name="T4" fmla="*/ 313 w 371"/>
                <a:gd name="T5" fmla="*/ 52 h 476"/>
                <a:gd name="T6" fmla="*/ 354 w 371"/>
                <a:gd name="T7" fmla="*/ 46 h 476"/>
                <a:gd name="T8" fmla="*/ 371 w 371"/>
                <a:gd name="T9" fmla="*/ 307 h 476"/>
                <a:gd name="T10" fmla="*/ 191 w 371"/>
                <a:gd name="T11" fmla="*/ 319 h 476"/>
                <a:gd name="T12" fmla="*/ 203 w 371"/>
                <a:gd name="T13" fmla="*/ 476 h 476"/>
                <a:gd name="T14" fmla="*/ 151 w 371"/>
                <a:gd name="T15" fmla="*/ 389 h 476"/>
                <a:gd name="T16" fmla="*/ 46 w 371"/>
                <a:gd name="T17" fmla="*/ 290 h 476"/>
                <a:gd name="T18" fmla="*/ 0 w 371"/>
                <a:gd name="T19" fmla="*/ 203 h 476"/>
                <a:gd name="T20" fmla="*/ 34 w 371"/>
                <a:gd name="T21" fmla="*/ 70 h 476"/>
                <a:gd name="T22" fmla="*/ 145 w 371"/>
                <a:gd name="T23" fmla="*/ 75 h 476"/>
                <a:gd name="T24" fmla="*/ 156 w 371"/>
                <a:gd name="T25" fmla="*/ 0 h 4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71" h="476">
                  <a:moveTo>
                    <a:pt x="156" y="0"/>
                  </a:moveTo>
                  <a:lnTo>
                    <a:pt x="308" y="0"/>
                  </a:lnTo>
                  <a:lnTo>
                    <a:pt x="313" y="52"/>
                  </a:lnTo>
                  <a:lnTo>
                    <a:pt x="354" y="46"/>
                  </a:lnTo>
                  <a:lnTo>
                    <a:pt x="371" y="307"/>
                  </a:lnTo>
                  <a:lnTo>
                    <a:pt x="191" y="319"/>
                  </a:lnTo>
                  <a:lnTo>
                    <a:pt x="203" y="476"/>
                  </a:lnTo>
                  <a:lnTo>
                    <a:pt x="151" y="389"/>
                  </a:lnTo>
                  <a:lnTo>
                    <a:pt x="46" y="290"/>
                  </a:lnTo>
                  <a:lnTo>
                    <a:pt x="0" y="203"/>
                  </a:lnTo>
                  <a:lnTo>
                    <a:pt x="34" y="70"/>
                  </a:lnTo>
                  <a:lnTo>
                    <a:pt x="145" y="75"/>
                  </a:lnTo>
                  <a:lnTo>
                    <a:pt x="156" y="0"/>
                  </a:lnTo>
                  <a:close/>
                </a:path>
              </a:pathLst>
            </a:custGeom>
            <a:grpFill/>
            <a:ln w="9525">
              <a:solidFill>
                <a:srgbClr val="F7F7F7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75" name="Freeform 826"/>
            <p:cNvSpPr>
              <a:spLocks/>
            </p:cNvSpPr>
            <p:nvPr/>
          </p:nvSpPr>
          <p:spPr bwMode="auto">
            <a:xfrm>
              <a:off x="2998350" y="4558831"/>
              <a:ext cx="248694" cy="273564"/>
            </a:xfrm>
            <a:custGeom>
              <a:avLst/>
              <a:gdLst>
                <a:gd name="T0" fmla="*/ 0 w 454"/>
                <a:gd name="T1" fmla="*/ 447 h 599"/>
                <a:gd name="T2" fmla="*/ 12 w 454"/>
                <a:gd name="T3" fmla="*/ 599 h 599"/>
                <a:gd name="T4" fmla="*/ 82 w 454"/>
                <a:gd name="T5" fmla="*/ 592 h 599"/>
                <a:gd name="T6" fmla="*/ 122 w 454"/>
                <a:gd name="T7" fmla="*/ 552 h 599"/>
                <a:gd name="T8" fmla="*/ 204 w 454"/>
                <a:gd name="T9" fmla="*/ 557 h 599"/>
                <a:gd name="T10" fmla="*/ 285 w 454"/>
                <a:gd name="T11" fmla="*/ 512 h 599"/>
                <a:gd name="T12" fmla="*/ 291 w 454"/>
                <a:gd name="T13" fmla="*/ 395 h 599"/>
                <a:gd name="T14" fmla="*/ 413 w 454"/>
                <a:gd name="T15" fmla="*/ 279 h 599"/>
                <a:gd name="T16" fmla="*/ 454 w 454"/>
                <a:gd name="T17" fmla="*/ 58 h 599"/>
                <a:gd name="T18" fmla="*/ 332 w 454"/>
                <a:gd name="T19" fmla="*/ 0 h 599"/>
                <a:gd name="T20" fmla="*/ 267 w 454"/>
                <a:gd name="T21" fmla="*/ 41 h 599"/>
                <a:gd name="T22" fmla="*/ 274 w 454"/>
                <a:gd name="T23" fmla="*/ 128 h 599"/>
                <a:gd name="T24" fmla="*/ 117 w 454"/>
                <a:gd name="T25" fmla="*/ 128 h 599"/>
                <a:gd name="T26" fmla="*/ 122 w 454"/>
                <a:gd name="T27" fmla="*/ 180 h 599"/>
                <a:gd name="T28" fmla="*/ 169 w 454"/>
                <a:gd name="T29" fmla="*/ 186 h 599"/>
                <a:gd name="T30" fmla="*/ 180 w 454"/>
                <a:gd name="T31" fmla="*/ 435 h 599"/>
                <a:gd name="T32" fmla="*/ 0 w 454"/>
                <a:gd name="T33" fmla="*/ 447 h 5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54" h="599">
                  <a:moveTo>
                    <a:pt x="0" y="447"/>
                  </a:moveTo>
                  <a:lnTo>
                    <a:pt x="12" y="599"/>
                  </a:lnTo>
                  <a:lnTo>
                    <a:pt x="82" y="592"/>
                  </a:lnTo>
                  <a:lnTo>
                    <a:pt x="122" y="552"/>
                  </a:lnTo>
                  <a:lnTo>
                    <a:pt x="204" y="557"/>
                  </a:lnTo>
                  <a:lnTo>
                    <a:pt x="285" y="512"/>
                  </a:lnTo>
                  <a:lnTo>
                    <a:pt x="291" y="395"/>
                  </a:lnTo>
                  <a:lnTo>
                    <a:pt x="413" y="279"/>
                  </a:lnTo>
                  <a:lnTo>
                    <a:pt x="454" y="58"/>
                  </a:lnTo>
                  <a:lnTo>
                    <a:pt x="332" y="0"/>
                  </a:lnTo>
                  <a:lnTo>
                    <a:pt x="267" y="41"/>
                  </a:lnTo>
                  <a:lnTo>
                    <a:pt x="274" y="128"/>
                  </a:lnTo>
                  <a:lnTo>
                    <a:pt x="117" y="128"/>
                  </a:lnTo>
                  <a:lnTo>
                    <a:pt x="122" y="180"/>
                  </a:lnTo>
                  <a:lnTo>
                    <a:pt x="169" y="186"/>
                  </a:lnTo>
                  <a:lnTo>
                    <a:pt x="180" y="435"/>
                  </a:lnTo>
                  <a:lnTo>
                    <a:pt x="0" y="447"/>
                  </a:lnTo>
                  <a:close/>
                </a:path>
              </a:pathLst>
            </a:custGeom>
            <a:grpFill/>
            <a:ln w="9525">
              <a:solidFill>
                <a:srgbClr val="F7F7F7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76" name="Freeform 827"/>
            <p:cNvSpPr>
              <a:spLocks/>
            </p:cNvSpPr>
            <p:nvPr/>
          </p:nvSpPr>
          <p:spPr bwMode="auto">
            <a:xfrm>
              <a:off x="3003323" y="4827421"/>
              <a:ext cx="39791" cy="39791"/>
            </a:xfrm>
            <a:custGeom>
              <a:avLst/>
              <a:gdLst>
                <a:gd name="T0" fmla="*/ 76 w 76"/>
                <a:gd name="T1" fmla="*/ 0 h 82"/>
                <a:gd name="T2" fmla="*/ 0 w 76"/>
                <a:gd name="T3" fmla="*/ 5 h 82"/>
                <a:gd name="T4" fmla="*/ 41 w 76"/>
                <a:gd name="T5" fmla="*/ 82 h 82"/>
                <a:gd name="T6" fmla="*/ 76 w 76"/>
                <a:gd name="T7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6" h="82">
                  <a:moveTo>
                    <a:pt x="76" y="0"/>
                  </a:moveTo>
                  <a:lnTo>
                    <a:pt x="0" y="5"/>
                  </a:lnTo>
                  <a:lnTo>
                    <a:pt x="41" y="82"/>
                  </a:lnTo>
                  <a:lnTo>
                    <a:pt x="76" y="0"/>
                  </a:lnTo>
                  <a:close/>
                </a:path>
              </a:pathLst>
            </a:custGeom>
            <a:grpFill/>
            <a:ln w="9525">
              <a:solidFill>
                <a:srgbClr val="F7F7F7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77" name="Freeform 828"/>
            <p:cNvSpPr>
              <a:spLocks/>
            </p:cNvSpPr>
            <p:nvPr/>
          </p:nvSpPr>
          <p:spPr bwMode="auto">
            <a:xfrm>
              <a:off x="3023219" y="4504119"/>
              <a:ext cx="676450" cy="586920"/>
            </a:xfrm>
            <a:custGeom>
              <a:avLst/>
              <a:gdLst>
                <a:gd name="T0" fmla="*/ 0 w 1244"/>
                <a:gd name="T1" fmla="*/ 785 h 1266"/>
                <a:gd name="T2" fmla="*/ 35 w 1244"/>
                <a:gd name="T3" fmla="*/ 703 h 1266"/>
                <a:gd name="T4" fmla="*/ 75 w 1244"/>
                <a:gd name="T5" fmla="*/ 668 h 1266"/>
                <a:gd name="T6" fmla="*/ 116 w 1244"/>
                <a:gd name="T7" fmla="*/ 663 h 1266"/>
                <a:gd name="T8" fmla="*/ 168 w 1244"/>
                <a:gd name="T9" fmla="*/ 673 h 1266"/>
                <a:gd name="T10" fmla="*/ 238 w 1244"/>
                <a:gd name="T11" fmla="*/ 628 h 1266"/>
                <a:gd name="T12" fmla="*/ 244 w 1244"/>
                <a:gd name="T13" fmla="*/ 511 h 1266"/>
                <a:gd name="T14" fmla="*/ 366 w 1244"/>
                <a:gd name="T15" fmla="*/ 395 h 1266"/>
                <a:gd name="T16" fmla="*/ 430 w 1244"/>
                <a:gd name="T17" fmla="*/ 75 h 1266"/>
                <a:gd name="T18" fmla="*/ 499 w 1244"/>
                <a:gd name="T19" fmla="*/ 40 h 1266"/>
                <a:gd name="T20" fmla="*/ 656 w 1244"/>
                <a:gd name="T21" fmla="*/ 87 h 1266"/>
                <a:gd name="T22" fmla="*/ 773 w 1244"/>
                <a:gd name="T23" fmla="*/ 18 h 1266"/>
                <a:gd name="T24" fmla="*/ 831 w 1244"/>
                <a:gd name="T25" fmla="*/ 28 h 1266"/>
                <a:gd name="T26" fmla="*/ 889 w 1244"/>
                <a:gd name="T27" fmla="*/ 0 h 1266"/>
                <a:gd name="T28" fmla="*/ 976 w 1244"/>
                <a:gd name="T29" fmla="*/ 23 h 1266"/>
                <a:gd name="T30" fmla="*/ 1040 w 1244"/>
                <a:gd name="T31" fmla="*/ 58 h 1266"/>
                <a:gd name="T32" fmla="*/ 1098 w 1244"/>
                <a:gd name="T33" fmla="*/ 58 h 1266"/>
                <a:gd name="T34" fmla="*/ 1127 w 1244"/>
                <a:gd name="T35" fmla="*/ 81 h 1266"/>
                <a:gd name="T36" fmla="*/ 1150 w 1244"/>
                <a:gd name="T37" fmla="*/ 52 h 1266"/>
                <a:gd name="T38" fmla="*/ 1215 w 1244"/>
                <a:gd name="T39" fmla="*/ 128 h 1266"/>
                <a:gd name="T40" fmla="*/ 1220 w 1244"/>
                <a:gd name="T41" fmla="*/ 185 h 1266"/>
                <a:gd name="T42" fmla="*/ 1244 w 1244"/>
                <a:gd name="T43" fmla="*/ 227 h 1266"/>
                <a:gd name="T44" fmla="*/ 1168 w 1244"/>
                <a:gd name="T45" fmla="*/ 296 h 1266"/>
                <a:gd name="T46" fmla="*/ 1139 w 1244"/>
                <a:gd name="T47" fmla="*/ 453 h 1266"/>
                <a:gd name="T48" fmla="*/ 1115 w 1244"/>
                <a:gd name="T49" fmla="*/ 511 h 1266"/>
                <a:gd name="T50" fmla="*/ 1115 w 1244"/>
                <a:gd name="T51" fmla="*/ 761 h 1266"/>
                <a:gd name="T52" fmla="*/ 1197 w 1244"/>
                <a:gd name="T53" fmla="*/ 842 h 1266"/>
                <a:gd name="T54" fmla="*/ 1197 w 1244"/>
                <a:gd name="T55" fmla="*/ 883 h 1266"/>
                <a:gd name="T56" fmla="*/ 1070 w 1244"/>
                <a:gd name="T57" fmla="*/ 900 h 1266"/>
                <a:gd name="T58" fmla="*/ 1035 w 1244"/>
                <a:gd name="T59" fmla="*/ 1022 h 1266"/>
                <a:gd name="T60" fmla="*/ 1092 w 1244"/>
                <a:gd name="T61" fmla="*/ 1029 h 1266"/>
                <a:gd name="T62" fmla="*/ 1058 w 1244"/>
                <a:gd name="T63" fmla="*/ 1144 h 1266"/>
                <a:gd name="T64" fmla="*/ 1133 w 1244"/>
                <a:gd name="T65" fmla="*/ 1179 h 1266"/>
                <a:gd name="T66" fmla="*/ 1162 w 1244"/>
                <a:gd name="T67" fmla="*/ 1156 h 1266"/>
                <a:gd name="T68" fmla="*/ 1168 w 1244"/>
                <a:gd name="T69" fmla="*/ 1266 h 1266"/>
                <a:gd name="T70" fmla="*/ 1110 w 1244"/>
                <a:gd name="T71" fmla="*/ 1266 h 1266"/>
                <a:gd name="T72" fmla="*/ 965 w 1244"/>
                <a:gd name="T73" fmla="*/ 1156 h 1266"/>
                <a:gd name="T74" fmla="*/ 965 w 1244"/>
                <a:gd name="T75" fmla="*/ 1179 h 1266"/>
                <a:gd name="T76" fmla="*/ 923 w 1244"/>
                <a:gd name="T77" fmla="*/ 1179 h 1266"/>
                <a:gd name="T78" fmla="*/ 837 w 1244"/>
                <a:gd name="T79" fmla="*/ 1116 h 1266"/>
                <a:gd name="T80" fmla="*/ 785 w 1244"/>
                <a:gd name="T81" fmla="*/ 1121 h 1266"/>
                <a:gd name="T82" fmla="*/ 779 w 1244"/>
                <a:gd name="T83" fmla="*/ 1092 h 1266"/>
                <a:gd name="T84" fmla="*/ 651 w 1244"/>
                <a:gd name="T85" fmla="*/ 1104 h 1266"/>
                <a:gd name="T86" fmla="*/ 599 w 1244"/>
                <a:gd name="T87" fmla="*/ 854 h 1266"/>
                <a:gd name="T88" fmla="*/ 564 w 1244"/>
                <a:gd name="T89" fmla="*/ 854 h 1266"/>
                <a:gd name="T90" fmla="*/ 552 w 1244"/>
                <a:gd name="T91" fmla="*/ 813 h 1266"/>
                <a:gd name="T92" fmla="*/ 494 w 1244"/>
                <a:gd name="T93" fmla="*/ 819 h 1266"/>
                <a:gd name="T94" fmla="*/ 489 w 1244"/>
                <a:gd name="T95" fmla="*/ 889 h 1266"/>
                <a:gd name="T96" fmla="*/ 343 w 1244"/>
                <a:gd name="T97" fmla="*/ 900 h 1266"/>
                <a:gd name="T98" fmla="*/ 337 w 1244"/>
                <a:gd name="T99" fmla="*/ 872 h 1266"/>
                <a:gd name="T100" fmla="*/ 314 w 1244"/>
                <a:gd name="T101" fmla="*/ 872 h 1266"/>
                <a:gd name="T102" fmla="*/ 273 w 1244"/>
                <a:gd name="T103" fmla="*/ 750 h 1266"/>
                <a:gd name="T104" fmla="*/ 0 w 1244"/>
                <a:gd name="T105" fmla="*/ 785 h 1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244" h="1266">
                  <a:moveTo>
                    <a:pt x="0" y="785"/>
                  </a:moveTo>
                  <a:lnTo>
                    <a:pt x="35" y="703"/>
                  </a:lnTo>
                  <a:lnTo>
                    <a:pt x="75" y="668"/>
                  </a:lnTo>
                  <a:lnTo>
                    <a:pt x="116" y="663"/>
                  </a:lnTo>
                  <a:lnTo>
                    <a:pt x="168" y="673"/>
                  </a:lnTo>
                  <a:lnTo>
                    <a:pt x="238" y="628"/>
                  </a:lnTo>
                  <a:lnTo>
                    <a:pt x="244" y="511"/>
                  </a:lnTo>
                  <a:lnTo>
                    <a:pt x="366" y="395"/>
                  </a:lnTo>
                  <a:lnTo>
                    <a:pt x="430" y="75"/>
                  </a:lnTo>
                  <a:lnTo>
                    <a:pt x="499" y="40"/>
                  </a:lnTo>
                  <a:lnTo>
                    <a:pt x="656" y="87"/>
                  </a:lnTo>
                  <a:lnTo>
                    <a:pt x="773" y="18"/>
                  </a:lnTo>
                  <a:lnTo>
                    <a:pt x="831" y="28"/>
                  </a:lnTo>
                  <a:lnTo>
                    <a:pt x="889" y="0"/>
                  </a:lnTo>
                  <a:lnTo>
                    <a:pt x="976" y="23"/>
                  </a:lnTo>
                  <a:lnTo>
                    <a:pt x="1040" y="58"/>
                  </a:lnTo>
                  <a:lnTo>
                    <a:pt x="1098" y="58"/>
                  </a:lnTo>
                  <a:lnTo>
                    <a:pt x="1127" y="81"/>
                  </a:lnTo>
                  <a:lnTo>
                    <a:pt x="1150" y="52"/>
                  </a:lnTo>
                  <a:lnTo>
                    <a:pt x="1215" y="128"/>
                  </a:lnTo>
                  <a:lnTo>
                    <a:pt x="1220" y="185"/>
                  </a:lnTo>
                  <a:lnTo>
                    <a:pt x="1244" y="227"/>
                  </a:lnTo>
                  <a:lnTo>
                    <a:pt x="1168" y="296"/>
                  </a:lnTo>
                  <a:lnTo>
                    <a:pt x="1139" y="453"/>
                  </a:lnTo>
                  <a:lnTo>
                    <a:pt x="1115" y="511"/>
                  </a:lnTo>
                  <a:lnTo>
                    <a:pt x="1115" y="761"/>
                  </a:lnTo>
                  <a:lnTo>
                    <a:pt x="1197" y="842"/>
                  </a:lnTo>
                  <a:lnTo>
                    <a:pt x="1197" y="883"/>
                  </a:lnTo>
                  <a:lnTo>
                    <a:pt x="1070" y="900"/>
                  </a:lnTo>
                  <a:lnTo>
                    <a:pt x="1035" y="1022"/>
                  </a:lnTo>
                  <a:lnTo>
                    <a:pt x="1092" y="1029"/>
                  </a:lnTo>
                  <a:lnTo>
                    <a:pt x="1058" y="1144"/>
                  </a:lnTo>
                  <a:lnTo>
                    <a:pt x="1133" y="1179"/>
                  </a:lnTo>
                  <a:lnTo>
                    <a:pt x="1162" y="1156"/>
                  </a:lnTo>
                  <a:lnTo>
                    <a:pt x="1168" y="1266"/>
                  </a:lnTo>
                  <a:lnTo>
                    <a:pt x="1110" y="1266"/>
                  </a:lnTo>
                  <a:lnTo>
                    <a:pt x="965" y="1156"/>
                  </a:lnTo>
                  <a:lnTo>
                    <a:pt x="965" y="1179"/>
                  </a:lnTo>
                  <a:lnTo>
                    <a:pt x="923" y="1179"/>
                  </a:lnTo>
                  <a:lnTo>
                    <a:pt x="837" y="1116"/>
                  </a:lnTo>
                  <a:lnTo>
                    <a:pt x="785" y="1121"/>
                  </a:lnTo>
                  <a:lnTo>
                    <a:pt x="779" y="1092"/>
                  </a:lnTo>
                  <a:lnTo>
                    <a:pt x="651" y="1104"/>
                  </a:lnTo>
                  <a:lnTo>
                    <a:pt x="599" y="854"/>
                  </a:lnTo>
                  <a:lnTo>
                    <a:pt x="564" y="854"/>
                  </a:lnTo>
                  <a:lnTo>
                    <a:pt x="552" y="813"/>
                  </a:lnTo>
                  <a:lnTo>
                    <a:pt x="494" y="819"/>
                  </a:lnTo>
                  <a:lnTo>
                    <a:pt x="489" y="889"/>
                  </a:lnTo>
                  <a:lnTo>
                    <a:pt x="343" y="900"/>
                  </a:lnTo>
                  <a:lnTo>
                    <a:pt x="337" y="872"/>
                  </a:lnTo>
                  <a:lnTo>
                    <a:pt x="314" y="872"/>
                  </a:lnTo>
                  <a:lnTo>
                    <a:pt x="273" y="750"/>
                  </a:lnTo>
                  <a:lnTo>
                    <a:pt x="0" y="785"/>
                  </a:lnTo>
                  <a:close/>
                </a:path>
              </a:pathLst>
            </a:custGeom>
            <a:grpFill/>
            <a:ln w="9525">
              <a:solidFill>
                <a:srgbClr val="F7F7F7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78" name="Freeform 829"/>
            <p:cNvSpPr>
              <a:spLocks/>
            </p:cNvSpPr>
            <p:nvPr/>
          </p:nvSpPr>
          <p:spPr bwMode="auto">
            <a:xfrm>
              <a:off x="3639982" y="4528988"/>
              <a:ext cx="189008" cy="179060"/>
            </a:xfrm>
            <a:custGeom>
              <a:avLst/>
              <a:gdLst>
                <a:gd name="T0" fmla="*/ 291 w 343"/>
                <a:gd name="T1" fmla="*/ 0 h 383"/>
                <a:gd name="T2" fmla="*/ 343 w 343"/>
                <a:gd name="T3" fmla="*/ 169 h 383"/>
                <a:gd name="T4" fmla="*/ 291 w 343"/>
                <a:gd name="T5" fmla="*/ 244 h 383"/>
                <a:gd name="T6" fmla="*/ 267 w 343"/>
                <a:gd name="T7" fmla="*/ 261 h 383"/>
                <a:gd name="T8" fmla="*/ 256 w 343"/>
                <a:gd name="T9" fmla="*/ 343 h 383"/>
                <a:gd name="T10" fmla="*/ 0 w 343"/>
                <a:gd name="T11" fmla="*/ 383 h 383"/>
                <a:gd name="T12" fmla="*/ 23 w 343"/>
                <a:gd name="T13" fmla="*/ 238 h 383"/>
                <a:gd name="T14" fmla="*/ 99 w 343"/>
                <a:gd name="T15" fmla="*/ 169 h 383"/>
                <a:gd name="T16" fmla="*/ 75 w 343"/>
                <a:gd name="T17" fmla="*/ 127 h 383"/>
                <a:gd name="T18" fmla="*/ 70 w 343"/>
                <a:gd name="T19" fmla="*/ 64 h 383"/>
                <a:gd name="T20" fmla="*/ 214 w 343"/>
                <a:gd name="T21" fmla="*/ 52 h 383"/>
                <a:gd name="T22" fmla="*/ 291 w 343"/>
                <a:gd name="T23" fmla="*/ 0 h 3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43" h="383">
                  <a:moveTo>
                    <a:pt x="291" y="0"/>
                  </a:moveTo>
                  <a:lnTo>
                    <a:pt x="343" y="169"/>
                  </a:lnTo>
                  <a:lnTo>
                    <a:pt x="291" y="244"/>
                  </a:lnTo>
                  <a:lnTo>
                    <a:pt x="267" y="261"/>
                  </a:lnTo>
                  <a:lnTo>
                    <a:pt x="256" y="343"/>
                  </a:lnTo>
                  <a:lnTo>
                    <a:pt x="0" y="383"/>
                  </a:lnTo>
                  <a:lnTo>
                    <a:pt x="23" y="238"/>
                  </a:lnTo>
                  <a:lnTo>
                    <a:pt x="99" y="169"/>
                  </a:lnTo>
                  <a:lnTo>
                    <a:pt x="75" y="127"/>
                  </a:lnTo>
                  <a:lnTo>
                    <a:pt x="70" y="64"/>
                  </a:lnTo>
                  <a:lnTo>
                    <a:pt x="214" y="52"/>
                  </a:lnTo>
                  <a:lnTo>
                    <a:pt x="291" y="0"/>
                  </a:lnTo>
                  <a:close/>
                </a:path>
              </a:pathLst>
            </a:custGeom>
            <a:grpFill/>
            <a:ln w="9525">
              <a:solidFill>
                <a:srgbClr val="F7F7F7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79" name="Freeform 830"/>
            <p:cNvSpPr>
              <a:spLocks/>
            </p:cNvSpPr>
            <p:nvPr/>
          </p:nvSpPr>
          <p:spPr bwMode="auto">
            <a:xfrm>
              <a:off x="3779250" y="4519040"/>
              <a:ext cx="278538" cy="293460"/>
            </a:xfrm>
            <a:custGeom>
              <a:avLst/>
              <a:gdLst>
                <a:gd name="T0" fmla="*/ 0 w 506"/>
                <a:gd name="T1" fmla="*/ 373 h 635"/>
                <a:gd name="T2" fmla="*/ 145 w 506"/>
                <a:gd name="T3" fmla="*/ 436 h 635"/>
                <a:gd name="T4" fmla="*/ 232 w 506"/>
                <a:gd name="T5" fmla="*/ 530 h 635"/>
                <a:gd name="T6" fmla="*/ 296 w 506"/>
                <a:gd name="T7" fmla="*/ 553 h 635"/>
                <a:gd name="T8" fmla="*/ 337 w 506"/>
                <a:gd name="T9" fmla="*/ 623 h 635"/>
                <a:gd name="T10" fmla="*/ 384 w 506"/>
                <a:gd name="T11" fmla="*/ 635 h 635"/>
                <a:gd name="T12" fmla="*/ 506 w 506"/>
                <a:gd name="T13" fmla="*/ 413 h 635"/>
                <a:gd name="T14" fmla="*/ 459 w 506"/>
                <a:gd name="T15" fmla="*/ 314 h 635"/>
                <a:gd name="T16" fmla="*/ 499 w 506"/>
                <a:gd name="T17" fmla="*/ 59 h 635"/>
                <a:gd name="T18" fmla="*/ 424 w 506"/>
                <a:gd name="T19" fmla="*/ 30 h 635"/>
                <a:gd name="T20" fmla="*/ 372 w 506"/>
                <a:gd name="T21" fmla="*/ 94 h 635"/>
                <a:gd name="T22" fmla="*/ 302 w 506"/>
                <a:gd name="T23" fmla="*/ 88 h 635"/>
                <a:gd name="T24" fmla="*/ 215 w 506"/>
                <a:gd name="T25" fmla="*/ 0 h 635"/>
                <a:gd name="T26" fmla="*/ 70 w 506"/>
                <a:gd name="T27" fmla="*/ 12 h 635"/>
                <a:gd name="T28" fmla="*/ 40 w 506"/>
                <a:gd name="T29" fmla="*/ 30 h 635"/>
                <a:gd name="T30" fmla="*/ 87 w 506"/>
                <a:gd name="T31" fmla="*/ 199 h 635"/>
                <a:gd name="T32" fmla="*/ 35 w 506"/>
                <a:gd name="T33" fmla="*/ 268 h 635"/>
                <a:gd name="T34" fmla="*/ 11 w 506"/>
                <a:gd name="T35" fmla="*/ 286 h 635"/>
                <a:gd name="T36" fmla="*/ 0 w 506"/>
                <a:gd name="T37" fmla="*/ 373 h 6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06" h="635">
                  <a:moveTo>
                    <a:pt x="0" y="373"/>
                  </a:moveTo>
                  <a:lnTo>
                    <a:pt x="145" y="436"/>
                  </a:lnTo>
                  <a:lnTo>
                    <a:pt x="232" y="530"/>
                  </a:lnTo>
                  <a:lnTo>
                    <a:pt x="296" y="553"/>
                  </a:lnTo>
                  <a:lnTo>
                    <a:pt x="337" y="623"/>
                  </a:lnTo>
                  <a:lnTo>
                    <a:pt x="384" y="635"/>
                  </a:lnTo>
                  <a:lnTo>
                    <a:pt x="506" y="413"/>
                  </a:lnTo>
                  <a:lnTo>
                    <a:pt x="459" y="314"/>
                  </a:lnTo>
                  <a:lnTo>
                    <a:pt x="499" y="59"/>
                  </a:lnTo>
                  <a:lnTo>
                    <a:pt x="424" y="30"/>
                  </a:lnTo>
                  <a:lnTo>
                    <a:pt x="372" y="94"/>
                  </a:lnTo>
                  <a:lnTo>
                    <a:pt x="302" y="88"/>
                  </a:lnTo>
                  <a:lnTo>
                    <a:pt x="215" y="0"/>
                  </a:lnTo>
                  <a:lnTo>
                    <a:pt x="70" y="12"/>
                  </a:lnTo>
                  <a:lnTo>
                    <a:pt x="40" y="30"/>
                  </a:lnTo>
                  <a:lnTo>
                    <a:pt x="87" y="199"/>
                  </a:lnTo>
                  <a:lnTo>
                    <a:pt x="35" y="268"/>
                  </a:lnTo>
                  <a:lnTo>
                    <a:pt x="11" y="286"/>
                  </a:lnTo>
                  <a:lnTo>
                    <a:pt x="0" y="373"/>
                  </a:lnTo>
                  <a:close/>
                </a:path>
              </a:pathLst>
            </a:custGeom>
            <a:grpFill/>
            <a:ln w="9525">
              <a:solidFill>
                <a:srgbClr val="F7F7F7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80" name="Freeform 831"/>
            <p:cNvSpPr>
              <a:spLocks/>
            </p:cNvSpPr>
            <p:nvPr/>
          </p:nvSpPr>
          <p:spPr bwMode="auto">
            <a:xfrm>
              <a:off x="3630035" y="4688152"/>
              <a:ext cx="392937" cy="343199"/>
            </a:xfrm>
            <a:custGeom>
              <a:avLst/>
              <a:gdLst>
                <a:gd name="T0" fmla="*/ 122 w 727"/>
                <a:gd name="T1" fmla="*/ 23 h 743"/>
                <a:gd name="T2" fmla="*/ 94 w 727"/>
                <a:gd name="T3" fmla="*/ 116 h 743"/>
                <a:gd name="T4" fmla="*/ 129 w 727"/>
                <a:gd name="T5" fmla="*/ 168 h 743"/>
                <a:gd name="T6" fmla="*/ 0 w 727"/>
                <a:gd name="T7" fmla="*/ 319 h 743"/>
                <a:gd name="T8" fmla="*/ 0 w 727"/>
                <a:gd name="T9" fmla="*/ 360 h 743"/>
                <a:gd name="T10" fmla="*/ 82 w 727"/>
                <a:gd name="T11" fmla="*/ 441 h 743"/>
                <a:gd name="T12" fmla="*/ 82 w 727"/>
                <a:gd name="T13" fmla="*/ 482 h 743"/>
                <a:gd name="T14" fmla="*/ 256 w 727"/>
                <a:gd name="T15" fmla="*/ 569 h 743"/>
                <a:gd name="T16" fmla="*/ 321 w 727"/>
                <a:gd name="T17" fmla="*/ 743 h 743"/>
                <a:gd name="T18" fmla="*/ 367 w 727"/>
                <a:gd name="T19" fmla="*/ 715 h 743"/>
                <a:gd name="T20" fmla="*/ 518 w 727"/>
                <a:gd name="T21" fmla="*/ 732 h 743"/>
                <a:gd name="T22" fmla="*/ 547 w 727"/>
                <a:gd name="T23" fmla="*/ 685 h 743"/>
                <a:gd name="T24" fmla="*/ 727 w 727"/>
                <a:gd name="T25" fmla="*/ 673 h 743"/>
                <a:gd name="T26" fmla="*/ 692 w 727"/>
                <a:gd name="T27" fmla="*/ 593 h 743"/>
                <a:gd name="T28" fmla="*/ 692 w 727"/>
                <a:gd name="T29" fmla="*/ 394 h 743"/>
                <a:gd name="T30" fmla="*/ 663 w 727"/>
                <a:gd name="T31" fmla="*/ 366 h 743"/>
                <a:gd name="T32" fmla="*/ 670 w 727"/>
                <a:gd name="T33" fmla="*/ 255 h 743"/>
                <a:gd name="T34" fmla="*/ 623 w 727"/>
                <a:gd name="T35" fmla="*/ 250 h 743"/>
                <a:gd name="T36" fmla="*/ 582 w 727"/>
                <a:gd name="T37" fmla="*/ 180 h 743"/>
                <a:gd name="T38" fmla="*/ 518 w 727"/>
                <a:gd name="T39" fmla="*/ 157 h 743"/>
                <a:gd name="T40" fmla="*/ 431 w 727"/>
                <a:gd name="T41" fmla="*/ 63 h 743"/>
                <a:gd name="T42" fmla="*/ 286 w 727"/>
                <a:gd name="T43" fmla="*/ 0 h 743"/>
                <a:gd name="T44" fmla="*/ 122 w 727"/>
                <a:gd name="T45" fmla="*/ 23 h 7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727" h="743">
                  <a:moveTo>
                    <a:pt x="122" y="23"/>
                  </a:moveTo>
                  <a:lnTo>
                    <a:pt x="94" y="116"/>
                  </a:lnTo>
                  <a:lnTo>
                    <a:pt x="129" y="168"/>
                  </a:lnTo>
                  <a:lnTo>
                    <a:pt x="0" y="319"/>
                  </a:lnTo>
                  <a:lnTo>
                    <a:pt x="0" y="360"/>
                  </a:lnTo>
                  <a:lnTo>
                    <a:pt x="82" y="441"/>
                  </a:lnTo>
                  <a:lnTo>
                    <a:pt x="82" y="482"/>
                  </a:lnTo>
                  <a:lnTo>
                    <a:pt x="256" y="569"/>
                  </a:lnTo>
                  <a:lnTo>
                    <a:pt x="321" y="743"/>
                  </a:lnTo>
                  <a:lnTo>
                    <a:pt x="367" y="715"/>
                  </a:lnTo>
                  <a:lnTo>
                    <a:pt x="518" y="732"/>
                  </a:lnTo>
                  <a:lnTo>
                    <a:pt x="547" y="685"/>
                  </a:lnTo>
                  <a:lnTo>
                    <a:pt x="727" y="673"/>
                  </a:lnTo>
                  <a:lnTo>
                    <a:pt x="692" y="593"/>
                  </a:lnTo>
                  <a:lnTo>
                    <a:pt x="692" y="394"/>
                  </a:lnTo>
                  <a:lnTo>
                    <a:pt x="663" y="366"/>
                  </a:lnTo>
                  <a:lnTo>
                    <a:pt x="670" y="255"/>
                  </a:lnTo>
                  <a:lnTo>
                    <a:pt x="623" y="250"/>
                  </a:lnTo>
                  <a:lnTo>
                    <a:pt x="582" y="180"/>
                  </a:lnTo>
                  <a:lnTo>
                    <a:pt x="518" y="157"/>
                  </a:lnTo>
                  <a:lnTo>
                    <a:pt x="431" y="63"/>
                  </a:lnTo>
                  <a:lnTo>
                    <a:pt x="286" y="0"/>
                  </a:lnTo>
                  <a:lnTo>
                    <a:pt x="122" y="23"/>
                  </a:lnTo>
                  <a:close/>
                </a:path>
              </a:pathLst>
            </a:custGeom>
            <a:grpFill/>
            <a:ln w="9525">
              <a:solidFill>
                <a:srgbClr val="F7F7F7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81" name="Freeform 832"/>
            <p:cNvSpPr>
              <a:spLocks/>
            </p:cNvSpPr>
            <p:nvPr/>
          </p:nvSpPr>
          <p:spPr bwMode="auto">
            <a:xfrm>
              <a:off x="3630035" y="4752812"/>
              <a:ext cx="69635" cy="84555"/>
            </a:xfrm>
            <a:custGeom>
              <a:avLst/>
              <a:gdLst>
                <a:gd name="T0" fmla="*/ 0 w 129"/>
                <a:gd name="T1" fmla="*/ 186 h 186"/>
                <a:gd name="T2" fmla="*/ 129 w 129"/>
                <a:gd name="T3" fmla="*/ 35 h 186"/>
                <a:gd name="T4" fmla="*/ 117 w 129"/>
                <a:gd name="T5" fmla="*/ 17 h 186"/>
                <a:gd name="T6" fmla="*/ 65 w 129"/>
                <a:gd name="T7" fmla="*/ 0 h 186"/>
                <a:gd name="T8" fmla="*/ 0 w 129"/>
                <a:gd name="T9" fmla="*/ 35 h 186"/>
                <a:gd name="T10" fmla="*/ 0 w 129"/>
                <a:gd name="T11" fmla="*/ 186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9" h="186">
                  <a:moveTo>
                    <a:pt x="0" y="186"/>
                  </a:moveTo>
                  <a:lnTo>
                    <a:pt x="129" y="35"/>
                  </a:lnTo>
                  <a:lnTo>
                    <a:pt x="117" y="17"/>
                  </a:lnTo>
                  <a:lnTo>
                    <a:pt x="65" y="0"/>
                  </a:lnTo>
                  <a:lnTo>
                    <a:pt x="0" y="35"/>
                  </a:lnTo>
                  <a:lnTo>
                    <a:pt x="0" y="186"/>
                  </a:lnTo>
                  <a:close/>
                </a:path>
              </a:pathLst>
            </a:custGeom>
            <a:grpFill/>
            <a:ln w="9525">
              <a:solidFill>
                <a:srgbClr val="F7F7F7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82" name="Freeform 833"/>
            <p:cNvSpPr>
              <a:spLocks/>
            </p:cNvSpPr>
            <p:nvPr/>
          </p:nvSpPr>
          <p:spPr bwMode="auto">
            <a:xfrm>
              <a:off x="3630035" y="4698099"/>
              <a:ext cx="64660" cy="69635"/>
            </a:xfrm>
            <a:custGeom>
              <a:avLst/>
              <a:gdLst>
                <a:gd name="T0" fmla="*/ 0 w 122"/>
                <a:gd name="T1" fmla="*/ 87 h 145"/>
                <a:gd name="T2" fmla="*/ 0 w 122"/>
                <a:gd name="T3" fmla="*/ 145 h 145"/>
                <a:gd name="T4" fmla="*/ 65 w 122"/>
                <a:gd name="T5" fmla="*/ 110 h 145"/>
                <a:gd name="T6" fmla="*/ 117 w 122"/>
                <a:gd name="T7" fmla="*/ 127 h 145"/>
                <a:gd name="T8" fmla="*/ 94 w 122"/>
                <a:gd name="T9" fmla="*/ 87 h 145"/>
                <a:gd name="T10" fmla="*/ 122 w 122"/>
                <a:gd name="T11" fmla="*/ 0 h 145"/>
                <a:gd name="T12" fmla="*/ 24 w 122"/>
                <a:gd name="T13" fmla="*/ 17 h 145"/>
                <a:gd name="T14" fmla="*/ 0 w 122"/>
                <a:gd name="T15" fmla="*/ 87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2" h="145">
                  <a:moveTo>
                    <a:pt x="0" y="87"/>
                  </a:moveTo>
                  <a:lnTo>
                    <a:pt x="0" y="145"/>
                  </a:lnTo>
                  <a:lnTo>
                    <a:pt x="65" y="110"/>
                  </a:lnTo>
                  <a:lnTo>
                    <a:pt x="117" y="127"/>
                  </a:lnTo>
                  <a:lnTo>
                    <a:pt x="94" y="87"/>
                  </a:lnTo>
                  <a:lnTo>
                    <a:pt x="122" y="0"/>
                  </a:lnTo>
                  <a:lnTo>
                    <a:pt x="24" y="17"/>
                  </a:lnTo>
                  <a:lnTo>
                    <a:pt x="0" y="87"/>
                  </a:lnTo>
                  <a:close/>
                </a:path>
              </a:pathLst>
            </a:custGeom>
            <a:grpFill/>
            <a:ln w="9525">
              <a:solidFill>
                <a:srgbClr val="F7F7F7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83" name="Freeform 834"/>
            <p:cNvSpPr>
              <a:spLocks/>
            </p:cNvSpPr>
            <p:nvPr/>
          </p:nvSpPr>
          <p:spPr bwMode="auto">
            <a:xfrm>
              <a:off x="3013271" y="4852290"/>
              <a:ext cx="432729" cy="392938"/>
            </a:xfrm>
            <a:custGeom>
              <a:avLst/>
              <a:gdLst>
                <a:gd name="T0" fmla="*/ 17 w 802"/>
                <a:gd name="T1" fmla="*/ 35 h 859"/>
                <a:gd name="T2" fmla="*/ 92 w 802"/>
                <a:gd name="T3" fmla="*/ 157 h 859"/>
                <a:gd name="T4" fmla="*/ 52 w 802"/>
                <a:gd name="T5" fmla="*/ 244 h 859"/>
                <a:gd name="T6" fmla="*/ 75 w 802"/>
                <a:gd name="T7" fmla="*/ 331 h 859"/>
                <a:gd name="T8" fmla="*/ 122 w 802"/>
                <a:gd name="T9" fmla="*/ 354 h 859"/>
                <a:gd name="T10" fmla="*/ 110 w 802"/>
                <a:gd name="T11" fmla="*/ 453 h 859"/>
                <a:gd name="T12" fmla="*/ 17 w 802"/>
                <a:gd name="T13" fmla="*/ 568 h 859"/>
                <a:gd name="T14" fmla="*/ 0 w 802"/>
                <a:gd name="T15" fmla="*/ 696 h 859"/>
                <a:gd name="T16" fmla="*/ 0 w 802"/>
                <a:gd name="T17" fmla="*/ 835 h 859"/>
                <a:gd name="T18" fmla="*/ 92 w 802"/>
                <a:gd name="T19" fmla="*/ 772 h 859"/>
                <a:gd name="T20" fmla="*/ 157 w 802"/>
                <a:gd name="T21" fmla="*/ 824 h 859"/>
                <a:gd name="T22" fmla="*/ 429 w 802"/>
                <a:gd name="T23" fmla="*/ 778 h 859"/>
                <a:gd name="T24" fmla="*/ 598 w 802"/>
                <a:gd name="T25" fmla="*/ 859 h 859"/>
                <a:gd name="T26" fmla="*/ 732 w 802"/>
                <a:gd name="T27" fmla="*/ 824 h 859"/>
                <a:gd name="T28" fmla="*/ 656 w 802"/>
                <a:gd name="T29" fmla="*/ 760 h 859"/>
                <a:gd name="T30" fmla="*/ 656 w 802"/>
                <a:gd name="T31" fmla="*/ 505 h 859"/>
                <a:gd name="T32" fmla="*/ 767 w 802"/>
                <a:gd name="T33" fmla="*/ 493 h 859"/>
                <a:gd name="T34" fmla="*/ 755 w 802"/>
                <a:gd name="T35" fmla="*/ 418 h 859"/>
                <a:gd name="T36" fmla="*/ 802 w 802"/>
                <a:gd name="T37" fmla="*/ 418 h 859"/>
                <a:gd name="T38" fmla="*/ 796 w 802"/>
                <a:gd name="T39" fmla="*/ 342 h 859"/>
                <a:gd name="T40" fmla="*/ 668 w 802"/>
                <a:gd name="T41" fmla="*/ 354 h 859"/>
                <a:gd name="T42" fmla="*/ 616 w 802"/>
                <a:gd name="T43" fmla="*/ 104 h 859"/>
                <a:gd name="T44" fmla="*/ 581 w 802"/>
                <a:gd name="T45" fmla="*/ 104 h 859"/>
                <a:gd name="T46" fmla="*/ 569 w 802"/>
                <a:gd name="T47" fmla="*/ 63 h 859"/>
                <a:gd name="T48" fmla="*/ 511 w 802"/>
                <a:gd name="T49" fmla="*/ 69 h 859"/>
                <a:gd name="T50" fmla="*/ 506 w 802"/>
                <a:gd name="T51" fmla="*/ 139 h 859"/>
                <a:gd name="T52" fmla="*/ 360 w 802"/>
                <a:gd name="T53" fmla="*/ 150 h 859"/>
                <a:gd name="T54" fmla="*/ 354 w 802"/>
                <a:gd name="T55" fmla="*/ 122 h 859"/>
                <a:gd name="T56" fmla="*/ 331 w 802"/>
                <a:gd name="T57" fmla="*/ 122 h 859"/>
                <a:gd name="T58" fmla="*/ 290 w 802"/>
                <a:gd name="T59" fmla="*/ 0 h 859"/>
                <a:gd name="T60" fmla="*/ 17 w 802"/>
                <a:gd name="T61" fmla="*/ 35 h 8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802" h="859">
                  <a:moveTo>
                    <a:pt x="17" y="35"/>
                  </a:moveTo>
                  <a:lnTo>
                    <a:pt x="92" y="157"/>
                  </a:lnTo>
                  <a:lnTo>
                    <a:pt x="52" y="244"/>
                  </a:lnTo>
                  <a:lnTo>
                    <a:pt x="75" y="331"/>
                  </a:lnTo>
                  <a:lnTo>
                    <a:pt x="122" y="354"/>
                  </a:lnTo>
                  <a:lnTo>
                    <a:pt x="110" y="453"/>
                  </a:lnTo>
                  <a:lnTo>
                    <a:pt x="17" y="568"/>
                  </a:lnTo>
                  <a:lnTo>
                    <a:pt x="0" y="696"/>
                  </a:lnTo>
                  <a:lnTo>
                    <a:pt x="0" y="835"/>
                  </a:lnTo>
                  <a:lnTo>
                    <a:pt x="92" y="772"/>
                  </a:lnTo>
                  <a:lnTo>
                    <a:pt x="157" y="824"/>
                  </a:lnTo>
                  <a:lnTo>
                    <a:pt x="429" y="778"/>
                  </a:lnTo>
                  <a:lnTo>
                    <a:pt x="598" y="859"/>
                  </a:lnTo>
                  <a:lnTo>
                    <a:pt x="732" y="824"/>
                  </a:lnTo>
                  <a:lnTo>
                    <a:pt x="656" y="760"/>
                  </a:lnTo>
                  <a:lnTo>
                    <a:pt x="656" y="505"/>
                  </a:lnTo>
                  <a:lnTo>
                    <a:pt x="767" y="493"/>
                  </a:lnTo>
                  <a:lnTo>
                    <a:pt x="755" y="418"/>
                  </a:lnTo>
                  <a:lnTo>
                    <a:pt x="802" y="418"/>
                  </a:lnTo>
                  <a:lnTo>
                    <a:pt x="796" y="342"/>
                  </a:lnTo>
                  <a:lnTo>
                    <a:pt x="668" y="354"/>
                  </a:lnTo>
                  <a:lnTo>
                    <a:pt x="616" y="104"/>
                  </a:lnTo>
                  <a:lnTo>
                    <a:pt x="581" y="104"/>
                  </a:lnTo>
                  <a:lnTo>
                    <a:pt x="569" y="63"/>
                  </a:lnTo>
                  <a:lnTo>
                    <a:pt x="511" y="69"/>
                  </a:lnTo>
                  <a:lnTo>
                    <a:pt x="506" y="139"/>
                  </a:lnTo>
                  <a:lnTo>
                    <a:pt x="360" y="150"/>
                  </a:lnTo>
                  <a:lnTo>
                    <a:pt x="354" y="122"/>
                  </a:lnTo>
                  <a:lnTo>
                    <a:pt x="331" y="122"/>
                  </a:lnTo>
                  <a:lnTo>
                    <a:pt x="290" y="0"/>
                  </a:lnTo>
                  <a:lnTo>
                    <a:pt x="17" y="35"/>
                  </a:lnTo>
                  <a:close/>
                </a:path>
              </a:pathLst>
            </a:custGeom>
            <a:grpFill/>
            <a:ln w="9525">
              <a:solidFill>
                <a:srgbClr val="F7F7F7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84" name="Freeform 835"/>
            <p:cNvSpPr>
              <a:spLocks/>
            </p:cNvSpPr>
            <p:nvPr/>
          </p:nvSpPr>
          <p:spPr bwMode="auto">
            <a:xfrm>
              <a:off x="3366417" y="4911978"/>
              <a:ext cx="427754" cy="323303"/>
            </a:xfrm>
            <a:custGeom>
              <a:avLst/>
              <a:gdLst>
                <a:gd name="T0" fmla="*/ 779 w 779"/>
                <a:gd name="T1" fmla="*/ 203 h 702"/>
                <a:gd name="T2" fmla="*/ 720 w 779"/>
                <a:gd name="T3" fmla="*/ 296 h 702"/>
                <a:gd name="T4" fmla="*/ 680 w 779"/>
                <a:gd name="T5" fmla="*/ 325 h 702"/>
                <a:gd name="T6" fmla="*/ 686 w 779"/>
                <a:gd name="T7" fmla="*/ 413 h 702"/>
                <a:gd name="T8" fmla="*/ 523 w 779"/>
                <a:gd name="T9" fmla="*/ 482 h 702"/>
                <a:gd name="T10" fmla="*/ 553 w 779"/>
                <a:gd name="T11" fmla="*/ 535 h 702"/>
                <a:gd name="T12" fmla="*/ 483 w 779"/>
                <a:gd name="T13" fmla="*/ 540 h 702"/>
                <a:gd name="T14" fmla="*/ 337 w 779"/>
                <a:gd name="T15" fmla="*/ 702 h 702"/>
                <a:gd name="T16" fmla="*/ 221 w 779"/>
                <a:gd name="T17" fmla="*/ 697 h 702"/>
                <a:gd name="T18" fmla="*/ 157 w 779"/>
                <a:gd name="T19" fmla="*/ 662 h 702"/>
                <a:gd name="T20" fmla="*/ 76 w 779"/>
                <a:gd name="T21" fmla="*/ 691 h 702"/>
                <a:gd name="T22" fmla="*/ 0 w 779"/>
                <a:gd name="T23" fmla="*/ 627 h 702"/>
                <a:gd name="T24" fmla="*/ 0 w 779"/>
                <a:gd name="T25" fmla="*/ 372 h 702"/>
                <a:gd name="T26" fmla="*/ 105 w 779"/>
                <a:gd name="T27" fmla="*/ 355 h 702"/>
                <a:gd name="T28" fmla="*/ 99 w 779"/>
                <a:gd name="T29" fmla="*/ 285 h 702"/>
                <a:gd name="T30" fmla="*/ 146 w 779"/>
                <a:gd name="T31" fmla="*/ 285 h 702"/>
                <a:gd name="T32" fmla="*/ 146 w 779"/>
                <a:gd name="T33" fmla="*/ 238 h 702"/>
                <a:gd name="T34" fmla="*/ 204 w 779"/>
                <a:gd name="T35" fmla="*/ 233 h 702"/>
                <a:gd name="T36" fmla="*/ 284 w 779"/>
                <a:gd name="T37" fmla="*/ 303 h 702"/>
                <a:gd name="T38" fmla="*/ 326 w 779"/>
                <a:gd name="T39" fmla="*/ 296 h 702"/>
                <a:gd name="T40" fmla="*/ 326 w 779"/>
                <a:gd name="T41" fmla="*/ 273 h 702"/>
                <a:gd name="T42" fmla="*/ 476 w 779"/>
                <a:gd name="T43" fmla="*/ 383 h 702"/>
                <a:gd name="T44" fmla="*/ 529 w 779"/>
                <a:gd name="T45" fmla="*/ 383 h 702"/>
                <a:gd name="T46" fmla="*/ 523 w 779"/>
                <a:gd name="T47" fmla="*/ 273 h 702"/>
                <a:gd name="T48" fmla="*/ 494 w 779"/>
                <a:gd name="T49" fmla="*/ 296 h 702"/>
                <a:gd name="T50" fmla="*/ 419 w 779"/>
                <a:gd name="T51" fmla="*/ 261 h 702"/>
                <a:gd name="T52" fmla="*/ 453 w 779"/>
                <a:gd name="T53" fmla="*/ 146 h 702"/>
                <a:gd name="T54" fmla="*/ 396 w 779"/>
                <a:gd name="T55" fmla="*/ 139 h 702"/>
                <a:gd name="T56" fmla="*/ 431 w 779"/>
                <a:gd name="T57" fmla="*/ 17 h 702"/>
                <a:gd name="T58" fmla="*/ 558 w 779"/>
                <a:gd name="T59" fmla="*/ 0 h 702"/>
                <a:gd name="T60" fmla="*/ 732 w 779"/>
                <a:gd name="T61" fmla="*/ 87 h 702"/>
                <a:gd name="T62" fmla="*/ 779 w 779"/>
                <a:gd name="T63" fmla="*/ 203 h 7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779" h="702">
                  <a:moveTo>
                    <a:pt x="779" y="203"/>
                  </a:moveTo>
                  <a:lnTo>
                    <a:pt x="720" y="296"/>
                  </a:lnTo>
                  <a:lnTo>
                    <a:pt x="680" y="325"/>
                  </a:lnTo>
                  <a:lnTo>
                    <a:pt x="686" y="413"/>
                  </a:lnTo>
                  <a:lnTo>
                    <a:pt x="523" y="482"/>
                  </a:lnTo>
                  <a:lnTo>
                    <a:pt x="553" y="535"/>
                  </a:lnTo>
                  <a:lnTo>
                    <a:pt x="483" y="540"/>
                  </a:lnTo>
                  <a:lnTo>
                    <a:pt x="337" y="702"/>
                  </a:lnTo>
                  <a:lnTo>
                    <a:pt x="221" y="697"/>
                  </a:lnTo>
                  <a:lnTo>
                    <a:pt x="157" y="662"/>
                  </a:lnTo>
                  <a:lnTo>
                    <a:pt x="76" y="691"/>
                  </a:lnTo>
                  <a:lnTo>
                    <a:pt x="0" y="627"/>
                  </a:lnTo>
                  <a:lnTo>
                    <a:pt x="0" y="372"/>
                  </a:lnTo>
                  <a:lnTo>
                    <a:pt x="105" y="355"/>
                  </a:lnTo>
                  <a:lnTo>
                    <a:pt x="99" y="285"/>
                  </a:lnTo>
                  <a:lnTo>
                    <a:pt x="146" y="285"/>
                  </a:lnTo>
                  <a:lnTo>
                    <a:pt x="146" y="238"/>
                  </a:lnTo>
                  <a:lnTo>
                    <a:pt x="204" y="233"/>
                  </a:lnTo>
                  <a:lnTo>
                    <a:pt x="284" y="303"/>
                  </a:lnTo>
                  <a:lnTo>
                    <a:pt x="326" y="296"/>
                  </a:lnTo>
                  <a:lnTo>
                    <a:pt x="326" y="273"/>
                  </a:lnTo>
                  <a:lnTo>
                    <a:pt x="476" y="383"/>
                  </a:lnTo>
                  <a:lnTo>
                    <a:pt x="529" y="383"/>
                  </a:lnTo>
                  <a:lnTo>
                    <a:pt x="523" y="273"/>
                  </a:lnTo>
                  <a:lnTo>
                    <a:pt x="494" y="296"/>
                  </a:lnTo>
                  <a:lnTo>
                    <a:pt x="419" y="261"/>
                  </a:lnTo>
                  <a:lnTo>
                    <a:pt x="453" y="146"/>
                  </a:lnTo>
                  <a:lnTo>
                    <a:pt x="396" y="139"/>
                  </a:lnTo>
                  <a:lnTo>
                    <a:pt x="431" y="17"/>
                  </a:lnTo>
                  <a:lnTo>
                    <a:pt x="558" y="0"/>
                  </a:lnTo>
                  <a:lnTo>
                    <a:pt x="732" y="87"/>
                  </a:lnTo>
                  <a:lnTo>
                    <a:pt x="779" y="203"/>
                  </a:lnTo>
                  <a:close/>
                </a:path>
              </a:pathLst>
            </a:custGeom>
            <a:grpFill/>
            <a:ln w="9525">
              <a:solidFill>
                <a:srgbClr val="F7F7F7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85" name="Freeform 836"/>
            <p:cNvSpPr>
              <a:spLocks/>
            </p:cNvSpPr>
            <p:nvPr/>
          </p:nvSpPr>
          <p:spPr bwMode="auto">
            <a:xfrm>
              <a:off x="3739460" y="5006482"/>
              <a:ext cx="99478" cy="213878"/>
            </a:xfrm>
            <a:custGeom>
              <a:avLst/>
              <a:gdLst>
                <a:gd name="T0" fmla="*/ 6 w 192"/>
                <a:gd name="T1" fmla="*/ 215 h 459"/>
                <a:gd name="T2" fmla="*/ 105 w 192"/>
                <a:gd name="T3" fmla="*/ 249 h 459"/>
                <a:gd name="T4" fmla="*/ 145 w 192"/>
                <a:gd name="T5" fmla="*/ 459 h 459"/>
                <a:gd name="T6" fmla="*/ 187 w 192"/>
                <a:gd name="T7" fmla="*/ 371 h 459"/>
                <a:gd name="T8" fmla="*/ 192 w 192"/>
                <a:gd name="T9" fmla="*/ 225 h 459"/>
                <a:gd name="T10" fmla="*/ 99 w 192"/>
                <a:gd name="T11" fmla="*/ 0 h 459"/>
                <a:gd name="T12" fmla="*/ 40 w 192"/>
                <a:gd name="T13" fmla="*/ 93 h 459"/>
                <a:gd name="T14" fmla="*/ 0 w 192"/>
                <a:gd name="T15" fmla="*/ 127 h 459"/>
                <a:gd name="T16" fmla="*/ 6 w 192"/>
                <a:gd name="T17" fmla="*/ 215 h 4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2" h="459">
                  <a:moveTo>
                    <a:pt x="6" y="215"/>
                  </a:moveTo>
                  <a:lnTo>
                    <a:pt x="105" y="249"/>
                  </a:lnTo>
                  <a:lnTo>
                    <a:pt x="145" y="459"/>
                  </a:lnTo>
                  <a:lnTo>
                    <a:pt x="187" y="371"/>
                  </a:lnTo>
                  <a:lnTo>
                    <a:pt x="192" y="225"/>
                  </a:lnTo>
                  <a:lnTo>
                    <a:pt x="99" y="0"/>
                  </a:lnTo>
                  <a:lnTo>
                    <a:pt x="40" y="93"/>
                  </a:lnTo>
                  <a:lnTo>
                    <a:pt x="0" y="127"/>
                  </a:lnTo>
                  <a:lnTo>
                    <a:pt x="6" y="215"/>
                  </a:lnTo>
                  <a:close/>
                </a:path>
              </a:pathLst>
            </a:custGeom>
            <a:grpFill/>
            <a:ln w="9525">
              <a:solidFill>
                <a:srgbClr val="F7F7F7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86" name="Freeform 837"/>
            <p:cNvSpPr>
              <a:spLocks/>
            </p:cNvSpPr>
            <p:nvPr/>
          </p:nvSpPr>
          <p:spPr bwMode="auto">
            <a:xfrm>
              <a:off x="3013271" y="5205437"/>
              <a:ext cx="328276" cy="402886"/>
            </a:xfrm>
            <a:custGeom>
              <a:avLst/>
              <a:gdLst>
                <a:gd name="T0" fmla="*/ 610 w 610"/>
                <a:gd name="T1" fmla="*/ 87 h 860"/>
                <a:gd name="T2" fmla="*/ 598 w 610"/>
                <a:gd name="T3" fmla="*/ 314 h 860"/>
                <a:gd name="T4" fmla="*/ 516 w 610"/>
                <a:gd name="T5" fmla="*/ 366 h 860"/>
                <a:gd name="T6" fmla="*/ 516 w 610"/>
                <a:gd name="T7" fmla="*/ 796 h 860"/>
                <a:gd name="T8" fmla="*/ 464 w 610"/>
                <a:gd name="T9" fmla="*/ 860 h 860"/>
                <a:gd name="T10" fmla="*/ 389 w 610"/>
                <a:gd name="T11" fmla="*/ 837 h 860"/>
                <a:gd name="T12" fmla="*/ 383 w 610"/>
                <a:gd name="T13" fmla="*/ 755 h 860"/>
                <a:gd name="T14" fmla="*/ 337 w 610"/>
                <a:gd name="T15" fmla="*/ 825 h 860"/>
                <a:gd name="T16" fmla="*/ 237 w 610"/>
                <a:gd name="T17" fmla="*/ 703 h 860"/>
                <a:gd name="T18" fmla="*/ 174 w 610"/>
                <a:gd name="T19" fmla="*/ 349 h 860"/>
                <a:gd name="T20" fmla="*/ 110 w 610"/>
                <a:gd name="T21" fmla="*/ 290 h 860"/>
                <a:gd name="T22" fmla="*/ 0 w 610"/>
                <a:gd name="T23" fmla="*/ 63 h 860"/>
                <a:gd name="T24" fmla="*/ 92 w 610"/>
                <a:gd name="T25" fmla="*/ 0 h 860"/>
                <a:gd name="T26" fmla="*/ 157 w 610"/>
                <a:gd name="T27" fmla="*/ 52 h 860"/>
                <a:gd name="T28" fmla="*/ 429 w 610"/>
                <a:gd name="T29" fmla="*/ 6 h 860"/>
                <a:gd name="T30" fmla="*/ 610 w 610"/>
                <a:gd name="T31" fmla="*/ 87 h 8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10" h="860">
                  <a:moveTo>
                    <a:pt x="610" y="87"/>
                  </a:moveTo>
                  <a:lnTo>
                    <a:pt x="598" y="314"/>
                  </a:lnTo>
                  <a:lnTo>
                    <a:pt x="516" y="366"/>
                  </a:lnTo>
                  <a:lnTo>
                    <a:pt x="516" y="796"/>
                  </a:lnTo>
                  <a:lnTo>
                    <a:pt x="464" y="860"/>
                  </a:lnTo>
                  <a:lnTo>
                    <a:pt x="389" y="837"/>
                  </a:lnTo>
                  <a:lnTo>
                    <a:pt x="383" y="755"/>
                  </a:lnTo>
                  <a:lnTo>
                    <a:pt x="337" y="825"/>
                  </a:lnTo>
                  <a:lnTo>
                    <a:pt x="237" y="703"/>
                  </a:lnTo>
                  <a:lnTo>
                    <a:pt x="174" y="349"/>
                  </a:lnTo>
                  <a:lnTo>
                    <a:pt x="110" y="290"/>
                  </a:lnTo>
                  <a:lnTo>
                    <a:pt x="0" y="63"/>
                  </a:lnTo>
                  <a:lnTo>
                    <a:pt x="92" y="0"/>
                  </a:lnTo>
                  <a:lnTo>
                    <a:pt x="157" y="52"/>
                  </a:lnTo>
                  <a:lnTo>
                    <a:pt x="429" y="6"/>
                  </a:lnTo>
                  <a:lnTo>
                    <a:pt x="610" y="87"/>
                  </a:lnTo>
                  <a:close/>
                </a:path>
              </a:pathLst>
            </a:custGeom>
            <a:grpFill/>
            <a:ln w="9525">
              <a:solidFill>
                <a:srgbClr val="F7F7F7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87" name="Freeform 838"/>
            <p:cNvSpPr>
              <a:spLocks/>
            </p:cNvSpPr>
            <p:nvPr/>
          </p:nvSpPr>
          <p:spPr bwMode="auto">
            <a:xfrm>
              <a:off x="3654903" y="4996533"/>
              <a:ext cx="368068" cy="527233"/>
            </a:xfrm>
            <a:custGeom>
              <a:avLst/>
              <a:gdLst>
                <a:gd name="T0" fmla="*/ 30 w 680"/>
                <a:gd name="T1" fmla="*/ 355 h 1144"/>
                <a:gd name="T2" fmla="*/ 175 w 680"/>
                <a:gd name="T3" fmla="*/ 453 h 1144"/>
                <a:gd name="T4" fmla="*/ 187 w 680"/>
                <a:gd name="T5" fmla="*/ 564 h 1144"/>
                <a:gd name="T6" fmla="*/ 128 w 680"/>
                <a:gd name="T7" fmla="*/ 569 h 1144"/>
                <a:gd name="T8" fmla="*/ 163 w 680"/>
                <a:gd name="T9" fmla="*/ 662 h 1144"/>
                <a:gd name="T10" fmla="*/ 47 w 680"/>
                <a:gd name="T11" fmla="*/ 831 h 1144"/>
                <a:gd name="T12" fmla="*/ 82 w 680"/>
                <a:gd name="T13" fmla="*/ 1132 h 1144"/>
                <a:gd name="T14" fmla="*/ 145 w 680"/>
                <a:gd name="T15" fmla="*/ 1144 h 1144"/>
                <a:gd name="T16" fmla="*/ 175 w 680"/>
                <a:gd name="T17" fmla="*/ 1028 h 1144"/>
                <a:gd name="T18" fmla="*/ 320 w 680"/>
                <a:gd name="T19" fmla="*/ 923 h 1144"/>
                <a:gd name="T20" fmla="*/ 309 w 680"/>
                <a:gd name="T21" fmla="*/ 709 h 1144"/>
                <a:gd name="T22" fmla="*/ 267 w 680"/>
                <a:gd name="T23" fmla="*/ 686 h 1144"/>
                <a:gd name="T24" fmla="*/ 291 w 680"/>
                <a:gd name="T25" fmla="*/ 627 h 1144"/>
                <a:gd name="T26" fmla="*/ 378 w 680"/>
                <a:gd name="T27" fmla="*/ 569 h 1144"/>
                <a:gd name="T28" fmla="*/ 407 w 680"/>
                <a:gd name="T29" fmla="*/ 517 h 1144"/>
                <a:gd name="T30" fmla="*/ 640 w 680"/>
                <a:gd name="T31" fmla="*/ 343 h 1144"/>
                <a:gd name="T32" fmla="*/ 680 w 680"/>
                <a:gd name="T33" fmla="*/ 0 h 1144"/>
                <a:gd name="T34" fmla="*/ 500 w 680"/>
                <a:gd name="T35" fmla="*/ 23 h 1144"/>
                <a:gd name="T36" fmla="*/ 471 w 680"/>
                <a:gd name="T37" fmla="*/ 70 h 1144"/>
                <a:gd name="T38" fmla="*/ 332 w 680"/>
                <a:gd name="T39" fmla="*/ 53 h 1144"/>
                <a:gd name="T40" fmla="*/ 274 w 680"/>
                <a:gd name="T41" fmla="*/ 81 h 1144"/>
                <a:gd name="T42" fmla="*/ 344 w 680"/>
                <a:gd name="T43" fmla="*/ 233 h 1144"/>
                <a:gd name="T44" fmla="*/ 344 w 680"/>
                <a:gd name="T45" fmla="*/ 400 h 1144"/>
                <a:gd name="T46" fmla="*/ 302 w 680"/>
                <a:gd name="T47" fmla="*/ 477 h 1144"/>
                <a:gd name="T48" fmla="*/ 262 w 680"/>
                <a:gd name="T49" fmla="*/ 267 h 1144"/>
                <a:gd name="T50" fmla="*/ 163 w 680"/>
                <a:gd name="T51" fmla="*/ 233 h 1144"/>
                <a:gd name="T52" fmla="*/ 0 w 680"/>
                <a:gd name="T53" fmla="*/ 302 h 1144"/>
                <a:gd name="T54" fmla="*/ 30 w 680"/>
                <a:gd name="T55" fmla="*/ 355 h 1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680" h="1144">
                  <a:moveTo>
                    <a:pt x="30" y="355"/>
                  </a:moveTo>
                  <a:lnTo>
                    <a:pt x="175" y="453"/>
                  </a:lnTo>
                  <a:lnTo>
                    <a:pt x="187" y="564"/>
                  </a:lnTo>
                  <a:lnTo>
                    <a:pt x="128" y="569"/>
                  </a:lnTo>
                  <a:lnTo>
                    <a:pt x="163" y="662"/>
                  </a:lnTo>
                  <a:lnTo>
                    <a:pt x="47" y="831"/>
                  </a:lnTo>
                  <a:lnTo>
                    <a:pt x="82" y="1132"/>
                  </a:lnTo>
                  <a:lnTo>
                    <a:pt x="145" y="1144"/>
                  </a:lnTo>
                  <a:lnTo>
                    <a:pt x="175" y="1028"/>
                  </a:lnTo>
                  <a:lnTo>
                    <a:pt x="320" y="923"/>
                  </a:lnTo>
                  <a:lnTo>
                    <a:pt x="309" y="709"/>
                  </a:lnTo>
                  <a:lnTo>
                    <a:pt x="267" y="686"/>
                  </a:lnTo>
                  <a:lnTo>
                    <a:pt x="291" y="627"/>
                  </a:lnTo>
                  <a:lnTo>
                    <a:pt x="378" y="569"/>
                  </a:lnTo>
                  <a:lnTo>
                    <a:pt x="407" y="517"/>
                  </a:lnTo>
                  <a:lnTo>
                    <a:pt x="640" y="343"/>
                  </a:lnTo>
                  <a:lnTo>
                    <a:pt x="680" y="0"/>
                  </a:lnTo>
                  <a:lnTo>
                    <a:pt x="500" y="23"/>
                  </a:lnTo>
                  <a:lnTo>
                    <a:pt x="471" y="70"/>
                  </a:lnTo>
                  <a:lnTo>
                    <a:pt x="332" y="53"/>
                  </a:lnTo>
                  <a:lnTo>
                    <a:pt x="274" y="81"/>
                  </a:lnTo>
                  <a:lnTo>
                    <a:pt x="344" y="233"/>
                  </a:lnTo>
                  <a:lnTo>
                    <a:pt x="344" y="400"/>
                  </a:lnTo>
                  <a:lnTo>
                    <a:pt x="302" y="477"/>
                  </a:lnTo>
                  <a:lnTo>
                    <a:pt x="262" y="267"/>
                  </a:lnTo>
                  <a:lnTo>
                    <a:pt x="163" y="233"/>
                  </a:lnTo>
                  <a:lnTo>
                    <a:pt x="0" y="302"/>
                  </a:lnTo>
                  <a:lnTo>
                    <a:pt x="30" y="355"/>
                  </a:lnTo>
                  <a:close/>
                </a:path>
              </a:pathLst>
            </a:custGeom>
            <a:grpFill/>
            <a:ln w="9525">
              <a:solidFill>
                <a:srgbClr val="F7F7F7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88" name="Freeform 839"/>
            <p:cNvSpPr>
              <a:spLocks/>
            </p:cNvSpPr>
            <p:nvPr/>
          </p:nvSpPr>
          <p:spPr bwMode="auto">
            <a:xfrm>
              <a:off x="3490765" y="5160673"/>
              <a:ext cx="263616" cy="218851"/>
            </a:xfrm>
            <a:custGeom>
              <a:avLst/>
              <a:gdLst>
                <a:gd name="T0" fmla="*/ 0 w 489"/>
                <a:gd name="T1" fmla="*/ 162 h 476"/>
                <a:gd name="T2" fmla="*/ 63 w 489"/>
                <a:gd name="T3" fmla="*/ 336 h 476"/>
                <a:gd name="T4" fmla="*/ 116 w 489"/>
                <a:gd name="T5" fmla="*/ 336 h 476"/>
                <a:gd name="T6" fmla="*/ 133 w 489"/>
                <a:gd name="T7" fmla="*/ 389 h 476"/>
                <a:gd name="T8" fmla="*/ 349 w 489"/>
                <a:gd name="T9" fmla="*/ 476 h 476"/>
                <a:gd name="T10" fmla="*/ 465 w 489"/>
                <a:gd name="T11" fmla="*/ 307 h 476"/>
                <a:gd name="T12" fmla="*/ 430 w 489"/>
                <a:gd name="T13" fmla="*/ 214 h 476"/>
                <a:gd name="T14" fmla="*/ 489 w 489"/>
                <a:gd name="T15" fmla="*/ 209 h 476"/>
                <a:gd name="T16" fmla="*/ 477 w 489"/>
                <a:gd name="T17" fmla="*/ 98 h 476"/>
                <a:gd name="T18" fmla="*/ 332 w 489"/>
                <a:gd name="T19" fmla="*/ 0 h 476"/>
                <a:gd name="T20" fmla="*/ 262 w 489"/>
                <a:gd name="T21" fmla="*/ 5 h 476"/>
                <a:gd name="T22" fmla="*/ 116 w 489"/>
                <a:gd name="T23" fmla="*/ 167 h 476"/>
                <a:gd name="T24" fmla="*/ 0 w 489"/>
                <a:gd name="T25" fmla="*/ 162 h 4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89" h="476">
                  <a:moveTo>
                    <a:pt x="0" y="162"/>
                  </a:moveTo>
                  <a:lnTo>
                    <a:pt x="63" y="336"/>
                  </a:lnTo>
                  <a:lnTo>
                    <a:pt x="116" y="336"/>
                  </a:lnTo>
                  <a:lnTo>
                    <a:pt x="133" y="389"/>
                  </a:lnTo>
                  <a:lnTo>
                    <a:pt x="349" y="476"/>
                  </a:lnTo>
                  <a:lnTo>
                    <a:pt x="465" y="307"/>
                  </a:lnTo>
                  <a:lnTo>
                    <a:pt x="430" y="214"/>
                  </a:lnTo>
                  <a:lnTo>
                    <a:pt x="489" y="209"/>
                  </a:lnTo>
                  <a:lnTo>
                    <a:pt x="477" y="98"/>
                  </a:lnTo>
                  <a:lnTo>
                    <a:pt x="332" y="0"/>
                  </a:lnTo>
                  <a:lnTo>
                    <a:pt x="262" y="5"/>
                  </a:lnTo>
                  <a:lnTo>
                    <a:pt x="116" y="167"/>
                  </a:lnTo>
                  <a:lnTo>
                    <a:pt x="0" y="162"/>
                  </a:lnTo>
                  <a:close/>
                </a:path>
              </a:pathLst>
            </a:custGeom>
            <a:grpFill/>
            <a:ln w="9525">
              <a:solidFill>
                <a:srgbClr val="F7F7F7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89" name="Freeform 840"/>
            <p:cNvSpPr>
              <a:spLocks/>
            </p:cNvSpPr>
            <p:nvPr/>
          </p:nvSpPr>
          <p:spPr bwMode="auto">
            <a:xfrm>
              <a:off x="3296783" y="5220358"/>
              <a:ext cx="318329" cy="313355"/>
            </a:xfrm>
            <a:custGeom>
              <a:avLst/>
              <a:gdLst>
                <a:gd name="T0" fmla="*/ 0 w 593"/>
                <a:gd name="T1" fmla="*/ 622 h 674"/>
                <a:gd name="T2" fmla="*/ 53 w 593"/>
                <a:gd name="T3" fmla="*/ 674 h 674"/>
                <a:gd name="T4" fmla="*/ 135 w 593"/>
                <a:gd name="T5" fmla="*/ 640 h 674"/>
                <a:gd name="T6" fmla="*/ 216 w 593"/>
                <a:gd name="T7" fmla="*/ 552 h 674"/>
                <a:gd name="T8" fmla="*/ 338 w 593"/>
                <a:gd name="T9" fmla="*/ 581 h 674"/>
                <a:gd name="T10" fmla="*/ 379 w 593"/>
                <a:gd name="T11" fmla="*/ 552 h 674"/>
                <a:gd name="T12" fmla="*/ 361 w 593"/>
                <a:gd name="T13" fmla="*/ 488 h 674"/>
                <a:gd name="T14" fmla="*/ 593 w 593"/>
                <a:gd name="T15" fmla="*/ 296 h 674"/>
                <a:gd name="T16" fmla="*/ 501 w 593"/>
                <a:gd name="T17" fmla="*/ 262 h 674"/>
                <a:gd name="T18" fmla="*/ 477 w 593"/>
                <a:gd name="T19" fmla="*/ 209 h 674"/>
                <a:gd name="T20" fmla="*/ 424 w 593"/>
                <a:gd name="T21" fmla="*/ 209 h 674"/>
                <a:gd name="T22" fmla="*/ 361 w 593"/>
                <a:gd name="T23" fmla="*/ 35 h 674"/>
                <a:gd name="T24" fmla="*/ 297 w 593"/>
                <a:gd name="T25" fmla="*/ 0 h 674"/>
                <a:gd name="T26" fmla="*/ 94 w 593"/>
                <a:gd name="T27" fmla="*/ 64 h 674"/>
                <a:gd name="T28" fmla="*/ 82 w 593"/>
                <a:gd name="T29" fmla="*/ 291 h 674"/>
                <a:gd name="T30" fmla="*/ 0 w 593"/>
                <a:gd name="T31" fmla="*/ 337 h 674"/>
                <a:gd name="T32" fmla="*/ 0 w 593"/>
                <a:gd name="T33" fmla="*/ 622 h 6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93" h="674">
                  <a:moveTo>
                    <a:pt x="0" y="622"/>
                  </a:moveTo>
                  <a:lnTo>
                    <a:pt x="53" y="674"/>
                  </a:lnTo>
                  <a:lnTo>
                    <a:pt x="135" y="640"/>
                  </a:lnTo>
                  <a:lnTo>
                    <a:pt x="216" y="552"/>
                  </a:lnTo>
                  <a:lnTo>
                    <a:pt x="338" y="581"/>
                  </a:lnTo>
                  <a:lnTo>
                    <a:pt x="379" y="552"/>
                  </a:lnTo>
                  <a:lnTo>
                    <a:pt x="361" y="488"/>
                  </a:lnTo>
                  <a:lnTo>
                    <a:pt x="593" y="296"/>
                  </a:lnTo>
                  <a:lnTo>
                    <a:pt x="501" y="262"/>
                  </a:lnTo>
                  <a:lnTo>
                    <a:pt x="477" y="209"/>
                  </a:lnTo>
                  <a:lnTo>
                    <a:pt x="424" y="209"/>
                  </a:lnTo>
                  <a:lnTo>
                    <a:pt x="361" y="35"/>
                  </a:lnTo>
                  <a:lnTo>
                    <a:pt x="297" y="0"/>
                  </a:lnTo>
                  <a:lnTo>
                    <a:pt x="94" y="64"/>
                  </a:lnTo>
                  <a:lnTo>
                    <a:pt x="82" y="291"/>
                  </a:lnTo>
                  <a:lnTo>
                    <a:pt x="0" y="337"/>
                  </a:lnTo>
                  <a:lnTo>
                    <a:pt x="0" y="622"/>
                  </a:lnTo>
                  <a:close/>
                </a:path>
              </a:pathLst>
            </a:custGeom>
            <a:grpFill/>
            <a:ln w="9525">
              <a:solidFill>
                <a:srgbClr val="F7F7F7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90" name="Freeform 841"/>
            <p:cNvSpPr>
              <a:spLocks/>
            </p:cNvSpPr>
            <p:nvPr/>
          </p:nvSpPr>
          <p:spPr bwMode="auto">
            <a:xfrm>
              <a:off x="3197306" y="5354654"/>
              <a:ext cx="532207" cy="452624"/>
            </a:xfrm>
            <a:custGeom>
              <a:avLst/>
              <a:gdLst>
                <a:gd name="T0" fmla="*/ 0 w 982"/>
                <a:gd name="T1" fmla="*/ 500 h 970"/>
                <a:gd name="T2" fmla="*/ 110 w 982"/>
                <a:gd name="T3" fmla="*/ 710 h 970"/>
                <a:gd name="T4" fmla="*/ 87 w 982"/>
                <a:gd name="T5" fmla="*/ 831 h 970"/>
                <a:gd name="T6" fmla="*/ 127 w 982"/>
                <a:gd name="T7" fmla="*/ 942 h 970"/>
                <a:gd name="T8" fmla="*/ 203 w 982"/>
                <a:gd name="T9" fmla="*/ 970 h 970"/>
                <a:gd name="T10" fmla="*/ 296 w 982"/>
                <a:gd name="T11" fmla="*/ 907 h 970"/>
                <a:gd name="T12" fmla="*/ 418 w 982"/>
                <a:gd name="T13" fmla="*/ 895 h 970"/>
                <a:gd name="T14" fmla="*/ 593 w 982"/>
                <a:gd name="T15" fmla="*/ 814 h 970"/>
                <a:gd name="T16" fmla="*/ 755 w 982"/>
                <a:gd name="T17" fmla="*/ 721 h 970"/>
                <a:gd name="T18" fmla="*/ 964 w 982"/>
                <a:gd name="T19" fmla="*/ 431 h 970"/>
                <a:gd name="T20" fmla="*/ 982 w 982"/>
                <a:gd name="T21" fmla="*/ 366 h 970"/>
                <a:gd name="T22" fmla="*/ 924 w 982"/>
                <a:gd name="T23" fmla="*/ 354 h 970"/>
                <a:gd name="T24" fmla="*/ 860 w 982"/>
                <a:gd name="T25" fmla="*/ 413 h 970"/>
                <a:gd name="T26" fmla="*/ 819 w 982"/>
                <a:gd name="T27" fmla="*/ 407 h 970"/>
                <a:gd name="T28" fmla="*/ 842 w 982"/>
                <a:gd name="T29" fmla="*/ 332 h 970"/>
                <a:gd name="T30" fmla="*/ 848 w 982"/>
                <a:gd name="T31" fmla="*/ 302 h 970"/>
                <a:gd name="T32" fmla="*/ 924 w 982"/>
                <a:gd name="T33" fmla="*/ 302 h 970"/>
                <a:gd name="T34" fmla="*/ 889 w 982"/>
                <a:gd name="T35" fmla="*/ 53 h 970"/>
                <a:gd name="T36" fmla="*/ 760 w 982"/>
                <a:gd name="T37" fmla="*/ 0 h 970"/>
                <a:gd name="T38" fmla="*/ 540 w 982"/>
                <a:gd name="T39" fmla="*/ 175 h 970"/>
                <a:gd name="T40" fmla="*/ 558 w 982"/>
                <a:gd name="T41" fmla="*/ 256 h 970"/>
                <a:gd name="T42" fmla="*/ 517 w 982"/>
                <a:gd name="T43" fmla="*/ 285 h 970"/>
                <a:gd name="T44" fmla="*/ 395 w 982"/>
                <a:gd name="T45" fmla="*/ 256 h 970"/>
                <a:gd name="T46" fmla="*/ 326 w 982"/>
                <a:gd name="T47" fmla="*/ 332 h 970"/>
                <a:gd name="T48" fmla="*/ 232 w 982"/>
                <a:gd name="T49" fmla="*/ 378 h 970"/>
                <a:gd name="T50" fmla="*/ 179 w 982"/>
                <a:gd name="T51" fmla="*/ 326 h 970"/>
                <a:gd name="T52" fmla="*/ 179 w 982"/>
                <a:gd name="T53" fmla="*/ 477 h 970"/>
                <a:gd name="T54" fmla="*/ 127 w 982"/>
                <a:gd name="T55" fmla="*/ 541 h 970"/>
                <a:gd name="T56" fmla="*/ 64 w 982"/>
                <a:gd name="T57" fmla="*/ 518 h 970"/>
                <a:gd name="T58" fmla="*/ 46 w 982"/>
                <a:gd name="T59" fmla="*/ 436 h 970"/>
                <a:gd name="T60" fmla="*/ 0 w 982"/>
                <a:gd name="T61" fmla="*/ 500 h 9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82" h="970">
                  <a:moveTo>
                    <a:pt x="0" y="500"/>
                  </a:moveTo>
                  <a:lnTo>
                    <a:pt x="110" y="710"/>
                  </a:lnTo>
                  <a:lnTo>
                    <a:pt x="87" y="831"/>
                  </a:lnTo>
                  <a:lnTo>
                    <a:pt x="127" y="942"/>
                  </a:lnTo>
                  <a:lnTo>
                    <a:pt x="203" y="970"/>
                  </a:lnTo>
                  <a:lnTo>
                    <a:pt x="296" y="907"/>
                  </a:lnTo>
                  <a:lnTo>
                    <a:pt x="418" y="895"/>
                  </a:lnTo>
                  <a:lnTo>
                    <a:pt x="593" y="814"/>
                  </a:lnTo>
                  <a:lnTo>
                    <a:pt x="755" y="721"/>
                  </a:lnTo>
                  <a:lnTo>
                    <a:pt x="964" y="431"/>
                  </a:lnTo>
                  <a:lnTo>
                    <a:pt x="982" y="366"/>
                  </a:lnTo>
                  <a:lnTo>
                    <a:pt x="924" y="354"/>
                  </a:lnTo>
                  <a:lnTo>
                    <a:pt x="860" y="413"/>
                  </a:lnTo>
                  <a:lnTo>
                    <a:pt x="819" y="407"/>
                  </a:lnTo>
                  <a:lnTo>
                    <a:pt x="842" y="332"/>
                  </a:lnTo>
                  <a:lnTo>
                    <a:pt x="848" y="302"/>
                  </a:lnTo>
                  <a:lnTo>
                    <a:pt x="924" y="302"/>
                  </a:lnTo>
                  <a:lnTo>
                    <a:pt x="889" y="53"/>
                  </a:lnTo>
                  <a:lnTo>
                    <a:pt x="760" y="0"/>
                  </a:lnTo>
                  <a:lnTo>
                    <a:pt x="540" y="175"/>
                  </a:lnTo>
                  <a:lnTo>
                    <a:pt x="558" y="256"/>
                  </a:lnTo>
                  <a:lnTo>
                    <a:pt x="517" y="285"/>
                  </a:lnTo>
                  <a:lnTo>
                    <a:pt x="395" y="256"/>
                  </a:lnTo>
                  <a:lnTo>
                    <a:pt x="326" y="332"/>
                  </a:lnTo>
                  <a:lnTo>
                    <a:pt x="232" y="378"/>
                  </a:lnTo>
                  <a:lnTo>
                    <a:pt x="179" y="326"/>
                  </a:lnTo>
                  <a:lnTo>
                    <a:pt x="179" y="477"/>
                  </a:lnTo>
                  <a:lnTo>
                    <a:pt x="127" y="541"/>
                  </a:lnTo>
                  <a:lnTo>
                    <a:pt x="64" y="518"/>
                  </a:lnTo>
                  <a:lnTo>
                    <a:pt x="46" y="436"/>
                  </a:lnTo>
                  <a:lnTo>
                    <a:pt x="0" y="500"/>
                  </a:lnTo>
                  <a:close/>
                </a:path>
              </a:pathLst>
            </a:custGeom>
            <a:grpFill/>
            <a:ln w="9525">
              <a:solidFill>
                <a:srgbClr val="F7F7F7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91" name="Freeform 842"/>
            <p:cNvSpPr>
              <a:spLocks/>
            </p:cNvSpPr>
            <p:nvPr/>
          </p:nvSpPr>
          <p:spPr bwMode="auto">
            <a:xfrm>
              <a:off x="3635008" y="5493924"/>
              <a:ext cx="64660" cy="54713"/>
            </a:xfrm>
            <a:custGeom>
              <a:avLst/>
              <a:gdLst>
                <a:gd name="T0" fmla="*/ 104 w 116"/>
                <a:gd name="T1" fmla="*/ 0 h 111"/>
                <a:gd name="T2" fmla="*/ 41 w 116"/>
                <a:gd name="T3" fmla="*/ 0 h 111"/>
                <a:gd name="T4" fmla="*/ 0 w 116"/>
                <a:gd name="T5" fmla="*/ 99 h 111"/>
                <a:gd name="T6" fmla="*/ 47 w 116"/>
                <a:gd name="T7" fmla="*/ 111 h 111"/>
                <a:gd name="T8" fmla="*/ 116 w 116"/>
                <a:gd name="T9" fmla="*/ 52 h 111"/>
                <a:gd name="T10" fmla="*/ 104 w 116"/>
                <a:gd name="T11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6" h="111">
                  <a:moveTo>
                    <a:pt x="104" y="0"/>
                  </a:moveTo>
                  <a:lnTo>
                    <a:pt x="41" y="0"/>
                  </a:lnTo>
                  <a:lnTo>
                    <a:pt x="0" y="99"/>
                  </a:lnTo>
                  <a:lnTo>
                    <a:pt x="47" y="111"/>
                  </a:lnTo>
                  <a:lnTo>
                    <a:pt x="116" y="52"/>
                  </a:lnTo>
                  <a:lnTo>
                    <a:pt x="104" y="0"/>
                  </a:lnTo>
                  <a:close/>
                </a:path>
              </a:pathLst>
            </a:custGeom>
            <a:grpFill/>
            <a:ln w="9525">
              <a:solidFill>
                <a:srgbClr val="F7F7F7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92" name="Freeform 843"/>
            <p:cNvSpPr>
              <a:spLocks/>
            </p:cNvSpPr>
            <p:nvPr/>
          </p:nvSpPr>
          <p:spPr bwMode="auto">
            <a:xfrm>
              <a:off x="3530557" y="5578479"/>
              <a:ext cx="69635" cy="69635"/>
            </a:xfrm>
            <a:custGeom>
              <a:avLst/>
              <a:gdLst>
                <a:gd name="T0" fmla="*/ 98 w 133"/>
                <a:gd name="T1" fmla="*/ 0 h 145"/>
                <a:gd name="T2" fmla="*/ 17 w 133"/>
                <a:gd name="T3" fmla="*/ 23 h 145"/>
                <a:gd name="T4" fmla="*/ 0 w 133"/>
                <a:gd name="T5" fmla="*/ 81 h 145"/>
                <a:gd name="T6" fmla="*/ 28 w 133"/>
                <a:gd name="T7" fmla="*/ 145 h 145"/>
                <a:gd name="T8" fmla="*/ 81 w 133"/>
                <a:gd name="T9" fmla="*/ 145 h 145"/>
                <a:gd name="T10" fmla="*/ 133 w 133"/>
                <a:gd name="T11" fmla="*/ 70 h 145"/>
                <a:gd name="T12" fmla="*/ 133 w 133"/>
                <a:gd name="T13" fmla="*/ 40 h 145"/>
                <a:gd name="T14" fmla="*/ 128 w 133"/>
                <a:gd name="T15" fmla="*/ 17 h 145"/>
                <a:gd name="T16" fmla="*/ 98 w 133"/>
                <a:gd name="T17" fmla="*/ 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3" h="145">
                  <a:moveTo>
                    <a:pt x="98" y="0"/>
                  </a:moveTo>
                  <a:lnTo>
                    <a:pt x="17" y="23"/>
                  </a:lnTo>
                  <a:lnTo>
                    <a:pt x="0" y="81"/>
                  </a:lnTo>
                  <a:lnTo>
                    <a:pt x="28" y="145"/>
                  </a:lnTo>
                  <a:lnTo>
                    <a:pt x="81" y="145"/>
                  </a:lnTo>
                  <a:lnTo>
                    <a:pt x="133" y="70"/>
                  </a:lnTo>
                  <a:lnTo>
                    <a:pt x="133" y="40"/>
                  </a:lnTo>
                  <a:lnTo>
                    <a:pt x="128" y="17"/>
                  </a:lnTo>
                  <a:lnTo>
                    <a:pt x="98" y="0"/>
                  </a:lnTo>
                  <a:close/>
                </a:path>
              </a:pathLst>
            </a:custGeom>
            <a:grpFill/>
            <a:ln w="9525">
              <a:solidFill>
                <a:srgbClr val="F7F7F7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93" name="Freeform 844"/>
            <p:cNvSpPr>
              <a:spLocks/>
            </p:cNvSpPr>
            <p:nvPr/>
          </p:nvSpPr>
          <p:spPr bwMode="auto">
            <a:xfrm>
              <a:off x="2645204" y="2628960"/>
              <a:ext cx="14922" cy="24870"/>
            </a:xfrm>
            <a:custGeom>
              <a:avLst/>
              <a:gdLst>
                <a:gd name="T0" fmla="*/ 12 w 24"/>
                <a:gd name="T1" fmla="*/ 0 h 58"/>
                <a:gd name="T2" fmla="*/ 24 w 24"/>
                <a:gd name="T3" fmla="*/ 35 h 58"/>
                <a:gd name="T4" fmla="*/ 6 w 24"/>
                <a:gd name="T5" fmla="*/ 58 h 58"/>
                <a:gd name="T6" fmla="*/ 6 w 24"/>
                <a:gd name="T7" fmla="*/ 52 h 58"/>
                <a:gd name="T8" fmla="*/ 6 w 24"/>
                <a:gd name="T9" fmla="*/ 40 h 58"/>
                <a:gd name="T10" fmla="*/ 0 w 24"/>
                <a:gd name="T11" fmla="*/ 12 h 58"/>
                <a:gd name="T12" fmla="*/ 12 w 24"/>
                <a:gd name="T13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58">
                  <a:moveTo>
                    <a:pt x="12" y="0"/>
                  </a:moveTo>
                  <a:lnTo>
                    <a:pt x="24" y="35"/>
                  </a:lnTo>
                  <a:lnTo>
                    <a:pt x="6" y="58"/>
                  </a:lnTo>
                  <a:lnTo>
                    <a:pt x="6" y="52"/>
                  </a:lnTo>
                  <a:lnTo>
                    <a:pt x="6" y="40"/>
                  </a:lnTo>
                  <a:lnTo>
                    <a:pt x="0" y="12"/>
                  </a:lnTo>
                  <a:lnTo>
                    <a:pt x="12" y="0"/>
                  </a:lnTo>
                  <a:close/>
                </a:path>
              </a:pathLst>
            </a:custGeom>
            <a:grpFill/>
            <a:ln w="9525">
              <a:solidFill>
                <a:srgbClr val="F7F7F7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94" name="Freeform 845"/>
            <p:cNvSpPr>
              <a:spLocks/>
            </p:cNvSpPr>
            <p:nvPr/>
          </p:nvSpPr>
          <p:spPr bwMode="auto">
            <a:xfrm>
              <a:off x="2625307" y="2633935"/>
              <a:ext cx="9947" cy="14922"/>
            </a:xfrm>
            <a:custGeom>
              <a:avLst/>
              <a:gdLst>
                <a:gd name="T0" fmla="*/ 6 w 18"/>
                <a:gd name="T1" fmla="*/ 0 h 35"/>
                <a:gd name="T2" fmla="*/ 0 w 18"/>
                <a:gd name="T3" fmla="*/ 24 h 35"/>
                <a:gd name="T4" fmla="*/ 11 w 18"/>
                <a:gd name="T5" fmla="*/ 35 h 35"/>
                <a:gd name="T6" fmla="*/ 18 w 18"/>
                <a:gd name="T7" fmla="*/ 18 h 35"/>
                <a:gd name="T8" fmla="*/ 18 w 18"/>
                <a:gd name="T9" fmla="*/ 7 h 35"/>
                <a:gd name="T10" fmla="*/ 6 w 18"/>
                <a:gd name="T11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35">
                  <a:moveTo>
                    <a:pt x="6" y="0"/>
                  </a:moveTo>
                  <a:lnTo>
                    <a:pt x="0" y="24"/>
                  </a:lnTo>
                  <a:lnTo>
                    <a:pt x="11" y="35"/>
                  </a:lnTo>
                  <a:lnTo>
                    <a:pt x="18" y="18"/>
                  </a:lnTo>
                  <a:lnTo>
                    <a:pt x="18" y="7"/>
                  </a:lnTo>
                  <a:lnTo>
                    <a:pt x="6" y="0"/>
                  </a:lnTo>
                  <a:close/>
                </a:path>
              </a:pathLst>
            </a:custGeom>
            <a:grpFill/>
            <a:ln w="9525">
              <a:solidFill>
                <a:srgbClr val="F7F7F7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95" name="Freeform 846"/>
            <p:cNvSpPr>
              <a:spLocks/>
            </p:cNvSpPr>
            <p:nvPr/>
          </p:nvSpPr>
          <p:spPr bwMode="auto">
            <a:xfrm>
              <a:off x="2630282" y="2599118"/>
              <a:ext cx="29843" cy="19895"/>
            </a:xfrm>
            <a:custGeom>
              <a:avLst/>
              <a:gdLst>
                <a:gd name="T0" fmla="*/ 7 w 53"/>
                <a:gd name="T1" fmla="*/ 18 h 47"/>
                <a:gd name="T2" fmla="*/ 0 w 53"/>
                <a:gd name="T3" fmla="*/ 30 h 47"/>
                <a:gd name="T4" fmla="*/ 18 w 53"/>
                <a:gd name="T5" fmla="*/ 47 h 47"/>
                <a:gd name="T6" fmla="*/ 42 w 53"/>
                <a:gd name="T7" fmla="*/ 41 h 47"/>
                <a:gd name="T8" fmla="*/ 53 w 53"/>
                <a:gd name="T9" fmla="*/ 18 h 47"/>
                <a:gd name="T10" fmla="*/ 30 w 53"/>
                <a:gd name="T11" fmla="*/ 0 h 47"/>
                <a:gd name="T12" fmla="*/ 7 w 53"/>
                <a:gd name="T13" fmla="*/ 0 h 47"/>
                <a:gd name="T14" fmla="*/ 7 w 53"/>
                <a:gd name="T15" fmla="*/ 18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3" h="47">
                  <a:moveTo>
                    <a:pt x="7" y="18"/>
                  </a:moveTo>
                  <a:lnTo>
                    <a:pt x="0" y="30"/>
                  </a:lnTo>
                  <a:lnTo>
                    <a:pt x="18" y="47"/>
                  </a:lnTo>
                  <a:lnTo>
                    <a:pt x="42" y="41"/>
                  </a:lnTo>
                  <a:lnTo>
                    <a:pt x="53" y="18"/>
                  </a:lnTo>
                  <a:lnTo>
                    <a:pt x="30" y="0"/>
                  </a:lnTo>
                  <a:lnTo>
                    <a:pt x="7" y="0"/>
                  </a:lnTo>
                  <a:lnTo>
                    <a:pt x="7" y="18"/>
                  </a:lnTo>
                  <a:close/>
                </a:path>
              </a:pathLst>
            </a:custGeom>
            <a:grpFill/>
            <a:ln w="9525">
              <a:solidFill>
                <a:srgbClr val="F7F7F7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96" name="Freeform 847"/>
            <p:cNvSpPr>
              <a:spLocks/>
            </p:cNvSpPr>
            <p:nvPr/>
          </p:nvSpPr>
          <p:spPr bwMode="auto">
            <a:xfrm>
              <a:off x="2729760" y="2589169"/>
              <a:ext cx="19895" cy="9947"/>
            </a:xfrm>
            <a:custGeom>
              <a:avLst/>
              <a:gdLst>
                <a:gd name="T0" fmla="*/ 11 w 28"/>
                <a:gd name="T1" fmla="*/ 6 h 23"/>
                <a:gd name="T2" fmla="*/ 0 w 28"/>
                <a:gd name="T3" fmla="*/ 18 h 23"/>
                <a:gd name="T4" fmla="*/ 11 w 28"/>
                <a:gd name="T5" fmla="*/ 23 h 23"/>
                <a:gd name="T6" fmla="*/ 28 w 28"/>
                <a:gd name="T7" fmla="*/ 23 h 23"/>
                <a:gd name="T8" fmla="*/ 23 w 28"/>
                <a:gd name="T9" fmla="*/ 6 h 23"/>
                <a:gd name="T10" fmla="*/ 17 w 28"/>
                <a:gd name="T11" fmla="*/ 0 h 23"/>
                <a:gd name="T12" fmla="*/ 11 w 28"/>
                <a:gd name="T13" fmla="*/ 6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23">
                  <a:moveTo>
                    <a:pt x="11" y="6"/>
                  </a:moveTo>
                  <a:lnTo>
                    <a:pt x="0" y="18"/>
                  </a:lnTo>
                  <a:lnTo>
                    <a:pt x="11" y="23"/>
                  </a:lnTo>
                  <a:lnTo>
                    <a:pt x="28" y="23"/>
                  </a:lnTo>
                  <a:lnTo>
                    <a:pt x="23" y="6"/>
                  </a:lnTo>
                  <a:lnTo>
                    <a:pt x="17" y="0"/>
                  </a:lnTo>
                  <a:lnTo>
                    <a:pt x="11" y="6"/>
                  </a:lnTo>
                  <a:close/>
                </a:path>
              </a:pathLst>
            </a:custGeom>
            <a:grpFill/>
            <a:ln w="9525">
              <a:solidFill>
                <a:srgbClr val="F7F7F7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97" name="Freeform 848"/>
            <p:cNvSpPr>
              <a:spLocks/>
            </p:cNvSpPr>
            <p:nvPr/>
          </p:nvSpPr>
          <p:spPr bwMode="auto">
            <a:xfrm>
              <a:off x="2600439" y="2723465"/>
              <a:ext cx="64660" cy="59687"/>
            </a:xfrm>
            <a:custGeom>
              <a:avLst/>
              <a:gdLst>
                <a:gd name="T0" fmla="*/ 53 w 123"/>
                <a:gd name="T1" fmla="*/ 0 h 127"/>
                <a:gd name="T2" fmla="*/ 12 w 123"/>
                <a:gd name="T3" fmla="*/ 35 h 127"/>
                <a:gd name="T4" fmla="*/ 0 w 123"/>
                <a:gd name="T5" fmla="*/ 80 h 127"/>
                <a:gd name="T6" fmla="*/ 12 w 123"/>
                <a:gd name="T7" fmla="*/ 104 h 127"/>
                <a:gd name="T8" fmla="*/ 30 w 123"/>
                <a:gd name="T9" fmla="*/ 98 h 127"/>
                <a:gd name="T10" fmla="*/ 82 w 123"/>
                <a:gd name="T11" fmla="*/ 127 h 127"/>
                <a:gd name="T12" fmla="*/ 88 w 123"/>
                <a:gd name="T13" fmla="*/ 122 h 127"/>
                <a:gd name="T14" fmla="*/ 123 w 123"/>
                <a:gd name="T15" fmla="*/ 80 h 127"/>
                <a:gd name="T16" fmla="*/ 111 w 123"/>
                <a:gd name="T17" fmla="*/ 23 h 127"/>
                <a:gd name="T18" fmla="*/ 70 w 123"/>
                <a:gd name="T19" fmla="*/ 11 h 127"/>
                <a:gd name="T20" fmla="*/ 53 w 123"/>
                <a:gd name="T21" fmla="*/ 0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3" h="127">
                  <a:moveTo>
                    <a:pt x="53" y="0"/>
                  </a:moveTo>
                  <a:lnTo>
                    <a:pt x="12" y="35"/>
                  </a:lnTo>
                  <a:lnTo>
                    <a:pt x="0" y="80"/>
                  </a:lnTo>
                  <a:lnTo>
                    <a:pt x="12" y="104"/>
                  </a:lnTo>
                  <a:lnTo>
                    <a:pt x="30" y="98"/>
                  </a:lnTo>
                  <a:lnTo>
                    <a:pt x="82" y="127"/>
                  </a:lnTo>
                  <a:lnTo>
                    <a:pt x="88" y="122"/>
                  </a:lnTo>
                  <a:lnTo>
                    <a:pt x="123" y="80"/>
                  </a:lnTo>
                  <a:lnTo>
                    <a:pt x="111" y="23"/>
                  </a:lnTo>
                  <a:lnTo>
                    <a:pt x="70" y="11"/>
                  </a:lnTo>
                  <a:lnTo>
                    <a:pt x="53" y="0"/>
                  </a:lnTo>
                  <a:close/>
                </a:path>
              </a:pathLst>
            </a:custGeom>
            <a:grpFill/>
            <a:ln w="9525">
              <a:solidFill>
                <a:srgbClr val="F7F7F7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98" name="Freeform 849"/>
            <p:cNvSpPr>
              <a:spLocks/>
            </p:cNvSpPr>
            <p:nvPr/>
          </p:nvSpPr>
          <p:spPr bwMode="auto">
            <a:xfrm>
              <a:off x="2520856" y="2718490"/>
              <a:ext cx="129321" cy="139268"/>
            </a:xfrm>
            <a:custGeom>
              <a:avLst/>
              <a:gdLst>
                <a:gd name="T0" fmla="*/ 198 w 233"/>
                <a:gd name="T1" fmla="*/ 18 h 308"/>
                <a:gd name="T2" fmla="*/ 192 w 233"/>
                <a:gd name="T3" fmla="*/ 0 h 308"/>
                <a:gd name="T4" fmla="*/ 157 w 233"/>
                <a:gd name="T5" fmla="*/ 29 h 308"/>
                <a:gd name="T6" fmla="*/ 123 w 233"/>
                <a:gd name="T7" fmla="*/ 35 h 308"/>
                <a:gd name="T8" fmla="*/ 88 w 233"/>
                <a:gd name="T9" fmla="*/ 46 h 308"/>
                <a:gd name="T10" fmla="*/ 116 w 233"/>
                <a:gd name="T11" fmla="*/ 81 h 308"/>
                <a:gd name="T12" fmla="*/ 70 w 233"/>
                <a:gd name="T13" fmla="*/ 70 h 308"/>
                <a:gd name="T14" fmla="*/ 53 w 233"/>
                <a:gd name="T15" fmla="*/ 87 h 308"/>
                <a:gd name="T16" fmla="*/ 64 w 233"/>
                <a:gd name="T17" fmla="*/ 133 h 308"/>
                <a:gd name="T18" fmla="*/ 41 w 233"/>
                <a:gd name="T19" fmla="*/ 140 h 308"/>
                <a:gd name="T20" fmla="*/ 41 w 233"/>
                <a:gd name="T21" fmla="*/ 151 h 308"/>
                <a:gd name="T22" fmla="*/ 64 w 233"/>
                <a:gd name="T23" fmla="*/ 180 h 308"/>
                <a:gd name="T24" fmla="*/ 0 w 233"/>
                <a:gd name="T25" fmla="*/ 244 h 308"/>
                <a:gd name="T26" fmla="*/ 46 w 233"/>
                <a:gd name="T27" fmla="*/ 290 h 308"/>
                <a:gd name="T28" fmla="*/ 116 w 233"/>
                <a:gd name="T29" fmla="*/ 308 h 308"/>
                <a:gd name="T30" fmla="*/ 163 w 233"/>
                <a:gd name="T31" fmla="*/ 255 h 308"/>
                <a:gd name="T32" fmla="*/ 198 w 233"/>
                <a:gd name="T33" fmla="*/ 297 h 308"/>
                <a:gd name="T34" fmla="*/ 221 w 233"/>
                <a:gd name="T35" fmla="*/ 273 h 308"/>
                <a:gd name="T36" fmla="*/ 210 w 233"/>
                <a:gd name="T37" fmla="*/ 209 h 308"/>
                <a:gd name="T38" fmla="*/ 227 w 233"/>
                <a:gd name="T39" fmla="*/ 186 h 308"/>
                <a:gd name="T40" fmla="*/ 233 w 233"/>
                <a:gd name="T41" fmla="*/ 140 h 308"/>
                <a:gd name="T42" fmla="*/ 227 w 233"/>
                <a:gd name="T43" fmla="*/ 145 h 308"/>
                <a:gd name="T44" fmla="*/ 175 w 233"/>
                <a:gd name="T45" fmla="*/ 116 h 308"/>
                <a:gd name="T46" fmla="*/ 157 w 233"/>
                <a:gd name="T47" fmla="*/ 122 h 308"/>
                <a:gd name="T48" fmla="*/ 145 w 233"/>
                <a:gd name="T49" fmla="*/ 98 h 308"/>
                <a:gd name="T50" fmla="*/ 157 w 233"/>
                <a:gd name="T51" fmla="*/ 53 h 308"/>
                <a:gd name="T52" fmla="*/ 198 w 233"/>
                <a:gd name="T53" fmla="*/ 18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33" h="308">
                  <a:moveTo>
                    <a:pt x="198" y="18"/>
                  </a:moveTo>
                  <a:lnTo>
                    <a:pt x="192" y="0"/>
                  </a:lnTo>
                  <a:lnTo>
                    <a:pt x="157" y="29"/>
                  </a:lnTo>
                  <a:lnTo>
                    <a:pt x="123" y="35"/>
                  </a:lnTo>
                  <a:lnTo>
                    <a:pt x="88" y="46"/>
                  </a:lnTo>
                  <a:lnTo>
                    <a:pt x="116" y="81"/>
                  </a:lnTo>
                  <a:lnTo>
                    <a:pt x="70" y="70"/>
                  </a:lnTo>
                  <a:lnTo>
                    <a:pt x="53" y="87"/>
                  </a:lnTo>
                  <a:lnTo>
                    <a:pt x="64" y="133"/>
                  </a:lnTo>
                  <a:lnTo>
                    <a:pt x="41" y="140"/>
                  </a:lnTo>
                  <a:lnTo>
                    <a:pt x="41" y="151"/>
                  </a:lnTo>
                  <a:lnTo>
                    <a:pt x="64" y="180"/>
                  </a:lnTo>
                  <a:lnTo>
                    <a:pt x="0" y="244"/>
                  </a:lnTo>
                  <a:lnTo>
                    <a:pt x="46" y="290"/>
                  </a:lnTo>
                  <a:lnTo>
                    <a:pt x="116" y="308"/>
                  </a:lnTo>
                  <a:lnTo>
                    <a:pt x="163" y="255"/>
                  </a:lnTo>
                  <a:lnTo>
                    <a:pt x="198" y="297"/>
                  </a:lnTo>
                  <a:lnTo>
                    <a:pt x="221" y="273"/>
                  </a:lnTo>
                  <a:lnTo>
                    <a:pt x="210" y="209"/>
                  </a:lnTo>
                  <a:lnTo>
                    <a:pt x="227" y="186"/>
                  </a:lnTo>
                  <a:lnTo>
                    <a:pt x="233" y="140"/>
                  </a:lnTo>
                  <a:lnTo>
                    <a:pt x="227" y="145"/>
                  </a:lnTo>
                  <a:lnTo>
                    <a:pt x="175" y="116"/>
                  </a:lnTo>
                  <a:lnTo>
                    <a:pt x="157" y="122"/>
                  </a:lnTo>
                  <a:lnTo>
                    <a:pt x="145" y="98"/>
                  </a:lnTo>
                  <a:lnTo>
                    <a:pt x="157" y="53"/>
                  </a:lnTo>
                  <a:lnTo>
                    <a:pt x="198" y="18"/>
                  </a:lnTo>
                  <a:close/>
                </a:path>
              </a:pathLst>
            </a:custGeom>
            <a:grpFill/>
            <a:ln w="9525">
              <a:solidFill>
                <a:srgbClr val="F7F7F7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99" name="Freeform 850"/>
            <p:cNvSpPr>
              <a:spLocks/>
            </p:cNvSpPr>
            <p:nvPr/>
          </p:nvSpPr>
          <p:spPr bwMode="auto">
            <a:xfrm>
              <a:off x="2665099" y="2803047"/>
              <a:ext cx="64660" cy="74608"/>
            </a:xfrm>
            <a:custGeom>
              <a:avLst/>
              <a:gdLst>
                <a:gd name="T0" fmla="*/ 98 w 122"/>
                <a:gd name="T1" fmla="*/ 6 h 163"/>
                <a:gd name="T2" fmla="*/ 122 w 122"/>
                <a:gd name="T3" fmla="*/ 46 h 163"/>
                <a:gd name="T4" fmla="*/ 98 w 122"/>
                <a:gd name="T5" fmla="*/ 52 h 163"/>
                <a:gd name="T6" fmla="*/ 110 w 122"/>
                <a:gd name="T7" fmla="*/ 76 h 163"/>
                <a:gd name="T8" fmla="*/ 93 w 122"/>
                <a:gd name="T9" fmla="*/ 111 h 163"/>
                <a:gd name="T10" fmla="*/ 98 w 122"/>
                <a:gd name="T11" fmla="*/ 122 h 163"/>
                <a:gd name="T12" fmla="*/ 63 w 122"/>
                <a:gd name="T13" fmla="*/ 163 h 163"/>
                <a:gd name="T14" fmla="*/ 0 w 122"/>
                <a:gd name="T15" fmla="*/ 146 h 163"/>
                <a:gd name="T16" fmla="*/ 6 w 122"/>
                <a:gd name="T17" fmla="*/ 104 h 163"/>
                <a:gd name="T18" fmla="*/ 35 w 122"/>
                <a:gd name="T19" fmla="*/ 99 h 163"/>
                <a:gd name="T20" fmla="*/ 40 w 122"/>
                <a:gd name="T21" fmla="*/ 34 h 163"/>
                <a:gd name="T22" fmla="*/ 35 w 122"/>
                <a:gd name="T23" fmla="*/ 6 h 163"/>
                <a:gd name="T24" fmla="*/ 46 w 122"/>
                <a:gd name="T25" fmla="*/ 0 h 163"/>
                <a:gd name="T26" fmla="*/ 70 w 122"/>
                <a:gd name="T27" fmla="*/ 12 h 163"/>
                <a:gd name="T28" fmla="*/ 98 w 122"/>
                <a:gd name="T29" fmla="*/ 6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2" h="163">
                  <a:moveTo>
                    <a:pt x="98" y="6"/>
                  </a:moveTo>
                  <a:lnTo>
                    <a:pt x="122" y="46"/>
                  </a:lnTo>
                  <a:lnTo>
                    <a:pt x="98" y="52"/>
                  </a:lnTo>
                  <a:lnTo>
                    <a:pt x="110" y="76"/>
                  </a:lnTo>
                  <a:lnTo>
                    <a:pt x="93" y="111"/>
                  </a:lnTo>
                  <a:lnTo>
                    <a:pt x="98" y="122"/>
                  </a:lnTo>
                  <a:lnTo>
                    <a:pt x="63" y="163"/>
                  </a:lnTo>
                  <a:lnTo>
                    <a:pt x="0" y="146"/>
                  </a:lnTo>
                  <a:lnTo>
                    <a:pt x="6" y="104"/>
                  </a:lnTo>
                  <a:lnTo>
                    <a:pt x="35" y="99"/>
                  </a:lnTo>
                  <a:lnTo>
                    <a:pt x="40" y="34"/>
                  </a:lnTo>
                  <a:lnTo>
                    <a:pt x="35" y="6"/>
                  </a:lnTo>
                  <a:lnTo>
                    <a:pt x="46" y="0"/>
                  </a:lnTo>
                  <a:lnTo>
                    <a:pt x="70" y="12"/>
                  </a:lnTo>
                  <a:lnTo>
                    <a:pt x="98" y="6"/>
                  </a:lnTo>
                  <a:close/>
                </a:path>
              </a:pathLst>
            </a:custGeom>
            <a:grpFill/>
            <a:ln w="9525">
              <a:solidFill>
                <a:srgbClr val="F7F7F7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00" name="Freeform 851"/>
            <p:cNvSpPr>
              <a:spLocks/>
            </p:cNvSpPr>
            <p:nvPr/>
          </p:nvSpPr>
          <p:spPr bwMode="auto">
            <a:xfrm>
              <a:off x="2645204" y="2728438"/>
              <a:ext cx="193981" cy="193981"/>
            </a:xfrm>
            <a:custGeom>
              <a:avLst/>
              <a:gdLst>
                <a:gd name="T0" fmla="*/ 128 w 360"/>
                <a:gd name="T1" fmla="*/ 116 h 413"/>
                <a:gd name="T2" fmla="*/ 157 w 360"/>
                <a:gd name="T3" fmla="*/ 104 h 413"/>
                <a:gd name="T4" fmla="*/ 163 w 360"/>
                <a:gd name="T5" fmla="*/ 69 h 413"/>
                <a:gd name="T6" fmla="*/ 203 w 360"/>
                <a:gd name="T7" fmla="*/ 29 h 413"/>
                <a:gd name="T8" fmla="*/ 208 w 360"/>
                <a:gd name="T9" fmla="*/ 6 h 413"/>
                <a:gd name="T10" fmla="*/ 215 w 360"/>
                <a:gd name="T11" fmla="*/ 0 h 413"/>
                <a:gd name="T12" fmla="*/ 226 w 360"/>
                <a:gd name="T13" fmla="*/ 24 h 413"/>
                <a:gd name="T14" fmla="*/ 215 w 360"/>
                <a:gd name="T15" fmla="*/ 69 h 413"/>
                <a:gd name="T16" fmla="*/ 243 w 360"/>
                <a:gd name="T17" fmla="*/ 69 h 413"/>
                <a:gd name="T18" fmla="*/ 267 w 360"/>
                <a:gd name="T19" fmla="*/ 93 h 413"/>
                <a:gd name="T20" fmla="*/ 261 w 360"/>
                <a:gd name="T21" fmla="*/ 139 h 413"/>
                <a:gd name="T22" fmla="*/ 278 w 360"/>
                <a:gd name="T23" fmla="*/ 191 h 413"/>
                <a:gd name="T24" fmla="*/ 313 w 360"/>
                <a:gd name="T25" fmla="*/ 198 h 413"/>
                <a:gd name="T26" fmla="*/ 360 w 360"/>
                <a:gd name="T27" fmla="*/ 256 h 413"/>
                <a:gd name="T28" fmla="*/ 348 w 360"/>
                <a:gd name="T29" fmla="*/ 296 h 413"/>
                <a:gd name="T30" fmla="*/ 296 w 360"/>
                <a:gd name="T31" fmla="*/ 325 h 413"/>
                <a:gd name="T32" fmla="*/ 337 w 360"/>
                <a:gd name="T33" fmla="*/ 366 h 413"/>
                <a:gd name="T34" fmla="*/ 313 w 360"/>
                <a:gd name="T35" fmla="*/ 383 h 413"/>
                <a:gd name="T36" fmla="*/ 267 w 360"/>
                <a:gd name="T37" fmla="*/ 390 h 413"/>
                <a:gd name="T38" fmla="*/ 250 w 360"/>
                <a:gd name="T39" fmla="*/ 383 h 413"/>
                <a:gd name="T40" fmla="*/ 232 w 360"/>
                <a:gd name="T41" fmla="*/ 395 h 413"/>
                <a:gd name="T42" fmla="*/ 163 w 360"/>
                <a:gd name="T43" fmla="*/ 401 h 413"/>
                <a:gd name="T44" fmla="*/ 133 w 360"/>
                <a:gd name="T45" fmla="*/ 383 h 413"/>
                <a:gd name="T46" fmla="*/ 58 w 360"/>
                <a:gd name="T47" fmla="*/ 413 h 413"/>
                <a:gd name="T48" fmla="*/ 6 w 360"/>
                <a:gd name="T49" fmla="*/ 395 h 413"/>
                <a:gd name="T50" fmla="*/ 0 w 360"/>
                <a:gd name="T51" fmla="*/ 383 h 413"/>
                <a:gd name="T52" fmla="*/ 29 w 360"/>
                <a:gd name="T53" fmla="*/ 378 h 413"/>
                <a:gd name="T54" fmla="*/ 53 w 360"/>
                <a:gd name="T55" fmla="*/ 337 h 413"/>
                <a:gd name="T56" fmla="*/ 98 w 360"/>
                <a:gd name="T57" fmla="*/ 320 h 413"/>
                <a:gd name="T58" fmla="*/ 128 w 360"/>
                <a:gd name="T59" fmla="*/ 279 h 413"/>
                <a:gd name="T60" fmla="*/ 128 w 360"/>
                <a:gd name="T61" fmla="*/ 268 h 413"/>
                <a:gd name="T62" fmla="*/ 145 w 360"/>
                <a:gd name="T63" fmla="*/ 233 h 413"/>
                <a:gd name="T64" fmla="*/ 140 w 360"/>
                <a:gd name="T65" fmla="*/ 203 h 413"/>
                <a:gd name="T66" fmla="*/ 157 w 360"/>
                <a:gd name="T67" fmla="*/ 198 h 413"/>
                <a:gd name="T68" fmla="*/ 133 w 360"/>
                <a:gd name="T69" fmla="*/ 163 h 413"/>
                <a:gd name="T70" fmla="*/ 128 w 360"/>
                <a:gd name="T71" fmla="*/ 116 h 4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60" h="413">
                  <a:moveTo>
                    <a:pt x="128" y="116"/>
                  </a:moveTo>
                  <a:lnTo>
                    <a:pt x="157" y="104"/>
                  </a:lnTo>
                  <a:lnTo>
                    <a:pt x="163" y="69"/>
                  </a:lnTo>
                  <a:lnTo>
                    <a:pt x="203" y="29"/>
                  </a:lnTo>
                  <a:lnTo>
                    <a:pt x="208" y="6"/>
                  </a:lnTo>
                  <a:lnTo>
                    <a:pt x="215" y="0"/>
                  </a:lnTo>
                  <a:lnTo>
                    <a:pt x="226" y="24"/>
                  </a:lnTo>
                  <a:lnTo>
                    <a:pt x="215" y="69"/>
                  </a:lnTo>
                  <a:lnTo>
                    <a:pt x="243" y="69"/>
                  </a:lnTo>
                  <a:lnTo>
                    <a:pt x="267" y="93"/>
                  </a:lnTo>
                  <a:lnTo>
                    <a:pt x="261" y="139"/>
                  </a:lnTo>
                  <a:lnTo>
                    <a:pt x="278" y="191"/>
                  </a:lnTo>
                  <a:lnTo>
                    <a:pt x="313" y="198"/>
                  </a:lnTo>
                  <a:lnTo>
                    <a:pt x="360" y="256"/>
                  </a:lnTo>
                  <a:lnTo>
                    <a:pt x="348" y="296"/>
                  </a:lnTo>
                  <a:lnTo>
                    <a:pt x="296" y="325"/>
                  </a:lnTo>
                  <a:lnTo>
                    <a:pt x="337" y="366"/>
                  </a:lnTo>
                  <a:lnTo>
                    <a:pt x="313" y="383"/>
                  </a:lnTo>
                  <a:lnTo>
                    <a:pt x="267" y="390"/>
                  </a:lnTo>
                  <a:lnTo>
                    <a:pt x="250" y="383"/>
                  </a:lnTo>
                  <a:lnTo>
                    <a:pt x="232" y="395"/>
                  </a:lnTo>
                  <a:lnTo>
                    <a:pt x="163" y="401"/>
                  </a:lnTo>
                  <a:lnTo>
                    <a:pt x="133" y="383"/>
                  </a:lnTo>
                  <a:lnTo>
                    <a:pt x="58" y="413"/>
                  </a:lnTo>
                  <a:lnTo>
                    <a:pt x="6" y="395"/>
                  </a:lnTo>
                  <a:lnTo>
                    <a:pt x="0" y="383"/>
                  </a:lnTo>
                  <a:lnTo>
                    <a:pt x="29" y="378"/>
                  </a:lnTo>
                  <a:lnTo>
                    <a:pt x="53" y="337"/>
                  </a:lnTo>
                  <a:lnTo>
                    <a:pt x="98" y="320"/>
                  </a:lnTo>
                  <a:lnTo>
                    <a:pt x="128" y="279"/>
                  </a:lnTo>
                  <a:lnTo>
                    <a:pt x="128" y="268"/>
                  </a:lnTo>
                  <a:lnTo>
                    <a:pt x="145" y="233"/>
                  </a:lnTo>
                  <a:lnTo>
                    <a:pt x="140" y="203"/>
                  </a:lnTo>
                  <a:lnTo>
                    <a:pt x="157" y="198"/>
                  </a:lnTo>
                  <a:lnTo>
                    <a:pt x="133" y="163"/>
                  </a:lnTo>
                  <a:lnTo>
                    <a:pt x="128" y="116"/>
                  </a:lnTo>
                  <a:close/>
                </a:path>
              </a:pathLst>
            </a:custGeom>
            <a:grpFill/>
            <a:ln w="9525">
              <a:solidFill>
                <a:srgbClr val="F7F7F7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01" name="Freeform 852"/>
            <p:cNvSpPr>
              <a:spLocks/>
            </p:cNvSpPr>
            <p:nvPr/>
          </p:nvSpPr>
          <p:spPr bwMode="auto">
            <a:xfrm>
              <a:off x="2660124" y="2599118"/>
              <a:ext cx="99478" cy="184034"/>
            </a:xfrm>
            <a:custGeom>
              <a:avLst/>
              <a:gdLst>
                <a:gd name="T0" fmla="*/ 115 w 197"/>
                <a:gd name="T1" fmla="*/ 401 h 401"/>
                <a:gd name="T2" fmla="*/ 98 w 197"/>
                <a:gd name="T3" fmla="*/ 354 h 401"/>
                <a:gd name="T4" fmla="*/ 104 w 197"/>
                <a:gd name="T5" fmla="*/ 314 h 401"/>
                <a:gd name="T6" fmla="*/ 69 w 197"/>
                <a:gd name="T7" fmla="*/ 337 h 401"/>
                <a:gd name="T8" fmla="*/ 40 w 197"/>
                <a:gd name="T9" fmla="*/ 309 h 401"/>
                <a:gd name="T10" fmla="*/ 35 w 197"/>
                <a:gd name="T11" fmla="*/ 250 h 401"/>
                <a:gd name="T12" fmla="*/ 17 w 197"/>
                <a:gd name="T13" fmla="*/ 204 h 401"/>
                <a:gd name="T14" fmla="*/ 0 w 197"/>
                <a:gd name="T15" fmla="*/ 209 h 401"/>
                <a:gd name="T16" fmla="*/ 0 w 197"/>
                <a:gd name="T17" fmla="*/ 175 h 401"/>
                <a:gd name="T18" fmla="*/ 23 w 197"/>
                <a:gd name="T19" fmla="*/ 140 h 401"/>
                <a:gd name="T20" fmla="*/ 17 w 197"/>
                <a:gd name="T21" fmla="*/ 122 h 401"/>
                <a:gd name="T22" fmla="*/ 23 w 197"/>
                <a:gd name="T23" fmla="*/ 75 h 401"/>
                <a:gd name="T24" fmla="*/ 40 w 197"/>
                <a:gd name="T25" fmla="*/ 65 h 401"/>
                <a:gd name="T26" fmla="*/ 28 w 197"/>
                <a:gd name="T27" fmla="*/ 47 h 401"/>
                <a:gd name="T28" fmla="*/ 40 w 197"/>
                <a:gd name="T29" fmla="*/ 6 h 401"/>
                <a:gd name="T30" fmla="*/ 45 w 197"/>
                <a:gd name="T31" fmla="*/ 0 h 401"/>
                <a:gd name="T32" fmla="*/ 127 w 197"/>
                <a:gd name="T33" fmla="*/ 18 h 401"/>
                <a:gd name="T34" fmla="*/ 127 w 197"/>
                <a:gd name="T35" fmla="*/ 41 h 401"/>
                <a:gd name="T36" fmla="*/ 98 w 197"/>
                <a:gd name="T37" fmla="*/ 47 h 401"/>
                <a:gd name="T38" fmla="*/ 87 w 197"/>
                <a:gd name="T39" fmla="*/ 87 h 401"/>
                <a:gd name="T40" fmla="*/ 110 w 197"/>
                <a:gd name="T41" fmla="*/ 82 h 401"/>
                <a:gd name="T42" fmla="*/ 115 w 197"/>
                <a:gd name="T43" fmla="*/ 99 h 401"/>
                <a:gd name="T44" fmla="*/ 145 w 197"/>
                <a:gd name="T45" fmla="*/ 99 h 401"/>
                <a:gd name="T46" fmla="*/ 173 w 197"/>
                <a:gd name="T47" fmla="*/ 128 h 401"/>
                <a:gd name="T48" fmla="*/ 127 w 197"/>
                <a:gd name="T49" fmla="*/ 232 h 401"/>
                <a:gd name="T50" fmla="*/ 179 w 197"/>
                <a:gd name="T51" fmla="*/ 244 h 401"/>
                <a:gd name="T52" fmla="*/ 197 w 197"/>
                <a:gd name="T53" fmla="*/ 285 h 401"/>
                <a:gd name="T54" fmla="*/ 190 w 197"/>
                <a:gd name="T55" fmla="*/ 291 h 401"/>
                <a:gd name="T56" fmla="*/ 185 w 197"/>
                <a:gd name="T57" fmla="*/ 314 h 401"/>
                <a:gd name="T58" fmla="*/ 145 w 197"/>
                <a:gd name="T59" fmla="*/ 354 h 401"/>
                <a:gd name="T60" fmla="*/ 139 w 197"/>
                <a:gd name="T61" fmla="*/ 389 h 401"/>
                <a:gd name="T62" fmla="*/ 115 w 197"/>
                <a:gd name="T63" fmla="*/ 401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97" h="401">
                  <a:moveTo>
                    <a:pt x="115" y="401"/>
                  </a:moveTo>
                  <a:lnTo>
                    <a:pt x="98" y="354"/>
                  </a:lnTo>
                  <a:lnTo>
                    <a:pt x="104" y="314"/>
                  </a:lnTo>
                  <a:lnTo>
                    <a:pt x="69" y="337"/>
                  </a:lnTo>
                  <a:lnTo>
                    <a:pt x="40" y="309"/>
                  </a:lnTo>
                  <a:lnTo>
                    <a:pt x="35" y="250"/>
                  </a:lnTo>
                  <a:lnTo>
                    <a:pt x="17" y="204"/>
                  </a:lnTo>
                  <a:lnTo>
                    <a:pt x="0" y="209"/>
                  </a:lnTo>
                  <a:lnTo>
                    <a:pt x="0" y="175"/>
                  </a:lnTo>
                  <a:lnTo>
                    <a:pt x="23" y="140"/>
                  </a:lnTo>
                  <a:lnTo>
                    <a:pt x="17" y="122"/>
                  </a:lnTo>
                  <a:lnTo>
                    <a:pt x="23" y="75"/>
                  </a:lnTo>
                  <a:lnTo>
                    <a:pt x="40" y="65"/>
                  </a:lnTo>
                  <a:lnTo>
                    <a:pt x="28" y="47"/>
                  </a:lnTo>
                  <a:lnTo>
                    <a:pt x="40" y="6"/>
                  </a:lnTo>
                  <a:lnTo>
                    <a:pt x="45" y="0"/>
                  </a:lnTo>
                  <a:lnTo>
                    <a:pt x="127" y="18"/>
                  </a:lnTo>
                  <a:lnTo>
                    <a:pt x="127" y="41"/>
                  </a:lnTo>
                  <a:lnTo>
                    <a:pt x="98" y="47"/>
                  </a:lnTo>
                  <a:lnTo>
                    <a:pt x="87" y="87"/>
                  </a:lnTo>
                  <a:lnTo>
                    <a:pt x="110" y="82"/>
                  </a:lnTo>
                  <a:lnTo>
                    <a:pt x="115" y="99"/>
                  </a:lnTo>
                  <a:lnTo>
                    <a:pt x="145" y="99"/>
                  </a:lnTo>
                  <a:lnTo>
                    <a:pt x="173" y="128"/>
                  </a:lnTo>
                  <a:lnTo>
                    <a:pt x="127" y="232"/>
                  </a:lnTo>
                  <a:lnTo>
                    <a:pt x="179" y="244"/>
                  </a:lnTo>
                  <a:lnTo>
                    <a:pt x="197" y="285"/>
                  </a:lnTo>
                  <a:lnTo>
                    <a:pt x="190" y="291"/>
                  </a:lnTo>
                  <a:lnTo>
                    <a:pt x="185" y="314"/>
                  </a:lnTo>
                  <a:lnTo>
                    <a:pt x="145" y="354"/>
                  </a:lnTo>
                  <a:lnTo>
                    <a:pt x="139" y="389"/>
                  </a:lnTo>
                  <a:lnTo>
                    <a:pt x="115" y="401"/>
                  </a:lnTo>
                  <a:close/>
                </a:path>
              </a:pathLst>
            </a:custGeom>
            <a:grpFill/>
            <a:ln w="9525">
              <a:solidFill>
                <a:srgbClr val="F7F7F7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02" name="Freeform 854"/>
            <p:cNvSpPr>
              <a:spLocks/>
            </p:cNvSpPr>
            <p:nvPr/>
          </p:nvSpPr>
          <p:spPr bwMode="auto">
            <a:xfrm>
              <a:off x="5281366" y="2952264"/>
              <a:ext cx="945039" cy="382989"/>
            </a:xfrm>
            <a:custGeom>
              <a:avLst/>
              <a:gdLst>
                <a:gd name="T0" fmla="*/ 0 w 1744"/>
                <a:gd name="T1" fmla="*/ 267 h 835"/>
                <a:gd name="T2" fmla="*/ 99 w 1744"/>
                <a:gd name="T3" fmla="*/ 202 h 835"/>
                <a:gd name="T4" fmla="*/ 268 w 1744"/>
                <a:gd name="T5" fmla="*/ 98 h 835"/>
                <a:gd name="T6" fmla="*/ 326 w 1744"/>
                <a:gd name="T7" fmla="*/ 92 h 835"/>
                <a:gd name="T8" fmla="*/ 454 w 1744"/>
                <a:gd name="T9" fmla="*/ 174 h 835"/>
                <a:gd name="T10" fmla="*/ 530 w 1744"/>
                <a:gd name="T11" fmla="*/ 157 h 835"/>
                <a:gd name="T12" fmla="*/ 617 w 1744"/>
                <a:gd name="T13" fmla="*/ 0 h 835"/>
                <a:gd name="T14" fmla="*/ 710 w 1744"/>
                <a:gd name="T15" fmla="*/ 0 h 835"/>
                <a:gd name="T16" fmla="*/ 797 w 1744"/>
                <a:gd name="T17" fmla="*/ 139 h 835"/>
                <a:gd name="T18" fmla="*/ 867 w 1744"/>
                <a:gd name="T19" fmla="*/ 139 h 835"/>
                <a:gd name="T20" fmla="*/ 994 w 1744"/>
                <a:gd name="T21" fmla="*/ 75 h 835"/>
                <a:gd name="T22" fmla="*/ 1111 w 1744"/>
                <a:gd name="T23" fmla="*/ 157 h 835"/>
                <a:gd name="T24" fmla="*/ 1338 w 1744"/>
                <a:gd name="T25" fmla="*/ 139 h 835"/>
                <a:gd name="T26" fmla="*/ 1407 w 1744"/>
                <a:gd name="T27" fmla="*/ 46 h 835"/>
                <a:gd name="T28" fmla="*/ 1488 w 1744"/>
                <a:gd name="T29" fmla="*/ 87 h 835"/>
                <a:gd name="T30" fmla="*/ 1582 w 1744"/>
                <a:gd name="T31" fmla="*/ 92 h 835"/>
                <a:gd name="T32" fmla="*/ 1540 w 1744"/>
                <a:gd name="T33" fmla="*/ 127 h 835"/>
                <a:gd name="T34" fmla="*/ 1540 w 1744"/>
                <a:gd name="T35" fmla="*/ 249 h 835"/>
                <a:gd name="T36" fmla="*/ 1652 w 1744"/>
                <a:gd name="T37" fmla="*/ 244 h 835"/>
                <a:gd name="T38" fmla="*/ 1704 w 1744"/>
                <a:gd name="T39" fmla="*/ 232 h 835"/>
                <a:gd name="T40" fmla="*/ 1744 w 1744"/>
                <a:gd name="T41" fmla="*/ 302 h 835"/>
                <a:gd name="T42" fmla="*/ 1744 w 1744"/>
                <a:gd name="T43" fmla="*/ 383 h 835"/>
                <a:gd name="T44" fmla="*/ 1674 w 1744"/>
                <a:gd name="T45" fmla="*/ 383 h 835"/>
                <a:gd name="T46" fmla="*/ 1535 w 1744"/>
                <a:gd name="T47" fmla="*/ 528 h 835"/>
                <a:gd name="T48" fmla="*/ 1383 w 1744"/>
                <a:gd name="T49" fmla="*/ 557 h 835"/>
                <a:gd name="T50" fmla="*/ 1383 w 1744"/>
                <a:gd name="T51" fmla="*/ 650 h 835"/>
                <a:gd name="T52" fmla="*/ 1268 w 1744"/>
                <a:gd name="T53" fmla="*/ 743 h 835"/>
                <a:gd name="T54" fmla="*/ 1000 w 1744"/>
                <a:gd name="T55" fmla="*/ 835 h 835"/>
                <a:gd name="T56" fmla="*/ 785 w 1744"/>
                <a:gd name="T57" fmla="*/ 766 h 835"/>
                <a:gd name="T58" fmla="*/ 750 w 1744"/>
                <a:gd name="T59" fmla="*/ 748 h 835"/>
                <a:gd name="T60" fmla="*/ 593 w 1744"/>
                <a:gd name="T61" fmla="*/ 748 h 835"/>
                <a:gd name="T62" fmla="*/ 436 w 1744"/>
                <a:gd name="T63" fmla="*/ 609 h 835"/>
                <a:gd name="T64" fmla="*/ 303 w 1744"/>
                <a:gd name="T65" fmla="*/ 609 h 835"/>
                <a:gd name="T66" fmla="*/ 209 w 1744"/>
                <a:gd name="T67" fmla="*/ 563 h 835"/>
                <a:gd name="T68" fmla="*/ 209 w 1744"/>
                <a:gd name="T69" fmla="*/ 429 h 835"/>
                <a:gd name="T70" fmla="*/ 140 w 1744"/>
                <a:gd name="T71" fmla="*/ 359 h 835"/>
                <a:gd name="T72" fmla="*/ 59 w 1744"/>
                <a:gd name="T73" fmla="*/ 342 h 835"/>
                <a:gd name="T74" fmla="*/ 0 w 1744"/>
                <a:gd name="T75" fmla="*/ 307 h 835"/>
                <a:gd name="T76" fmla="*/ 0 w 1744"/>
                <a:gd name="T77" fmla="*/ 267 h 8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744" h="835">
                  <a:moveTo>
                    <a:pt x="0" y="267"/>
                  </a:moveTo>
                  <a:lnTo>
                    <a:pt x="99" y="202"/>
                  </a:lnTo>
                  <a:lnTo>
                    <a:pt x="268" y="98"/>
                  </a:lnTo>
                  <a:lnTo>
                    <a:pt x="326" y="92"/>
                  </a:lnTo>
                  <a:lnTo>
                    <a:pt x="454" y="174"/>
                  </a:lnTo>
                  <a:lnTo>
                    <a:pt x="530" y="157"/>
                  </a:lnTo>
                  <a:lnTo>
                    <a:pt x="617" y="0"/>
                  </a:lnTo>
                  <a:lnTo>
                    <a:pt x="710" y="0"/>
                  </a:lnTo>
                  <a:lnTo>
                    <a:pt x="797" y="139"/>
                  </a:lnTo>
                  <a:lnTo>
                    <a:pt x="867" y="139"/>
                  </a:lnTo>
                  <a:lnTo>
                    <a:pt x="994" y="75"/>
                  </a:lnTo>
                  <a:lnTo>
                    <a:pt x="1111" y="157"/>
                  </a:lnTo>
                  <a:lnTo>
                    <a:pt x="1338" y="139"/>
                  </a:lnTo>
                  <a:lnTo>
                    <a:pt x="1407" y="46"/>
                  </a:lnTo>
                  <a:lnTo>
                    <a:pt x="1488" y="87"/>
                  </a:lnTo>
                  <a:lnTo>
                    <a:pt x="1582" y="92"/>
                  </a:lnTo>
                  <a:lnTo>
                    <a:pt x="1540" y="127"/>
                  </a:lnTo>
                  <a:lnTo>
                    <a:pt x="1540" y="249"/>
                  </a:lnTo>
                  <a:lnTo>
                    <a:pt x="1652" y="244"/>
                  </a:lnTo>
                  <a:lnTo>
                    <a:pt x="1704" y="232"/>
                  </a:lnTo>
                  <a:lnTo>
                    <a:pt x="1744" y="302"/>
                  </a:lnTo>
                  <a:lnTo>
                    <a:pt x="1744" y="383"/>
                  </a:lnTo>
                  <a:lnTo>
                    <a:pt x="1674" y="383"/>
                  </a:lnTo>
                  <a:lnTo>
                    <a:pt x="1535" y="528"/>
                  </a:lnTo>
                  <a:lnTo>
                    <a:pt x="1383" y="557"/>
                  </a:lnTo>
                  <a:lnTo>
                    <a:pt x="1383" y="650"/>
                  </a:lnTo>
                  <a:lnTo>
                    <a:pt x="1268" y="743"/>
                  </a:lnTo>
                  <a:lnTo>
                    <a:pt x="1000" y="835"/>
                  </a:lnTo>
                  <a:lnTo>
                    <a:pt x="785" y="766"/>
                  </a:lnTo>
                  <a:lnTo>
                    <a:pt x="750" y="748"/>
                  </a:lnTo>
                  <a:lnTo>
                    <a:pt x="593" y="748"/>
                  </a:lnTo>
                  <a:lnTo>
                    <a:pt x="436" y="609"/>
                  </a:lnTo>
                  <a:lnTo>
                    <a:pt x="303" y="609"/>
                  </a:lnTo>
                  <a:lnTo>
                    <a:pt x="209" y="563"/>
                  </a:lnTo>
                  <a:lnTo>
                    <a:pt x="209" y="429"/>
                  </a:lnTo>
                  <a:lnTo>
                    <a:pt x="140" y="359"/>
                  </a:lnTo>
                  <a:lnTo>
                    <a:pt x="59" y="342"/>
                  </a:lnTo>
                  <a:lnTo>
                    <a:pt x="0" y="307"/>
                  </a:lnTo>
                  <a:lnTo>
                    <a:pt x="0" y="267"/>
                  </a:lnTo>
                  <a:close/>
                </a:path>
              </a:pathLst>
            </a:custGeom>
            <a:grpFill/>
            <a:ln w="9525">
              <a:solidFill>
                <a:srgbClr val="F7F7F7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03" name="Freeform 855"/>
            <p:cNvSpPr>
              <a:spLocks/>
            </p:cNvSpPr>
            <p:nvPr/>
          </p:nvSpPr>
          <p:spPr bwMode="auto">
            <a:xfrm>
              <a:off x="6455205" y="3181062"/>
              <a:ext cx="179060" cy="263616"/>
            </a:xfrm>
            <a:custGeom>
              <a:avLst/>
              <a:gdLst>
                <a:gd name="T0" fmla="*/ 267 w 337"/>
                <a:gd name="T1" fmla="*/ 0 h 563"/>
                <a:gd name="T2" fmla="*/ 337 w 337"/>
                <a:gd name="T3" fmla="*/ 64 h 563"/>
                <a:gd name="T4" fmla="*/ 290 w 337"/>
                <a:gd name="T5" fmla="*/ 134 h 563"/>
                <a:gd name="T6" fmla="*/ 267 w 337"/>
                <a:gd name="T7" fmla="*/ 221 h 563"/>
                <a:gd name="T8" fmla="*/ 267 w 337"/>
                <a:gd name="T9" fmla="*/ 291 h 563"/>
                <a:gd name="T10" fmla="*/ 180 w 337"/>
                <a:gd name="T11" fmla="*/ 383 h 563"/>
                <a:gd name="T12" fmla="*/ 157 w 337"/>
                <a:gd name="T13" fmla="*/ 448 h 563"/>
                <a:gd name="T14" fmla="*/ 225 w 337"/>
                <a:gd name="T15" fmla="*/ 517 h 563"/>
                <a:gd name="T16" fmla="*/ 203 w 337"/>
                <a:gd name="T17" fmla="*/ 540 h 563"/>
                <a:gd name="T18" fmla="*/ 133 w 337"/>
                <a:gd name="T19" fmla="*/ 563 h 563"/>
                <a:gd name="T20" fmla="*/ 70 w 337"/>
                <a:gd name="T21" fmla="*/ 563 h 563"/>
                <a:gd name="T22" fmla="*/ 70 w 337"/>
                <a:gd name="T23" fmla="*/ 470 h 563"/>
                <a:gd name="T24" fmla="*/ 46 w 337"/>
                <a:gd name="T25" fmla="*/ 430 h 563"/>
                <a:gd name="T26" fmla="*/ 0 w 337"/>
                <a:gd name="T27" fmla="*/ 383 h 563"/>
                <a:gd name="T28" fmla="*/ 80 w 337"/>
                <a:gd name="T29" fmla="*/ 273 h 563"/>
                <a:gd name="T30" fmla="*/ 133 w 337"/>
                <a:gd name="T31" fmla="*/ 249 h 563"/>
                <a:gd name="T32" fmla="*/ 180 w 337"/>
                <a:gd name="T33" fmla="*/ 157 h 563"/>
                <a:gd name="T34" fmla="*/ 243 w 337"/>
                <a:gd name="T35" fmla="*/ 87 h 563"/>
                <a:gd name="T36" fmla="*/ 243 w 337"/>
                <a:gd name="T37" fmla="*/ 17 h 563"/>
                <a:gd name="T38" fmla="*/ 267 w 337"/>
                <a:gd name="T39" fmla="*/ 0 h 5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37" h="563">
                  <a:moveTo>
                    <a:pt x="267" y="0"/>
                  </a:moveTo>
                  <a:lnTo>
                    <a:pt x="337" y="64"/>
                  </a:lnTo>
                  <a:lnTo>
                    <a:pt x="290" y="134"/>
                  </a:lnTo>
                  <a:lnTo>
                    <a:pt x="267" y="221"/>
                  </a:lnTo>
                  <a:lnTo>
                    <a:pt x="267" y="291"/>
                  </a:lnTo>
                  <a:lnTo>
                    <a:pt x="180" y="383"/>
                  </a:lnTo>
                  <a:lnTo>
                    <a:pt x="157" y="448"/>
                  </a:lnTo>
                  <a:lnTo>
                    <a:pt x="225" y="517"/>
                  </a:lnTo>
                  <a:lnTo>
                    <a:pt x="203" y="540"/>
                  </a:lnTo>
                  <a:lnTo>
                    <a:pt x="133" y="563"/>
                  </a:lnTo>
                  <a:lnTo>
                    <a:pt x="70" y="563"/>
                  </a:lnTo>
                  <a:lnTo>
                    <a:pt x="70" y="470"/>
                  </a:lnTo>
                  <a:lnTo>
                    <a:pt x="46" y="430"/>
                  </a:lnTo>
                  <a:lnTo>
                    <a:pt x="0" y="383"/>
                  </a:lnTo>
                  <a:lnTo>
                    <a:pt x="80" y="273"/>
                  </a:lnTo>
                  <a:lnTo>
                    <a:pt x="133" y="249"/>
                  </a:lnTo>
                  <a:lnTo>
                    <a:pt x="180" y="157"/>
                  </a:lnTo>
                  <a:lnTo>
                    <a:pt x="243" y="87"/>
                  </a:lnTo>
                  <a:lnTo>
                    <a:pt x="243" y="17"/>
                  </a:lnTo>
                  <a:lnTo>
                    <a:pt x="267" y="0"/>
                  </a:lnTo>
                  <a:close/>
                </a:path>
              </a:pathLst>
            </a:custGeom>
            <a:grpFill/>
            <a:ln w="9525">
              <a:solidFill>
                <a:srgbClr val="F7F7F7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04" name="Freeform 856"/>
            <p:cNvSpPr>
              <a:spLocks/>
            </p:cNvSpPr>
            <p:nvPr/>
          </p:nvSpPr>
          <p:spPr bwMode="auto">
            <a:xfrm>
              <a:off x="6514892" y="3419810"/>
              <a:ext cx="109425" cy="124347"/>
            </a:xfrm>
            <a:custGeom>
              <a:avLst/>
              <a:gdLst>
                <a:gd name="T0" fmla="*/ 0 w 203"/>
                <a:gd name="T1" fmla="*/ 46 h 267"/>
                <a:gd name="T2" fmla="*/ 47 w 203"/>
                <a:gd name="T3" fmla="*/ 88 h 267"/>
                <a:gd name="T4" fmla="*/ 70 w 203"/>
                <a:gd name="T5" fmla="*/ 180 h 267"/>
                <a:gd name="T6" fmla="*/ 70 w 203"/>
                <a:gd name="T7" fmla="*/ 267 h 267"/>
                <a:gd name="T8" fmla="*/ 115 w 203"/>
                <a:gd name="T9" fmla="*/ 267 h 267"/>
                <a:gd name="T10" fmla="*/ 203 w 203"/>
                <a:gd name="T11" fmla="*/ 250 h 267"/>
                <a:gd name="T12" fmla="*/ 203 w 203"/>
                <a:gd name="T13" fmla="*/ 180 h 267"/>
                <a:gd name="T14" fmla="*/ 157 w 203"/>
                <a:gd name="T15" fmla="*/ 88 h 267"/>
                <a:gd name="T16" fmla="*/ 115 w 203"/>
                <a:gd name="T17" fmla="*/ 0 h 267"/>
                <a:gd name="T18" fmla="*/ 70 w 203"/>
                <a:gd name="T19" fmla="*/ 23 h 267"/>
                <a:gd name="T20" fmla="*/ 0 w 203"/>
                <a:gd name="T21" fmla="*/ 46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03" h="267">
                  <a:moveTo>
                    <a:pt x="0" y="46"/>
                  </a:moveTo>
                  <a:lnTo>
                    <a:pt x="47" y="88"/>
                  </a:lnTo>
                  <a:lnTo>
                    <a:pt x="70" y="180"/>
                  </a:lnTo>
                  <a:lnTo>
                    <a:pt x="70" y="267"/>
                  </a:lnTo>
                  <a:lnTo>
                    <a:pt x="115" y="267"/>
                  </a:lnTo>
                  <a:lnTo>
                    <a:pt x="203" y="250"/>
                  </a:lnTo>
                  <a:lnTo>
                    <a:pt x="203" y="180"/>
                  </a:lnTo>
                  <a:lnTo>
                    <a:pt x="157" y="88"/>
                  </a:lnTo>
                  <a:lnTo>
                    <a:pt x="115" y="0"/>
                  </a:lnTo>
                  <a:lnTo>
                    <a:pt x="70" y="23"/>
                  </a:lnTo>
                  <a:lnTo>
                    <a:pt x="0" y="46"/>
                  </a:lnTo>
                  <a:close/>
                </a:path>
              </a:pathLst>
            </a:custGeom>
            <a:grpFill/>
            <a:ln w="9525">
              <a:solidFill>
                <a:srgbClr val="F7F7F7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05" name="Freeform 857"/>
            <p:cNvSpPr>
              <a:spLocks/>
            </p:cNvSpPr>
            <p:nvPr/>
          </p:nvSpPr>
          <p:spPr bwMode="auto">
            <a:xfrm>
              <a:off x="6793429" y="2723465"/>
              <a:ext cx="149216" cy="363093"/>
            </a:xfrm>
            <a:custGeom>
              <a:avLst/>
              <a:gdLst>
                <a:gd name="T0" fmla="*/ 0 w 273"/>
                <a:gd name="T1" fmla="*/ 0 h 791"/>
                <a:gd name="T2" fmla="*/ 46 w 273"/>
                <a:gd name="T3" fmla="*/ 87 h 791"/>
                <a:gd name="T4" fmla="*/ 69 w 273"/>
                <a:gd name="T5" fmla="*/ 251 h 791"/>
                <a:gd name="T6" fmla="*/ 116 w 273"/>
                <a:gd name="T7" fmla="*/ 587 h 791"/>
                <a:gd name="T8" fmla="*/ 139 w 273"/>
                <a:gd name="T9" fmla="*/ 767 h 791"/>
                <a:gd name="T10" fmla="*/ 139 w 273"/>
                <a:gd name="T11" fmla="*/ 791 h 791"/>
                <a:gd name="T12" fmla="*/ 203 w 273"/>
                <a:gd name="T13" fmla="*/ 744 h 791"/>
                <a:gd name="T14" fmla="*/ 250 w 273"/>
                <a:gd name="T15" fmla="*/ 791 h 791"/>
                <a:gd name="T16" fmla="*/ 273 w 273"/>
                <a:gd name="T17" fmla="*/ 744 h 791"/>
                <a:gd name="T18" fmla="*/ 203 w 273"/>
                <a:gd name="T19" fmla="*/ 697 h 791"/>
                <a:gd name="T20" fmla="*/ 163 w 273"/>
                <a:gd name="T21" fmla="*/ 495 h 791"/>
                <a:gd name="T22" fmla="*/ 203 w 273"/>
                <a:gd name="T23" fmla="*/ 495 h 791"/>
                <a:gd name="T24" fmla="*/ 203 w 273"/>
                <a:gd name="T25" fmla="*/ 425 h 791"/>
                <a:gd name="T26" fmla="*/ 116 w 273"/>
                <a:gd name="T27" fmla="*/ 314 h 791"/>
                <a:gd name="T28" fmla="*/ 116 w 273"/>
                <a:gd name="T29" fmla="*/ 157 h 791"/>
                <a:gd name="T30" fmla="*/ 69 w 273"/>
                <a:gd name="T31" fmla="*/ 24 h 791"/>
                <a:gd name="T32" fmla="*/ 23 w 273"/>
                <a:gd name="T33" fmla="*/ 0 h 791"/>
                <a:gd name="T34" fmla="*/ 0 w 273"/>
                <a:gd name="T35" fmla="*/ 0 h 7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73" h="791">
                  <a:moveTo>
                    <a:pt x="0" y="0"/>
                  </a:moveTo>
                  <a:lnTo>
                    <a:pt x="46" y="87"/>
                  </a:lnTo>
                  <a:lnTo>
                    <a:pt x="69" y="251"/>
                  </a:lnTo>
                  <a:lnTo>
                    <a:pt x="116" y="587"/>
                  </a:lnTo>
                  <a:lnTo>
                    <a:pt x="139" y="767"/>
                  </a:lnTo>
                  <a:lnTo>
                    <a:pt x="139" y="791"/>
                  </a:lnTo>
                  <a:lnTo>
                    <a:pt x="203" y="744"/>
                  </a:lnTo>
                  <a:lnTo>
                    <a:pt x="250" y="791"/>
                  </a:lnTo>
                  <a:lnTo>
                    <a:pt x="273" y="744"/>
                  </a:lnTo>
                  <a:lnTo>
                    <a:pt x="203" y="697"/>
                  </a:lnTo>
                  <a:lnTo>
                    <a:pt x="163" y="495"/>
                  </a:lnTo>
                  <a:lnTo>
                    <a:pt x="203" y="495"/>
                  </a:lnTo>
                  <a:lnTo>
                    <a:pt x="203" y="425"/>
                  </a:lnTo>
                  <a:lnTo>
                    <a:pt x="116" y="314"/>
                  </a:lnTo>
                  <a:lnTo>
                    <a:pt x="116" y="157"/>
                  </a:lnTo>
                  <a:lnTo>
                    <a:pt x="69" y="24"/>
                  </a:lnTo>
                  <a:lnTo>
                    <a:pt x="23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solidFill>
                <a:srgbClr val="F7F7F7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06" name="Freeform 858"/>
            <p:cNvSpPr>
              <a:spLocks/>
            </p:cNvSpPr>
            <p:nvPr/>
          </p:nvSpPr>
          <p:spPr bwMode="auto">
            <a:xfrm>
              <a:off x="6892907" y="3106454"/>
              <a:ext cx="154191" cy="154191"/>
            </a:xfrm>
            <a:custGeom>
              <a:avLst/>
              <a:gdLst>
                <a:gd name="T0" fmla="*/ 0 w 291"/>
                <a:gd name="T1" fmla="*/ 0 h 331"/>
                <a:gd name="T2" fmla="*/ 17 w 291"/>
                <a:gd name="T3" fmla="*/ 134 h 331"/>
                <a:gd name="T4" fmla="*/ 0 w 291"/>
                <a:gd name="T5" fmla="*/ 314 h 331"/>
                <a:gd name="T6" fmla="*/ 87 w 291"/>
                <a:gd name="T7" fmla="*/ 291 h 331"/>
                <a:gd name="T8" fmla="*/ 151 w 291"/>
                <a:gd name="T9" fmla="*/ 331 h 331"/>
                <a:gd name="T10" fmla="*/ 180 w 291"/>
                <a:gd name="T11" fmla="*/ 314 h 331"/>
                <a:gd name="T12" fmla="*/ 180 w 291"/>
                <a:gd name="T13" fmla="*/ 267 h 331"/>
                <a:gd name="T14" fmla="*/ 291 w 291"/>
                <a:gd name="T15" fmla="*/ 174 h 331"/>
                <a:gd name="T16" fmla="*/ 244 w 291"/>
                <a:gd name="T17" fmla="*/ 134 h 331"/>
                <a:gd name="T18" fmla="*/ 151 w 291"/>
                <a:gd name="T19" fmla="*/ 111 h 331"/>
                <a:gd name="T20" fmla="*/ 40 w 291"/>
                <a:gd name="T21" fmla="*/ 17 h 331"/>
                <a:gd name="T22" fmla="*/ 0 w 291"/>
                <a:gd name="T23" fmla="*/ 0 h 3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91" h="331">
                  <a:moveTo>
                    <a:pt x="0" y="0"/>
                  </a:moveTo>
                  <a:lnTo>
                    <a:pt x="17" y="134"/>
                  </a:lnTo>
                  <a:lnTo>
                    <a:pt x="0" y="314"/>
                  </a:lnTo>
                  <a:lnTo>
                    <a:pt x="87" y="291"/>
                  </a:lnTo>
                  <a:lnTo>
                    <a:pt x="151" y="331"/>
                  </a:lnTo>
                  <a:lnTo>
                    <a:pt x="180" y="314"/>
                  </a:lnTo>
                  <a:lnTo>
                    <a:pt x="180" y="267"/>
                  </a:lnTo>
                  <a:lnTo>
                    <a:pt x="291" y="174"/>
                  </a:lnTo>
                  <a:lnTo>
                    <a:pt x="244" y="134"/>
                  </a:lnTo>
                  <a:lnTo>
                    <a:pt x="151" y="111"/>
                  </a:lnTo>
                  <a:lnTo>
                    <a:pt x="40" y="17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solidFill>
                <a:srgbClr val="F7F7F7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07" name="Freeform 859"/>
            <p:cNvSpPr>
              <a:spLocks/>
            </p:cNvSpPr>
            <p:nvPr/>
          </p:nvSpPr>
          <p:spPr bwMode="auto">
            <a:xfrm>
              <a:off x="6688979" y="3285515"/>
              <a:ext cx="278538" cy="288486"/>
            </a:xfrm>
            <a:custGeom>
              <a:avLst/>
              <a:gdLst>
                <a:gd name="T0" fmla="*/ 384 w 518"/>
                <a:gd name="T1" fmla="*/ 0 h 633"/>
                <a:gd name="T2" fmla="*/ 361 w 518"/>
                <a:gd name="T3" fmla="*/ 209 h 633"/>
                <a:gd name="T4" fmla="*/ 361 w 518"/>
                <a:gd name="T5" fmla="*/ 296 h 633"/>
                <a:gd name="T6" fmla="*/ 198 w 518"/>
                <a:gd name="T7" fmla="*/ 429 h 633"/>
                <a:gd name="T8" fmla="*/ 198 w 518"/>
                <a:gd name="T9" fmla="*/ 476 h 633"/>
                <a:gd name="T10" fmla="*/ 47 w 518"/>
                <a:gd name="T11" fmla="*/ 523 h 633"/>
                <a:gd name="T12" fmla="*/ 0 w 518"/>
                <a:gd name="T13" fmla="*/ 586 h 633"/>
                <a:gd name="T14" fmla="*/ 65 w 518"/>
                <a:gd name="T15" fmla="*/ 610 h 633"/>
                <a:gd name="T16" fmla="*/ 110 w 518"/>
                <a:gd name="T17" fmla="*/ 586 h 633"/>
                <a:gd name="T18" fmla="*/ 157 w 518"/>
                <a:gd name="T19" fmla="*/ 586 h 633"/>
                <a:gd name="T20" fmla="*/ 221 w 518"/>
                <a:gd name="T21" fmla="*/ 563 h 633"/>
                <a:gd name="T22" fmla="*/ 244 w 518"/>
                <a:gd name="T23" fmla="*/ 633 h 633"/>
                <a:gd name="T24" fmla="*/ 314 w 518"/>
                <a:gd name="T25" fmla="*/ 610 h 633"/>
                <a:gd name="T26" fmla="*/ 314 w 518"/>
                <a:gd name="T27" fmla="*/ 546 h 633"/>
                <a:gd name="T28" fmla="*/ 337 w 518"/>
                <a:gd name="T29" fmla="*/ 546 h 633"/>
                <a:gd name="T30" fmla="*/ 361 w 518"/>
                <a:gd name="T31" fmla="*/ 523 h 633"/>
                <a:gd name="T32" fmla="*/ 448 w 518"/>
                <a:gd name="T33" fmla="*/ 523 h 633"/>
                <a:gd name="T34" fmla="*/ 448 w 518"/>
                <a:gd name="T35" fmla="*/ 476 h 633"/>
                <a:gd name="T36" fmla="*/ 518 w 518"/>
                <a:gd name="T37" fmla="*/ 499 h 633"/>
                <a:gd name="T38" fmla="*/ 494 w 518"/>
                <a:gd name="T39" fmla="*/ 366 h 633"/>
                <a:gd name="T40" fmla="*/ 471 w 518"/>
                <a:gd name="T41" fmla="*/ 296 h 633"/>
                <a:gd name="T42" fmla="*/ 494 w 518"/>
                <a:gd name="T43" fmla="*/ 227 h 633"/>
                <a:gd name="T44" fmla="*/ 494 w 518"/>
                <a:gd name="T45" fmla="*/ 185 h 633"/>
                <a:gd name="T46" fmla="*/ 518 w 518"/>
                <a:gd name="T47" fmla="*/ 115 h 633"/>
                <a:gd name="T48" fmla="*/ 471 w 518"/>
                <a:gd name="T49" fmla="*/ 28 h 633"/>
                <a:gd name="T50" fmla="*/ 448 w 518"/>
                <a:gd name="T51" fmla="*/ 28 h 633"/>
                <a:gd name="T52" fmla="*/ 384 w 518"/>
                <a:gd name="T53" fmla="*/ 0 h 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18" h="633">
                  <a:moveTo>
                    <a:pt x="384" y="0"/>
                  </a:moveTo>
                  <a:lnTo>
                    <a:pt x="361" y="209"/>
                  </a:lnTo>
                  <a:lnTo>
                    <a:pt x="361" y="296"/>
                  </a:lnTo>
                  <a:lnTo>
                    <a:pt x="198" y="429"/>
                  </a:lnTo>
                  <a:lnTo>
                    <a:pt x="198" y="476"/>
                  </a:lnTo>
                  <a:lnTo>
                    <a:pt x="47" y="523"/>
                  </a:lnTo>
                  <a:lnTo>
                    <a:pt x="0" y="586"/>
                  </a:lnTo>
                  <a:lnTo>
                    <a:pt x="65" y="610"/>
                  </a:lnTo>
                  <a:lnTo>
                    <a:pt x="110" y="586"/>
                  </a:lnTo>
                  <a:lnTo>
                    <a:pt x="157" y="586"/>
                  </a:lnTo>
                  <a:lnTo>
                    <a:pt x="221" y="563"/>
                  </a:lnTo>
                  <a:lnTo>
                    <a:pt x="244" y="633"/>
                  </a:lnTo>
                  <a:lnTo>
                    <a:pt x="314" y="610"/>
                  </a:lnTo>
                  <a:lnTo>
                    <a:pt x="314" y="546"/>
                  </a:lnTo>
                  <a:lnTo>
                    <a:pt x="337" y="546"/>
                  </a:lnTo>
                  <a:lnTo>
                    <a:pt x="361" y="523"/>
                  </a:lnTo>
                  <a:lnTo>
                    <a:pt x="448" y="523"/>
                  </a:lnTo>
                  <a:lnTo>
                    <a:pt x="448" y="476"/>
                  </a:lnTo>
                  <a:lnTo>
                    <a:pt x="518" y="499"/>
                  </a:lnTo>
                  <a:lnTo>
                    <a:pt x="494" y="366"/>
                  </a:lnTo>
                  <a:lnTo>
                    <a:pt x="471" y="296"/>
                  </a:lnTo>
                  <a:lnTo>
                    <a:pt x="494" y="227"/>
                  </a:lnTo>
                  <a:lnTo>
                    <a:pt x="494" y="185"/>
                  </a:lnTo>
                  <a:lnTo>
                    <a:pt x="518" y="115"/>
                  </a:lnTo>
                  <a:lnTo>
                    <a:pt x="471" y="28"/>
                  </a:lnTo>
                  <a:lnTo>
                    <a:pt x="448" y="28"/>
                  </a:lnTo>
                  <a:lnTo>
                    <a:pt x="384" y="0"/>
                  </a:lnTo>
                  <a:close/>
                </a:path>
              </a:pathLst>
            </a:custGeom>
            <a:grpFill/>
            <a:ln w="9525">
              <a:solidFill>
                <a:srgbClr val="F7F7F7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08" name="Freeform 860"/>
            <p:cNvSpPr>
              <a:spLocks/>
            </p:cNvSpPr>
            <p:nvPr/>
          </p:nvSpPr>
          <p:spPr bwMode="auto">
            <a:xfrm>
              <a:off x="6748664" y="3574000"/>
              <a:ext cx="44765" cy="34817"/>
            </a:xfrm>
            <a:custGeom>
              <a:avLst/>
              <a:gdLst>
                <a:gd name="T0" fmla="*/ 47 w 88"/>
                <a:gd name="T1" fmla="*/ 0 h 70"/>
                <a:gd name="T2" fmla="*/ 0 w 88"/>
                <a:gd name="T3" fmla="*/ 23 h 70"/>
                <a:gd name="T4" fmla="*/ 0 w 88"/>
                <a:gd name="T5" fmla="*/ 70 h 70"/>
                <a:gd name="T6" fmla="*/ 88 w 88"/>
                <a:gd name="T7" fmla="*/ 70 h 70"/>
                <a:gd name="T8" fmla="*/ 88 w 88"/>
                <a:gd name="T9" fmla="*/ 23 h 70"/>
                <a:gd name="T10" fmla="*/ 47 w 88"/>
                <a:gd name="T11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8" h="70">
                  <a:moveTo>
                    <a:pt x="47" y="0"/>
                  </a:moveTo>
                  <a:lnTo>
                    <a:pt x="0" y="23"/>
                  </a:lnTo>
                  <a:lnTo>
                    <a:pt x="0" y="70"/>
                  </a:lnTo>
                  <a:lnTo>
                    <a:pt x="88" y="70"/>
                  </a:lnTo>
                  <a:lnTo>
                    <a:pt x="88" y="23"/>
                  </a:lnTo>
                  <a:lnTo>
                    <a:pt x="47" y="0"/>
                  </a:lnTo>
                  <a:close/>
                </a:path>
              </a:pathLst>
            </a:custGeom>
            <a:grpFill/>
            <a:ln w="9525">
              <a:solidFill>
                <a:srgbClr val="F7F7F7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09" name="Freeform 861"/>
            <p:cNvSpPr>
              <a:spLocks/>
            </p:cNvSpPr>
            <p:nvPr/>
          </p:nvSpPr>
          <p:spPr bwMode="auto">
            <a:xfrm>
              <a:off x="6674056" y="3588923"/>
              <a:ext cx="44765" cy="89530"/>
            </a:xfrm>
            <a:custGeom>
              <a:avLst/>
              <a:gdLst>
                <a:gd name="T0" fmla="*/ 88 w 88"/>
                <a:gd name="T1" fmla="*/ 47 h 204"/>
                <a:gd name="T2" fmla="*/ 41 w 88"/>
                <a:gd name="T3" fmla="*/ 0 h 204"/>
                <a:gd name="T4" fmla="*/ 0 w 88"/>
                <a:gd name="T5" fmla="*/ 47 h 204"/>
                <a:gd name="T6" fmla="*/ 0 w 88"/>
                <a:gd name="T7" fmla="*/ 157 h 204"/>
                <a:gd name="T8" fmla="*/ 41 w 88"/>
                <a:gd name="T9" fmla="*/ 204 h 204"/>
                <a:gd name="T10" fmla="*/ 70 w 88"/>
                <a:gd name="T11" fmla="*/ 157 h 204"/>
                <a:gd name="T12" fmla="*/ 70 w 88"/>
                <a:gd name="T13" fmla="*/ 94 h 204"/>
                <a:gd name="T14" fmla="*/ 88 w 88"/>
                <a:gd name="T15" fmla="*/ 47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8" h="204">
                  <a:moveTo>
                    <a:pt x="88" y="47"/>
                  </a:moveTo>
                  <a:lnTo>
                    <a:pt x="41" y="0"/>
                  </a:lnTo>
                  <a:lnTo>
                    <a:pt x="0" y="47"/>
                  </a:lnTo>
                  <a:lnTo>
                    <a:pt x="0" y="157"/>
                  </a:lnTo>
                  <a:lnTo>
                    <a:pt x="41" y="204"/>
                  </a:lnTo>
                  <a:lnTo>
                    <a:pt x="70" y="157"/>
                  </a:lnTo>
                  <a:lnTo>
                    <a:pt x="70" y="94"/>
                  </a:lnTo>
                  <a:lnTo>
                    <a:pt x="88" y="47"/>
                  </a:lnTo>
                  <a:close/>
                </a:path>
              </a:pathLst>
            </a:custGeom>
            <a:grpFill/>
            <a:ln w="9525">
              <a:solidFill>
                <a:srgbClr val="F7F7F7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10" name="Freeform 862"/>
            <p:cNvSpPr>
              <a:spLocks/>
            </p:cNvSpPr>
            <p:nvPr/>
          </p:nvSpPr>
          <p:spPr bwMode="auto">
            <a:xfrm>
              <a:off x="6052319" y="4051494"/>
              <a:ext cx="74608" cy="44765"/>
            </a:xfrm>
            <a:custGeom>
              <a:avLst/>
              <a:gdLst>
                <a:gd name="T0" fmla="*/ 110 w 134"/>
                <a:gd name="T1" fmla="*/ 0 h 93"/>
                <a:gd name="T2" fmla="*/ 47 w 134"/>
                <a:gd name="T3" fmla="*/ 0 h 93"/>
                <a:gd name="T4" fmla="*/ 0 w 134"/>
                <a:gd name="T5" fmla="*/ 47 h 93"/>
                <a:gd name="T6" fmla="*/ 47 w 134"/>
                <a:gd name="T7" fmla="*/ 93 h 93"/>
                <a:gd name="T8" fmla="*/ 134 w 134"/>
                <a:gd name="T9" fmla="*/ 47 h 93"/>
                <a:gd name="T10" fmla="*/ 110 w 134"/>
                <a:gd name="T11" fmla="*/ 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4" h="93">
                  <a:moveTo>
                    <a:pt x="110" y="0"/>
                  </a:moveTo>
                  <a:lnTo>
                    <a:pt x="47" y="0"/>
                  </a:lnTo>
                  <a:lnTo>
                    <a:pt x="0" y="47"/>
                  </a:lnTo>
                  <a:lnTo>
                    <a:pt x="47" y="93"/>
                  </a:lnTo>
                  <a:lnTo>
                    <a:pt x="134" y="47"/>
                  </a:lnTo>
                  <a:lnTo>
                    <a:pt x="110" y="0"/>
                  </a:lnTo>
                  <a:close/>
                </a:path>
              </a:pathLst>
            </a:custGeom>
            <a:grpFill/>
            <a:ln w="9525">
              <a:solidFill>
                <a:srgbClr val="F7F7F7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11" name="Freeform 863"/>
            <p:cNvSpPr>
              <a:spLocks/>
            </p:cNvSpPr>
            <p:nvPr/>
          </p:nvSpPr>
          <p:spPr bwMode="auto">
            <a:xfrm>
              <a:off x="5868285" y="3961964"/>
              <a:ext cx="233774" cy="412833"/>
            </a:xfrm>
            <a:custGeom>
              <a:avLst/>
              <a:gdLst>
                <a:gd name="T0" fmla="*/ 0 w 424"/>
                <a:gd name="T1" fmla="*/ 47 h 901"/>
                <a:gd name="T2" fmla="*/ 18 w 424"/>
                <a:gd name="T3" fmla="*/ 111 h 901"/>
                <a:gd name="T4" fmla="*/ 88 w 424"/>
                <a:gd name="T5" fmla="*/ 111 h 901"/>
                <a:gd name="T6" fmla="*/ 133 w 424"/>
                <a:gd name="T7" fmla="*/ 181 h 901"/>
                <a:gd name="T8" fmla="*/ 111 w 424"/>
                <a:gd name="T9" fmla="*/ 251 h 901"/>
                <a:gd name="T10" fmla="*/ 221 w 424"/>
                <a:gd name="T11" fmla="*/ 384 h 901"/>
                <a:gd name="T12" fmla="*/ 314 w 424"/>
                <a:gd name="T13" fmla="*/ 518 h 901"/>
                <a:gd name="T14" fmla="*/ 268 w 424"/>
                <a:gd name="T15" fmla="*/ 587 h 901"/>
                <a:gd name="T16" fmla="*/ 314 w 424"/>
                <a:gd name="T17" fmla="*/ 704 h 901"/>
                <a:gd name="T18" fmla="*/ 221 w 424"/>
                <a:gd name="T19" fmla="*/ 744 h 901"/>
                <a:gd name="T20" fmla="*/ 221 w 424"/>
                <a:gd name="T21" fmla="*/ 791 h 901"/>
                <a:gd name="T22" fmla="*/ 157 w 424"/>
                <a:gd name="T23" fmla="*/ 814 h 901"/>
                <a:gd name="T24" fmla="*/ 157 w 424"/>
                <a:gd name="T25" fmla="*/ 861 h 901"/>
                <a:gd name="T26" fmla="*/ 180 w 424"/>
                <a:gd name="T27" fmla="*/ 901 h 901"/>
                <a:gd name="T28" fmla="*/ 221 w 424"/>
                <a:gd name="T29" fmla="*/ 878 h 901"/>
                <a:gd name="T30" fmla="*/ 355 w 424"/>
                <a:gd name="T31" fmla="*/ 767 h 901"/>
                <a:gd name="T32" fmla="*/ 402 w 424"/>
                <a:gd name="T33" fmla="*/ 721 h 901"/>
                <a:gd name="T34" fmla="*/ 424 w 424"/>
                <a:gd name="T35" fmla="*/ 634 h 901"/>
                <a:gd name="T36" fmla="*/ 402 w 424"/>
                <a:gd name="T37" fmla="*/ 518 h 901"/>
                <a:gd name="T38" fmla="*/ 355 w 424"/>
                <a:gd name="T39" fmla="*/ 453 h 901"/>
                <a:gd name="T40" fmla="*/ 355 w 424"/>
                <a:gd name="T41" fmla="*/ 408 h 901"/>
                <a:gd name="T42" fmla="*/ 290 w 424"/>
                <a:gd name="T43" fmla="*/ 408 h 901"/>
                <a:gd name="T44" fmla="*/ 245 w 424"/>
                <a:gd name="T45" fmla="*/ 338 h 901"/>
                <a:gd name="T46" fmla="*/ 198 w 424"/>
                <a:gd name="T47" fmla="*/ 251 h 901"/>
                <a:gd name="T48" fmla="*/ 198 w 424"/>
                <a:gd name="T49" fmla="*/ 181 h 901"/>
                <a:gd name="T50" fmla="*/ 268 w 424"/>
                <a:gd name="T51" fmla="*/ 111 h 901"/>
                <a:gd name="T52" fmla="*/ 290 w 424"/>
                <a:gd name="T53" fmla="*/ 87 h 901"/>
                <a:gd name="T54" fmla="*/ 268 w 424"/>
                <a:gd name="T55" fmla="*/ 87 h 901"/>
                <a:gd name="T56" fmla="*/ 221 w 424"/>
                <a:gd name="T57" fmla="*/ 47 h 901"/>
                <a:gd name="T58" fmla="*/ 221 w 424"/>
                <a:gd name="T59" fmla="*/ 0 h 901"/>
                <a:gd name="T60" fmla="*/ 198 w 424"/>
                <a:gd name="T61" fmla="*/ 0 h 901"/>
                <a:gd name="T62" fmla="*/ 133 w 424"/>
                <a:gd name="T63" fmla="*/ 0 h 901"/>
                <a:gd name="T64" fmla="*/ 18 w 424"/>
                <a:gd name="T65" fmla="*/ 70 h 901"/>
                <a:gd name="T66" fmla="*/ 0 w 424"/>
                <a:gd name="T67" fmla="*/ 47 h 9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24" h="901">
                  <a:moveTo>
                    <a:pt x="0" y="47"/>
                  </a:moveTo>
                  <a:lnTo>
                    <a:pt x="18" y="111"/>
                  </a:lnTo>
                  <a:lnTo>
                    <a:pt x="88" y="111"/>
                  </a:lnTo>
                  <a:lnTo>
                    <a:pt x="133" y="181"/>
                  </a:lnTo>
                  <a:lnTo>
                    <a:pt x="111" y="251"/>
                  </a:lnTo>
                  <a:lnTo>
                    <a:pt x="221" y="384"/>
                  </a:lnTo>
                  <a:lnTo>
                    <a:pt x="314" y="518"/>
                  </a:lnTo>
                  <a:lnTo>
                    <a:pt x="268" y="587"/>
                  </a:lnTo>
                  <a:lnTo>
                    <a:pt x="314" y="704"/>
                  </a:lnTo>
                  <a:lnTo>
                    <a:pt x="221" y="744"/>
                  </a:lnTo>
                  <a:lnTo>
                    <a:pt x="221" y="791"/>
                  </a:lnTo>
                  <a:lnTo>
                    <a:pt x="157" y="814"/>
                  </a:lnTo>
                  <a:lnTo>
                    <a:pt x="157" y="861"/>
                  </a:lnTo>
                  <a:lnTo>
                    <a:pt x="180" y="901"/>
                  </a:lnTo>
                  <a:lnTo>
                    <a:pt x="221" y="878"/>
                  </a:lnTo>
                  <a:lnTo>
                    <a:pt x="355" y="767"/>
                  </a:lnTo>
                  <a:lnTo>
                    <a:pt x="402" y="721"/>
                  </a:lnTo>
                  <a:lnTo>
                    <a:pt x="424" y="634"/>
                  </a:lnTo>
                  <a:lnTo>
                    <a:pt x="402" y="518"/>
                  </a:lnTo>
                  <a:lnTo>
                    <a:pt x="355" y="453"/>
                  </a:lnTo>
                  <a:lnTo>
                    <a:pt x="355" y="408"/>
                  </a:lnTo>
                  <a:lnTo>
                    <a:pt x="290" y="408"/>
                  </a:lnTo>
                  <a:lnTo>
                    <a:pt x="245" y="338"/>
                  </a:lnTo>
                  <a:lnTo>
                    <a:pt x="198" y="251"/>
                  </a:lnTo>
                  <a:lnTo>
                    <a:pt x="198" y="181"/>
                  </a:lnTo>
                  <a:lnTo>
                    <a:pt x="268" y="111"/>
                  </a:lnTo>
                  <a:lnTo>
                    <a:pt x="290" y="87"/>
                  </a:lnTo>
                  <a:lnTo>
                    <a:pt x="268" y="87"/>
                  </a:lnTo>
                  <a:lnTo>
                    <a:pt x="221" y="47"/>
                  </a:lnTo>
                  <a:lnTo>
                    <a:pt x="221" y="0"/>
                  </a:lnTo>
                  <a:lnTo>
                    <a:pt x="198" y="0"/>
                  </a:lnTo>
                  <a:lnTo>
                    <a:pt x="133" y="0"/>
                  </a:lnTo>
                  <a:lnTo>
                    <a:pt x="18" y="70"/>
                  </a:lnTo>
                  <a:lnTo>
                    <a:pt x="0" y="47"/>
                  </a:lnTo>
                  <a:close/>
                </a:path>
              </a:pathLst>
            </a:custGeom>
            <a:grpFill/>
            <a:ln w="9525">
              <a:solidFill>
                <a:srgbClr val="F7F7F7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12" name="Freeform 864"/>
            <p:cNvSpPr>
              <a:spLocks/>
            </p:cNvSpPr>
            <p:nvPr/>
          </p:nvSpPr>
          <p:spPr bwMode="auto">
            <a:xfrm>
              <a:off x="5798651" y="3981860"/>
              <a:ext cx="243721" cy="373042"/>
            </a:xfrm>
            <a:custGeom>
              <a:avLst/>
              <a:gdLst>
                <a:gd name="T0" fmla="*/ 110 w 453"/>
                <a:gd name="T1" fmla="*/ 0 h 814"/>
                <a:gd name="T2" fmla="*/ 52 w 453"/>
                <a:gd name="T3" fmla="*/ 52 h 814"/>
                <a:gd name="T4" fmla="*/ 0 w 453"/>
                <a:gd name="T5" fmla="*/ 134 h 814"/>
                <a:gd name="T6" fmla="*/ 70 w 453"/>
                <a:gd name="T7" fmla="*/ 180 h 814"/>
                <a:gd name="T8" fmla="*/ 70 w 453"/>
                <a:gd name="T9" fmla="*/ 291 h 814"/>
                <a:gd name="T10" fmla="*/ 110 w 453"/>
                <a:gd name="T11" fmla="*/ 314 h 814"/>
                <a:gd name="T12" fmla="*/ 180 w 453"/>
                <a:gd name="T13" fmla="*/ 267 h 814"/>
                <a:gd name="T14" fmla="*/ 227 w 453"/>
                <a:gd name="T15" fmla="*/ 267 h 814"/>
                <a:gd name="T16" fmla="*/ 337 w 453"/>
                <a:gd name="T17" fmla="*/ 406 h 814"/>
                <a:gd name="T18" fmla="*/ 337 w 453"/>
                <a:gd name="T19" fmla="*/ 453 h 814"/>
                <a:gd name="T20" fmla="*/ 360 w 453"/>
                <a:gd name="T21" fmla="*/ 494 h 814"/>
                <a:gd name="T22" fmla="*/ 360 w 453"/>
                <a:gd name="T23" fmla="*/ 563 h 814"/>
                <a:gd name="T24" fmla="*/ 337 w 453"/>
                <a:gd name="T25" fmla="*/ 587 h 814"/>
                <a:gd name="T26" fmla="*/ 272 w 453"/>
                <a:gd name="T27" fmla="*/ 563 h 814"/>
                <a:gd name="T28" fmla="*/ 227 w 453"/>
                <a:gd name="T29" fmla="*/ 518 h 814"/>
                <a:gd name="T30" fmla="*/ 174 w 453"/>
                <a:gd name="T31" fmla="*/ 570 h 814"/>
                <a:gd name="T32" fmla="*/ 157 w 453"/>
                <a:gd name="T33" fmla="*/ 610 h 814"/>
                <a:gd name="T34" fmla="*/ 180 w 453"/>
                <a:gd name="T35" fmla="*/ 697 h 814"/>
                <a:gd name="T36" fmla="*/ 227 w 453"/>
                <a:gd name="T37" fmla="*/ 744 h 814"/>
                <a:gd name="T38" fmla="*/ 296 w 453"/>
                <a:gd name="T39" fmla="*/ 814 h 814"/>
                <a:gd name="T40" fmla="*/ 319 w 453"/>
                <a:gd name="T41" fmla="*/ 790 h 814"/>
                <a:gd name="T42" fmla="*/ 360 w 453"/>
                <a:gd name="T43" fmla="*/ 744 h 814"/>
                <a:gd name="T44" fmla="*/ 360 w 453"/>
                <a:gd name="T45" fmla="*/ 697 h 814"/>
                <a:gd name="T46" fmla="*/ 407 w 453"/>
                <a:gd name="T47" fmla="*/ 674 h 814"/>
                <a:gd name="T48" fmla="*/ 447 w 453"/>
                <a:gd name="T49" fmla="*/ 650 h 814"/>
                <a:gd name="T50" fmla="*/ 453 w 453"/>
                <a:gd name="T51" fmla="*/ 610 h 814"/>
                <a:gd name="T52" fmla="*/ 407 w 453"/>
                <a:gd name="T53" fmla="*/ 563 h 814"/>
                <a:gd name="T54" fmla="*/ 436 w 453"/>
                <a:gd name="T55" fmla="*/ 494 h 814"/>
                <a:gd name="T56" fmla="*/ 447 w 453"/>
                <a:gd name="T57" fmla="*/ 471 h 814"/>
                <a:gd name="T58" fmla="*/ 424 w 453"/>
                <a:gd name="T59" fmla="*/ 424 h 814"/>
                <a:gd name="T60" fmla="*/ 319 w 453"/>
                <a:gd name="T61" fmla="*/ 267 h 814"/>
                <a:gd name="T62" fmla="*/ 250 w 453"/>
                <a:gd name="T63" fmla="*/ 204 h 814"/>
                <a:gd name="T64" fmla="*/ 272 w 453"/>
                <a:gd name="T65" fmla="*/ 134 h 814"/>
                <a:gd name="T66" fmla="*/ 250 w 453"/>
                <a:gd name="T67" fmla="*/ 87 h 814"/>
                <a:gd name="T68" fmla="*/ 227 w 453"/>
                <a:gd name="T69" fmla="*/ 64 h 814"/>
                <a:gd name="T70" fmla="*/ 157 w 453"/>
                <a:gd name="T71" fmla="*/ 64 h 814"/>
                <a:gd name="T72" fmla="*/ 157 w 453"/>
                <a:gd name="T73" fmla="*/ 23 h 814"/>
                <a:gd name="T74" fmla="*/ 110 w 453"/>
                <a:gd name="T75" fmla="*/ 0 h 8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53" h="814">
                  <a:moveTo>
                    <a:pt x="110" y="0"/>
                  </a:moveTo>
                  <a:lnTo>
                    <a:pt x="52" y="52"/>
                  </a:lnTo>
                  <a:lnTo>
                    <a:pt x="0" y="134"/>
                  </a:lnTo>
                  <a:lnTo>
                    <a:pt x="70" y="180"/>
                  </a:lnTo>
                  <a:lnTo>
                    <a:pt x="70" y="291"/>
                  </a:lnTo>
                  <a:lnTo>
                    <a:pt x="110" y="314"/>
                  </a:lnTo>
                  <a:lnTo>
                    <a:pt x="180" y="267"/>
                  </a:lnTo>
                  <a:lnTo>
                    <a:pt x="227" y="267"/>
                  </a:lnTo>
                  <a:lnTo>
                    <a:pt x="337" y="406"/>
                  </a:lnTo>
                  <a:lnTo>
                    <a:pt x="337" y="453"/>
                  </a:lnTo>
                  <a:lnTo>
                    <a:pt x="360" y="494"/>
                  </a:lnTo>
                  <a:lnTo>
                    <a:pt x="360" y="563"/>
                  </a:lnTo>
                  <a:lnTo>
                    <a:pt x="337" y="587"/>
                  </a:lnTo>
                  <a:lnTo>
                    <a:pt x="272" y="563"/>
                  </a:lnTo>
                  <a:lnTo>
                    <a:pt x="227" y="518"/>
                  </a:lnTo>
                  <a:lnTo>
                    <a:pt x="174" y="570"/>
                  </a:lnTo>
                  <a:lnTo>
                    <a:pt x="157" y="610"/>
                  </a:lnTo>
                  <a:lnTo>
                    <a:pt x="180" y="697"/>
                  </a:lnTo>
                  <a:lnTo>
                    <a:pt x="227" y="744"/>
                  </a:lnTo>
                  <a:lnTo>
                    <a:pt x="296" y="814"/>
                  </a:lnTo>
                  <a:lnTo>
                    <a:pt x="319" y="790"/>
                  </a:lnTo>
                  <a:lnTo>
                    <a:pt x="360" y="744"/>
                  </a:lnTo>
                  <a:lnTo>
                    <a:pt x="360" y="697"/>
                  </a:lnTo>
                  <a:lnTo>
                    <a:pt x="407" y="674"/>
                  </a:lnTo>
                  <a:lnTo>
                    <a:pt x="447" y="650"/>
                  </a:lnTo>
                  <a:lnTo>
                    <a:pt x="453" y="610"/>
                  </a:lnTo>
                  <a:lnTo>
                    <a:pt x="407" y="563"/>
                  </a:lnTo>
                  <a:lnTo>
                    <a:pt x="436" y="494"/>
                  </a:lnTo>
                  <a:lnTo>
                    <a:pt x="447" y="471"/>
                  </a:lnTo>
                  <a:lnTo>
                    <a:pt x="424" y="424"/>
                  </a:lnTo>
                  <a:lnTo>
                    <a:pt x="319" y="267"/>
                  </a:lnTo>
                  <a:lnTo>
                    <a:pt x="250" y="204"/>
                  </a:lnTo>
                  <a:lnTo>
                    <a:pt x="272" y="134"/>
                  </a:lnTo>
                  <a:lnTo>
                    <a:pt x="250" y="87"/>
                  </a:lnTo>
                  <a:lnTo>
                    <a:pt x="227" y="64"/>
                  </a:lnTo>
                  <a:lnTo>
                    <a:pt x="157" y="64"/>
                  </a:lnTo>
                  <a:lnTo>
                    <a:pt x="157" y="23"/>
                  </a:lnTo>
                  <a:lnTo>
                    <a:pt x="110" y="0"/>
                  </a:lnTo>
                  <a:close/>
                </a:path>
              </a:pathLst>
            </a:custGeom>
            <a:grpFill/>
            <a:ln w="9525">
              <a:solidFill>
                <a:srgbClr val="F7F7F7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13" name="Freeform 865"/>
            <p:cNvSpPr>
              <a:spLocks/>
            </p:cNvSpPr>
            <p:nvPr/>
          </p:nvSpPr>
          <p:spPr bwMode="auto">
            <a:xfrm>
              <a:off x="5729017" y="4041547"/>
              <a:ext cx="263616" cy="397912"/>
            </a:xfrm>
            <a:custGeom>
              <a:avLst/>
              <a:gdLst>
                <a:gd name="T0" fmla="*/ 122 w 482"/>
                <a:gd name="T1" fmla="*/ 0 h 854"/>
                <a:gd name="T2" fmla="*/ 99 w 482"/>
                <a:gd name="T3" fmla="*/ 28 h 854"/>
                <a:gd name="T4" fmla="*/ 58 w 482"/>
                <a:gd name="T5" fmla="*/ 75 h 854"/>
                <a:gd name="T6" fmla="*/ 0 w 482"/>
                <a:gd name="T7" fmla="*/ 140 h 854"/>
                <a:gd name="T8" fmla="*/ 75 w 482"/>
                <a:gd name="T9" fmla="*/ 272 h 854"/>
                <a:gd name="T10" fmla="*/ 75 w 482"/>
                <a:gd name="T11" fmla="*/ 360 h 854"/>
                <a:gd name="T12" fmla="*/ 75 w 482"/>
                <a:gd name="T13" fmla="*/ 406 h 854"/>
                <a:gd name="T14" fmla="*/ 99 w 482"/>
                <a:gd name="T15" fmla="*/ 476 h 854"/>
                <a:gd name="T16" fmla="*/ 75 w 482"/>
                <a:gd name="T17" fmla="*/ 656 h 854"/>
                <a:gd name="T18" fmla="*/ 75 w 482"/>
                <a:gd name="T19" fmla="*/ 720 h 854"/>
                <a:gd name="T20" fmla="*/ 145 w 482"/>
                <a:gd name="T21" fmla="*/ 767 h 854"/>
                <a:gd name="T22" fmla="*/ 168 w 482"/>
                <a:gd name="T23" fmla="*/ 848 h 854"/>
                <a:gd name="T24" fmla="*/ 232 w 482"/>
                <a:gd name="T25" fmla="*/ 854 h 854"/>
                <a:gd name="T26" fmla="*/ 192 w 482"/>
                <a:gd name="T27" fmla="*/ 743 h 854"/>
                <a:gd name="T28" fmla="*/ 145 w 482"/>
                <a:gd name="T29" fmla="*/ 697 h 854"/>
                <a:gd name="T30" fmla="*/ 168 w 482"/>
                <a:gd name="T31" fmla="*/ 540 h 854"/>
                <a:gd name="T32" fmla="*/ 168 w 482"/>
                <a:gd name="T33" fmla="*/ 453 h 854"/>
                <a:gd name="T34" fmla="*/ 232 w 482"/>
                <a:gd name="T35" fmla="*/ 476 h 854"/>
                <a:gd name="T36" fmla="*/ 279 w 482"/>
                <a:gd name="T37" fmla="*/ 476 h 854"/>
                <a:gd name="T38" fmla="*/ 302 w 482"/>
                <a:gd name="T39" fmla="*/ 429 h 854"/>
                <a:gd name="T40" fmla="*/ 349 w 482"/>
                <a:gd name="T41" fmla="*/ 384 h 854"/>
                <a:gd name="T42" fmla="*/ 394 w 482"/>
                <a:gd name="T43" fmla="*/ 429 h 854"/>
                <a:gd name="T44" fmla="*/ 476 w 482"/>
                <a:gd name="T45" fmla="*/ 453 h 854"/>
                <a:gd name="T46" fmla="*/ 482 w 482"/>
                <a:gd name="T47" fmla="*/ 406 h 854"/>
                <a:gd name="T48" fmla="*/ 482 w 482"/>
                <a:gd name="T49" fmla="*/ 337 h 854"/>
                <a:gd name="T50" fmla="*/ 459 w 482"/>
                <a:gd name="T51" fmla="*/ 272 h 854"/>
                <a:gd name="T52" fmla="*/ 394 w 482"/>
                <a:gd name="T53" fmla="*/ 180 h 854"/>
                <a:gd name="T54" fmla="*/ 349 w 482"/>
                <a:gd name="T55" fmla="*/ 133 h 854"/>
                <a:gd name="T56" fmla="*/ 296 w 482"/>
                <a:gd name="T57" fmla="*/ 140 h 854"/>
                <a:gd name="T58" fmla="*/ 232 w 482"/>
                <a:gd name="T59" fmla="*/ 180 h 854"/>
                <a:gd name="T60" fmla="*/ 192 w 482"/>
                <a:gd name="T61" fmla="*/ 133 h 854"/>
                <a:gd name="T62" fmla="*/ 185 w 482"/>
                <a:gd name="T63" fmla="*/ 58 h 854"/>
                <a:gd name="T64" fmla="*/ 168 w 482"/>
                <a:gd name="T65" fmla="*/ 23 h 854"/>
                <a:gd name="T66" fmla="*/ 122 w 482"/>
                <a:gd name="T67" fmla="*/ 0 h 8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82" h="854">
                  <a:moveTo>
                    <a:pt x="122" y="0"/>
                  </a:moveTo>
                  <a:lnTo>
                    <a:pt x="99" y="28"/>
                  </a:lnTo>
                  <a:lnTo>
                    <a:pt x="58" y="75"/>
                  </a:lnTo>
                  <a:lnTo>
                    <a:pt x="0" y="140"/>
                  </a:lnTo>
                  <a:lnTo>
                    <a:pt x="75" y="272"/>
                  </a:lnTo>
                  <a:lnTo>
                    <a:pt x="75" y="360"/>
                  </a:lnTo>
                  <a:lnTo>
                    <a:pt x="75" y="406"/>
                  </a:lnTo>
                  <a:lnTo>
                    <a:pt x="99" y="476"/>
                  </a:lnTo>
                  <a:lnTo>
                    <a:pt x="75" y="656"/>
                  </a:lnTo>
                  <a:lnTo>
                    <a:pt x="75" y="720"/>
                  </a:lnTo>
                  <a:lnTo>
                    <a:pt x="145" y="767"/>
                  </a:lnTo>
                  <a:lnTo>
                    <a:pt x="168" y="848"/>
                  </a:lnTo>
                  <a:lnTo>
                    <a:pt x="232" y="854"/>
                  </a:lnTo>
                  <a:lnTo>
                    <a:pt x="192" y="743"/>
                  </a:lnTo>
                  <a:lnTo>
                    <a:pt x="145" y="697"/>
                  </a:lnTo>
                  <a:lnTo>
                    <a:pt x="168" y="540"/>
                  </a:lnTo>
                  <a:lnTo>
                    <a:pt x="168" y="453"/>
                  </a:lnTo>
                  <a:lnTo>
                    <a:pt x="232" y="476"/>
                  </a:lnTo>
                  <a:lnTo>
                    <a:pt x="279" y="476"/>
                  </a:lnTo>
                  <a:lnTo>
                    <a:pt x="302" y="429"/>
                  </a:lnTo>
                  <a:lnTo>
                    <a:pt x="349" y="384"/>
                  </a:lnTo>
                  <a:lnTo>
                    <a:pt x="394" y="429"/>
                  </a:lnTo>
                  <a:lnTo>
                    <a:pt x="476" y="453"/>
                  </a:lnTo>
                  <a:lnTo>
                    <a:pt x="482" y="406"/>
                  </a:lnTo>
                  <a:lnTo>
                    <a:pt x="482" y="337"/>
                  </a:lnTo>
                  <a:lnTo>
                    <a:pt x="459" y="272"/>
                  </a:lnTo>
                  <a:lnTo>
                    <a:pt x="394" y="180"/>
                  </a:lnTo>
                  <a:lnTo>
                    <a:pt x="349" y="133"/>
                  </a:lnTo>
                  <a:lnTo>
                    <a:pt x="296" y="140"/>
                  </a:lnTo>
                  <a:lnTo>
                    <a:pt x="232" y="180"/>
                  </a:lnTo>
                  <a:lnTo>
                    <a:pt x="192" y="133"/>
                  </a:lnTo>
                  <a:lnTo>
                    <a:pt x="185" y="58"/>
                  </a:lnTo>
                  <a:lnTo>
                    <a:pt x="168" y="23"/>
                  </a:lnTo>
                  <a:lnTo>
                    <a:pt x="122" y="0"/>
                  </a:lnTo>
                  <a:close/>
                </a:path>
              </a:pathLst>
            </a:custGeom>
            <a:grpFill/>
            <a:ln w="9525">
              <a:solidFill>
                <a:srgbClr val="F7F7F7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14" name="Freeform 866"/>
            <p:cNvSpPr>
              <a:spLocks/>
            </p:cNvSpPr>
            <p:nvPr/>
          </p:nvSpPr>
          <p:spPr bwMode="auto">
            <a:xfrm>
              <a:off x="5569852" y="3792852"/>
              <a:ext cx="288486" cy="502363"/>
            </a:xfrm>
            <a:custGeom>
              <a:avLst/>
              <a:gdLst>
                <a:gd name="T0" fmla="*/ 244 w 534"/>
                <a:gd name="T1" fmla="*/ 0 h 1075"/>
                <a:gd name="T2" fmla="*/ 203 w 534"/>
                <a:gd name="T3" fmla="*/ 47 h 1075"/>
                <a:gd name="T4" fmla="*/ 133 w 534"/>
                <a:gd name="T5" fmla="*/ 110 h 1075"/>
                <a:gd name="T6" fmla="*/ 93 w 534"/>
                <a:gd name="T7" fmla="*/ 204 h 1075"/>
                <a:gd name="T8" fmla="*/ 93 w 534"/>
                <a:gd name="T9" fmla="*/ 308 h 1075"/>
                <a:gd name="T10" fmla="*/ 35 w 534"/>
                <a:gd name="T11" fmla="*/ 308 h 1075"/>
                <a:gd name="T12" fmla="*/ 23 w 534"/>
                <a:gd name="T13" fmla="*/ 354 h 1075"/>
                <a:gd name="T14" fmla="*/ 17 w 534"/>
                <a:gd name="T15" fmla="*/ 459 h 1075"/>
                <a:gd name="T16" fmla="*/ 0 w 534"/>
                <a:gd name="T17" fmla="*/ 511 h 1075"/>
                <a:gd name="T18" fmla="*/ 63 w 534"/>
                <a:gd name="T19" fmla="*/ 558 h 1075"/>
                <a:gd name="T20" fmla="*/ 110 w 534"/>
                <a:gd name="T21" fmla="*/ 715 h 1075"/>
                <a:gd name="T22" fmla="*/ 150 w 534"/>
                <a:gd name="T23" fmla="*/ 785 h 1075"/>
                <a:gd name="T24" fmla="*/ 180 w 534"/>
                <a:gd name="T25" fmla="*/ 807 h 1075"/>
                <a:gd name="T26" fmla="*/ 220 w 534"/>
                <a:gd name="T27" fmla="*/ 807 h 1075"/>
                <a:gd name="T28" fmla="*/ 244 w 534"/>
                <a:gd name="T29" fmla="*/ 715 h 1075"/>
                <a:gd name="T30" fmla="*/ 290 w 534"/>
                <a:gd name="T31" fmla="*/ 762 h 1075"/>
                <a:gd name="T32" fmla="*/ 290 w 534"/>
                <a:gd name="T33" fmla="*/ 825 h 1075"/>
                <a:gd name="T34" fmla="*/ 337 w 534"/>
                <a:gd name="T35" fmla="*/ 895 h 1075"/>
                <a:gd name="T36" fmla="*/ 354 w 534"/>
                <a:gd name="T37" fmla="*/ 919 h 1075"/>
                <a:gd name="T38" fmla="*/ 354 w 534"/>
                <a:gd name="T39" fmla="*/ 1011 h 1075"/>
                <a:gd name="T40" fmla="*/ 401 w 534"/>
                <a:gd name="T41" fmla="*/ 1075 h 1075"/>
                <a:gd name="T42" fmla="*/ 401 w 534"/>
                <a:gd name="T43" fmla="*/ 988 h 1075"/>
                <a:gd name="T44" fmla="*/ 377 w 534"/>
                <a:gd name="T45" fmla="*/ 941 h 1075"/>
                <a:gd name="T46" fmla="*/ 377 w 534"/>
                <a:gd name="T47" fmla="*/ 825 h 1075"/>
                <a:gd name="T48" fmla="*/ 337 w 534"/>
                <a:gd name="T49" fmla="*/ 738 h 1075"/>
                <a:gd name="T50" fmla="*/ 302 w 534"/>
                <a:gd name="T51" fmla="*/ 663 h 1075"/>
                <a:gd name="T52" fmla="*/ 349 w 534"/>
                <a:gd name="T53" fmla="*/ 610 h 1075"/>
                <a:gd name="T54" fmla="*/ 384 w 534"/>
                <a:gd name="T55" fmla="*/ 575 h 1075"/>
                <a:gd name="T56" fmla="*/ 424 w 534"/>
                <a:gd name="T57" fmla="*/ 535 h 1075"/>
                <a:gd name="T58" fmla="*/ 470 w 534"/>
                <a:gd name="T59" fmla="*/ 465 h 1075"/>
                <a:gd name="T60" fmla="*/ 534 w 534"/>
                <a:gd name="T61" fmla="*/ 406 h 1075"/>
                <a:gd name="T62" fmla="*/ 505 w 534"/>
                <a:gd name="T63" fmla="*/ 291 h 1075"/>
                <a:gd name="T64" fmla="*/ 424 w 534"/>
                <a:gd name="T65" fmla="*/ 284 h 1075"/>
                <a:gd name="T66" fmla="*/ 354 w 534"/>
                <a:gd name="T67" fmla="*/ 221 h 1075"/>
                <a:gd name="T68" fmla="*/ 354 w 534"/>
                <a:gd name="T69" fmla="*/ 134 h 1075"/>
                <a:gd name="T70" fmla="*/ 314 w 534"/>
                <a:gd name="T71" fmla="*/ 30 h 1075"/>
                <a:gd name="T72" fmla="*/ 290 w 534"/>
                <a:gd name="T73" fmla="*/ 24 h 1075"/>
                <a:gd name="T74" fmla="*/ 244 w 534"/>
                <a:gd name="T75" fmla="*/ 0 h 10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534" h="1075">
                  <a:moveTo>
                    <a:pt x="244" y="0"/>
                  </a:moveTo>
                  <a:lnTo>
                    <a:pt x="203" y="47"/>
                  </a:lnTo>
                  <a:lnTo>
                    <a:pt x="133" y="110"/>
                  </a:lnTo>
                  <a:lnTo>
                    <a:pt x="93" y="204"/>
                  </a:lnTo>
                  <a:lnTo>
                    <a:pt x="93" y="308"/>
                  </a:lnTo>
                  <a:lnTo>
                    <a:pt x="35" y="308"/>
                  </a:lnTo>
                  <a:lnTo>
                    <a:pt x="23" y="354"/>
                  </a:lnTo>
                  <a:lnTo>
                    <a:pt x="17" y="459"/>
                  </a:lnTo>
                  <a:lnTo>
                    <a:pt x="0" y="511"/>
                  </a:lnTo>
                  <a:lnTo>
                    <a:pt x="63" y="558"/>
                  </a:lnTo>
                  <a:lnTo>
                    <a:pt x="110" y="715"/>
                  </a:lnTo>
                  <a:lnTo>
                    <a:pt x="150" y="785"/>
                  </a:lnTo>
                  <a:lnTo>
                    <a:pt x="180" y="807"/>
                  </a:lnTo>
                  <a:lnTo>
                    <a:pt x="220" y="807"/>
                  </a:lnTo>
                  <a:lnTo>
                    <a:pt x="244" y="715"/>
                  </a:lnTo>
                  <a:lnTo>
                    <a:pt x="290" y="762"/>
                  </a:lnTo>
                  <a:lnTo>
                    <a:pt x="290" y="825"/>
                  </a:lnTo>
                  <a:lnTo>
                    <a:pt x="337" y="895"/>
                  </a:lnTo>
                  <a:lnTo>
                    <a:pt x="354" y="919"/>
                  </a:lnTo>
                  <a:lnTo>
                    <a:pt x="354" y="1011"/>
                  </a:lnTo>
                  <a:lnTo>
                    <a:pt x="401" y="1075"/>
                  </a:lnTo>
                  <a:lnTo>
                    <a:pt x="401" y="988"/>
                  </a:lnTo>
                  <a:lnTo>
                    <a:pt x="377" y="941"/>
                  </a:lnTo>
                  <a:lnTo>
                    <a:pt x="377" y="825"/>
                  </a:lnTo>
                  <a:lnTo>
                    <a:pt x="337" y="738"/>
                  </a:lnTo>
                  <a:lnTo>
                    <a:pt x="302" y="663"/>
                  </a:lnTo>
                  <a:lnTo>
                    <a:pt x="349" y="610"/>
                  </a:lnTo>
                  <a:lnTo>
                    <a:pt x="384" y="575"/>
                  </a:lnTo>
                  <a:lnTo>
                    <a:pt x="424" y="535"/>
                  </a:lnTo>
                  <a:lnTo>
                    <a:pt x="470" y="465"/>
                  </a:lnTo>
                  <a:lnTo>
                    <a:pt x="534" y="406"/>
                  </a:lnTo>
                  <a:lnTo>
                    <a:pt x="505" y="291"/>
                  </a:lnTo>
                  <a:lnTo>
                    <a:pt x="424" y="284"/>
                  </a:lnTo>
                  <a:lnTo>
                    <a:pt x="354" y="221"/>
                  </a:lnTo>
                  <a:lnTo>
                    <a:pt x="354" y="134"/>
                  </a:lnTo>
                  <a:lnTo>
                    <a:pt x="314" y="30"/>
                  </a:lnTo>
                  <a:lnTo>
                    <a:pt x="290" y="24"/>
                  </a:lnTo>
                  <a:lnTo>
                    <a:pt x="244" y="0"/>
                  </a:lnTo>
                  <a:close/>
                </a:path>
              </a:pathLst>
            </a:custGeom>
            <a:grpFill/>
            <a:ln w="9525">
              <a:solidFill>
                <a:srgbClr val="F7F7F7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15" name="Freeform 867"/>
            <p:cNvSpPr>
              <a:spLocks/>
            </p:cNvSpPr>
            <p:nvPr/>
          </p:nvSpPr>
          <p:spPr bwMode="auto">
            <a:xfrm>
              <a:off x="5420636" y="3862486"/>
              <a:ext cx="154191" cy="174086"/>
            </a:xfrm>
            <a:custGeom>
              <a:avLst/>
              <a:gdLst>
                <a:gd name="T0" fmla="*/ 274 w 291"/>
                <a:gd name="T1" fmla="*/ 366 h 366"/>
                <a:gd name="T2" fmla="*/ 245 w 291"/>
                <a:gd name="T3" fmla="*/ 289 h 366"/>
                <a:gd name="T4" fmla="*/ 175 w 291"/>
                <a:gd name="T5" fmla="*/ 202 h 366"/>
                <a:gd name="T6" fmla="*/ 134 w 291"/>
                <a:gd name="T7" fmla="*/ 156 h 366"/>
                <a:gd name="T8" fmla="*/ 88 w 291"/>
                <a:gd name="T9" fmla="*/ 92 h 366"/>
                <a:gd name="T10" fmla="*/ 65 w 291"/>
                <a:gd name="T11" fmla="*/ 110 h 366"/>
                <a:gd name="T12" fmla="*/ 65 w 291"/>
                <a:gd name="T13" fmla="*/ 179 h 366"/>
                <a:gd name="T14" fmla="*/ 18 w 291"/>
                <a:gd name="T15" fmla="*/ 249 h 366"/>
                <a:gd name="T16" fmla="*/ 18 w 291"/>
                <a:gd name="T17" fmla="*/ 179 h 366"/>
                <a:gd name="T18" fmla="*/ 18 w 291"/>
                <a:gd name="T19" fmla="*/ 69 h 366"/>
                <a:gd name="T20" fmla="*/ 0 w 291"/>
                <a:gd name="T21" fmla="*/ 45 h 366"/>
                <a:gd name="T22" fmla="*/ 0 w 291"/>
                <a:gd name="T23" fmla="*/ 5 h 366"/>
                <a:gd name="T24" fmla="*/ 30 w 291"/>
                <a:gd name="T25" fmla="*/ 0 h 366"/>
                <a:gd name="T26" fmla="*/ 140 w 291"/>
                <a:gd name="T27" fmla="*/ 22 h 366"/>
                <a:gd name="T28" fmla="*/ 152 w 291"/>
                <a:gd name="T29" fmla="*/ 63 h 366"/>
                <a:gd name="T30" fmla="*/ 204 w 291"/>
                <a:gd name="T31" fmla="*/ 57 h 366"/>
                <a:gd name="T32" fmla="*/ 227 w 291"/>
                <a:gd name="T33" fmla="*/ 98 h 366"/>
                <a:gd name="T34" fmla="*/ 233 w 291"/>
                <a:gd name="T35" fmla="*/ 162 h 366"/>
                <a:gd name="T36" fmla="*/ 279 w 291"/>
                <a:gd name="T37" fmla="*/ 226 h 366"/>
                <a:gd name="T38" fmla="*/ 291 w 291"/>
                <a:gd name="T39" fmla="*/ 249 h 366"/>
                <a:gd name="T40" fmla="*/ 285 w 291"/>
                <a:gd name="T41" fmla="*/ 313 h 366"/>
                <a:gd name="T42" fmla="*/ 274 w 291"/>
                <a:gd name="T43" fmla="*/ 366 h 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91" h="366">
                  <a:moveTo>
                    <a:pt x="274" y="366"/>
                  </a:moveTo>
                  <a:lnTo>
                    <a:pt x="245" y="289"/>
                  </a:lnTo>
                  <a:lnTo>
                    <a:pt x="175" y="202"/>
                  </a:lnTo>
                  <a:lnTo>
                    <a:pt x="134" y="156"/>
                  </a:lnTo>
                  <a:lnTo>
                    <a:pt x="88" y="92"/>
                  </a:lnTo>
                  <a:lnTo>
                    <a:pt x="65" y="110"/>
                  </a:lnTo>
                  <a:lnTo>
                    <a:pt x="65" y="179"/>
                  </a:lnTo>
                  <a:lnTo>
                    <a:pt x="18" y="249"/>
                  </a:lnTo>
                  <a:lnTo>
                    <a:pt x="18" y="179"/>
                  </a:lnTo>
                  <a:lnTo>
                    <a:pt x="18" y="69"/>
                  </a:lnTo>
                  <a:lnTo>
                    <a:pt x="0" y="45"/>
                  </a:lnTo>
                  <a:lnTo>
                    <a:pt x="0" y="5"/>
                  </a:lnTo>
                  <a:lnTo>
                    <a:pt x="30" y="0"/>
                  </a:lnTo>
                  <a:lnTo>
                    <a:pt x="140" y="22"/>
                  </a:lnTo>
                  <a:lnTo>
                    <a:pt x="152" y="63"/>
                  </a:lnTo>
                  <a:lnTo>
                    <a:pt x="204" y="57"/>
                  </a:lnTo>
                  <a:lnTo>
                    <a:pt x="227" y="98"/>
                  </a:lnTo>
                  <a:lnTo>
                    <a:pt x="233" y="162"/>
                  </a:lnTo>
                  <a:lnTo>
                    <a:pt x="279" y="226"/>
                  </a:lnTo>
                  <a:lnTo>
                    <a:pt x="291" y="249"/>
                  </a:lnTo>
                  <a:lnTo>
                    <a:pt x="285" y="313"/>
                  </a:lnTo>
                  <a:lnTo>
                    <a:pt x="274" y="366"/>
                  </a:lnTo>
                  <a:close/>
                </a:path>
              </a:pathLst>
            </a:custGeom>
            <a:grpFill/>
            <a:ln w="9525">
              <a:solidFill>
                <a:srgbClr val="F7F7F7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16" name="Freeform 868"/>
            <p:cNvSpPr>
              <a:spLocks/>
            </p:cNvSpPr>
            <p:nvPr/>
          </p:nvSpPr>
          <p:spPr bwMode="auto">
            <a:xfrm>
              <a:off x="5405714" y="3763008"/>
              <a:ext cx="288486" cy="248695"/>
            </a:xfrm>
            <a:custGeom>
              <a:avLst/>
              <a:gdLst>
                <a:gd name="T0" fmla="*/ 314 w 535"/>
                <a:gd name="T1" fmla="*/ 535 h 535"/>
                <a:gd name="T2" fmla="*/ 314 w 535"/>
                <a:gd name="T3" fmla="*/ 471 h 535"/>
                <a:gd name="T4" fmla="*/ 250 w 535"/>
                <a:gd name="T5" fmla="*/ 378 h 535"/>
                <a:gd name="T6" fmla="*/ 250 w 535"/>
                <a:gd name="T7" fmla="*/ 332 h 535"/>
                <a:gd name="T8" fmla="*/ 250 w 535"/>
                <a:gd name="T9" fmla="*/ 309 h 535"/>
                <a:gd name="T10" fmla="*/ 238 w 535"/>
                <a:gd name="T11" fmla="*/ 285 h 535"/>
                <a:gd name="T12" fmla="*/ 175 w 535"/>
                <a:gd name="T13" fmla="*/ 291 h 535"/>
                <a:gd name="T14" fmla="*/ 163 w 535"/>
                <a:gd name="T15" fmla="*/ 250 h 535"/>
                <a:gd name="T16" fmla="*/ 41 w 535"/>
                <a:gd name="T17" fmla="*/ 222 h 535"/>
                <a:gd name="T18" fmla="*/ 6 w 535"/>
                <a:gd name="T19" fmla="*/ 222 h 535"/>
                <a:gd name="T20" fmla="*/ 0 w 535"/>
                <a:gd name="T21" fmla="*/ 198 h 535"/>
                <a:gd name="T22" fmla="*/ 35 w 535"/>
                <a:gd name="T23" fmla="*/ 94 h 535"/>
                <a:gd name="T24" fmla="*/ 70 w 535"/>
                <a:gd name="T25" fmla="*/ 94 h 535"/>
                <a:gd name="T26" fmla="*/ 70 w 535"/>
                <a:gd name="T27" fmla="*/ 157 h 535"/>
                <a:gd name="T28" fmla="*/ 111 w 535"/>
                <a:gd name="T29" fmla="*/ 204 h 535"/>
                <a:gd name="T30" fmla="*/ 227 w 535"/>
                <a:gd name="T31" fmla="*/ 180 h 535"/>
                <a:gd name="T32" fmla="*/ 227 w 535"/>
                <a:gd name="T33" fmla="*/ 77 h 535"/>
                <a:gd name="T34" fmla="*/ 273 w 535"/>
                <a:gd name="T35" fmla="*/ 65 h 535"/>
                <a:gd name="T36" fmla="*/ 325 w 535"/>
                <a:gd name="T37" fmla="*/ 30 h 535"/>
                <a:gd name="T38" fmla="*/ 367 w 535"/>
                <a:gd name="T39" fmla="*/ 0 h 535"/>
                <a:gd name="T40" fmla="*/ 424 w 535"/>
                <a:gd name="T41" fmla="*/ 0 h 535"/>
                <a:gd name="T42" fmla="*/ 442 w 535"/>
                <a:gd name="T43" fmla="*/ 0 h 535"/>
                <a:gd name="T44" fmla="*/ 459 w 535"/>
                <a:gd name="T45" fmla="*/ 42 h 535"/>
                <a:gd name="T46" fmla="*/ 535 w 535"/>
                <a:gd name="T47" fmla="*/ 70 h 535"/>
                <a:gd name="T48" fmla="*/ 506 w 535"/>
                <a:gd name="T49" fmla="*/ 105 h 535"/>
                <a:gd name="T50" fmla="*/ 424 w 535"/>
                <a:gd name="T51" fmla="*/ 192 h 535"/>
                <a:gd name="T52" fmla="*/ 395 w 535"/>
                <a:gd name="T53" fmla="*/ 250 h 535"/>
                <a:gd name="T54" fmla="*/ 384 w 535"/>
                <a:gd name="T55" fmla="*/ 332 h 535"/>
                <a:gd name="T56" fmla="*/ 384 w 535"/>
                <a:gd name="T57" fmla="*/ 378 h 535"/>
                <a:gd name="T58" fmla="*/ 337 w 535"/>
                <a:gd name="T59" fmla="*/ 378 h 535"/>
                <a:gd name="T60" fmla="*/ 314 w 535"/>
                <a:gd name="T61" fmla="*/ 448 h 535"/>
                <a:gd name="T62" fmla="*/ 314 w 535"/>
                <a:gd name="T63" fmla="*/ 535 h 5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535" h="535">
                  <a:moveTo>
                    <a:pt x="314" y="535"/>
                  </a:moveTo>
                  <a:lnTo>
                    <a:pt x="314" y="471"/>
                  </a:lnTo>
                  <a:lnTo>
                    <a:pt x="250" y="378"/>
                  </a:lnTo>
                  <a:lnTo>
                    <a:pt x="250" y="332"/>
                  </a:lnTo>
                  <a:lnTo>
                    <a:pt x="250" y="309"/>
                  </a:lnTo>
                  <a:lnTo>
                    <a:pt x="238" y="285"/>
                  </a:lnTo>
                  <a:lnTo>
                    <a:pt x="175" y="291"/>
                  </a:lnTo>
                  <a:lnTo>
                    <a:pt x="163" y="250"/>
                  </a:lnTo>
                  <a:lnTo>
                    <a:pt x="41" y="222"/>
                  </a:lnTo>
                  <a:lnTo>
                    <a:pt x="6" y="222"/>
                  </a:lnTo>
                  <a:lnTo>
                    <a:pt x="0" y="198"/>
                  </a:lnTo>
                  <a:lnTo>
                    <a:pt x="35" y="94"/>
                  </a:lnTo>
                  <a:lnTo>
                    <a:pt x="70" y="94"/>
                  </a:lnTo>
                  <a:lnTo>
                    <a:pt x="70" y="157"/>
                  </a:lnTo>
                  <a:lnTo>
                    <a:pt x="111" y="204"/>
                  </a:lnTo>
                  <a:lnTo>
                    <a:pt x="227" y="180"/>
                  </a:lnTo>
                  <a:lnTo>
                    <a:pt x="227" y="77"/>
                  </a:lnTo>
                  <a:lnTo>
                    <a:pt x="273" y="65"/>
                  </a:lnTo>
                  <a:lnTo>
                    <a:pt x="325" y="30"/>
                  </a:lnTo>
                  <a:lnTo>
                    <a:pt x="367" y="0"/>
                  </a:lnTo>
                  <a:lnTo>
                    <a:pt x="424" y="0"/>
                  </a:lnTo>
                  <a:lnTo>
                    <a:pt x="442" y="0"/>
                  </a:lnTo>
                  <a:lnTo>
                    <a:pt x="459" y="42"/>
                  </a:lnTo>
                  <a:lnTo>
                    <a:pt x="535" y="70"/>
                  </a:lnTo>
                  <a:lnTo>
                    <a:pt x="506" y="105"/>
                  </a:lnTo>
                  <a:lnTo>
                    <a:pt x="424" y="192"/>
                  </a:lnTo>
                  <a:lnTo>
                    <a:pt x="395" y="250"/>
                  </a:lnTo>
                  <a:lnTo>
                    <a:pt x="384" y="332"/>
                  </a:lnTo>
                  <a:lnTo>
                    <a:pt x="384" y="378"/>
                  </a:lnTo>
                  <a:lnTo>
                    <a:pt x="337" y="378"/>
                  </a:lnTo>
                  <a:lnTo>
                    <a:pt x="314" y="448"/>
                  </a:lnTo>
                  <a:lnTo>
                    <a:pt x="314" y="535"/>
                  </a:lnTo>
                  <a:close/>
                </a:path>
              </a:pathLst>
            </a:custGeom>
            <a:grpFill/>
            <a:ln w="9525">
              <a:solidFill>
                <a:srgbClr val="F7F7F7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17" name="Freeform 869"/>
            <p:cNvSpPr>
              <a:spLocks/>
            </p:cNvSpPr>
            <p:nvPr/>
          </p:nvSpPr>
          <p:spPr bwMode="auto">
            <a:xfrm>
              <a:off x="5440532" y="3797826"/>
              <a:ext cx="94504" cy="59687"/>
            </a:xfrm>
            <a:custGeom>
              <a:avLst/>
              <a:gdLst>
                <a:gd name="T0" fmla="*/ 0 w 168"/>
                <a:gd name="T1" fmla="*/ 17 h 127"/>
                <a:gd name="T2" fmla="*/ 0 w 168"/>
                <a:gd name="T3" fmla="*/ 75 h 127"/>
                <a:gd name="T4" fmla="*/ 18 w 168"/>
                <a:gd name="T5" fmla="*/ 103 h 127"/>
                <a:gd name="T6" fmla="*/ 46 w 168"/>
                <a:gd name="T7" fmla="*/ 127 h 127"/>
                <a:gd name="T8" fmla="*/ 116 w 168"/>
                <a:gd name="T9" fmla="*/ 110 h 127"/>
                <a:gd name="T10" fmla="*/ 168 w 168"/>
                <a:gd name="T11" fmla="*/ 98 h 127"/>
                <a:gd name="T12" fmla="*/ 163 w 168"/>
                <a:gd name="T13" fmla="*/ 33 h 127"/>
                <a:gd name="T14" fmla="*/ 168 w 168"/>
                <a:gd name="T15" fmla="*/ 0 h 127"/>
                <a:gd name="T16" fmla="*/ 98 w 168"/>
                <a:gd name="T17" fmla="*/ 17 h 127"/>
                <a:gd name="T18" fmla="*/ 29 w 168"/>
                <a:gd name="T19" fmla="*/ 17 h 127"/>
                <a:gd name="T20" fmla="*/ 0 w 168"/>
                <a:gd name="T21" fmla="*/ 17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68" h="127">
                  <a:moveTo>
                    <a:pt x="0" y="17"/>
                  </a:moveTo>
                  <a:lnTo>
                    <a:pt x="0" y="75"/>
                  </a:lnTo>
                  <a:lnTo>
                    <a:pt x="18" y="103"/>
                  </a:lnTo>
                  <a:lnTo>
                    <a:pt x="46" y="127"/>
                  </a:lnTo>
                  <a:lnTo>
                    <a:pt x="116" y="110"/>
                  </a:lnTo>
                  <a:lnTo>
                    <a:pt x="168" y="98"/>
                  </a:lnTo>
                  <a:lnTo>
                    <a:pt x="163" y="33"/>
                  </a:lnTo>
                  <a:lnTo>
                    <a:pt x="168" y="0"/>
                  </a:lnTo>
                  <a:lnTo>
                    <a:pt x="98" y="17"/>
                  </a:lnTo>
                  <a:lnTo>
                    <a:pt x="29" y="17"/>
                  </a:lnTo>
                  <a:lnTo>
                    <a:pt x="0" y="17"/>
                  </a:lnTo>
                  <a:close/>
                </a:path>
              </a:pathLst>
            </a:custGeom>
            <a:grpFill/>
            <a:ln w="9525">
              <a:solidFill>
                <a:srgbClr val="F7F7F7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18" name="Freeform 870"/>
            <p:cNvSpPr>
              <a:spLocks/>
            </p:cNvSpPr>
            <p:nvPr/>
          </p:nvSpPr>
          <p:spPr bwMode="auto">
            <a:xfrm>
              <a:off x="4798899" y="3504365"/>
              <a:ext cx="631684" cy="850535"/>
            </a:xfrm>
            <a:custGeom>
              <a:avLst/>
              <a:gdLst>
                <a:gd name="T0" fmla="*/ 356 w 1169"/>
                <a:gd name="T1" fmla="*/ 0 h 1848"/>
                <a:gd name="T2" fmla="*/ 222 w 1169"/>
                <a:gd name="T3" fmla="*/ 47 h 1848"/>
                <a:gd name="T4" fmla="*/ 199 w 1169"/>
                <a:gd name="T5" fmla="*/ 70 h 1848"/>
                <a:gd name="T6" fmla="*/ 199 w 1169"/>
                <a:gd name="T7" fmla="*/ 110 h 1848"/>
                <a:gd name="T8" fmla="*/ 268 w 1169"/>
                <a:gd name="T9" fmla="*/ 180 h 1848"/>
                <a:gd name="T10" fmla="*/ 222 w 1169"/>
                <a:gd name="T11" fmla="*/ 250 h 1848"/>
                <a:gd name="T12" fmla="*/ 244 w 1169"/>
                <a:gd name="T13" fmla="*/ 314 h 1848"/>
                <a:gd name="T14" fmla="*/ 384 w 1169"/>
                <a:gd name="T15" fmla="*/ 337 h 1848"/>
                <a:gd name="T16" fmla="*/ 384 w 1169"/>
                <a:gd name="T17" fmla="*/ 361 h 1848"/>
                <a:gd name="T18" fmla="*/ 338 w 1169"/>
                <a:gd name="T19" fmla="*/ 406 h 1848"/>
                <a:gd name="T20" fmla="*/ 268 w 1169"/>
                <a:gd name="T21" fmla="*/ 587 h 1848"/>
                <a:gd name="T22" fmla="*/ 222 w 1169"/>
                <a:gd name="T23" fmla="*/ 657 h 1848"/>
                <a:gd name="T24" fmla="*/ 88 w 1169"/>
                <a:gd name="T25" fmla="*/ 697 h 1848"/>
                <a:gd name="T26" fmla="*/ 112 w 1169"/>
                <a:gd name="T27" fmla="*/ 767 h 1848"/>
                <a:gd name="T28" fmla="*/ 175 w 1169"/>
                <a:gd name="T29" fmla="*/ 854 h 1848"/>
                <a:gd name="T30" fmla="*/ 112 w 1169"/>
                <a:gd name="T31" fmla="*/ 895 h 1848"/>
                <a:gd name="T32" fmla="*/ 65 w 1169"/>
                <a:gd name="T33" fmla="*/ 872 h 1848"/>
                <a:gd name="T34" fmla="*/ 0 w 1169"/>
                <a:gd name="T35" fmla="*/ 854 h 1848"/>
                <a:gd name="T36" fmla="*/ 0 w 1169"/>
                <a:gd name="T37" fmla="*/ 895 h 1848"/>
                <a:gd name="T38" fmla="*/ 24 w 1169"/>
                <a:gd name="T39" fmla="*/ 941 h 1848"/>
                <a:gd name="T40" fmla="*/ 134 w 1169"/>
                <a:gd name="T41" fmla="*/ 941 h 1848"/>
                <a:gd name="T42" fmla="*/ 134 w 1169"/>
                <a:gd name="T43" fmla="*/ 964 h 1848"/>
                <a:gd name="T44" fmla="*/ 65 w 1169"/>
                <a:gd name="T45" fmla="*/ 987 h 1848"/>
                <a:gd name="T46" fmla="*/ 134 w 1169"/>
                <a:gd name="T47" fmla="*/ 1074 h 1848"/>
                <a:gd name="T48" fmla="*/ 199 w 1169"/>
                <a:gd name="T49" fmla="*/ 1074 h 1848"/>
                <a:gd name="T50" fmla="*/ 244 w 1169"/>
                <a:gd name="T51" fmla="*/ 964 h 1848"/>
                <a:gd name="T52" fmla="*/ 268 w 1169"/>
                <a:gd name="T53" fmla="*/ 1034 h 1848"/>
                <a:gd name="T54" fmla="*/ 291 w 1169"/>
                <a:gd name="T55" fmla="*/ 1261 h 1848"/>
                <a:gd name="T56" fmla="*/ 401 w 1169"/>
                <a:gd name="T57" fmla="*/ 1552 h 1848"/>
                <a:gd name="T58" fmla="*/ 471 w 1169"/>
                <a:gd name="T59" fmla="*/ 1708 h 1848"/>
                <a:gd name="T60" fmla="*/ 541 w 1169"/>
                <a:gd name="T61" fmla="*/ 1824 h 1848"/>
                <a:gd name="T62" fmla="*/ 558 w 1169"/>
                <a:gd name="T63" fmla="*/ 1848 h 1848"/>
                <a:gd name="T64" fmla="*/ 675 w 1169"/>
                <a:gd name="T65" fmla="*/ 1778 h 1848"/>
                <a:gd name="T66" fmla="*/ 785 w 1169"/>
                <a:gd name="T67" fmla="*/ 1552 h 1848"/>
                <a:gd name="T68" fmla="*/ 832 w 1169"/>
                <a:gd name="T69" fmla="*/ 1325 h 1848"/>
                <a:gd name="T70" fmla="*/ 902 w 1169"/>
                <a:gd name="T71" fmla="*/ 1284 h 1848"/>
                <a:gd name="T72" fmla="*/ 1082 w 1169"/>
                <a:gd name="T73" fmla="*/ 1168 h 1848"/>
                <a:gd name="T74" fmla="*/ 1151 w 1169"/>
                <a:gd name="T75" fmla="*/ 1057 h 1848"/>
                <a:gd name="T76" fmla="*/ 1169 w 1169"/>
                <a:gd name="T77" fmla="*/ 1034 h 1848"/>
                <a:gd name="T78" fmla="*/ 1169 w 1169"/>
                <a:gd name="T79" fmla="*/ 854 h 1848"/>
                <a:gd name="T80" fmla="*/ 1151 w 1169"/>
                <a:gd name="T81" fmla="*/ 807 h 1848"/>
                <a:gd name="T82" fmla="*/ 1128 w 1169"/>
                <a:gd name="T83" fmla="*/ 767 h 1848"/>
                <a:gd name="T84" fmla="*/ 1128 w 1169"/>
                <a:gd name="T85" fmla="*/ 743 h 1848"/>
                <a:gd name="T86" fmla="*/ 994 w 1169"/>
                <a:gd name="T87" fmla="*/ 743 h 1848"/>
                <a:gd name="T88" fmla="*/ 948 w 1169"/>
                <a:gd name="T89" fmla="*/ 720 h 1848"/>
                <a:gd name="T90" fmla="*/ 878 w 1169"/>
                <a:gd name="T91" fmla="*/ 680 h 1848"/>
                <a:gd name="T92" fmla="*/ 785 w 1169"/>
                <a:gd name="T93" fmla="*/ 680 h 1848"/>
                <a:gd name="T94" fmla="*/ 675 w 1169"/>
                <a:gd name="T95" fmla="*/ 563 h 1848"/>
                <a:gd name="T96" fmla="*/ 675 w 1169"/>
                <a:gd name="T97" fmla="*/ 541 h 1848"/>
                <a:gd name="T98" fmla="*/ 675 w 1169"/>
                <a:gd name="T99" fmla="*/ 471 h 1848"/>
                <a:gd name="T100" fmla="*/ 605 w 1169"/>
                <a:gd name="T101" fmla="*/ 453 h 1848"/>
                <a:gd name="T102" fmla="*/ 558 w 1169"/>
                <a:gd name="T103" fmla="*/ 406 h 1848"/>
                <a:gd name="T104" fmla="*/ 541 w 1169"/>
                <a:gd name="T105" fmla="*/ 314 h 1848"/>
                <a:gd name="T106" fmla="*/ 541 w 1169"/>
                <a:gd name="T107" fmla="*/ 274 h 1848"/>
                <a:gd name="T108" fmla="*/ 581 w 1169"/>
                <a:gd name="T109" fmla="*/ 180 h 1848"/>
                <a:gd name="T110" fmla="*/ 605 w 1169"/>
                <a:gd name="T111" fmla="*/ 134 h 1848"/>
                <a:gd name="T112" fmla="*/ 605 w 1169"/>
                <a:gd name="T113" fmla="*/ 47 h 1848"/>
                <a:gd name="T114" fmla="*/ 541 w 1169"/>
                <a:gd name="T115" fmla="*/ 99 h 1848"/>
                <a:gd name="T116" fmla="*/ 506 w 1169"/>
                <a:gd name="T117" fmla="*/ 105 h 1848"/>
                <a:gd name="T118" fmla="*/ 401 w 1169"/>
                <a:gd name="T119" fmla="*/ 93 h 1848"/>
                <a:gd name="T120" fmla="*/ 373 w 1169"/>
                <a:gd name="T121" fmla="*/ 23 h 1848"/>
                <a:gd name="T122" fmla="*/ 356 w 1169"/>
                <a:gd name="T123" fmla="*/ 0 h 1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169" h="1848">
                  <a:moveTo>
                    <a:pt x="356" y="0"/>
                  </a:moveTo>
                  <a:lnTo>
                    <a:pt x="222" y="47"/>
                  </a:lnTo>
                  <a:lnTo>
                    <a:pt x="199" y="70"/>
                  </a:lnTo>
                  <a:lnTo>
                    <a:pt x="199" y="110"/>
                  </a:lnTo>
                  <a:lnTo>
                    <a:pt x="268" y="180"/>
                  </a:lnTo>
                  <a:lnTo>
                    <a:pt x="222" y="250"/>
                  </a:lnTo>
                  <a:lnTo>
                    <a:pt x="244" y="314"/>
                  </a:lnTo>
                  <a:lnTo>
                    <a:pt x="384" y="337"/>
                  </a:lnTo>
                  <a:lnTo>
                    <a:pt x="384" y="361"/>
                  </a:lnTo>
                  <a:lnTo>
                    <a:pt x="338" y="406"/>
                  </a:lnTo>
                  <a:lnTo>
                    <a:pt x="268" y="587"/>
                  </a:lnTo>
                  <a:lnTo>
                    <a:pt x="222" y="657"/>
                  </a:lnTo>
                  <a:lnTo>
                    <a:pt x="88" y="697"/>
                  </a:lnTo>
                  <a:lnTo>
                    <a:pt x="112" y="767"/>
                  </a:lnTo>
                  <a:lnTo>
                    <a:pt x="175" y="854"/>
                  </a:lnTo>
                  <a:lnTo>
                    <a:pt x="112" y="895"/>
                  </a:lnTo>
                  <a:lnTo>
                    <a:pt x="65" y="872"/>
                  </a:lnTo>
                  <a:lnTo>
                    <a:pt x="0" y="854"/>
                  </a:lnTo>
                  <a:lnTo>
                    <a:pt x="0" y="895"/>
                  </a:lnTo>
                  <a:lnTo>
                    <a:pt x="24" y="941"/>
                  </a:lnTo>
                  <a:lnTo>
                    <a:pt x="134" y="941"/>
                  </a:lnTo>
                  <a:lnTo>
                    <a:pt x="134" y="964"/>
                  </a:lnTo>
                  <a:lnTo>
                    <a:pt x="65" y="987"/>
                  </a:lnTo>
                  <a:lnTo>
                    <a:pt x="134" y="1074"/>
                  </a:lnTo>
                  <a:lnTo>
                    <a:pt x="199" y="1074"/>
                  </a:lnTo>
                  <a:lnTo>
                    <a:pt x="244" y="964"/>
                  </a:lnTo>
                  <a:lnTo>
                    <a:pt x="268" y="1034"/>
                  </a:lnTo>
                  <a:lnTo>
                    <a:pt x="291" y="1261"/>
                  </a:lnTo>
                  <a:lnTo>
                    <a:pt x="401" y="1552"/>
                  </a:lnTo>
                  <a:lnTo>
                    <a:pt x="471" y="1708"/>
                  </a:lnTo>
                  <a:lnTo>
                    <a:pt x="541" y="1824"/>
                  </a:lnTo>
                  <a:lnTo>
                    <a:pt x="558" y="1848"/>
                  </a:lnTo>
                  <a:lnTo>
                    <a:pt x="675" y="1778"/>
                  </a:lnTo>
                  <a:lnTo>
                    <a:pt x="785" y="1552"/>
                  </a:lnTo>
                  <a:lnTo>
                    <a:pt x="832" y="1325"/>
                  </a:lnTo>
                  <a:lnTo>
                    <a:pt x="902" y="1284"/>
                  </a:lnTo>
                  <a:lnTo>
                    <a:pt x="1082" y="1168"/>
                  </a:lnTo>
                  <a:lnTo>
                    <a:pt x="1151" y="1057"/>
                  </a:lnTo>
                  <a:lnTo>
                    <a:pt x="1169" y="1034"/>
                  </a:lnTo>
                  <a:lnTo>
                    <a:pt x="1169" y="854"/>
                  </a:lnTo>
                  <a:lnTo>
                    <a:pt x="1151" y="807"/>
                  </a:lnTo>
                  <a:lnTo>
                    <a:pt x="1128" y="767"/>
                  </a:lnTo>
                  <a:lnTo>
                    <a:pt x="1128" y="743"/>
                  </a:lnTo>
                  <a:lnTo>
                    <a:pt x="994" y="743"/>
                  </a:lnTo>
                  <a:lnTo>
                    <a:pt x="948" y="720"/>
                  </a:lnTo>
                  <a:lnTo>
                    <a:pt x="878" y="680"/>
                  </a:lnTo>
                  <a:lnTo>
                    <a:pt x="785" y="680"/>
                  </a:lnTo>
                  <a:lnTo>
                    <a:pt x="675" y="563"/>
                  </a:lnTo>
                  <a:lnTo>
                    <a:pt x="675" y="541"/>
                  </a:lnTo>
                  <a:lnTo>
                    <a:pt x="675" y="471"/>
                  </a:lnTo>
                  <a:lnTo>
                    <a:pt x="605" y="453"/>
                  </a:lnTo>
                  <a:lnTo>
                    <a:pt x="558" y="406"/>
                  </a:lnTo>
                  <a:lnTo>
                    <a:pt x="541" y="314"/>
                  </a:lnTo>
                  <a:lnTo>
                    <a:pt x="541" y="274"/>
                  </a:lnTo>
                  <a:lnTo>
                    <a:pt x="581" y="180"/>
                  </a:lnTo>
                  <a:lnTo>
                    <a:pt x="605" y="134"/>
                  </a:lnTo>
                  <a:lnTo>
                    <a:pt x="605" y="47"/>
                  </a:lnTo>
                  <a:lnTo>
                    <a:pt x="541" y="99"/>
                  </a:lnTo>
                  <a:lnTo>
                    <a:pt x="506" y="105"/>
                  </a:lnTo>
                  <a:lnTo>
                    <a:pt x="401" y="93"/>
                  </a:lnTo>
                  <a:lnTo>
                    <a:pt x="373" y="23"/>
                  </a:lnTo>
                  <a:lnTo>
                    <a:pt x="356" y="0"/>
                  </a:lnTo>
                  <a:close/>
                </a:path>
              </a:pathLst>
            </a:custGeom>
            <a:grpFill/>
            <a:ln w="9525">
              <a:solidFill>
                <a:srgbClr val="F7F7F7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19" name="Freeform 871"/>
            <p:cNvSpPr>
              <a:spLocks/>
            </p:cNvSpPr>
            <p:nvPr/>
          </p:nvSpPr>
          <p:spPr bwMode="auto">
            <a:xfrm>
              <a:off x="5161993" y="3718244"/>
              <a:ext cx="263616" cy="129321"/>
            </a:xfrm>
            <a:custGeom>
              <a:avLst/>
              <a:gdLst>
                <a:gd name="T0" fmla="*/ 0 w 488"/>
                <a:gd name="T1" fmla="*/ 0 h 272"/>
                <a:gd name="T2" fmla="*/ 0 w 488"/>
                <a:gd name="T3" fmla="*/ 47 h 272"/>
                <a:gd name="T4" fmla="*/ 0 w 488"/>
                <a:gd name="T5" fmla="*/ 92 h 272"/>
                <a:gd name="T6" fmla="*/ 93 w 488"/>
                <a:gd name="T7" fmla="*/ 186 h 272"/>
                <a:gd name="T8" fmla="*/ 116 w 488"/>
                <a:gd name="T9" fmla="*/ 209 h 272"/>
                <a:gd name="T10" fmla="*/ 203 w 488"/>
                <a:gd name="T11" fmla="*/ 209 h 272"/>
                <a:gd name="T12" fmla="*/ 273 w 488"/>
                <a:gd name="T13" fmla="*/ 249 h 272"/>
                <a:gd name="T14" fmla="*/ 314 w 488"/>
                <a:gd name="T15" fmla="*/ 272 h 272"/>
                <a:gd name="T16" fmla="*/ 337 w 488"/>
                <a:gd name="T17" fmla="*/ 272 h 272"/>
                <a:gd name="T18" fmla="*/ 429 w 488"/>
                <a:gd name="T19" fmla="*/ 272 h 272"/>
                <a:gd name="T20" fmla="*/ 459 w 488"/>
                <a:gd name="T21" fmla="*/ 272 h 272"/>
                <a:gd name="T22" fmla="*/ 488 w 488"/>
                <a:gd name="T23" fmla="*/ 226 h 272"/>
                <a:gd name="T24" fmla="*/ 488 w 488"/>
                <a:gd name="T25" fmla="*/ 186 h 272"/>
                <a:gd name="T26" fmla="*/ 407 w 488"/>
                <a:gd name="T27" fmla="*/ 186 h 272"/>
                <a:gd name="T28" fmla="*/ 384 w 488"/>
                <a:gd name="T29" fmla="*/ 162 h 272"/>
                <a:gd name="T30" fmla="*/ 360 w 488"/>
                <a:gd name="T31" fmla="*/ 122 h 272"/>
                <a:gd name="T32" fmla="*/ 319 w 488"/>
                <a:gd name="T33" fmla="*/ 122 h 272"/>
                <a:gd name="T34" fmla="*/ 279 w 488"/>
                <a:gd name="T35" fmla="*/ 134 h 272"/>
                <a:gd name="T36" fmla="*/ 192 w 488"/>
                <a:gd name="T37" fmla="*/ 92 h 272"/>
                <a:gd name="T38" fmla="*/ 128 w 488"/>
                <a:gd name="T39" fmla="*/ 47 h 272"/>
                <a:gd name="T40" fmla="*/ 63 w 488"/>
                <a:gd name="T41" fmla="*/ 23 h 272"/>
                <a:gd name="T42" fmla="*/ 0 w 488"/>
                <a:gd name="T43" fmla="*/ 0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88" h="272">
                  <a:moveTo>
                    <a:pt x="0" y="0"/>
                  </a:moveTo>
                  <a:lnTo>
                    <a:pt x="0" y="47"/>
                  </a:lnTo>
                  <a:lnTo>
                    <a:pt x="0" y="92"/>
                  </a:lnTo>
                  <a:lnTo>
                    <a:pt x="93" y="186"/>
                  </a:lnTo>
                  <a:lnTo>
                    <a:pt x="116" y="209"/>
                  </a:lnTo>
                  <a:lnTo>
                    <a:pt x="203" y="209"/>
                  </a:lnTo>
                  <a:lnTo>
                    <a:pt x="273" y="249"/>
                  </a:lnTo>
                  <a:lnTo>
                    <a:pt x="314" y="272"/>
                  </a:lnTo>
                  <a:lnTo>
                    <a:pt x="337" y="272"/>
                  </a:lnTo>
                  <a:lnTo>
                    <a:pt x="429" y="272"/>
                  </a:lnTo>
                  <a:lnTo>
                    <a:pt x="459" y="272"/>
                  </a:lnTo>
                  <a:lnTo>
                    <a:pt x="488" y="226"/>
                  </a:lnTo>
                  <a:lnTo>
                    <a:pt x="488" y="186"/>
                  </a:lnTo>
                  <a:lnTo>
                    <a:pt x="407" y="186"/>
                  </a:lnTo>
                  <a:lnTo>
                    <a:pt x="384" y="162"/>
                  </a:lnTo>
                  <a:lnTo>
                    <a:pt x="360" y="122"/>
                  </a:lnTo>
                  <a:lnTo>
                    <a:pt x="319" y="122"/>
                  </a:lnTo>
                  <a:lnTo>
                    <a:pt x="279" y="134"/>
                  </a:lnTo>
                  <a:lnTo>
                    <a:pt x="192" y="92"/>
                  </a:lnTo>
                  <a:lnTo>
                    <a:pt x="128" y="47"/>
                  </a:lnTo>
                  <a:lnTo>
                    <a:pt x="63" y="23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solidFill>
                <a:srgbClr val="F7F7F7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20" name="Freeform 872"/>
            <p:cNvSpPr>
              <a:spLocks/>
            </p:cNvSpPr>
            <p:nvPr/>
          </p:nvSpPr>
          <p:spPr bwMode="auto">
            <a:xfrm>
              <a:off x="4575074" y="3534208"/>
              <a:ext cx="432729" cy="382989"/>
            </a:xfrm>
            <a:custGeom>
              <a:avLst/>
              <a:gdLst>
                <a:gd name="T0" fmla="*/ 611 w 796"/>
                <a:gd name="T1" fmla="*/ 0 h 825"/>
                <a:gd name="T2" fmla="*/ 546 w 796"/>
                <a:gd name="T3" fmla="*/ 17 h 825"/>
                <a:gd name="T4" fmla="*/ 524 w 796"/>
                <a:gd name="T5" fmla="*/ 17 h 825"/>
                <a:gd name="T6" fmla="*/ 517 w 796"/>
                <a:gd name="T7" fmla="*/ 92 h 825"/>
                <a:gd name="T8" fmla="*/ 500 w 796"/>
                <a:gd name="T9" fmla="*/ 157 h 825"/>
                <a:gd name="T10" fmla="*/ 477 w 796"/>
                <a:gd name="T11" fmla="*/ 157 h 825"/>
                <a:gd name="T12" fmla="*/ 436 w 796"/>
                <a:gd name="T13" fmla="*/ 267 h 825"/>
                <a:gd name="T14" fmla="*/ 389 w 796"/>
                <a:gd name="T15" fmla="*/ 296 h 825"/>
                <a:gd name="T16" fmla="*/ 360 w 796"/>
                <a:gd name="T17" fmla="*/ 354 h 825"/>
                <a:gd name="T18" fmla="*/ 250 w 796"/>
                <a:gd name="T19" fmla="*/ 360 h 825"/>
                <a:gd name="T20" fmla="*/ 250 w 796"/>
                <a:gd name="T21" fmla="*/ 448 h 825"/>
                <a:gd name="T22" fmla="*/ 163 w 796"/>
                <a:gd name="T23" fmla="*/ 471 h 825"/>
                <a:gd name="T24" fmla="*/ 93 w 796"/>
                <a:gd name="T25" fmla="*/ 448 h 825"/>
                <a:gd name="T26" fmla="*/ 0 w 796"/>
                <a:gd name="T27" fmla="*/ 424 h 825"/>
                <a:gd name="T28" fmla="*/ 0 w 796"/>
                <a:gd name="T29" fmla="*/ 493 h 825"/>
                <a:gd name="T30" fmla="*/ 93 w 796"/>
                <a:gd name="T31" fmla="*/ 563 h 825"/>
                <a:gd name="T32" fmla="*/ 93 w 796"/>
                <a:gd name="T33" fmla="*/ 627 h 825"/>
                <a:gd name="T34" fmla="*/ 46 w 796"/>
                <a:gd name="T35" fmla="*/ 627 h 825"/>
                <a:gd name="T36" fmla="*/ 23 w 796"/>
                <a:gd name="T37" fmla="*/ 720 h 825"/>
                <a:gd name="T38" fmla="*/ 116 w 796"/>
                <a:gd name="T39" fmla="*/ 720 h 825"/>
                <a:gd name="T40" fmla="*/ 297 w 796"/>
                <a:gd name="T41" fmla="*/ 720 h 825"/>
                <a:gd name="T42" fmla="*/ 343 w 796"/>
                <a:gd name="T43" fmla="*/ 760 h 825"/>
                <a:gd name="T44" fmla="*/ 412 w 796"/>
                <a:gd name="T45" fmla="*/ 825 h 825"/>
                <a:gd name="T46" fmla="*/ 412 w 796"/>
                <a:gd name="T47" fmla="*/ 784 h 825"/>
                <a:gd name="T48" fmla="*/ 454 w 796"/>
                <a:gd name="T49" fmla="*/ 802 h 825"/>
                <a:gd name="T50" fmla="*/ 517 w 796"/>
                <a:gd name="T51" fmla="*/ 825 h 825"/>
                <a:gd name="T52" fmla="*/ 587 w 796"/>
                <a:gd name="T53" fmla="*/ 784 h 825"/>
                <a:gd name="T54" fmla="*/ 500 w 796"/>
                <a:gd name="T55" fmla="*/ 627 h 825"/>
                <a:gd name="T56" fmla="*/ 564 w 796"/>
                <a:gd name="T57" fmla="*/ 610 h 825"/>
                <a:gd name="T58" fmla="*/ 634 w 796"/>
                <a:gd name="T59" fmla="*/ 587 h 825"/>
                <a:gd name="T60" fmla="*/ 750 w 796"/>
                <a:gd name="T61" fmla="*/ 401 h 825"/>
                <a:gd name="T62" fmla="*/ 750 w 796"/>
                <a:gd name="T63" fmla="*/ 360 h 825"/>
                <a:gd name="T64" fmla="*/ 796 w 796"/>
                <a:gd name="T65" fmla="*/ 267 h 825"/>
                <a:gd name="T66" fmla="*/ 703 w 796"/>
                <a:gd name="T67" fmla="*/ 244 h 825"/>
                <a:gd name="T68" fmla="*/ 663 w 796"/>
                <a:gd name="T69" fmla="*/ 244 h 825"/>
                <a:gd name="T70" fmla="*/ 634 w 796"/>
                <a:gd name="T71" fmla="*/ 169 h 825"/>
                <a:gd name="T72" fmla="*/ 680 w 796"/>
                <a:gd name="T73" fmla="*/ 110 h 825"/>
                <a:gd name="T74" fmla="*/ 622 w 796"/>
                <a:gd name="T75" fmla="*/ 52 h 825"/>
                <a:gd name="T76" fmla="*/ 611 w 796"/>
                <a:gd name="T77" fmla="*/ 17 h 825"/>
                <a:gd name="T78" fmla="*/ 611 w 796"/>
                <a:gd name="T79" fmla="*/ 0 h 8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796" h="825">
                  <a:moveTo>
                    <a:pt x="611" y="0"/>
                  </a:moveTo>
                  <a:lnTo>
                    <a:pt x="546" y="17"/>
                  </a:lnTo>
                  <a:lnTo>
                    <a:pt x="524" y="17"/>
                  </a:lnTo>
                  <a:lnTo>
                    <a:pt x="517" y="92"/>
                  </a:lnTo>
                  <a:lnTo>
                    <a:pt x="500" y="157"/>
                  </a:lnTo>
                  <a:lnTo>
                    <a:pt x="477" y="157"/>
                  </a:lnTo>
                  <a:lnTo>
                    <a:pt x="436" y="267"/>
                  </a:lnTo>
                  <a:lnTo>
                    <a:pt x="389" y="296"/>
                  </a:lnTo>
                  <a:lnTo>
                    <a:pt x="360" y="354"/>
                  </a:lnTo>
                  <a:lnTo>
                    <a:pt x="250" y="360"/>
                  </a:lnTo>
                  <a:lnTo>
                    <a:pt x="250" y="448"/>
                  </a:lnTo>
                  <a:lnTo>
                    <a:pt x="163" y="471"/>
                  </a:lnTo>
                  <a:lnTo>
                    <a:pt x="93" y="448"/>
                  </a:lnTo>
                  <a:lnTo>
                    <a:pt x="0" y="424"/>
                  </a:lnTo>
                  <a:lnTo>
                    <a:pt x="0" y="493"/>
                  </a:lnTo>
                  <a:lnTo>
                    <a:pt x="93" y="563"/>
                  </a:lnTo>
                  <a:lnTo>
                    <a:pt x="93" y="627"/>
                  </a:lnTo>
                  <a:lnTo>
                    <a:pt x="46" y="627"/>
                  </a:lnTo>
                  <a:lnTo>
                    <a:pt x="23" y="720"/>
                  </a:lnTo>
                  <a:lnTo>
                    <a:pt x="116" y="720"/>
                  </a:lnTo>
                  <a:lnTo>
                    <a:pt x="297" y="720"/>
                  </a:lnTo>
                  <a:lnTo>
                    <a:pt x="343" y="760"/>
                  </a:lnTo>
                  <a:lnTo>
                    <a:pt x="412" y="825"/>
                  </a:lnTo>
                  <a:lnTo>
                    <a:pt x="412" y="784"/>
                  </a:lnTo>
                  <a:lnTo>
                    <a:pt x="454" y="802"/>
                  </a:lnTo>
                  <a:lnTo>
                    <a:pt x="517" y="825"/>
                  </a:lnTo>
                  <a:lnTo>
                    <a:pt x="587" y="784"/>
                  </a:lnTo>
                  <a:lnTo>
                    <a:pt x="500" y="627"/>
                  </a:lnTo>
                  <a:lnTo>
                    <a:pt x="564" y="610"/>
                  </a:lnTo>
                  <a:lnTo>
                    <a:pt x="634" y="587"/>
                  </a:lnTo>
                  <a:lnTo>
                    <a:pt x="750" y="401"/>
                  </a:lnTo>
                  <a:lnTo>
                    <a:pt x="750" y="360"/>
                  </a:lnTo>
                  <a:lnTo>
                    <a:pt x="796" y="267"/>
                  </a:lnTo>
                  <a:lnTo>
                    <a:pt x="703" y="244"/>
                  </a:lnTo>
                  <a:lnTo>
                    <a:pt x="663" y="244"/>
                  </a:lnTo>
                  <a:lnTo>
                    <a:pt x="634" y="169"/>
                  </a:lnTo>
                  <a:lnTo>
                    <a:pt x="680" y="110"/>
                  </a:lnTo>
                  <a:lnTo>
                    <a:pt x="622" y="52"/>
                  </a:lnTo>
                  <a:lnTo>
                    <a:pt x="611" y="17"/>
                  </a:lnTo>
                  <a:lnTo>
                    <a:pt x="611" y="0"/>
                  </a:lnTo>
                  <a:close/>
                </a:path>
              </a:pathLst>
            </a:custGeom>
            <a:grpFill/>
            <a:ln w="9525">
              <a:solidFill>
                <a:srgbClr val="F7F7F7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21" name="Freeform 873"/>
            <p:cNvSpPr>
              <a:spLocks/>
            </p:cNvSpPr>
            <p:nvPr/>
          </p:nvSpPr>
          <p:spPr bwMode="auto">
            <a:xfrm>
              <a:off x="4525336" y="3469548"/>
              <a:ext cx="462572" cy="283512"/>
            </a:xfrm>
            <a:custGeom>
              <a:avLst/>
              <a:gdLst>
                <a:gd name="T0" fmla="*/ 63 w 855"/>
                <a:gd name="T1" fmla="*/ 169 h 611"/>
                <a:gd name="T2" fmla="*/ 18 w 855"/>
                <a:gd name="T3" fmla="*/ 274 h 611"/>
                <a:gd name="T4" fmla="*/ 46 w 855"/>
                <a:gd name="T5" fmla="*/ 344 h 611"/>
                <a:gd name="T6" fmla="*/ 0 w 855"/>
                <a:gd name="T7" fmla="*/ 431 h 611"/>
                <a:gd name="T8" fmla="*/ 46 w 855"/>
                <a:gd name="T9" fmla="*/ 476 h 611"/>
                <a:gd name="T10" fmla="*/ 110 w 855"/>
                <a:gd name="T11" fmla="*/ 476 h 611"/>
                <a:gd name="T12" fmla="*/ 110 w 855"/>
                <a:gd name="T13" fmla="*/ 541 h 611"/>
                <a:gd name="T14" fmla="*/ 87 w 855"/>
                <a:gd name="T15" fmla="*/ 564 h 611"/>
                <a:gd name="T16" fmla="*/ 250 w 855"/>
                <a:gd name="T17" fmla="*/ 611 h 611"/>
                <a:gd name="T18" fmla="*/ 337 w 855"/>
                <a:gd name="T19" fmla="*/ 588 h 611"/>
                <a:gd name="T20" fmla="*/ 337 w 855"/>
                <a:gd name="T21" fmla="*/ 500 h 611"/>
                <a:gd name="T22" fmla="*/ 454 w 855"/>
                <a:gd name="T23" fmla="*/ 500 h 611"/>
                <a:gd name="T24" fmla="*/ 476 w 855"/>
                <a:gd name="T25" fmla="*/ 431 h 611"/>
                <a:gd name="T26" fmla="*/ 523 w 855"/>
                <a:gd name="T27" fmla="*/ 407 h 611"/>
                <a:gd name="T28" fmla="*/ 564 w 855"/>
                <a:gd name="T29" fmla="*/ 297 h 611"/>
                <a:gd name="T30" fmla="*/ 587 w 855"/>
                <a:gd name="T31" fmla="*/ 297 h 611"/>
                <a:gd name="T32" fmla="*/ 611 w 855"/>
                <a:gd name="T33" fmla="*/ 227 h 611"/>
                <a:gd name="T34" fmla="*/ 611 w 855"/>
                <a:gd name="T35" fmla="*/ 157 h 611"/>
                <a:gd name="T36" fmla="*/ 633 w 855"/>
                <a:gd name="T37" fmla="*/ 157 h 611"/>
                <a:gd name="T38" fmla="*/ 698 w 855"/>
                <a:gd name="T39" fmla="*/ 140 h 611"/>
                <a:gd name="T40" fmla="*/ 721 w 855"/>
                <a:gd name="T41" fmla="*/ 117 h 611"/>
                <a:gd name="T42" fmla="*/ 855 w 855"/>
                <a:gd name="T43" fmla="*/ 70 h 611"/>
                <a:gd name="T44" fmla="*/ 825 w 855"/>
                <a:gd name="T45" fmla="*/ 0 h 611"/>
                <a:gd name="T46" fmla="*/ 715 w 855"/>
                <a:gd name="T47" fmla="*/ 30 h 611"/>
                <a:gd name="T48" fmla="*/ 651 w 855"/>
                <a:gd name="T49" fmla="*/ 41 h 611"/>
                <a:gd name="T50" fmla="*/ 611 w 855"/>
                <a:gd name="T51" fmla="*/ 6 h 611"/>
                <a:gd name="T52" fmla="*/ 499 w 855"/>
                <a:gd name="T53" fmla="*/ 47 h 611"/>
                <a:gd name="T54" fmla="*/ 389 w 855"/>
                <a:gd name="T55" fmla="*/ 30 h 611"/>
                <a:gd name="T56" fmla="*/ 279 w 855"/>
                <a:gd name="T57" fmla="*/ 105 h 611"/>
                <a:gd name="T58" fmla="*/ 227 w 855"/>
                <a:gd name="T59" fmla="*/ 145 h 611"/>
                <a:gd name="T60" fmla="*/ 140 w 855"/>
                <a:gd name="T61" fmla="*/ 204 h 611"/>
                <a:gd name="T62" fmla="*/ 93 w 855"/>
                <a:gd name="T63" fmla="*/ 180 h 611"/>
                <a:gd name="T64" fmla="*/ 63 w 855"/>
                <a:gd name="T65" fmla="*/ 169 h 6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855" h="611">
                  <a:moveTo>
                    <a:pt x="63" y="169"/>
                  </a:moveTo>
                  <a:lnTo>
                    <a:pt x="18" y="274"/>
                  </a:lnTo>
                  <a:lnTo>
                    <a:pt x="46" y="344"/>
                  </a:lnTo>
                  <a:lnTo>
                    <a:pt x="0" y="431"/>
                  </a:lnTo>
                  <a:lnTo>
                    <a:pt x="46" y="476"/>
                  </a:lnTo>
                  <a:lnTo>
                    <a:pt x="110" y="476"/>
                  </a:lnTo>
                  <a:lnTo>
                    <a:pt x="110" y="541"/>
                  </a:lnTo>
                  <a:lnTo>
                    <a:pt x="87" y="564"/>
                  </a:lnTo>
                  <a:lnTo>
                    <a:pt x="250" y="611"/>
                  </a:lnTo>
                  <a:lnTo>
                    <a:pt x="337" y="588"/>
                  </a:lnTo>
                  <a:lnTo>
                    <a:pt x="337" y="500"/>
                  </a:lnTo>
                  <a:lnTo>
                    <a:pt x="454" y="500"/>
                  </a:lnTo>
                  <a:lnTo>
                    <a:pt x="476" y="431"/>
                  </a:lnTo>
                  <a:lnTo>
                    <a:pt x="523" y="407"/>
                  </a:lnTo>
                  <a:lnTo>
                    <a:pt x="564" y="297"/>
                  </a:lnTo>
                  <a:lnTo>
                    <a:pt x="587" y="297"/>
                  </a:lnTo>
                  <a:lnTo>
                    <a:pt x="611" y="227"/>
                  </a:lnTo>
                  <a:lnTo>
                    <a:pt x="611" y="157"/>
                  </a:lnTo>
                  <a:lnTo>
                    <a:pt x="633" y="157"/>
                  </a:lnTo>
                  <a:lnTo>
                    <a:pt x="698" y="140"/>
                  </a:lnTo>
                  <a:lnTo>
                    <a:pt x="721" y="117"/>
                  </a:lnTo>
                  <a:lnTo>
                    <a:pt x="855" y="70"/>
                  </a:lnTo>
                  <a:lnTo>
                    <a:pt x="825" y="0"/>
                  </a:lnTo>
                  <a:lnTo>
                    <a:pt x="715" y="30"/>
                  </a:lnTo>
                  <a:lnTo>
                    <a:pt x="651" y="41"/>
                  </a:lnTo>
                  <a:lnTo>
                    <a:pt x="611" y="6"/>
                  </a:lnTo>
                  <a:lnTo>
                    <a:pt x="499" y="47"/>
                  </a:lnTo>
                  <a:lnTo>
                    <a:pt x="389" y="30"/>
                  </a:lnTo>
                  <a:lnTo>
                    <a:pt x="279" y="105"/>
                  </a:lnTo>
                  <a:lnTo>
                    <a:pt x="227" y="145"/>
                  </a:lnTo>
                  <a:lnTo>
                    <a:pt x="140" y="204"/>
                  </a:lnTo>
                  <a:lnTo>
                    <a:pt x="93" y="180"/>
                  </a:lnTo>
                  <a:lnTo>
                    <a:pt x="63" y="169"/>
                  </a:lnTo>
                  <a:close/>
                </a:path>
              </a:pathLst>
            </a:custGeom>
            <a:grpFill/>
            <a:ln w="9525">
              <a:solidFill>
                <a:srgbClr val="F7F7F7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22" name="Freeform 874"/>
            <p:cNvSpPr>
              <a:spLocks/>
            </p:cNvSpPr>
            <p:nvPr/>
          </p:nvSpPr>
          <p:spPr bwMode="auto">
            <a:xfrm>
              <a:off x="4032919" y="3414835"/>
              <a:ext cx="591893" cy="452624"/>
            </a:xfrm>
            <a:custGeom>
              <a:avLst/>
              <a:gdLst>
                <a:gd name="T0" fmla="*/ 17 w 1104"/>
                <a:gd name="T1" fmla="*/ 0 h 982"/>
                <a:gd name="T2" fmla="*/ 0 w 1104"/>
                <a:gd name="T3" fmla="*/ 100 h 982"/>
                <a:gd name="T4" fmla="*/ 0 w 1104"/>
                <a:gd name="T5" fmla="*/ 145 h 982"/>
                <a:gd name="T6" fmla="*/ 70 w 1104"/>
                <a:gd name="T7" fmla="*/ 262 h 982"/>
                <a:gd name="T8" fmla="*/ 157 w 1104"/>
                <a:gd name="T9" fmla="*/ 279 h 982"/>
                <a:gd name="T10" fmla="*/ 110 w 1104"/>
                <a:gd name="T11" fmla="*/ 372 h 982"/>
                <a:gd name="T12" fmla="*/ 134 w 1104"/>
                <a:gd name="T13" fmla="*/ 442 h 982"/>
                <a:gd name="T14" fmla="*/ 227 w 1104"/>
                <a:gd name="T15" fmla="*/ 466 h 982"/>
                <a:gd name="T16" fmla="*/ 249 w 1104"/>
                <a:gd name="T17" fmla="*/ 576 h 982"/>
                <a:gd name="T18" fmla="*/ 314 w 1104"/>
                <a:gd name="T19" fmla="*/ 663 h 982"/>
                <a:gd name="T20" fmla="*/ 383 w 1104"/>
                <a:gd name="T21" fmla="*/ 686 h 982"/>
                <a:gd name="T22" fmla="*/ 430 w 1104"/>
                <a:gd name="T23" fmla="*/ 779 h 982"/>
                <a:gd name="T24" fmla="*/ 471 w 1104"/>
                <a:gd name="T25" fmla="*/ 802 h 982"/>
                <a:gd name="T26" fmla="*/ 586 w 1104"/>
                <a:gd name="T27" fmla="*/ 872 h 982"/>
                <a:gd name="T28" fmla="*/ 651 w 1104"/>
                <a:gd name="T29" fmla="*/ 889 h 982"/>
                <a:gd name="T30" fmla="*/ 767 w 1104"/>
                <a:gd name="T31" fmla="*/ 872 h 982"/>
                <a:gd name="T32" fmla="*/ 790 w 1104"/>
                <a:gd name="T33" fmla="*/ 935 h 982"/>
                <a:gd name="T34" fmla="*/ 947 w 1104"/>
                <a:gd name="T35" fmla="*/ 959 h 982"/>
                <a:gd name="T36" fmla="*/ 1052 w 1104"/>
                <a:gd name="T37" fmla="*/ 982 h 982"/>
                <a:gd name="T38" fmla="*/ 1057 w 1104"/>
                <a:gd name="T39" fmla="*/ 907 h 982"/>
                <a:gd name="T40" fmla="*/ 1104 w 1104"/>
                <a:gd name="T41" fmla="*/ 883 h 982"/>
                <a:gd name="T42" fmla="*/ 1104 w 1104"/>
                <a:gd name="T43" fmla="*/ 825 h 982"/>
                <a:gd name="T44" fmla="*/ 1011 w 1104"/>
                <a:gd name="T45" fmla="*/ 755 h 982"/>
                <a:gd name="T46" fmla="*/ 1011 w 1104"/>
                <a:gd name="T47" fmla="*/ 686 h 982"/>
                <a:gd name="T48" fmla="*/ 1034 w 1104"/>
                <a:gd name="T49" fmla="*/ 663 h 982"/>
                <a:gd name="T50" fmla="*/ 1034 w 1104"/>
                <a:gd name="T51" fmla="*/ 598 h 982"/>
                <a:gd name="T52" fmla="*/ 970 w 1104"/>
                <a:gd name="T53" fmla="*/ 598 h 982"/>
                <a:gd name="T54" fmla="*/ 924 w 1104"/>
                <a:gd name="T55" fmla="*/ 553 h 982"/>
                <a:gd name="T56" fmla="*/ 970 w 1104"/>
                <a:gd name="T57" fmla="*/ 471 h 982"/>
                <a:gd name="T58" fmla="*/ 947 w 1104"/>
                <a:gd name="T59" fmla="*/ 396 h 982"/>
                <a:gd name="T60" fmla="*/ 987 w 1104"/>
                <a:gd name="T61" fmla="*/ 279 h 982"/>
                <a:gd name="T62" fmla="*/ 970 w 1104"/>
                <a:gd name="T63" fmla="*/ 215 h 982"/>
                <a:gd name="T64" fmla="*/ 900 w 1104"/>
                <a:gd name="T65" fmla="*/ 145 h 982"/>
                <a:gd name="T66" fmla="*/ 767 w 1104"/>
                <a:gd name="T67" fmla="*/ 128 h 982"/>
                <a:gd name="T68" fmla="*/ 685 w 1104"/>
                <a:gd name="T69" fmla="*/ 122 h 982"/>
                <a:gd name="T70" fmla="*/ 639 w 1104"/>
                <a:gd name="T71" fmla="*/ 128 h 982"/>
                <a:gd name="T72" fmla="*/ 586 w 1104"/>
                <a:gd name="T73" fmla="*/ 145 h 982"/>
                <a:gd name="T74" fmla="*/ 581 w 1104"/>
                <a:gd name="T75" fmla="*/ 192 h 982"/>
                <a:gd name="T76" fmla="*/ 453 w 1104"/>
                <a:gd name="T77" fmla="*/ 215 h 982"/>
                <a:gd name="T78" fmla="*/ 361 w 1104"/>
                <a:gd name="T79" fmla="*/ 169 h 982"/>
                <a:gd name="T80" fmla="*/ 267 w 1104"/>
                <a:gd name="T81" fmla="*/ 58 h 982"/>
                <a:gd name="T82" fmla="*/ 244 w 1104"/>
                <a:gd name="T83" fmla="*/ 35 h 982"/>
                <a:gd name="T84" fmla="*/ 122 w 1104"/>
                <a:gd name="T85" fmla="*/ 82 h 982"/>
                <a:gd name="T86" fmla="*/ 64 w 1104"/>
                <a:gd name="T87" fmla="*/ 0 h 982"/>
                <a:gd name="T88" fmla="*/ 40 w 1104"/>
                <a:gd name="T89" fmla="*/ 0 h 982"/>
                <a:gd name="T90" fmla="*/ 17 w 1104"/>
                <a:gd name="T91" fmla="*/ 0 h 9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104" h="982">
                  <a:moveTo>
                    <a:pt x="17" y="0"/>
                  </a:moveTo>
                  <a:lnTo>
                    <a:pt x="0" y="100"/>
                  </a:lnTo>
                  <a:lnTo>
                    <a:pt x="0" y="145"/>
                  </a:lnTo>
                  <a:lnTo>
                    <a:pt x="70" y="262"/>
                  </a:lnTo>
                  <a:lnTo>
                    <a:pt x="157" y="279"/>
                  </a:lnTo>
                  <a:lnTo>
                    <a:pt x="110" y="372"/>
                  </a:lnTo>
                  <a:lnTo>
                    <a:pt x="134" y="442"/>
                  </a:lnTo>
                  <a:lnTo>
                    <a:pt x="227" y="466"/>
                  </a:lnTo>
                  <a:lnTo>
                    <a:pt x="249" y="576"/>
                  </a:lnTo>
                  <a:lnTo>
                    <a:pt x="314" y="663"/>
                  </a:lnTo>
                  <a:lnTo>
                    <a:pt x="383" y="686"/>
                  </a:lnTo>
                  <a:lnTo>
                    <a:pt x="430" y="779"/>
                  </a:lnTo>
                  <a:lnTo>
                    <a:pt x="471" y="802"/>
                  </a:lnTo>
                  <a:lnTo>
                    <a:pt x="586" y="872"/>
                  </a:lnTo>
                  <a:lnTo>
                    <a:pt x="651" y="889"/>
                  </a:lnTo>
                  <a:lnTo>
                    <a:pt x="767" y="872"/>
                  </a:lnTo>
                  <a:lnTo>
                    <a:pt x="790" y="935"/>
                  </a:lnTo>
                  <a:lnTo>
                    <a:pt x="947" y="959"/>
                  </a:lnTo>
                  <a:lnTo>
                    <a:pt x="1052" y="982"/>
                  </a:lnTo>
                  <a:lnTo>
                    <a:pt x="1057" y="907"/>
                  </a:lnTo>
                  <a:lnTo>
                    <a:pt x="1104" y="883"/>
                  </a:lnTo>
                  <a:lnTo>
                    <a:pt x="1104" y="825"/>
                  </a:lnTo>
                  <a:lnTo>
                    <a:pt x="1011" y="755"/>
                  </a:lnTo>
                  <a:lnTo>
                    <a:pt x="1011" y="686"/>
                  </a:lnTo>
                  <a:lnTo>
                    <a:pt x="1034" y="663"/>
                  </a:lnTo>
                  <a:lnTo>
                    <a:pt x="1034" y="598"/>
                  </a:lnTo>
                  <a:lnTo>
                    <a:pt x="970" y="598"/>
                  </a:lnTo>
                  <a:lnTo>
                    <a:pt x="924" y="553"/>
                  </a:lnTo>
                  <a:lnTo>
                    <a:pt x="970" y="471"/>
                  </a:lnTo>
                  <a:lnTo>
                    <a:pt x="947" y="396"/>
                  </a:lnTo>
                  <a:lnTo>
                    <a:pt x="987" y="279"/>
                  </a:lnTo>
                  <a:lnTo>
                    <a:pt x="970" y="215"/>
                  </a:lnTo>
                  <a:lnTo>
                    <a:pt x="900" y="145"/>
                  </a:lnTo>
                  <a:lnTo>
                    <a:pt x="767" y="128"/>
                  </a:lnTo>
                  <a:lnTo>
                    <a:pt x="685" y="122"/>
                  </a:lnTo>
                  <a:lnTo>
                    <a:pt x="639" y="128"/>
                  </a:lnTo>
                  <a:lnTo>
                    <a:pt x="586" y="145"/>
                  </a:lnTo>
                  <a:lnTo>
                    <a:pt x="581" y="192"/>
                  </a:lnTo>
                  <a:lnTo>
                    <a:pt x="453" y="215"/>
                  </a:lnTo>
                  <a:lnTo>
                    <a:pt x="361" y="169"/>
                  </a:lnTo>
                  <a:lnTo>
                    <a:pt x="267" y="58"/>
                  </a:lnTo>
                  <a:lnTo>
                    <a:pt x="244" y="35"/>
                  </a:lnTo>
                  <a:lnTo>
                    <a:pt x="122" y="82"/>
                  </a:lnTo>
                  <a:lnTo>
                    <a:pt x="64" y="0"/>
                  </a:lnTo>
                  <a:lnTo>
                    <a:pt x="40" y="0"/>
                  </a:lnTo>
                  <a:lnTo>
                    <a:pt x="17" y="0"/>
                  </a:lnTo>
                  <a:close/>
                </a:path>
              </a:pathLst>
            </a:custGeom>
            <a:grpFill/>
            <a:ln w="9525">
              <a:solidFill>
                <a:srgbClr val="F7F7F7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23" name="Freeform 875"/>
            <p:cNvSpPr>
              <a:spLocks/>
            </p:cNvSpPr>
            <p:nvPr/>
          </p:nvSpPr>
          <p:spPr bwMode="auto">
            <a:xfrm>
              <a:off x="4266692" y="3817721"/>
              <a:ext cx="19895" cy="29843"/>
            </a:xfrm>
            <a:custGeom>
              <a:avLst/>
              <a:gdLst>
                <a:gd name="T0" fmla="*/ 41 w 41"/>
                <a:gd name="T1" fmla="*/ 40 h 63"/>
                <a:gd name="T2" fmla="*/ 23 w 41"/>
                <a:gd name="T3" fmla="*/ 0 h 63"/>
                <a:gd name="T4" fmla="*/ 0 w 41"/>
                <a:gd name="T5" fmla="*/ 0 h 63"/>
                <a:gd name="T6" fmla="*/ 0 w 41"/>
                <a:gd name="T7" fmla="*/ 40 h 63"/>
                <a:gd name="T8" fmla="*/ 41 w 41"/>
                <a:gd name="T9" fmla="*/ 63 h 63"/>
                <a:gd name="T10" fmla="*/ 41 w 41"/>
                <a:gd name="T11" fmla="*/ 4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" h="63">
                  <a:moveTo>
                    <a:pt x="41" y="40"/>
                  </a:moveTo>
                  <a:lnTo>
                    <a:pt x="23" y="0"/>
                  </a:lnTo>
                  <a:lnTo>
                    <a:pt x="0" y="0"/>
                  </a:lnTo>
                  <a:lnTo>
                    <a:pt x="0" y="40"/>
                  </a:lnTo>
                  <a:lnTo>
                    <a:pt x="41" y="63"/>
                  </a:lnTo>
                  <a:lnTo>
                    <a:pt x="41" y="40"/>
                  </a:lnTo>
                  <a:close/>
                </a:path>
              </a:pathLst>
            </a:custGeom>
            <a:grpFill/>
            <a:ln w="9525">
              <a:solidFill>
                <a:srgbClr val="F7F7F7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24" name="Freeform 876"/>
            <p:cNvSpPr>
              <a:spLocks/>
            </p:cNvSpPr>
            <p:nvPr/>
          </p:nvSpPr>
          <p:spPr bwMode="auto">
            <a:xfrm>
              <a:off x="3744433" y="3668504"/>
              <a:ext cx="646605" cy="467546"/>
            </a:xfrm>
            <a:custGeom>
              <a:avLst/>
              <a:gdLst>
                <a:gd name="T0" fmla="*/ 0 w 1196"/>
                <a:gd name="T1" fmla="*/ 157 h 1010"/>
                <a:gd name="T2" fmla="*/ 0 w 1196"/>
                <a:gd name="T3" fmla="*/ 226 h 1010"/>
                <a:gd name="T4" fmla="*/ 46 w 1196"/>
                <a:gd name="T5" fmla="*/ 272 h 1010"/>
                <a:gd name="T6" fmla="*/ 162 w 1196"/>
                <a:gd name="T7" fmla="*/ 406 h 1010"/>
                <a:gd name="T8" fmla="*/ 186 w 1196"/>
                <a:gd name="T9" fmla="*/ 446 h 1010"/>
                <a:gd name="T10" fmla="*/ 226 w 1196"/>
                <a:gd name="T11" fmla="*/ 626 h 1010"/>
                <a:gd name="T12" fmla="*/ 366 w 1196"/>
                <a:gd name="T13" fmla="*/ 807 h 1010"/>
                <a:gd name="T14" fmla="*/ 453 w 1196"/>
                <a:gd name="T15" fmla="*/ 1010 h 1010"/>
                <a:gd name="T16" fmla="*/ 500 w 1196"/>
                <a:gd name="T17" fmla="*/ 975 h 1010"/>
                <a:gd name="T18" fmla="*/ 500 w 1196"/>
                <a:gd name="T19" fmla="*/ 923 h 1010"/>
                <a:gd name="T20" fmla="*/ 587 w 1196"/>
                <a:gd name="T21" fmla="*/ 917 h 1010"/>
                <a:gd name="T22" fmla="*/ 639 w 1196"/>
                <a:gd name="T23" fmla="*/ 940 h 1010"/>
                <a:gd name="T24" fmla="*/ 668 w 1196"/>
                <a:gd name="T25" fmla="*/ 957 h 1010"/>
                <a:gd name="T26" fmla="*/ 727 w 1196"/>
                <a:gd name="T27" fmla="*/ 987 h 1010"/>
                <a:gd name="T28" fmla="*/ 744 w 1196"/>
                <a:gd name="T29" fmla="*/ 987 h 1010"/>
                <a:gd name="T30" fmla="*/ 790 w 1196"/>
                <a:gd name="T31" fmla="*/ 877 h 1010"/>
                <a:gd name="T32" fmla="*/ 1133 w 1196"/>
                <a:gd name="T33" fmla="*/ 783 h 1010"/>
                <a:gd name="T34" fmla="*/ 1174 w 1196"/>
                <a:gd name="T35" fmla="*/ 783 h 1010"/>
                <a:gd name="T36" fmla="*/ 1196 w 1196"/>
                <a:gd name="T37" fmla="*/ 673 h 1010"/>
                <a:gd name="T38" fmla="*/ 1174 w 1196"/>
                <a:gd name="T39" fmla="*/ 603 h 1010"/>
                <a:gd name="T40" fmla="*/ 953 w 1196"/>
                <a:gd name="T41" fmla="*/ 580 h 1010"/>
                <a:gd name="T42" fmla="*/ 884 w 1196"/>
                <a:gd name="T43" fmla="*/ 446 h 1010"/>
                <a:gd name="T44" fmla="*/ 906 w 1196"/>
                <a:gd name="T45" fmla="*/ 296 h 1010"/>
                <a:gd name="T46" fmla="*/ 837 w 1196"/>
                <a:gd name="T47" fmla="*/ 226 h 1010"/>
                <a:gd name="T48" fmla="*/ 772 w 1196"/>
                <a:gd name="T49" fmla="*/ 226 h 1010"/>
                <a:gd name="T50" fmla="*/ 680 w 1196"/>
                <a:gd name="T51" fmla="*/ 180 h 1010"/>
                <a:gd name="T52" fmla="*/ 570 w 1196"/>
                <a:gd name="T53" fmla="*/ 226 h 1010"/>
                <a:gd name="T54" fmla="*/ 500 w 1196"/>
                <a:gd name="T55" fmla="*/ 133 h 1010"/>
                <a:gd name="T56" fmla="*/ 500 w 1196"/>
                <a:gd name="T57" fmla="*/ 110 h 1010"/>
                <a:gd name="T58" fmla="*/ 383 w 1196"/>
                <a:gd name="T59" fmla="*/ 0 h 1010"/>
                <a:gd name="T60" fmla="*/ 343 w 1196"/>
                <a:gd name="T61" fmla="*/ 0 h 1010"/>
                <a:gd name="T62" fmla="*/ 162 w 1196"/>
                <a:gd name="T63" fmla="*/ 23 h 1010"/>
                <a:gd name="T64" fmla="*/ 162 w 1196"/>
                <a:gd name="T65" fmla="*/ 69 h 1010"/>
                <a:gd name="T66" fmla="*/ 249 w 1196"/>
                <a:gd name="T67" fmla="*/ 92 h 1010"/>
                <a:gd name="T68" fmla="*/ 226 w 1196"/>
                <a:gd name="T69" fmla="*/ 157 h 1010"/>
                <a:gd name="T70" fmla="*/ 157 w 1196"/>
                <a:gd name="T71" fmla="*/ 157 h 1010"/>
                <a:gd name="T72" fmla="*/ 116 w 1196"/>
                <a:gd name="T73" fmla="*/ 180 h 1010"/>
                <a:gd name="T74" fmla="*/ 46 w 1196"/>
                <a:gd name="T75" fmla="*/ 168 h 1010"/>
                <a:gd name="T76" fmla="*/ 0 w 1196"/>
                <a:gd name="T77" fmla="*/ 157 h 10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196" h="1010">
                  <a:moveTo>
                    <a:pt x="0" y="157"/>
                  </a:moveTo>
                  <a:lnTo>
                    <a:pt x="0" y="226"/>
                  </a:lnTo>
                  <a:lnTo>
                    <a:pt x="46" y="272"/>
                  </a:lnTo>
                  <a:lnTo>
                    <a:pt x="162" y="406"/>
                  </a:lnTo>
                  <a:lnTo>
                    <a:pt x="186" y="446"/>
                  </a:lnTo>
                  <a:lnTo>
                    <a:pt x="226" y="626"/>
                  </a:lnTo>
                  <a:lnTo>
                    <a:pt x="366" y="807"/>
                  </a:lnTo>
                  <a:lnTo>
                    <a:pt x="453" y="1010"/>
                  </a:lnTo>
                  <a:lnTo>
                    <a:pt x="500" y="975"/>
                  </a:lnTo>
                  <a:lnTo>
                    <a:pt x="500" y="923"/>
                  </a:lnTo>
                  <a:lnTo>
                    <a:pt x="587" y="917"/>
                  </a:lnTo>
                  <a:lnTo>
                    <a:pt x="639" y="940"/>
                  </a:lnTo>
                  <a:lnTo>
                    <a:pt x="668" y="957"/>
                  </a:lnTo>
                  <a:lnTo>
                    <a:pt x="727" y="987"/>
                  </a:lnTo>
                  <a:lnTo>
                    <a:pt x="744" y="987"/>
                  </a:lnTo>
                  <a:lnTo>
                    <a:pt x="790" y="877"/>
                  </a:lnTo>
                  <a:lnTo>
                    <a:pt x="1133" y="783"/>
                  </a:lnTo>
                  <a:lnTo>
                    <a:pt x="1174" y="783"/>
                  </a:lnTo>
                  <a:lnTo>
                    <a:pt x="1196" y="673"/>
                  </a:lnTo>
                  <a:lnTo>
                    <a:pt x="1174" y="603"/>
                  </a:lnTo>
                  <a:lnTo>
                    <a:pt x="953" y="580"/>
                  </a:lnTo>
                  <a:lnTo>
                    <a:pt x="884" y="446"/>
                  </a:lnTo>
                  <a:lnTo>
                    <a:pt x="906" y="296"/>
                  </a:lnTo>
                  <a:lnTo>
                    <a:pt x="837" y="226"/>
                  </a:lnTo>
                  <a:lnTo>
                    <a:pt x="772" y="226"/>
                  </a:lnTo>
                  <a:lnTo>
                    <a:pt x="680" y="180"/>
                  </a:lnTo>
                  <a:lnTo>
                    <a:pt x="570" y="226"/>
                  </a:lnTo>
                  <a:lnTo>
                    <a:pt x="500" y="133"/>
                  </a:lnTo>
                  <a:lnTo>
                    <a:pt x="500" y="110"/>
                  </a:lnTo>
                  <a:lnTo>
                    <a:pt x="383" y="0"/>
                  </a:lnTo>
                  <a:lnTo>
                    <a:pt x="343" y="0"/>
                  </a:lnTo>
                  <a:lnTo>
                    <a:pt x="162" y="23"/>
                  </a:lnTo>
                  <a:lnTo>
                    <a:pt x="162" y="69"/>
                  </a:lnTo>
                  <a:lnTo>
                    <a:pt x="249" y="92"/>
                  </a:lnTo>
                  <a:lnTo>
                    <a:pt x="226" y="157"/>
                  </a:lnTo>
                  <a:lnTo>
                    <a:pt x="157" y="157"/>
                  </a:lnTo>
                  <a:lnTo>
                    <a:pt x="116" y="180"/>
                  </a:lnTo>
                  <a:lnTo>
                    <a:pt x="46" y="168"/>
                  </a:lnTo>
                  <a:lnTo>
                    <a:pt x="0" y="157"/>
                  </a:lnTo>
                  <a:close/>
                </a:path>
              </a:pathLst>
            </a:custGeom>
            <a:grpFill/>
            <a:ln w="9525">
              <a:solidFill>
                <a:srgbClr val="F7F7F7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25" name="Freeform 877"/>
            <p:cNvSpPr>
              <a:spLocks/>
            </p:cNvSpPr>
            <p:nvPr/>
          </p:nvSpPr>
          <p:spPr bwMode="auto">
            <a:xfrm>
              <a:off x="3993129" y="4096260"/>
              <a:ext cx="154191" cy="114400"/>
            </a:xfrm>
            <a:custGeom>
              <a:avLst/>
              <a:gdLst>
                <a:gd name="T0" fmla="*/ 0 w 291"/>
                <a:gd name="T1" fmla="*/ 87 h 244"/>
                <a:gd name="T2" fmla="*/ 47 w 291"/>
                <a:gd name="T3" fmla="*/ 203 h 244"/>
                <a:gd name="T4" fmla="*/ 122 w 291"/>
                <a:gd name="T5" fmla="*/ 244 h 244"/>
                <a:gd name="T6" fmla="*/ 162 w 291"/>
                <a:gd name="T7" fmla="*/ 191 h 244"/>
                <a:gd name="T8" fmla="*/ 209 w 291"/>
                <a:gd name="T9" fmla="*/ 168 h 244"/>
                <a:gd name="T10" fmla="*/ 227 w 291"/>
                <a:gd name="T11" fmla="*/ 128 h 244"/>
                <a:gd name="T12" fmla="*/ 291 w 291"/>
                <a:gd name="T13" fmla="*/ 69 h 244"/>
                <a:gd name="T14" fmla="*/ 197 w 291"/>
                <a:gd name="T15" fmla="*/ 17 h 244"/>
                <a:gd name="T16" fmla="*/ 140 w 291"/>
                <a:gd name="T17" fmla="*/ 0 h 244"/>
                <a:gd name="T18" fmla="*/ 47 w 291"/>
                <a:gd name="T19" fmla="*/ 0 h 244"/>
                <a:gd name="T20" fmla="*/ 47 w 291"/>
                <a:gd name="T21" fmla="*/ 52 h 244"/>
                <a:gd name="T22" fmla="*/ 0 w 291"/>
                <a:gd name="T23" fmla="*/ 87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91" h="244">
                  <a:moveTo>
                    <a:pt x="0" y="87"/>
                  </a:moveTo>
                  <a:lnTo>
                    <a:pt x="47" y="203"/>
                  </a:lnTo>
                  <a:lnTo>
                    <a:pt x="122" y="244"/>
                  </a:lnTo>
                  <a:lnTo>
                    <a:pt x="162" y="191"/>
                  </a:lnTo>
                  <a:lnTo>
                    <a:pt x="209" y="168"/>
                  </a:lnTo>
                  <a:lnTo>
                    <a:pt x="227" y="128"/>
                  </a:lnTo>
                  <a:lnTo>
                    <a:pt x="291" y="69"/>
                  </a:lnTo>
                  <a:lnTo>
                    <a:pt x="197" y="17"/>
                  </a:lnTo>
                  <a:lnTo>
                    <a:pt x="140" y="0"/>
                  </a:lnTo>
                  <a:lnTo>
                    <a:pt x="47" y="0"/>
                  </a:lnTo>
                  <a:lnTo>
                    <a:pt x="47" y="52"/>
                  </a:lnTo>
                  <a:lnTo>
                    <a:pt x="0" y="87"/>
                  </a:lnTo>
                  <a:close/>
                </a:path>
              </a:pathLst>
            </a:custGeom>
            <a:grpFill/>
            <a:ln w="9525">
              <a:solidFill>
                <a:srgbClr val="F7F7F7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26" name="Freeform 878"/>
            <p:cNvSpPr>
              <a:spLocks/>
            </p:cNvSpPr>
            <p:nvPr/>
          </p:nvSpPr>
          <p:spPr bwMode="auto">
            <a:xfrm>
              <a:off x="4062762" y="4041547"/>
              <a:ext cx="263616" cy="169113"/>
            </a:xfrm>
            <a:custGeom>
              <a:avLst/>
              <a:gdLst>
                <a:gd name="T0" fmla="*/ 0 w 493"/>
                <a:gd name="T1" fmla="*/ 360 h 360"/>
                <a:gd name="T2" fmla="*/ 99 w 493"/>
                <a:gd name="T3" fmla="*/ 337 h 360"/>
                <a:gd name="T4" fmla="*/ 191 w 493"/>
                <a:gd name="T5" fmla="*/ 290 h 360"/>
                <a:gd name="T6" fmla="*/ 256 w 493"/>
                <a:gd name="T7" fmla="*/ 272 h 360"/>
                <a:gd name="T8" fmla="*/ 413 w 493"/>
                <a:gd name="T9" fmla="*/ 227 h 360"/>
                <a:gd name="T10" fmla="*/ 493 w 493"/>
                <a:gd name="T11" fmla="*/ 168 h 360"/>
                <a:gd name="T12" fmla="*/ 476 w 493"/>
                <a:gd name="T13" fmla="*/ 122 h 360"/>
                <a:gd name="T14" fmla="*/ 476 w 493"/>
                <a:gd name="T15" fmla="*/ 87 h 360"/>
                <a:gd name="T16" fmla="*/ 458 w 493"/>
                <a:gd name="T17" fmla="*/ 0 h 360"/>
                <a:gd name="T18" fmla="*/ 256 w 493"/>
                <a:gd name="T19" fmla="*/ 46 h 360"/>
                <a:gd name="T20" fmla="*/ 209 w 493"/>
                <a:gd name="T21" fmla="*/ 70 h 360"/>
                <a:gd name="T22" fmla="*/ 169 w 493"/>
                <a:gd name="T23" fmla="*/ 180 h 360"/>
                <a:gd name="T24" fmla="*/ 146 w 493"/>
                <a:gd name="T25" fmla="*/ 203 h 360"/>
                <a:gd name="T26" fmla="*/ 99 w 493"/>
                <a:gd name="T27" fmla="*/ 250 h 360"/>
                <a:gd name="T28" fmla="*/ 87 w 493"/>
                <a:gd name="T29" fmla="*/ 284 h 360"/>
                <a:gd name="T30" fmla="*/ 34 w 493"/>
                <a:gd name="T31" fmla="*/ 314 h 360"/>
                <a:gd name="T32" fmla="*/ 0 w 493"/>
                <a:gd name="T33" fmla="*/ 360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93" h="360">
                  <a:moveTo>
                    <a:pt x="0" y="360"/>
                  </a:moveTo>
                  <a:lnTo>
                    <a:pt x="99" y="337"/>
                  </a:lnTo>
                  <a:lnTo>
                    <a:pt x="191" y="290"/>
                  </a:lnTo>
                  <a:lnTo>
                    <a:pt x="256" y="272"/>
                  </a:lnTo>
                  <a:lnTo>
                    <a:pt x="413" y="227"/>
                  </a:lnTo>
                  <a:lnTo>
                    <a:pt x="493" y="168"/>
                  </a:lnTo>
                  <a:lnTo>
                    <a:pt x="476" y="122"/>
                  </a:lnTo>
                  <a:lnTo>
                    <a:pt x="476" y="87"/>
                  </a:lnTo>
                  <a:lnTo>
                    <a:pt x="458" y="0"/>
                  </a:lnTo>
                  <a:lnTo>
                    <a:pt x="256" y="46"/>
                  </a:lnTo>
                  <a:lnTo>
                    <a:pt x="209" y="70"/>
                  </a:lnTo>
                  <a:lnTo>
                    <a:pt x="169" y="180"/>
                  </a:lnTo>
                  <a:lnTo>
                    <a:pt x="146" y="203"/>
                  </a:lnTo>
                  <a:lnTo>
                    <a:pt x="99" y="250"/>
                  </a:lnTo>
                  <a:lnTo>
                    <a:pt x="87" y="284"/>
                  </a:lnTo>
                  <a:lnTo>
                    <a:pt x="34" y="314"/>
                  </a:lnTo>
                  <a:lnTo>
                    <a:pt x="0" y="360"/>
                  </a:lnTo>
                  <a:close/>
                </a:path>
              </a:pathLst>
            </a:custGeom>
            <a:grpFill/>
            <a:ln w="9525">
              <a:solidFill>
                <a:srgbClr val="F7F7F7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27" name="Freeform 879"/>
            <p:cNvSpPr>
              <a:spLocks/>
            </p:cNvSpPr>
            <p:nvPr/>
          </p:nvSpPr>
          <p:spPr bwMode="auto">
            <a:xfrm>
              <a:off x="4296536" y="3877407"/>
              <a:ext cx="218851" cy="243721"/>
            </a:xfrm>
            <a:custGeom>
              <a:avLst/>
              <a:gdLst>
                <a:gd name="T0" fmla="*/ 0 w 406"/>
                <a:gd name="T1" fmla="*/ 361 h 529"/>
                <a:gd name="T2" fmla="*/ 139 w 406"/>
                <a:gd name="T3" fmla="*/ 314 h 529"/>
                <a:gd name="T4" fmla="*/ 174 w 406"/>
                <a:gd name="T5" fmla="*/ 267 h 529"/>
                <a:gd name="T6" fmla="*/ 162 w 406"/>
                <a:gd name="T7" fmla="*/ 163 h 529"/>
                <a:gd name="T8" fmla="*/ 197 w 406"/>
                <a:gd name="T9" fmla="*/ 93 h 529"/>
                <a:gd name="T10" fmla="*/ 214 w 406"/>
                <a:gd name="T11" fmla="*/ 41 h 529"/>
                <a:gd name="T12" fmla="*/ 209 w 406"/>
                <a:gd name="T13" fmla="*/ 0 h 529"/>
                <a:gd name="T14" fmla="*/ 256 w 406"/>
                <a:gd name="T15" fmla="*/ 65 h 529"/>
                <a:gd name="T16" fmla="*/ 325 w 406"/>
                <a:gd name="T17" fmla="*/ 122 h 529"/>
                <a:gd name="T18" fmla="*/ 383 w 406"/>
                <a:gd name="T19" fmla="*/ 134 h 529"/>
                <a:gd name="T20" fmla="*/ 389 w 406"/>
                <a:gd name="T21" fmla="*/ 175 h 529"/>
                <a:gd name="T22" fmla="*/ 406 w 406"/>
                <a:gd name="T23" fmla="*/ 204 h 529"/>
                <a:gd name="T24" fmla="*/ 406 w 406"/>
                <a:gd name="T25" fmla="*/ 250 h 529"/>
                <a:gd name="T26" fmla="*/ 336 w 406"/>
                <a:gd name="T27" fmla="*/ 291 h 529"/>
                <a:gd name="T28" fmla="*/ 296 w 406"/>
                <a:gd name="T29" fmla="*/ 384 h 529"/>
                <a:gd name="T30" fmla="*/ 226 w 406"/>
                <a:gd name="T31" fmla="*/ 431 h 529"/>
                <a:gd name="T32" fmla="*/ 116 w 406"/>
                <a:gd name="T33" fmla="*/ 494 h 529"/>
                <a:gd name="T34" fmla="*/ 57 w 406"/>
                <a:gd name="T35" fmla="*/ 529 h 529"/>
                <a:gd name="T36" fmla="*/ 40 w 406"/>
                <a:gd name="T37" fmla="*/ 483 h 529"/>
                <a:gd name="T38" fmla="*/ 34 w 406"/>
                <a:gd name="T39" fmla="*/ 448 h 529"/>
                <a:gd name="T40" fmla="*/ 0 w 406"/>
                <a:gd name="T41" fmla="*/ 361 h 5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06" h="529">
                  <a:moveTo>
                    <a:pt x="0" y="361"/>
                  </a:moveTo>
                  <a:lnTo>
                    <a:pt x="139" y="314"/>
                  </a:lnTo>
                  <a:lnTo>
                    <a:pt x="174" y="267"/>
                  </a:lnTo>
                  <a:lnTo>
                    <a:pt x="162" y="163"/>
                  </a:lnTo>
                  <a:lnTo>
                    <a:pt x="197" y="93"/>
                  </a:lnTo>
                  <a:lnTo>
                    <a:pt x="214" y="41"/>
                  </a:lnTo>
                  <a:lnTo>
                    <a:pt x="209" y="0"/>
                  </a:lnTo>
                  <a:lnTo>
                    <a:pt x="256" y="65"/>
                  </a:lnTo>
                  <a:lnTo>
                    <a:pt x="325" y="122"/>
                  </a:lnTo>
                  <a:lnTo>
                    <a:pt x="383" y="134"/>
                  </a:lnTo>
                  <a:lnTo>
                    <a:pt x="389" y="175"/>
                  </a:lnTo>
                  <a:lnTo>
                    <a:pt x="406" y="204"/>
                  </a:lnTo>
                  <a:lnTo>
                    <a:pt x="406" y="250"/>
                  </a:lnTo>
                  <a:lnTo>
                    <a:pt x="336" y="291"/>
                  </a:lnTo>
                  <a:lnTo>
                    <a:pt x="296" y="384"/>
                  </a:lnTo>
                  <a:lnTo>
                    <a:pt x="226" y="431"/>
                  </a:lnTo>
                  <a:lnTo>
                    <a:pt x="116" y="494"/>
                  </a:lnTo>
                  <a:lnTo>
                    <a:pt x="57" y="529"/>
                  </a:lnTo>
                  <a:lnTo>
                    <a:pt x="40" y="483"/>
                  </a:lnTo>
                  <a:lnTo>
                    <a:pt x="34" y="448"/>
                  </a:lnTo>
                  <a:lnTo>
                    <a:pt x="0" y="361"/>
                  </a:lnTo>
                  <a:close/>
                </a:path>
              </a:pathLst>
            </a:custGeom>
            <a:grpFill/>
            <a:ln w="9525">
              <a:solidFill>
                <a:srgbClr val="F7F7F7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28" name="Freeform 880"/>
            <p:cNvSpPr>
              <a:spLocks/>
            </p:cNvSpPr>
            <p:nvPr/>
          </p:nvSpPr>
          <p:spPr bwMode="auto">
            <a:xfrm>
              <a:off x="4226902" y="3817721"/>
              <a:ext cx="189008" cy="129321"/>
            </a:xfrm>
            <a:custGeom>
              <a:avLst/>
              <a:gdLst>
                <a:gd name="T0" fmla="*/ 22 w 354"/>
                <a:gd name="T1" fmla="*/ 0 h 284"/>
                <a:gd name="T2" fmla="*/ 0 w 354"/>
                <a:gd name="T3" fmla="*/ 105 h 284"/>
                <a:gd name="T4" fmla="*/ 0 w 354"/>
                <a:gd name="T5" fmla="*/ 122 h 284"/>
                <a:gd name="T6" fmla="*/ 52 w 354"/>
                <a:gd name="T7" fmla="*/ 232 h 284"/>
                <a:gd name="T8" fmla="*/ 69 w 354"/>
                <a:gd name="T9" fmla="*/ 261 h 284"/>
                <a:gd name="T10" fmla="*/ 249 w 354"/>
                <a:gd name="T11" fmla="*/ 284 h 284"/>
                <a:gd name="T12" fmla="*/ 290 w 354"/>
                <a:gd name="T13" fmla="*/ 284 h 284"/>
                <a:gd name="T14" fmla="*/ 354 w 354"/>
                <a:gd name="T15" fmla="*/ 168 h 284"/>
                <a:gd name="T16" fmla="*/ 336 w 354"/>
                <a:gd name="T17" fmla="*/ 110 h 284"/>
                <a:gd name="T18" fmla="*/ 312 w 354"/>
                <a:gd name="T19" fmla="*/ 110 h 284"/>
                <a:gd name="T20" fmla="*/ 249 w 354"/>
                <a:gd name="T21" fmla="*/ 150 h 284"/>
                <a:gd name="T22" fmla="*/ 249 w 354"/>
                <a:gd name="T23" fmla="*/ 174 h 284"/>
                <a:gd name="T24" fmla="*/ 121 w 354"/>
                <a:gd name="T25" fmla="*/ 157 h 284"/>
                <a:gd name="T26" fmla="*/ 110 w 354"/>
                <a:gd name="T27" fmla="*/ 127 h 284"/>
                <a:gd name="T28" fmla="*/ 110 w 354"/>
                <a:gd name="T29" fmla="*/ 110 h 284"/>
                <a:gd name="T30" fmla="*/ 69 w 354"/>
                <a:gd name="T31" fmla="*/ 127 h 284"/>
                <a:gd name="T32" fmla="*/ 22 w 354"/>
                <a:gd name="T33" fmla="*/ 17 h 284"/>
                <a:gd name="T34" fmla="*/ 22 w 354"/>
                <a:gd name="T35" fmla="*/ 0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54" h="284">
                  <a:moveTo>
                    <a:pt x="22" y="0"/>
                  </a:moveTo>
                  <a:lnTo>
                    <a:pt x="0" y="105"/>
                  </a:lnTo>
                  <a:lnTo>
                    <a:pt x="0" y="122"/>
                  </a:lnTo>
                  <a:lnTo>
                    <a:pt x="52" y="232"/>
                  </a:lnTo>
                  <a:lnTo>
                    <a:pt x="69" y="261"/>
                  </a:lnTo>
                  <a:lnTo>
                    <a:pt x="249" y="284"/>
                  </a:lnTo>
                  <a:lnTo>
                    <a:pt x="290" y="284"/>
                  </a:lnTo>
                  <a:lnTo>
                    <a:pt x="354" y="168"/>
                  </a:lnTo>
                  <a:lnTo>
                    <a:pt x="336" y="110"/>
                  </a:lnTo>
                  <a:lnTo>
                    <a:pt x="312" y="110"/>
                  </a:lnTo>
                  <a:lnTo>
                    <a:pt x="249" y="150"/>
                  </a:lnTo>
                  <a:lnTo>
                    <a:pt x="249" y="174"/>
                  </a:lnTo>
                  <a:lnTo>
                    <a:pt x="121" y="157"/>
                  </a:lnTo>
                  <a:lnTo>
                    <a:pt x="110" y="127"/>
                  </a:lnTo>
                  <a:lnTo>
                    <a:pt x="110" y="110"/>
                  </a:lnTo>
                  <a:lnTo>
                    <a:pt x="69" y="127"/>
                  </a:lnTo>
                  <a:lnTo>
                    <a:pt x="22" y="17"/>
                  </a:lnTo>
                  <a:lnTo>
                    <a:pt x="22" y="0"/>
                  </a:lnTo>
                  <a:close/>
                </a:path>
              </a:pathLst>
            </a:custGeom>
            <a:grpFill/>
            <a:ln w="9525">
              <a:solidFill>
                <a:srgbClr val="F7F7F7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29" name="Freeform 881"/>
            <p:cNvSpPr>
              <a:spLocks/>
            </p:cNvSpPr>
            <p:nvPr/>
          </p:nvSpPr>
          <p:spPr bwMode="auto">
            <a:xfrm>
              <a:off x="4127424" y="3733165"/>
              <a:ext cx="59687" cy="44765"/>
            </a:xfrm>
            <a:custGeom>
              <a:avLst/>
              <a:gdLst>
                <a:gd name="T0" fmla="*/ 122 w 122"/>
                <a:gd name="T1" fmla="*/ 93 h 93"/>
                <a:gd name="T2" fmla="*/ 93 w 122"/>
                <a:gd name="T3" fmla="*/ 0 h 93"/>
                <a:gd name="T4" fmla="*/ 35 w 122"/>
                <a:gd name="T5" fmla="*/ 6 h 93"/>
                <a:gd name="T6" fmla="*/ 0 w 122"/>
                <a:gd name="T7" fmla="*/ 52 h 93"/>
                <a:gd name="T8" fmla="*/ 75 w 122"/>
                <a:gd name="T9" fmla="*/ 93 h 93"/>
                <a:gd name="T10" fmla="*/ 122 w 122"/>
                <a:gd name="T11" fmla="*/ 9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2" h="93">
                  <a:moveTo>
                    <a:pt x="122" y="93"/>
                  </a:moveTo>
                  <a:lnTo>
                    <a:pt x="93" y="0"/>
                  </a:lnTo>
                  <a:lnTo>
                    <a:pt x="35" y="6"/>
                  </a:lnTo>
                  <a:lnTo>
                    <a:pt x="0" y="52"/>
                  </a:lnTo>
                  <a:lnTo>
                    <a:pt x="75" y="93"/>
                  </a:lnTo>
                  <a:lnTo>
                    <a:pt x="122" y="93"/>
                  </a:lnTo>
                  <a:close/>
                </a:path>
              </a:pathLst>
            </a:custGeom>
            <a:grpFill/>
            <a:ln w="9525">
              <a:solidFill>
                <a:srgbClr val="F7F7F7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30" name="Freeform 882"/>
            <p:cNvSpPr>
              <a:spLocks/>
            </p:cNvSpPr>
            <p:nvPr/>
          </p:nvSpPr>
          <p:spPr bwMode="auto">
            <a:xfrm>
              <a:off x="3883703" y="3489445"/>
              <a:ext cx="303408" cy="288486"/>
            </a:xfrm>
            <a:custGeom>
              <a:avLst/>
              <a:gdLst>
                <a:gd name="T0" fmla="*/ 541 w 570"/>
                <a:gd name="T1" fmla="*/ 517 h 610"/>
                <a:gd name="T2" fmla="*/ 570 w 570"/>
                <a:gd name="T3" fmla="*/ 476 h 610"/>
                <a:gd name="T4" fmla="*/ 523 w 570"/>
                <a:gd name="T5" fmla="*/ 384 h 610"/>
                <a:gd name="T6" fmla="*/ 501 w 570"/>
                <a:gd name="T7" fmla="*/ 297 h 610"/>
                <a:gd name="T8" fmla="*/ 408 w 570"/>
                <a:gd name="T9" fmla="*/ 273 h 610"/>
                <a:gd name="T10" fmla="*/ 390 w 570"/>
                <a:gd name="T11" fmla="*/ 209 h 610"/>
                <a:gd name="T12" fmla="*/ 431 w 570"/>
                <a:gd name="T13" fmla="*/ 110 h 610"/>
                <a:gd name="T14" fmla="*/ 361 w 570"/>
                <a:gd name="T15" fmla="*/ 93 h 610"/>
                <a:gd name="T16" fmla="*/ 326 w 570"/>
                <a:gd name="T17" fmla="*/ 70 h 610"/>
                <a:gd name="T18" fmla="*/ 291 w 570"/>
                <a:gd name="T19" fmla="*/ 0 h 610"/>
                <a:gd name="T20" fmla="*/ 233 w 570"/>
                <a:gd name="T21" fmla="*/ 0 h 610"/>
                <a:gd name="T22" fmla="*/ 129 w 570"/>
                <a:gd name="T23" fmla="*/ 41 h 610"/>
                <a:gd name="T24" fmla="*/ 140 w 570"/>
                <a:gd name="T25" fmla="*/ 87 h 610"/>
                <a:gd name="T26" fmla="*/ 105 w 570"/>
                <a:gd name="T27" fmla="*/ 185 h 610"/>
                <a:gd name="T28" fmla="*/ 24 w 570"/>
                <a:gd name="T29" fmla="*/ 250 h 610"/>
                <a:gd name="T30" fmla="*/ 0 w 570"/>
                <a:gd name="T31" fmla="*/ 314 h 610"/>
                <a:gd name="T32" fmla="*/ 30 w 570"/>
                <a:gd name="T33" fmla="*/ 389 h 610"/>
                <a:gd name="T34" fmla="*/ 134 w 570"/>
                <a:gd name="T35" fmla="*/ 384 h 610"/>
                <a:gd name="T36" fmla="*/ 251 w 570"/>
                <a:gd name="T37" fmla="*/ 494 h 610"/>
                <a:gd name="T38" fmla="*/ 251 w 570"/>
                <a:gd name="T39" fmla="*/ 523 h 610"/>
                <a:gd name="T40" fmla="*/ 321 w 570"/>
                <a:gd name="T41" fmla="*/ 610 h 610"/>
                <a:gd name="T42" fmla="*/ 425 w 570"/>
                <a:gd name="T43" fmla="*/ 564 h 610"/>
                <a:gd name="T44" fmla="*/ 454 w 570"/>
                <a:gd name="T45" fmla="*/ 564 h 610"/>
                <a:gd name="T46" fmla="*/ 478 w 570"/>
                <a:gd name="T47" fmla="*/ 523 h 610"/>
                <a:gd name="T48" fmla="*/ 523 w 570"/>
                <a:gd name="T49" fmla="*/ 517 h 610"/>
                <a:gd name="T50" fmla="*/ 541 w 570"/>
                <a:gd name="T51" fmla="*/ 517 h 6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70" h="610">
                  <a:moveTo>
                    <a:pt x="541" y="517"/>
                  </a:moveTo>
                  <a:lnTo>
                    <a:pt x="570" y="476"/>
                  </a:lnTo>
                  <a:lnTo>
                    <a:pt x="523" y="384"/>
                  </a:lnTo>
                  <a:lnTo>
                    <a:pt x="501" y="297"/>
                  </a:lnTo>
                  <a:lnTo>
                    <a:pt x="408" y="273"/>
                  </a:lnTo>
                  <a:lnTo>
                    <a:pt x="390" y="209"/>
                  </a:lnTo>
                  <a:lnTo>
                    <a:pt x="431" y="110"/>
                  </a:lnTo>
                  <a:lnTo>
                    <a:pt x="361" y="93"/>
                  </a:lnTo>
                  <a:lnTo>
                    <a:pt x="326" y="70"/>
                  </a:lnTo>
                  <a:lnTo>
                    <a:pt x="291" y="0"/>
                  </a:lnTo>
                  <a:lnTo>
                    <a:pt x="233" y="0"/>
                  </a:lnTo>
                  <a:lnTo>
                    <a:pt x="129" y="41"/>
                  </a:lnTo>
                  <a:lnTo>
                    <a:pt x="140" y="87"/>
                  </a:lnTo>
                  <a:lnTo>
                    <a:pt x="105" y="185"/>
                  </a:lnTo>
                  <a:lnTo>
                    <a:pt x="24" y="250"/>
                  </a:lnTo>
                  <a:lnTo>
                    <a:pt x="0" y="314"/>
                  </a:lnTo>
                  <a:lnTo>
                    <a:pt x="30" y="389"/>
                  </a:lnTo>
                  <a:lnTo>
                    <a:pt x="134" y="384"/>
                  </a:lnTo>
                  <a:lnTo>
                    <a:pt x="251" y="494"/>
                  </a:lnTo>
                  <a:lnTo>
                    <a:pt x="251" y="523"/>
                  </a:lnTo>
                  <a:lnTo>
                    <a:pt x="321" y="610"/>
                  </a:lnTo>
                  <a:lnTo>
                    <a:pt x="425" y="564"/>
                  </a:lnTo>
                  <a:lnTo>
                    <a:pt x="454" y="564"/>
                  </a:lnTo>
                  <a:lnTo>
                    <a:pt x="478" y="523"/>
                  </a:lnTo>
                  <a:lnTo>
                    <a:pt x="523" y="517"/>
                  </a:lnTo>
                  <a:lnTo>
                    <a:pt x="541" y="517"/>
                  </a:lnTo>
                  <a:close/>
                </a:path>
              </a:pathLst>
            </a:custGeom>
            <a:grpFill/>
            <a:ln w="9525">
              <a:solidFill>
                <a:srgbClr val="F7F7F7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31" name="Freeform 883"/>
            <p:cNvSpPr>
              <a:spLocks/>
            </p:cNvSpPr>
            <p:nvPr/>
          </p:nvSpPr>
          <p:spPr bwMode="auto">
            <a:xfrm>
              <a:off x="3739460" y="3633686"/>
              <a:ext cx="159165" cy="119374"/>
            </a:xfrm>
            <a:custGeom>
              <a:avLst/>
              <a:gdLst>
                <a:gd name="T0" fmla="*/ 267 w 302"/>
                <a:gd name="T1" fmla="*/ 12 h 257"/>
                <a:gd name="T2" fmla="*/ 215 w 302"/>
                <a:gd name="T3" fmla="*/ 12 h 257"/>
                <a:gd name="T4" fmla="*/ 187 w 302"/>
                <a:gd name="T5" fmla="*/ 30 h 257"/>
                <a:gd name="T6" fmla="*/ 117 w 302"/>
                <a:gd name="T7" fmla="*/ 30 h 257"/>
                <a:gd name="T8" fmla="*/ 35 w 302"/>
                <a:gd name="T9" fmla="*/ 0 h 257"/>
                <a:gd name="T10" fmla="*/ 23 w 302"/>
                <a:gd name="T11" fmla="*/ 59 h 257"/>
                <a:gd name="T12" fmla="*/ 47 w 302"/>
                <a:gd name="T13" fmla="*/ 140 h 257"/>
                <a:gd name="T14" fmla="*/ 18 w 302"/>
                <a:gd name="T15" fmla="*/ 169 h 257"/>
                <a:gd name="T16" fmla="*/ 0 w 302"/>
                <a:gd name="T17" fmla="*/ 187 h 257"/>
                <a:gd name="T18" fmla="*/ 18 w 302"/>
                <a:gd name="T19" fmla="*/ 234 h 257"/>
                <a:gd name="T20" fmla="*/ 75 w 302"/>
                <a:gd name="T21" fmla="*/ 251 h 257"/>
                <a:gd name="T22" fmla="*/ 134 w 302"/>
                <a:gd name="T23" fmla="*/ 257 h 257"/>
                <a:gd name="T24" fmla="*/ 175 w 302"/>
                <a:gd name="T25" fmla="*/ 234 h 257"/>
                <a:gd name="T26" fmla="*/ 244 w 302"/>
                <a:gd name="T27" fmla="*/ 234 h 257"/>
                <a:gd name="T28" fmla="*/ 267 w 302"/>
                <a:gd name="T29" fmla="*/ 169 h 257"/>
                <a:gd name="T30" fmla="*/ 180 w 302"/>
                <a:gd name="T31" fmla="*/ 146 h 257"/>
                <a:gd name="T32" fmla="*/ 180 w 302"/>
                <a:gd name="T33" fmla="*/ 100 h 257"/>
                <a:gd name="T34" fmla="*/ 250 w 302"/>
                <a:gd name="T35" fmla="*/ 88 h 257"/>
                <a:gd name="T36" fmla="*/ 302 w 302"/>
                <a:gd name="T37" fmla="*/ 82 h 257"/>
                <a:gd name="T38" fmla="*/ 267 w 302"/>
                <a:gd name="T39" fmla="*/ 12 h 2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02" h="257">
                  <a:moveTo>
                    <a:pt x="267" y="12"/>
                  </a:moveTo>
                  <a:lnTo>
                    <a:pt x="215" y="12"/>
                  </a:lnTo>
                  <a:lnTo>
                    <a:pt x="187" y="30"/>
                  </a:lnTo>
                  <a:lnTo>
                    <a:pt x="117" y="30"/>
                  </a:lnTo>
                  <a:lnTo>
                    <a:pt x="35" y="0"/>
                  </a:lnTo>
                  <a:lnTo>
                    <a:pt x="23" y="59"/>
                  </a:lnTo>
                  <a:lnTo>
                    <a:pt x="47" y="140"/>
                  </a:lnTo>
                  <a:lnTo>
                    <a:pt x="18" y="169"/>
                  </a:lnTo>
                  <a:lnTo>
                    <a:pt x="0" y="187"/>
                  </a:lnTo>
                  <a:lnTo>
                    <a:pt x="18" y="234"/>
                  </a:lnTo>
                  <a:lnTo>
                    <a:pt x="75" y="251"/>
                  </a:lnTo>
                  <a:lnTo>
                    <a:pt x="134" y="257"/>
                  </a:lnTo>
                  <a:lnTo>
                    <a:pt x="175" y="234"/>
                  </a:lnTo>
                  <a:lnTo>
                    <a:pt x="244" y="234"/>
                  </a:lnTo>
                  <a:lnTo>
                    <a:pt x="267" y="169"/>
                  </a:lnTo>
                  <a:lnTo>
                    <a:pt x="180" y="146"/>
                  </a:lnTo>
                  <a:lnTo>
                    <a:pt x="180" y="100"/>
                  </a:lnTo>
                  <a:lnTo>
                    <a:pt x="250" y="88"/>
                  </a:lnTo>
                  <a:lnTo>
                    <a:pt x="302" y="82"/>
                  </a:lnTo>
                  <a:lnTo>
                    <a:pt x="267" y="12"/>
                  </a:lnTo>
                  <a:close/>
                </a:path>
              </a:pathLst>
            </a:custGeom>
            <a:grpFill/>
            <a:ln w="9525">
              <a:solidFill>
                <a:srgbClr val="F7F7F7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32" name="Freeform 884"/>
            <p:cNvSpPr>
              <a:spLocks/>
            </p:cNvSpPr>
            <p:nvPr/>
          </p:nvSpPr>
          <p:spPr bwMode="auto">
            <a:xfrm>
              <a:off x="3719563" y="3623739"/>
              <a:ext cx="49738" cy="94504"/>
            </a:xfrm>
            <a:custGeom>
              <a:avLst/>
              <a:gdLst>
                <a:gd name="T0" fmla="*/ 87 w 87"/>
                <a:gd name="T1" fmla="*/ 29 h 209"/>
                <a:gd name="T2" fmla="*/ 47 w 87"/>
                <a:gd name="T3" fmla="*/ 0 h 209"/>
                <a:gd name="T4" fmla="*/ 17 w 87"/>
                <a:gd name="T5" fmla="*/ 104 h 209"/>
                <a:gd name="T6" fmla="*/ 24 w 87"/>
                <a:gd name="T7" fmla="*/ 144 h 209"/>
                <a:gd name="T8" fmla="*/ 0 w 87"/>
                <a:gd name="T9" fmla="*/ 174 h 209"/>
                <a:gd name="T10" fmla="*/ 29 w 87"/>
                <a:gd name="T11" fmla="*/ 209 h 209"/>
                <a:gd name="T12" fmla="*/ 76 w 87"/>
                <a:gd name="T13" fmla="*/ 168 h 209"/>
                <a:gd name="T14" fmla="*/ 76 w 87"/>
                <a:gd name="T15" fmla="*/ 144 h 209"/>
                <a:gd name="T16" fmla="*/ 59 w 87"/>
                <a:gd name="T17" fmla="*/ 81 h 209"/>
                <a:gd name="T18" fmla="*/ 69 w 87"/>
                <a:gd name="T19" fmla="*/ 40 h 209"/>
                <a:gd name="T20" fmla="*/ 87 w 87"/>
                <a:gd name="T21" fmla="*/ 29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7" h="209">
                  <a:moveTo>
                    <a:pt x="87" y="29"/>
                  </a:moveTo>
                  <a:lnTo>
                    <a:pt x="47" y="0"/>
                  </a:lnTo>
                  <a:lnTo>
                    <a:pt x="17" y="104"/>
                  </a:lnTo>
                  <a:lnTo>
                    <a:pt x="24" y="144"/>
                  </a:lnTo>
                  <a:lnTo>
                    <a:pt x="0" y="174"/>
                  </a:lnTo>
                  <a:lnTo>
                    <a:pt x="29" y="209"/>
                  </a:lnTo>
                  <a:lnTo>
                    <a:pt x="76" y="168"/>
                  </a:lnTo>
                  <a:lnTo>
                    <a:pt x="76" y="144"/>
                  </a:lnTo>
                  <a:lnTo>
                    <a:pt x="59" y="81"/>
                  </a:lnTo>
                  <a:lnTo>
                    <a:pt x="69" y="40"/>
                  </a:lnTo>
                  <a:lnTo>
                    <a:pt x="87" y="29"/>
                  </a:lnTo>
                  <a:close/>
                </a:path>
              </a:pathLst>
            </a:custGeom>
            <a:grpFill/>
            <a:ln w="9525">
              <a:solidFill>
                <a:srgbClr val="F7F7F7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33" name="Freeform 885"/>
            <p:cNvSpPr>
              <a:spLocks/>
            </p:cNvSpPr>
            <p:nvPr/>
          </p:nvSpPr>
          <p:spPr bwMode="auto">
            <a:xfrm>
              <a:off x="3744433" y="3574000"/>
              <a:ext cx="54713" cy="64660"/>
            </a:xfrm>
            <a:custGeom>
              <a:avLst/>
              <a:gdLst>
                <a:gd name="T0" fmla="*/ 0 w 92"/>
                <a:gd name="T1" fmla="*/ 117 h 139"/>
                <a:gd name="T2" fmla="*/ 29 w 92"/>
                <a:gd name="T3" fmla="*/ 70 h 139"/>
                <a:gd name="T4" fmla="*/ 46 w 92"/>
                <a:gd name="T5" fmla="*/ 0 h 139"/>
                <a:gd name="T6" fmla="*/ 92 w 92"/>
                <a:gd name="T7" fmla="*/ 23 h 139"/>
                <a:gd name="T8" fmla="*/ 69 w 92"/>
                <a:gd name="T9" fmla="*/ 70 h 139"/>
                <a:gd name="T10" fmla="*/ 46 w 92"/>
                <a:gd name="T11" fmla="*/ 139 h 139"/>
                <a:gd name="T12" fmla="*/ 0 w 92"/>
                <a:gd name="T13" fmla="*/ 117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2" h="139">
                  <a:moveTo>
                    <a:pt x="0" y="117"/>
                  </a:moveTo>
                  <a:lnTo>
                    <a:pt x="29" y="70"/>
                  </a:lnTo>
                  <a:lnTo>
                    <a:pt x="46" y="0"/>
                  </a:lnTo>
                  <a:lnTo>
                    <a:pt x="92" y="23"/>
                  </a:lnTo>
                  <a:lnTo>
                    <a:pt x="69" y="70"/>
                  </a:lnTo>
                  <a:lnTo>
                    <a:pt x="46" y="139"/>
                  </a:lnTo>
                  <a:lnTo>
                    <a:pt x="0" y="117"/>
                  </a:lnTo>
                  <a:close/>
                </a:path>
              </a:pathLst>
            </a:custGeom>
            <a:grpFill/>
            <a:ln w="9525">
              <a:solidFill>
                <a:srgbClr val="F7F7F7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34" name="Freeform 886"/>
            <p:cNvSpPr>
              <a:spLocks/>
            </p:cNvSpPr>
            <p:nvPr/>
          </p:nvSpPr>
          <p:spPr bwMode="auto">
            <a:xfrm>
              <a:off x="3764329" y="3504365"/>
              <a:ext cx="189008" cy="144243"/>
            </a:xfrm>
            <a:custGeom>
              <a:avLst/>
              <a:gdLst>
                <a:gd name="T0" fmla="*/ 0 w 354"/>
                <a:gd name="T1" fmla="*/ 291 h 314"/>
                <a:gd name="T2" fmla="*/ 63 w 354"/>
                <a:gd name="T3" fmla="*/ 314 h 314"/>
                <a:gd name="T4" fmla="*/ 133 w 354"/>
                <a:gd name="T5" fmla="*/ 314 h 314"/>
                <a:gd name="T6" fmla="*/ 168 w 354"/>
                <a:gd name="T7" fmla="*/ 302 h 314"/>
                <a:gd name="T8" fmla="*/ 220 w 354"/>
                <a:gd name="T9" fmla="*/ 296 h 314"/>
                <a:gd name="T10" fmla="*/ 244 w 354"/>
                <a:gd name="T11" fmla="*/ 227 h 314"/>
                <a:gd name="T12" fmla="*/ 337 w 354"/>
                <a:gd name="T13" fmla="*/ 157 h 314"/>
                <a:gd name="T14" fmla="*/ 354 w 354"/>
                <a:gd name="T15" fmla="*/ 70 h 314"/>
                <a:gd name="T16" fmla="*/ 354 w 354"/>
                <a:gd name="T17" fmla="*/ 23 h 314"/>
                <a:gd name="T18" fmla="*/ 337 w 354"/>
                <a:gd name="T19" fmla="*/ 18 h 314"/>
                <a:gd name="T20" fmla="*/ 290 w 354"/>
                <a:gd name="T21" fmla="*/ 6 h 314"/>
                <a:gd name="T22" fmla="*/ 255 w 354"/>
                <a:gd name="T23" fmla="*/ 23 h 314"/>
                <a:gd name="T24" fmla="*/ 203 w 354"/>
                <a:gd name="T25" fmla="*/ 18 h 314"/>
                <a:gd name="T26" fmla="*/ 174 w 354"/>
                <a:gd name="T27" fmla="*/ 0 h 314"/>
                <a:gd name="T28" fmla="*/ 133 w 354"/>
                <a:gd name="T29" fmla="*/ 6 h 314"/>
                <a:gd name="T30" fmla="*/ 81 w 354"/>
                <a:gd name="T31" fmla="*/ 23 h 314"/>
                <a:gd name="T32" fmla="*/ 40 w 354"/>
                <a:gd name="T33" fmla="*/ 70 h 314"/>
                <a:gd name="T34" fmla="*/ 17 w 354"/>
                <a:gd name="T35" fmla="*/ 157 h 314"/>
                <a:gd name="T36" fmla="*/ 46 w 354"/>
                <a:gd name="T37" fmla="*/ 169 h 314"/>
                <a:gd name="T38" fmla="*/ 63 w 354"/>
                <a:gd name="T39" fmla="*/ 186 h 314"/>
                <a:gd name="T40" fmla="*/ 40 w 354"/>
                <a:gd name="T41" fmla="*/ 221 h 314"/>
                <a:gd name="T42" fmla="*/ 0 w 354"/>
                <a:gd name="T43" fmla="*/ 291 h 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54" h="314">
                  <a:moveTo>
                    <a:pt x="0" y="291"/>
                  </a:moveTo>
                  <a:lnTo>
                    <a:pt x="63" y="314"/>
                  </a:lnTo>
                  <a:lnTo>
                    <a:pt x="133" y="314"/>
                  </a:lnTo>
                  <a:lnTo>
                    <a:pt x="168" y="302"/>
                  </a:lnTo>
                  <a:lnTo>
                    <a:pt x="220" y="296"/>
                  </a:lnTo>
                  <a:lnTo>
                    <a:pt x="244" y="227"/>
                  </a:lnTo>
                  <a:lnTo>
                    <a:pt x="337" y="157"/>
                  </a:lnTo>
                  <a:lnTo>
                    <a:pt x="354" y="70"/>
                  </a:lnTo>
                  <a:lnTo>
                    <a:pt x="354" y="23"/>
                  </a:lnTo>
                  <a:lnTo>
                    <a:pt x="337" y="18"/>
                  </a:lnTo>
                  <a:lnTo>
                    <a:pt x="290" y="6"/>
                  </a:lnTo>
                  <a:lnTo>
                    <a:pt x="255" y="23"/>
                  </a:lnTo>
                  <a:lnTo>
                    <a:pt x="203" y="18"/>
                  </a:lnTo>
                  <a:lnTo>
                    <a:pt x="174" y="0"/>
                  </a:lnTo>
                  <a:lnTo>
                    <a:pt x="133" y="6"/>
                  </a:lnTo>
                  <a:lnTo>
                    <a:pt x="81" y="23"/>
                  </a:lnTo>
                  <a:lnTo>
                    <a:pt x="40" y="70"/>
                  </a:lnTo>
                  <a:lnTo>
                    <a:pt x="17" y="157"/>
                  </a:lnTo>
                  <a:lnTo>
                    <a:pt x="46" y="169"/>
                  </a:lnTo>
                  <a:lnTo>
                    <a:pt x="63" y="186"/>
                  </a:lnTo>
                  <a:lnTo>
                    <a:pt x="40" y="221"/>
                  </a:lnTo>
                  <a:lnTo>
                    <a:pt x="0" y="291"/>
                  </a:lnTo>
                  <a:close/>
                </a:path>
              </a:pathLst>
            </a:custGeom>
            <a:grpFill/>
            <a:ln w="9525">
              <a:solidFill>
                <a:srgbClr val="F7F7F7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35" name="Freeform 887"/>
            <p:cNvSpPr>
              <a:spLocks/>
            </p:cNvSpPr>
            <p:nvPr/>
          </p:nvSpPr>
          <p:spPr bwMode="auto">
            <a:xfrm>
              <a:off x="3480817" y="3325305"/>
              <a:ext cx="562050" cy="208904"/>
            </a:xfrm>
            <a:custGeom>
              <a:avLst/>
              <a:gdLst>
                <a:gd name="T0" fmla="*/ 24 w 1035"/>
                <a:gd name="T1" fmla="*/ 116 h 453"/>
                <a:gd name="T2" fmla="*/ 24 w 1035"/>
                <a:gd name="T3" fmla="*/ 179 h 453"/>
                <a:gd name="T4" fmla="*/ 0 w 1035"/>
                <a:gd name="T5" fmla="*/ 273 h 453"/>
                <a:gd name="T6" fmla="*/ 47 w 1035"/>
                <a:gd name="T7" fmla="*/ 291 h 453"/>
                <a:gd name="T8" fmla="*/ 93 w 1035"/>
                <a:gd name="T9" fmla="*/ 336 h 453"/>
                <a:gd name="T10" fmla="*/ 128 w 1035"/>
                <a:gd name="T11" fmla="*/ 383 h 453"/>
                <a:gd name="T12" fmla="*/ 198 w 1035"/>
                <a:gd name="T13" fmla="*/ 406 h 453"/>
                <a:gd name="T14" fmla="*/ 314 w 1035"/>
                <a:gd name="T15" fmla="*/ 383 h 453"/>
                <a:gd name="T16" fmla="*/ 355 w 1035"/>
                <a:gd name="T17" fmla="*/ 430 h 453"/>
                <a:gd name="T18" fmla="*/ 378 w 1035"/>
                <a:gd name="T19" fmla="*/ 430 h 453"/>
                <a:gd name="T20" fmla="*/ 471 w 1035"/>
                <a:gd name="T21" fmla="*/ 406 h 453"/>
                <a:gd name="T22" fmla="*/ 518 w 1035"/>
                <a:gd name="T23" fmla="*/ 406 h 453"/>
                <a:gd name="T24" fmla="*/ 535 w 1035"/>
                <a:gd name="T25" fmla="*/ 406 h 453"/>
                <a:gd name="T26" fmla="*/ 558 w 1035"/>
                <a:gd name="T27" fmla="*/ 453 h 453"/>
                <a:gd name="T28" fmla="*/ 605 w 1035"/>
                <a:gd name="T29" fmla="*/ 406 h 453"/>
                <a:gd name="T30" fmla="*/ 675 w 1035"/>
                <a:gd name="T31" fmla="*/ 383 h 453"/>
                <a:gd name="T32" fmla="*/ 698 w 1035"/>
                <a:gd name="T33" fmla="*/ 383 h 453"/>
                <a:gd name="T34" fmla="*/ 715 w 1035"/>
                <a:gd name="T35" fmla="*/ 406 h 453"/>
                <a:gd name="T36" fmla="*/ 762 w 1035"/>
                <a:gd name="T37" fmla="*/ 406 h 453"/>
                <a:gd name="T38" fmla="*/ 808 w 1035"/>
                <a:gd name="T39" fmla="*/ 383 h 453"/>
                <a:gd name="T40" fmla="*/ 855 w 1035"/>
                <a:gd name="T41" fmla="*/ 406 h 453"/>
                <a:gd name="T42" fmla="*/ 895 w 1035"/>
                <a:gd name="T43" fmla="*/ 383 h 453"/>
                <a:gd name="T44" fmla="*/ 965 w 1035"/>
                <a:gd name="T45" fmla="*/ 360 h 453"/>
                <a:gd name="T46" fmla="*/ 1012 w 1035"/>
                <a:gd name="T47" fmla="*/ 360 h 453"/>
                <a:gd name="T48" fmla="*/ 1012 w 1035"/>
                <a:gd name="T49" fmla="*/ 291 h 453"/>
                <a:gd name="T50" fmla="*/ 1035 w 1035"/>
                <a:gd name="T51" fmla="*/ 203 h 453"/>
                <a:gd name="T52" fmla="*/ 1012 w 1035"/>
                <a:gd name="T53" fmla="*/ 156 h 453"/>
                <a:gd name="T54" fmla="*/ 965 w 1035"/>
                <a:gd name="T55" fmla="*/ 46 h 453"/>
                <a:gd name="T56" fmla="*/ 919 w 1035"/>
                <a:gd name="T57" fmla="*/ 22 h 453"/>
                <a:gd name="T58" fmla="*/ 855 w 1035"/>
                <a:gd name="T59" fmla="*/ 22 h 453"/>
                <a:gd name="T60" fmla="*/ 762 w 1035"/>
                <a:gd name="T61" fmla="*/ 46 h 453"/>
                <a:gd name="T62" fmla="*/ 715 w 1035"/>
                <a:gd name="T63" fmla="*/ 92 h 453"/>
                <a:gd name="T64" fmla="*/ 651 w 1035"/>
                <a:gd name="T65" fmla="*/ 69 h 453"/>
                <a:gd name="T66" fmla="*/ 448 w 1035"/>
                <a:gd name="T67" fmla="*/ 0 h 453"/>
                <a:gd name="T68" fmla="*/ 332 w 1035"/>
                <a:gd name="T69" fmla="*/ 0 h 453"/>
                <a:gd name="T70" fmla="*/ 222 w 1035"/>
                <a:gd name="T71" fmla="*/ 46 h 453"/>
                <a:gd name="T72" fmla="*/ 128 w 1035"/>
                <a:gd name="T73" fmla="*/ 69 h 453"/>
                <a:gd name="T74" fmla="*/ 117 w 1035"/>
                <a:gd name="T75" fmla="*/ 87 h 453"/>
                <a:gd name="T76" fmla="*/ 122 w 1035"/>
                <a:gd name="T77" fmla="*/ 116 h 453"/>
                <a:gd name="T78" fmla="*/ 58 w 1035"/>
                <a:gd name="T79" fmla="*/ 104 h 453"/>
                <a:gd name="T80" fmla="*/ 24 w 1035"/>
                <a:gd name="T81" fmla="*/ 116 h 4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035" h="453">
                  <a:moveTo>
                    <a:pt x="24" y="116"/>
                  </a:moveTo>
                  <a:lnTo>
                    <a:pt x="24" y="179"/>
                  </a:lnTo>
                  <a:lnTo>
                    <a:pt x="0" y="273"/>
                  </a:lnTo>
                  <a:lnTo>
                    <a:pt x="47" y="291"/>
                  </a:lnTo>
                  <a:lnTo>
                    <a:pt x="93" y="336"/>
                  </a:lnTo>
                  <a:lnTo>
                    <a:pt x="128" y="383"/>
                  </a:lnTo>
                  <a:lnTo>
                    <a:pt x="198" y="406"/>
                  </a:lnTo>
                  <a:lnTo>
                    <a:pt x="314" y="383"/>
                  </a:lnTo>
                  <a:lnTo>
                    <a:pt x="355" y="430"/>
                  </a:lnTo>
                  <a:lnTo>
                    <a:pt x="378" y="430"/>
                  </a:lnTo>
                  <a:lnTo>
                    <a:pt x="471" y="406"/>
                  </a:lnTo>
                  <a:lnTo>
                    <a:pt x="518" y="406"/>
                  </a:lnTo>
                  <a:lnTo>
                    <a:pt x="535" y="406"/>
                  </a:lnTo>
                  <a:lnTo>
                    <a:pt x="558" y="453"/>
                  </a:lnTo>
                  <a:lnTo>
                    <a:pt x="605" y="406"/>
                  </a:lnTo>
                  <a:lnTo>
                    <a:pt x="675" y="383"/>
                  </a:lnTo>
                  <a:lnTo>
                    <a:pt x="698" y="383"/>
                  </a:lnTo>
                  <a:lnTo>
                    <a:pt x="715" y="406"/>
                  </a:lnTo>
                  <a:lnTo>
                    <a:pt x="762" y="406"/>
                  </a:lnTo>
                  <a:lnTo>
                    <a:pt x="808" y="383"/>
                  </a:lnTo>
                  <a:lnTo>
                    <a:pt x="855" y="406"/>
                  </a:lnTo>
                  <a:lnTo>
                    <a:pt x="895" y="383"/>
                  </a:lnTo>
                  <a:lnTo>
                    <a:pt x="965" y="360"/>
                  </a:lnTo>
                  <a:lnTo>
                    <a:pt x="1012" y="360"/>
                  </a:lnTo>
                  <a:lnTo>
                    <a:pt x="1012" y="291"/>
                  </a:lnTo>
                  <a:lnTo>
                    <a:pt x="1035" y="203"/>
                  </a:lnTo>
                  <a:lnTo>
                    <a:pt x="1012" y="156"/>
                  </a:lnTo>
                  <a:lnTo>
                    <a:pt x="965" y="46"/>
                  </a:lnTo>
                  <a:lnTo>
                    <a:pt x="919" y="22"/>
                  </a:lnTo>
                  <a:lnTo>
                    <a:pt x="855" y="22"/>
                  </a:lnTo>
                  <a:lnTo>
                    <a:pt x="762" y="46"/>
                  </a:lnTo>
                  <a:lnTo>
                    <a:pt x="715" y="92"/>
                  </a:lnTo>
                  <a:lnTo>
                    <a:pt x="651" y="69"/>
                  </a:lnTo>
                  <a:lnTo>
                    <a:pt x="448" y="0"/>
                  </a:lnTo>
                  <a:lnTo>
                    <a:pt x="332" y="0"/>
                  </a:lnTo>
                  <a:lnTo>
                    <a:pt x="222" y="46"/>
                  </a:lnTo>
                  <a:lnTo>
                    <a:pt x="128" y="69"/>
                  </a:lnTo>
                  <a:lnTo>
                    <a:pt x="117" y="87"/>
                  </a:lnTo>
                  <a:lnTo>
                    <a:pt x="122" y="116"/>
                  </a:lnTo>
                  <a:lnTo>
                    <a:pt x="58" y="104"/>
                  </a:lnTo>
                  <a:lnTo>
                    <a:pt x="24" y="116"/>
                  </a:lnTo>
                  <a:close/>
                </a:path>
              </a:pathLst>
            </a:custGeom>
            <a:grpFill/>
            <a:ln w="9525">
              <a:solidFill>
                <a:srgbClr val="F7F7F7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36" name="Freeform 888"/>
            <p:cNvSpPr>
              <a:spLocks/>
            </p:cNvSpPr>
            <p:nvPr/>
          </p:nvSpPr>
          <p:spPr bwMode="auto">
            <a:xfrm>
              <a:off x="3659878" y="3554105"/>
              <a:ext cx="49738" cy="34817"/>
            </a:xfrm>
            <a:custGeom>
              <a:avLst/>
              <a:gdLst>
                <a:gd name="T0" fmla="*/ 92 w 92"/>
                <a:gd name="T1" fmla="*/ 0 h 70"/>
                <a:gd name="T2" fmla="*/ 46 w 92"/>
                <a:gd name="T3" fmla="*/ 0 h 70"/>
                <a:gd name="T4" fmla="*/ 0 w 92"/>
                <a:gd name="T5" fmla="*/ 24 h 70"/>
                <a:gd name="T6" fmla="*/ 0 w 92"/>
                <a:gd name="T7" fmla="*/ 70 h 70"/>
                <a:gd name="T8" fmla="*/ 23 w 92"/>
                <a:gd name="T9" fmla="*/ 70 h 70"/>
                <a:gd name="T10" fmla="*/ 46 w 92"/>
                <a:gd name="T11" fmla="*/ 47 h 70"/>
                <a:gd name="T12" fmla="*/ 69 w 92"/>
                <a:gd name="T13" fmla="*/ 47 h 70"/>
                <a:gd name="T14" fmla="*/ 92 w 92"/>
                <a:gd name="T15" fmla="*/ 24 h 70"/>
                <a:gd name="T16" fmla="*/ 92 w 92"/>
                <a:gd name="T17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2" h="70">
                  <a:moveTo>
                    <a:pt x="92" y="0"/>
                  </a:moveTo>
                  <a:lnTo>
                    <a:pt x="46" y="0"/>
                  </a:lnTo>
                  <a:lnTo>
                    <a:pt x="0" y="24"/>
                  </a:lnTo>
                  <a:lnTo>
                    <a:pt x="0" y="70"/>
                  </a:lnTo>
                  <a:lnTo>
                    <a:pt x="23" y="70"/>
                  </a:lnTo>
                  <a:lnTo>
                    <a:pt x="46" y="47"/>
                  </a:lnTo>
                  <a:lnTo>
                    <a:pt x="69" y="47"/>
                  </a:lnTo>
                  <a:lnTo>
                    <a:pt x="92" y="24"/>
                  </a:lnTo>
                  <a:lnTo>
                    <a:pt x="92" y="0"/>
                  </a:lnTo>
                  <a:close/>
                </a:path>
              </a:pathLst>
            </a:custGeom>
            <a:grpFill/>
            <a:ln w="9525">
              <a:solidFill>
                <a:srgbClr val="F7F7F7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37" name="Freeform 889"/>
            <p:cNvSpPr>
              <a:spLocks/>
            </p:cNvSpPr>
            <p:nvPr/>
          </p:nvSpPr>
          <p:spPr bwMode="auto">
            <a:xfrm>
              <a:off x="3346522" y="2962211"/>
              <a:ext cx="502363" cy="253668"/>
            </a:xfrm>
            <a:custGeom>
              <a:avLst/>
              <a:gdLst>
                <a:gd name="T0" fmla="*/ 877 w 924"/>
                <a:gd name="T1" fmla="*/ 360 h 558"/>
                <a:gd name="T2" fmla="*/ 830 w 924"/>
                <a:gd name="T3" fmla="*/ 383 h 558"/>
                <a:gd name="T4" fmla="*/ 784 w 924"/>
                <a:gd name="T5" fmla="*/ 430 h 558"/>
                <a:gd name="T6" fmla="*/ 697 w 924"/>
                <a:gd name="T7" fmla="*/ 453 h 558"/>
                <a:gd name="T8" fmla="*/ 650 w 924"/>
                <a:gd name="T9" fmla="*/ 453 h 558"/>
                <a:gd name="T10" fmla="*/ 650 w 924"/>
                <a:gd name="T11" fmla="*/ 493 h 558"/>
                <a:gd name="T12" fmla="*/ 697 w 924"/>
                <a:gd name="T13" fmla="*/ 516 h 558"/>
                <a:gd name="T14" fmla="*/ 650 w 924"/>
                <a:gd name="T15" fmla="*/ 540 h 558"/>
                <a:gd name="T16" fmla="*/ 627 w 924"/>
                <a:gd name="T17" fmla="*/ 540 h 558"/>
                <a:gd name="T18" fmla="*/ 581 w 924"/>
                <a:gd name="T19" fmla="*/ 476 h 558"/>
                <a:gd name="T20" fmla="*/ 563 w 924"/>
                <a:gd name="T21" fmla="*/ 453 h 558"/>
                <a:gd name="T22" fmla="*/ 516 w 924"/>
                <a:gd name="T23" fmla="*/ 453 h 558"/>
                <a:gd name="T24" fmla="*/ 471 w 924"/>
                <a:gd name="T25" fmla="*/ 453 h 558"/>
                <a:gd name="T26" fmla="*/ 447 w 924"/>
                <a:gd name="T27" fmla="*/ 516 h 558"/>
                <a:gd name="T28" fmla="*/ 401 w 924"/>
                <a:gd name="T29" fmla="*/ 540 h 558"/>
                <a:gd name="T30" fmla="*/ 377 w 924"/>
                <a:gd name="T31" fmla="*/ 540 h 558"/>
                <a:gd name="T32" fmla="*/ 359 w 924"/>
                <a:gd name="T33" fmla="*/ 558 h 558"/>
                <a:gd name="T34" fmla="*/ 359 w 924"/>
                <a:gd name="T35" fmla="*/ 441 h 558"/>
                <a:gd name="T36" fmla="*/ 412 w 924"/>
                <a:gd name="T37" fmla="*/ 395 h 558"/>
                <a:gd name="T38" fmla="*/ 447 w 924"/>
                <a:gd name="T39" fmla="*/ 383 h 558"/>
                <a:gd name="T40" fmla="*/ 424 w 924"/>
                <a:gd name="T41" fmla="*/ 336 h 558"/>
                <a:gd name="T42" fmla="*/ 377 w 924"/>
                <a:gd name="T43" fmla="*/ 273 h 558"/>
                <a:gd name="T44" fmla="*/ 342 w 924"/>
                <a:gd name="T45" fmla="*/ 273 h 558"/>
                <a:gd name="T46" fmla="*/ 273 w 924"/>
                <a:gd name="T47" fmla="*/ 296 h 558"/>
                <a:gd name="T48" fmla="*/ 249 w 924"/>
                <a:gd name="T49" fmla="*/ 343 h 558"/>
                <a:gd name="T50" fmla="*/ 162 w 924"/>
                <a:gd name="T51" fmla="*/ 336 h 558"/>
                <a:gd name="T52" fmla="*/ 57 w 924"/>
                <a:gd name="T53" fmla="*/ 343 h 558"/>
                <a:gd name="T54" fmla="*/ 17 w 924"/>
                <a:gd name="T55" fmla="*/ 308 h 558"/>
                <a:gd name="T56" fmla="*/ 0 w 924"/>
                <a:gd name="T57" fmla="*/ 249 h 558"/>
                <a:gd name="T58" fmla="*/ 92 w 924"/>
                <a:gd name="T59" fmla="*/ 116 h 558"/>
                <a:gd name="T60" fmla="*/ 69 w 924"/>
                <a:gd name="T61" fmla="*/ 69 h 558"/>
                <a:gd name="T62" fmla="*/ 116 w 924"/>
                <a:gd name="T63" fmla="*/ 40 h 558"/>
                <a:gd name="T64" fmla="*/ 162 w 924"/>
                <a:gd name="T65" fmla="*/ 40 h 558"/>
                <a:gd name="T66" fmla="*/ 180 w 924"/>
                <a:gd name="T67" fmla="*/ 40 h 558"/>
                <a:gd name="T68" fmla="*/ 249 w 924"/>
                <a:gd name="T69" fmla="*/ 87 h 558"/>
                <a:gd name="T70" fmla="*/ 359 w 924"/>
                <a:gd name="T71" fmla="*/ 40 h 558"/>
                <a:gd name="T72" fmla="*/ 377 w 924"/>
                <a:gd name="T73" fmla="*/ 69 h 558"/>
                <a:gd name="T74" fmla="*/ 401 w 924"/>
                <a:gd name="T75" fmla="*/ 40 h 558"/>
                <a:gd name="T76" fmla="*/ 447 w 924"/>
                <a:gd name="T77" fmla="*/ 23 h 558"/>
                <a:gd name="T78" fmla="*/ 493 w 924"/>
                <a:gd name="T79" fmla="*/ 23 h 558"/>
                <a:gd name="T80" fmla="*/ 581 w 924"/>
                <a:gd name="T81" fmla="*/ 0 h 558"/>
                <a:gd name="T82" fmla="*/ 697 w 924"/>
                <a:gd name="T83" fmla="*/ 0 h 558"/>
                <a:gd name="T84" fmla="*/ 738 w 924"/>
                <a:gd name="T85" fmla="*/ 69 h 558"/>
                <a:gd name="T86" fmla="*/ 784 w 924"/>
                <a:gd name="T87" fmla="*/ 116 h 558"/>
                <a:gd name="T88" fmla="*/ 854 w 924"/>
                <a:gd name="T89" fmla="*/ 116 h 558"/>
                <a:gd name="T90" fmla="*/ 900 w 924"/>
                <a:gd name="T91" fmla="*/ 226 h 558"/>
                <a:gd name="T92" fmla="*/ 900 w 924"/>
                <a:gd name="T93" fmla="*/ 249 h 558"/>
                <a:gd name="T94" fmla="*/ 924 w 924"/>
                <a:gd name="T95" fmla="*/ 319 h 558"/>
                <a:gd name="T96" fmla="*/ 854 w 924"/>
                <a:gd name="T97" fmla="*/ 336 h 558"/>
                <a:gd name="T98" fmla="*/ 877 w 924"/>
                <a:gd name="T99" fmla="*/ 360 h 5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924" h="558">
                  <a:moveTo>
                    <a:pt x="877" y="360"/>
                  </a:moveTo>
                  <a:lnTo>
                    <a:pt x="830" y="383"/>
                  </a:lnTo>
                  <a:lnTo>
                    <a:pt x="784" y="430"/>
                  </a:lnTo>
                  <a:lnTo>
                    <a:pt x="697" y="453"/>
                  </a:lnTo>
                  <a:lnTo>
                    <a:pt x="650" y="453"/>
                  </a:lnTo>
                  <a:lnTo>
                    <a:pt x="650" y="493"/>
                  </a:lnTo>
                  <a:lnTo>
                    <a:pt x="697" y="516"/>
                  </a:lnTo>
                  <a:lnTo>
                    <a:pt x="650" y="540"/>
                  </a:lnTo>
                  <a:lnTo>
                    <a:pt x="627" y="540"/>
                  </a:lnTo>
                  <a:lnTo>
                    <a:pt x="581" y="476"/>
                  </a:lnTo>
                  <a:lnTo>
                    <a:pt x="563" y="453"/>
                  </a:lnTo>
                  <a:lnTo>
                    <a:pt x="516" y="453"/>
                  </a:lnTo>
                  <a:lnTo>
                    <a:pt x="471" y="453"/>
                  </a:lnTo>
                  <a:lnTo>
                    <a:pt x="447" y="516"/>
                  </a:lnTo>
                  <a:lnTo>
                    <a:pt x="401" y="540"/>
                  </a:lnTo>
                  <a:lnTo>
                    <a:pt x="377" y="540"/>
                  </a:lnTo>
                  <a:lnTo>
                    <a:pt x="359" y="558"/>
                  </a:lnTo>
                  <a:lnTo>
                    <a:pt x="359" y="441"/>
                  </a:lnTo>
                  <a:lnTo>
                    <a:pt x="412" y="395"/>
                  </a:lnTo>
                  <a:lnTo>
                    <a:pt x="447" y="383"/>
                  </a:lnTo>
                  <a:lnTo>
                    <a:pt x="424" y="336"/>
                  </a:lnTo>
                  <a:lnTo>
                    <a:pt x="377" y="273"/>
                  </a:lnTo>
                  <a:lnTo>
                    <a:pt x="342" y="273"/>
                  </a:lnTo>
                  <a:lnTo>
                    <a:pt x="273" y="296"/>
                  </a:lnTo>
                  <a:lnTo>
                    <a:pt x="249" y="343"/>
                  </a:lnTo>
                  <a:lnTo>
                    <a:pt x="162" y="336"/>
                  </a:lnTo>
                  <a:lnTo>
                    <a:pt x="57" y="343"/>
                  </a:lnTo>
                  <a:lnTo>
                    <a:pt x="17" y="308"/>
                  </a:lnTo>
                  <a:lnTo>
                    <a:pt x="0" y="249"/>
                  </a:lnTo>
                  <a:lnTo>
                    <a:pt x="92" y="116"/>
                  </a:lnTo>
                  <a:lnTo>
                    <a:pt x="69" y="69"/>
                  </a:lnTo>
                  <a:lnTo>
                    <a:pt x="116" y="40"/>
                  </a:lnTo>
                  <a:lnTo>
                    <a:pt x="162" y="40"/>
                  </a:lnTo>
                  <a:lnTo>
                    <a:pt x="180" y="40"/>
                  </a:lnTo>
                  <a:lnTo>
                    <a:pt x="249" y="87"/>
                  </a:lnTo>
                  <a:lnTo>
                    <a:pt x="359" y="40"/>
                  </a:lnTo>
                  <a:lnTo>
                    <a:pt x="377" y="69"/>
                  </a:lnTo>
                  <a:lnTo>
                    <a:pt x="401" y="40"/>
                  </a:lnTo>
                  <a:lnTo>
                    <a:pt x="447" y="23"/>
                  </a:lnTo>
                  <a:lnTo>
                    <a:pt x="493" y="23"/>
                  </a:lnTo>
                  <a:lnTo>
                    <a:pt x="581" y="0"/>
                  </a:lnTo>
                  <a:lnTo>
                    <a:pt x="697" y="0"/>
                  </a:lnTo>
                  <a:lnTo>
                    <a:pt x="738" y="69"/>
                  </a:lnTo>
                  <a:lnTo>
                    <a:pt x="784" y="116"/>
                  </a:lnTo>
                  <a:lnTo>
                    <a:pt x="854" y="116"/>
                  </a:lnTo>
                  <a:lnTo>
                    <a:pt x="900" y="226"/>
                  </a:lnTo>
                  <a:lnTo>
                    <a:pt x="900" y="249"/>
                  </a:lnTo>
                  <a:lnTo>
                    <a:pt x="924" y="319"/>
                  </a:lnTo>
                  <a:lnTo>
                    <a:pt x="854" y="336"/>
                  </a:lnTo>
                  <a:lnTo>
                    <a:pt x="877" y="360"/>
                  </a:lnTo>
                  <a:close/>
                </a:path>
              </a:pathLst>
            </a:custGeom>
            <a:grpFill/>
            <a:ln w="9525">
              <a:solidFill>
                <a:srgbClr val="F7F7F7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38" name="Freeform 890"/>
            <p:cNvSpPr>
              <a:spLocks/>
            </p:cNvSpPr>
            <p:nvPr/>
          </p:nvSpPr>
          <p:spPr bwMode="auto">
            <a:xfrm>
              <a:off x="3500712" y="3086559"/>
              <a:ext cx="94504" cy="79583"/>
            </a:xfrm>
            <a:custGeom>
              <a:avLst/>
              <a:gdLst>
                <a:gd name="T0" fmla="*/ 0 w 174"/>
                <a:gd name="T1" fmla="*/ 18 h 168"/>
                <a:gd name="T2" fmla="*/ 75 w 174"/>
                <a:gd name="T3" fmla="*/ 133 h 168"/>
                <a:gd name="T4" fmla="*/ 80 w 174"/>
                <a:gd name="T5" fmla="*/ 168 h 168"/>
                <a:gd name="T6" fmla="*/ 133 w 174"/>
                <a:gd name="T7" fmla="*/ 122 h 168"/>
                <a:gd name="T8" fmla="*/ 174 w 174"/>
                <a:gd name="T9" fmla="*/ 110 h 168"/>
                <a:gd name="T10" fmla="*/ 127 w 174"/>
                <a:gd name="T11" fmla="*/ 35 h 168"/>
                <a:gd name="T12" fmla="*/ 98 w 174"/>
                <a:gd name="T13" fmla="*/ 0 h 168"/>
                <a:gd name="T14" fmla="*/ 63 w 174"/>
                <a:gd name="T15" fmla="*/ 0 h 168"/>
                <a:gd name="T16" fmla="*/ 23 w 174"/>
                <a:gd name="T17" fmla="*/ 11 h 168"/>
                <a:gd name="T18" fmla="*/ 0 w 174"/>
                <a:gd name="T19" fmla="*/ 18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4" h="168">
                  <a:moveTo>
                    <a:pt x="0" y="18"/>
                  </a:moveTo>
                  <a:lnTo>
                    <a:pt x="75" y="133"/>
                  </a:lnTo>
                  <a:lnTo>
                    <a:pt x="80" y="168"/>
                  </a:lnTo>
                  <a:lnTo>
                    <a:pt x="133" y="122"/>
                  </a:lnTo>
                  <a:lnTo>
                    <a:pt x="174" y="110"/>
                  </a:lnTo>
                  <a:lnTo>
                    <a:pt x="127" y="35"/>
                  </a:lnTo>
                  <a:lnTo>
                    <a:pt x="98" y="0"/>
                  </a:lnTo>
                  <a:lnTo>
                    <a:pt x="63" y="0"/>
                  </a:lnTo>
                  <a:lnTo>
                    <a:pt x="23" y="11"/>
                  </a:lnTo>
                  <a:lnTo>
                    <a:pt x="0" y="18"/>
                  </a:lnTo>
                  <a:close/>
                </a:path>
              </a:pathLst>
            </a:custGeom>
            <a:grpFill/>
            <a:ln w="9525">
              <a:solidFill>
                <a:srgbClr val="F7F7F7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39" name="Freeform 891"/>
            <p:cNvSpPr>
              <a:spLocks/>
            </p:cNvSpPr>
            <p:nvPr/>
          </p:nvSpPr>
          <p:spPr bwMode="auto">
            <a:xfrm>
              <a:off x="3371392" y="2808020"/>
              <a:ext cx="298434" cy="189008"/>
            </a:xfrm>
            <a:custGeom>
              <a:avLst/>
              <a:gdLst>
                <a:gd name="T0" fmla="*/ 40 w 551"/>
                <a:gd name="T1" fmla="*/ 401 h 424"/>
                <a:gd name="T2" fmla="*/ 0 w 551"/>
                <a:gd name="T3" fmla="*/ 337 h 424"/>
                <a:gd name="T4" fmla="*/ 22 w 551"/>
                <a:gd name="T5" fmla="*/ 290 h 424"/>
                <a:gd name="T6" fmla="*/ 22 w 551"/>
                <a:gd name="T7" fmla="*/ 232 h 424"/>
                <a:gd name="T8" fmla="*/ 87 w 551"/>
                <a:gd name="T9" fmla="*/ 209 h 424"/>
                <a:gd name="T10" fmla="*/ 133 w 551"/>
                <a:gd name="T11" fmla="*/ 157 h 424"/>
                <a:gd name="T12" fmla="*/ 162 w 551"/>
                <a:gd name="T13" fmla="*/ 87 h 424"/>
                <a:gd name="T14" fmla="*/ 272 w 551"/>
                <a:gd name="T15" fmla="*/ 0 h 424"/>
                <a:gd name="T16" fmla="*/ 371 w 551"/>
                <a:gd name="T17" fmla="*/ 46 h 424"/>
                <a:gd name="T18" fmla="*/ 458 w 551"/>
                <a:gd name="T19" fmla="*/ 58 h 424"/>
                <a:gd name="T20" fmla="*/ 476 w 551"/>
                <a:gd name="T21" fmla="*/ 105 h 424"/>
                <a:gd name="T22" fmla="*/ 528 w 551"/>
                <a:gd name="T23" fmla="*/ 140 h 424"/>
                <a:gd name="T24" fmla="*/ 551 w 551"/>
                <a:gd name="T25" fmla="*/ 197 h 424"/>
                <a:gd name="T26" fmla="*/ 516 w 551"/>
                <a:gd name="T27" fmla="*/ 284 h 424"/>
                <a:gd name="T28" fmla="*/ 528 w 551"/>
                <a:gd name="T29" fmla="*/ 342 h 424"/>
                <a:gd name="T30" fmla="*/ 464 w 551"/>
                <a:gd name="T31" fmla="*/ 366 h 424"/>
                <a:gd name="T32" fmla="*/ 400 w 551"/>
                <a:gd name="T33" fmla="*/ 360 h 424"/>
                <a:gd name="T34" fmla="*/ 330 w 551"/>
                <a:gd name="T35" fmla="*/ 406 h 424"/>
                <a:gd name="T36" fmla="*/ 312 w 551"/>
                <a:gd name="T37" fmla="*/ 377 h 424"/>
                <a:gd name="T38" fmla="*/ 272 w 551"/>
                <a:gd name="T39" fmla="*/ 394 h 424"/>
                <a:gd name="T40" fmla="*/ 202 w 551"/>
                <a:gd name="T41" fmla="*/ 424 h 424"/>
                <a:gd name="T42" fmla="*/ 133 w 551"/>
                <a:gd name="T43" fmla="*/ 377 h 424"/>
                <a:gd name="T44" fmla="*/ 69 w 551"/>
                <a:gd name="T45" fmla="*/ 377 h 424"/>
                <a:gd name="T46" fmla="*/ 40 w 551"/>
                <a:gd name="T47" fmla="*/ 401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551" h="424">
                  <a:moveTo>
                    <a:pt x="40" y="401"/>
                  </a:moveTo>
                  <a:lnTo>
                    <a:pt x="0" y="337"/>
                  </a:lnTo>
                  <a:lnTo>
                    <a:pt x="22" y="290"/>
                  </a:lnTo>
                  <a:lnTo>
                    <a:pt x="22" y="232"/>
                  </a:lnTo>
                  <a:lnTo>
                    <a:pt x="87" y="209"/>
                  </a:lnTo>
                  <a:lnTo>
                    <a:pt x="133" y="157"/>
                  </a:lnTo>
                  <a:lnTo>
                    <a:pt x="162" y="87"/>
                  </a:lnTo>
                  <a:lnTo>
                    <a:pt x="272" y="0"/>
                  </a:lnTo>
                  <a:lnTo>
                    <a:pt x="371" y="46"/>
                  </a:lnTo>
                  <a:lnTo>
                    <a:pt x="458" y="58"/>
                  </a:lnTo>
                  <a:lnTo>
                    <a:pt x="476" y="105"/>
                  </a:lnTo>
                  <a:lnTo>
                    <a:pt x="528" y="140"/>
                  </a:lnTo>
                  <a:lnTo>
                    <a:pt x="551" y="197"/>
                  </a:lnTo>
                  <a:lnTo>
                    <a:pt x="516" y="284"/>
                  </a:lnTo>
                  <a:lnTo>
                    <a:pt x="528" y="342"/>
                  </a:lnTo>
                  <a:lnTo>
                    <a:pt x="464" y="366"/>
                  </a:lnTo>
                  <a:lnTo>
                    <a:pt x="400" y="360"/>
                  </a:lnTo>
                  <a:lnTo>
                    <a:pt x="330" y="406"/>
                  </a:lnTo>
                  <a:lnTo>
                    <a:pt x="312" y="377"/>
                  </a:lnTo>
                  <a:lnTo>
                    <a:pt x="272" y="394"/>
                  </a:lnTo>
                  <a:lnTo>
                    <a:pt x="202" y="424"/>
                  </a:lnTo>
                  <a:lnTo>
                    <a:pt x="133" y="377"/>
                  </a:lnTo>
                  <a:lnTo>
                    <a:pt x="69" y="377"/>
                  </a:lnTo>
                  <a:lnTo>
                    <a:pt x="40" y="401"/>
                  </a:lnTo>
                  <a:close/>
                </a:path>
              </a:pathLst>
            </a:custGeom>
            <a:grpFill/>
            <a:ln w="9525">
              <a:solidFill>
                <a:srgbClr val="F7F7F7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40" name="Freeform 892"/>
            <p:cNvSpPr>
              <a:spLocks/>
            </p:cNvSpPr>
            <p:nvPr/>
          </p:nvSpPr>
          <p:spPr bwMode="auto">
            <a:xfrm>
              <a:off x="3301757" y="3096506"/>
              <a:ext cx="238746" cy="164138"/>
            </a:xfrm>
            <a:custGeom>
              <a:avLst/>
              <a:gdLst>
                <a:gd name="T0" fmla="*/ 111 w 447"/>
                <a:gd name="T1" fmla="*/ 28 h 359"/>
                <a:gd name="T2" fmla="*/ 65 w 447"/>
                <a:gd name="T3" fmla="*/ 115 h 359"/>
                <a:gd name="T4" fmla="*/ 0 w 447"/>
                <a:gd name="T5" fmla="*/ 185 h 359"/>
                <a:gd name="T6" fmla="*/ 0 w 447"/>
                <a:gd name="T7" fmla="*/ 225 h 359"/>
                <a:gd name="T8" fmla="*/ 41 w 447"/>
                <a:gd name="T9" fmla="*/ 272 h 359"/>
                <a:gd name="T10" fmla="*/ 111 w 447"/>
                <a:gd name="T11" fmla="*/ 295 h 359"/>
                <a:gd name="T12" fmla="*/ 135 w 447"/>
                <a:gd name="T13" fmla="*/ 312 h 359"/>
                <a:gd name="T14" fmla="*/ 227 w 447"/>
                <a:gd name="T15" fmla="*/ 359 h 359"/>
                <a:gd name="T16" fmla="*/ 314 w 447"/>
                <a:gd name="T17" fmla="*/ 295 h 359"/>
                <a:gd name="T18" fmla="*/ 361 w 447"/>
                <a:gd name="T19" fmla="*/ 336 h 359"/>
                <a:gd name="T20" fmla="*/ 430 w 447"/>
                <a:gd name="T21" fmla="*/ 312 h 359"/>
                <a:gd name="T22" fmla="*/ 436 w 447"/>
                <a:gd name="T23" fmla="*/ 295 h 359"/>
                <a:gd name="T24" fmla="*/ 442 w 447"/>
                <a:gd name="T25" fmla="*/ 272 h 359"/>
                <a:gd name="T26" fmla="*/ 447 w 447"/>
                <a:gd name="T27" fmla="*/ 202 h 359"/>
                <a:gd name="T28" fmla="*/ 447 w 447"/>
                <a:gd name="T29" fmla="*/ 115 h 359"/>
                <a:gd name="T30" fmla="*/ 407 w 447"/>
                <a:gd name="T31" fmla="*/ 45 h 359"/>
                <a:gd name="T32" fmla="*/ 361 w 447"/>
                <a:gd name="T33" fmla="*/ 0 h 359"/>
                <a:gd name="T34" fmla="*/ 337 w 447"/>
                <a:gd name="T35" fmla="*/ 45 h 359"/>
                <a:gd name="T36" fmla="*/ 157 w 447"/>
                <a:gd name="T37" fmla="*/ 45 h 359"/>
                <a:gd name="T38" fmla="*/ 111 w 447"/>
                <a:gd name="T39" fmla="*/ 28 h 3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47" h="359">
                  <a:moveTo>
                    <a:pt x="111" y="28"/>
                  </a:moveTo>
                  <a:lnTo>
                    <a:pt x="65" y="115"/>
                  </a:lnTo>
                  <a:lnTo>
                    <a:pt x="0" y="185"/>
                  </a:lnTo>
                  <a:lnTo>
                    <a:pt x="0" y="225"/>
                  </a:lnTo>
                  <a:lnTo>
                    <a:pt x="41" y="272"/>
                  </a:lnTo>
                  <a:lnTo>
                    <a:pt x="111" y="295"/>
                  </a:lnTo>
                  <a:lnTo>
                    <a:pt x="135" y="312"/>
                  </a:lnTo>
                  <a:lnTo>
                    <a:pt x="227" y="359"/>
                  </a:lnTo>
                  <a:lnTo>
                    <a:pt x="314" y="295"/>
                  </a:lnTo>
                  <a:lnTo>
                    <a:pt x="361" y="336"/>
                  </a:lnTo>
                  <a:lnTo>
                    <a:pt x="430" y="312"/>
                  </a:lnTo>
                  <a:lnTo>
                    <a:pt x="436" y="295"/>
                  </a:lnTo>
                  <a:lnTo>
                    <a:pt x="442" y="272"/>
                  </a:lnTo>
                  <a:lnTo>
                    <a:pt x="447" y="202"/>
                  </a:lnTo>
                  <a:lnTo>
                    <a:pt x="447" y="115"/>
                  </a:lnTo>
                  <a:lnTo>
                    <a:pt x="407" y="45"/>
                  </a:lnTo>
                  <a:lnTo>
                    <a:pt x="361" y="0"/>
                  </a:lnTo>
                  <a:lnTo>
                    <a:pt x="337" y="45"/>
                  </a:lnTo>
                  <a:lnTo>
                    <a:pt x="157" y="45"/>
                  </a:lnTo>
                  <a:lnTo>
                    <a:pt x="111" y="28"/>
                  </a:lnTo>
                  <a:close/>
                </a:path>
              </a:pathLst>
            </a:custGeom>
            <a:grpFill/>
            <a:ln w="9525">
              <a:solidFill>
                <a:srgbClr val="F7F7F7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41" name="Freeform 893"/>
            <p:cNvSpPr>
              <a:spLocks/>
            </p:cNvSpPr>
            <p:nvPr/>
          </p:nvSpPr>
          <p:spPr bwMode="auto">
            <a:xfrm>
              <a:off x="3067983" y="2997028"/>
              <a:ext cx="288486" cy="119374"/>
            </a:xfrm>
            <a:custGeom>
              <a:avLst/>
              <a:gdLst>
                <a:gd name="T0" fmla="*/ 518 w 535"/>
                <a:gd name="T1" fmla="*/ 174 h 249"/>
                <a:gd name="T2" fmla="*/ 453 w 535"/>
                <a:gd name="T3" fmla="*/ 139 h 249"/>
                <a:gd name="T4" fmla="*/ 384 w 535"/>
                <a:gd name="T5" fmla="*/ 139 h 249"/>
                <a:gd name="T6" fmla="*/ 343 w 535"/>
                <a:gd name="T7" fmla="*/ 139 h 249"/>
                <a:gd name="T8" fmla="*/ 273 w 535"/>
                <a:gd name="T9" fmla="*/ 70 h 249"/>
                <a:gd name="T10" fmla="*/ 117 w 535"/>
                <a:gd name="T11" fmla="*/ 0 h 249"/>
                <a:gd name="T12" fmla="*/ 0 w 535"/>
                <a:gd name="T13" fmla="*/ 92 h 249"/>
                <a:gd name="T14" fmla="*/ 47 w 535"/>
                <a:gd name="T15" fmla="*/ 139 h 249"/>
                <a:gd name="T16" fmla="*/ 47 w 535"/>
                <a:gd name="T17" fmla="*/ 186 h 249"/>
                <a:gd name="T18" fmla="*/ 117 w 535"/>
                <a:gd name="T19" fmla="*/ 186 h 249"/>
                <a:gd name="T20" fmla="*/ 157 w 535"/>
                <a:gd name="T21" fmla="*/ 162 h 249"/>
                <a:gd name="T22" fmla="*/ 181 w 535"/>
                <a:gd name="T23" fmla="*/ 186 h 249"/>
                <a:gd name="T24" fmla="*/ 227 w 535"/>
                <a:gd name="T25" fmla="*/ 186 h 249"/>
                <a:gd name="T26" fmla="*/ 251 w 535"/>
                <a:gd name="T27" fmla="*/ 249 h 249"/>
                <a:gd name="T28" fmla="*/ 366 w 535"/>
                <a:gd name="T29" fmla="*/ 249 h 249"/>
                <a:gd name="T30" fmla="*/ 408 w 535"/>
                <a:gd name="T31" fmla="*/ 232 h 249"/>
                <a:gd name="T32" fmla="*/ 477 w 535"/>
                <a:gd name="T33" fmla="*/ 232 h 249"/>
                <a:gd name="T34" fmla="*/ 535 w 535"/>
                <a:gd name="T35" fmla="*/ 221 h 249"/>
                <a:gd name="T36" fmla="*/ 518 w 535"/>
                <a:gd name="T37" fmla="*/ 174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35" h="249">
                  <a:moveTo>
                    <a:pt x="518" y="174"/>
                  </a:moveTo>
                  <a:lnTo>
                    <a:pt x="453" y="139"/>
                  </a:lnTo>
                  <a:lnTo>
                    <a:pt x="384" y="139"/>
                  </a:lnTo>
                  <a:lnTo>
                    <a:pt x="343" y="139"/>
                  </a:lnTo>
                  <a:lnTo>
                    <a:pt x="273" y="70"/>
                  </a:lnTo>
                  <a:lnTo>
                    <a:pt x="117" y="0"/>
                  </a:lnTo>
                  <a:lnTo>
                    <a:pt x="0" y="92"/>
                  </a:lnTo>
                  <a:lnTo>
                    <a:pt x="47" y="139"/>
                  </a:lnTo>
                  <a:lnTo>
                    <a:pt x="47" y="186"/>
                  </a:lnTo>
                  <a:lnTo>
                    <a:pt x="117" y="186"/>
                  </a:lnTo>
                  <a:lnTo>
                    <a:pt x="157" y="162"/>
                  </a:lnTo>
                  <a:lnTo>
                    <a:pt x="181" y="186"/>
                  </a:lnTo>
                  <a:lnTo>
                    <a:pt x="227" y="186"/>
                  </a:lnTo>
                  <a:lnTo>
                    <a:pt x="251" y="249"/>
                  </a:lnTo>
                  <a:lnTo>
                    <a:pt x="366" y="249"/>
                  </a:lnTo>
                  <a:lnTo>
                    <a:pt x="408" y="232"/>
                  </a:lnTo>
                  <a:lnTo>
                    <a:pt x="477" y="232"/>
                  </a:lnTo>
                  <a:lnTo>
                    <a:pt x="535" y="221"/>
                  </a:lnTo>
                  <a:lnTo>
                    <a:pt x="518" y="174"/>
                  </a:lnTo>
                  <a:close/>
                </a:path>
              </a:pathLst>
            </a:custGeom>
            <a:grpFill/>
            <a:ln w="9525">
              <a:solidFill>
                <a:srgbClr val="F7F7F7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42" name="Freeform 894"/>
            <p:cNvSpPr>
              <a:spLocks/>
            </p:cNvSpPr>
            <p:nvPr/>
          </p:nvSpPr>
          <p:spPr bwMode="auto">
            <a:xfrm>
              <a:off x="3107776" y="2867708"/>
              <a:ext cx="293459" cy="213878"/>
            </a:xfrm>
            <a:custGeom>
              <a:avLst/>
              <a:gdLst>
                <a:gd name="T0" fmla="*/ 47 w 540"/>
                <a:gd name="T1" fmla="*/ 296 h 465"/>
                <a:gd name="T2" fmla="*/ 47 w 540"/>
                <a:gd name="T3" fmla="*/ 244 h 465"/>
                <a:gd name="T4" fmla="*/ 47 w 540"/>
                <a:gd name="T5" fmla="*/ 204 h 465"/>
                <a:gd name="T6" fmla="*/ 0 w 540"/>
                <a:gd name="T7" fmla="*/ 181 h 465"/>
                <a:gd name="T8" fmla="*/ 17 w 540"/>
                <a:gd name="T9" fmla="*/ 111 h 465"/>
                <a:gd name="T10" fmla="*/ 17 w 540"/>
                <a:gd name="T11" fmla="*/ 70 h 465"/>
                <a:gd name="T12" fmla="*/ 157 w 540"/>
                <a:gd name="T13" fmla="*/ 0 h 465"/>
                <a:gd name="T14" fmla="*/ 273 w 540"/>
                <a:gd name="T15" fmla="*/ 0 h 465"/>
                <a:gd name="T16" fmla="*/ 296 w 540"/>
                <a:gd name="T17" fmla="*/ 0 h 465"/>
                <a:gd name="T18" fmla="*/ 407 w 540"/>
                <a:gd name="T19" fmla="*/ 47 h 465"/>
                <a:gd name="T20" fmla="*/ 448 w 540"/>
                <a:gd name="T21" fmla="*/ 70 h 465"/>
                <a:gd name="T22" fmla="*/ 517 w 540"/>
                <a:gd name="T23" fmla="*/ 87 h 465"/>
                <a:gd name="T24" fmla="*/ 517 w 540"/>
                <a:gd name="T25" fmla="*/ 157 h 465"/>
                <a:gd name="T26" fmla="*/ 495 w 540"/>
                <a:gd name="T27" fmla="*/ 204 h 465"/>
                <a:gd name="T28" fmla="*/ 517 w 540"/>
                <a:gd name="T29" fmla="*/ 244 h 465"/>
                <a:gd name="T30" fmla="*/ 540 w 540"/>
                <a:gd name="T31" fmla="*/ 291 h 465"/>
                <a:gd name="T32" fmla="*/ 523 w 540"/>
                <a:gd name="T33" fmla="*/ 355 h 465"/>
                <a:gd name="T34" fmla="*/ 465 w 540"/>
                <a:gd name="T35" fmla="*/ 430 h 465"/>
                <a:gd name="T36" fmla="*/ 448 w 540"/>
                <a:gd name="T37" fmla="*/ 465 h 465"/>
                <a:gd name="T38" fmla="*/ 366 w 540"/>
                <a:gd name="T39" fmla="*/ 430 h 465"/>
                <a:gd name="T40" fmla="*/ 268 w 540"/>
                <a:gd name="T41" fmla="*/ 430 h 465"/>
                <a:gd name="T42" fmla="*/ 198 w 540"/>
                <a:gd name="T43" fmla="*/ 355 h 465"/>
                <a:gd name="T44" fmla="*/ 139 w 540"/>
                <a:gd name="T45" fmla="*/ 326 h 465"/>
                <a:gd name="T46" fmla="*/ 47 w 540"/>
                <a:gd name="T47" fmla="*/ 296 h 4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540" h="465">
                  <a:moveTo>
                    <a:pt x="47" y="296"/>
                  </a:moveTo>
                  <a:lnTo>
                    <a:pt x="47" y="244"/>
                  </a:lnTo>
                  <a:lnTo>
                    <a:pt x="47" y="204"/>
                  </a:lnTo>
                  <a:lnTo>
                    <a:pt x="0" y="181"/>
                  </a:lnTo>
                  <a:lnTo>
                    <a:pt x="17" y="111"/>
                  </a:lnTo>
                  <a:lnTo>
                    <a:pt x="17" y="70"/>
                  </a:lnTo>
                  <a:lnTo>
                    <a:pt x="157" y="0"/>
                  </a:lnTo>
                  <a:lnTo>
                    <a:pt x="273" y="0"/>
                  </a:lnTo>
                  <a:lnTo>
                    <a:pt x="296" y="0"/>
                  </a:lnTo>
                  <a:lnTo>
                    <a:pt x="407" y="47"/>
                  </a:lnTo>
                  <a:lnTo>
                    <a:pt x="448" y="70"/>
                  </a:lnTo>
                  <a:lnTo>
                    <a:pt x="517" y="87"/>
                  </a:lnTo>
                  <a:lnTo>
                    <a:pt x="517" y="157"/>
                  </a:lnTo>
                  <a:lnTo>
                    <a:pt x="495" y="204"/>
                  </a:lnTo>
                  <a:lnTo>
                    <a:pt x="517" y="244"/>
                  </a:lnTo>
                  <a:lnTo>
                    <a:pt x="540" y="291"/>
                  </a:lnTo>
                  <a:lnTo>
                    <a:pt x="523" y="355"/>
                  </a:lnTo>
                  <a:lnTo>
                    <a:pt x="465" y="430"/>
                  </a:lnTo>
                  <a:lnTo>
                    <a:pt x="448" y="465"/>
                  </a:lnTo>
                  <a:lnTo>
                    <a:pt x="366" y="430"/>
                  </a:lnTo>
                  <a:lnTo>
                    <a:pt x="268" y="430"/>
                  </a:lnTo>
                  <a:lnTo>
                    <a:pt x="198" y="355"/>
                  </a:lnTo>
                  <a:lnTo>
                    <a:pt x="139" y="326"/>
                  </a:lnTo>
                  <a:lnTo>
                    <a:pt x="47" y="296"/>
                  </a:lnTo>
                  <a:close/>
                </a:path>
              </a:pathLst>
            </a:custGeom>
            <a:grpFill/>
            <a:ln w="9525">
              <a:solidFill>
                <a:srgbClr val="F7F7F7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43" name="Freeform 895"/>
            <p:cNvSpPr>
              <a:spLocks/>
            </p:cNvSpPr>
            <p:nvPr/>
          </p:nvSpPr>
          <p:spPr bwMode="auto">
            <a:xfrm>
              <a:off x="3266940" y="2798073"/>
              <a:ext cx="193981" cy="114400"/>
            </a:xfrm>
            <a:custGeom>
              <a:avLst/>
              <a:gdLst>
                <a:gd name="T0" fmla="*/ 0 w 361"/>
                <a:gd name="T1" fmla="*/ 145 h 239"/>
                <a:gd name="T2" fmla="*/ 42 w 361"/>
                <a:gd name="T3" fmla="*/ 117 h 239"/>
                <a:gd name="T4" fmla="*/ 42 w 361"/>
                <a:gd name="T5" fmla="*/ 87 h 239"/>
                <a:gd name="T6" fmla="*/ 52 w 361"/>
                <a:gd name="T7" fmla="*/ 29 h 239"/>
                <a:gd name="T8" fmla="*/ 87 w 361"/>
                <a:gd name="T9" fmla="*/ 18 h 239"/>
                <a:gd name="T10" fmla="*/ 111 w 361"/>
                <a:gd name="T11" fmla="*/ 0 h 239"/>
                <a:gd name="T12" fmla="*/ 129 w 361"/>
                <a:gd name="T13" fmla="*/ 29 h 239"/>
                <a:gd name="T14" fmla="*/ 152 w 361"/>
                <a:gd name="T15" fmla="*/ 58 h 239"/>
                <a:gd name="T16" fmla="*/ 221 w 361"/>
                <a:gd name="T17" fmla="*/ 75 h 239"/>
                <a:gd name="T18" fmla="*/ 286 w 361"/>
                <a:gd name="T19" fmla="*/ 58 h 239"/>
                <a:gd name="T20" fmla="*/ 314 w 361"/>
                <a:gd name="T21" fmla="*/ 75 h 239"/>
                <a:gd name="T22" fmla="*/ 361 w 361"/>
                <a:gd name="T23" fmla="*/ 105 h 239"/>
                <a:gd name="T24" fmla="*/ 332 w 361"/>
                <a:gd name="T25" fmla="*/ 169 h 239"/>
                <a:gd name="T26" fmla="*/ 279 w 361"/>
                <a:gd name="T27" fmla="*/ 221 h 239"/>
                <a:gd name="T28" fmla="*/ 221 w 361"/>
                <a:gd name="T29" fmla="*/ 239 h 239"/>
                <a:gd name="T30" fmla="*/ 152 w 361"/>
                <a:gd name="T31" fmla="*/ 215 h 239"/>
                <a:gd name="T32" fmla="*/ 42 w 361"/>
                <a:gd name="T33" fmla="*/ 169 h 239"/>
                <a:gd name="T34" fmla="*/ 0 w 361"/>
                <a:gd name="T35" fmla="*/ 145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61" h="239">
                  <a:moveTo>
                    <a:pt x="0" y="145"/>
                  </a:moveTo>
                  <a:lnTo>
                    <a:pt x="42" y="117"/>
                  </a:lnTo>
                  <a:lnTo>
                    <a:pt x="42" y="87"/>
                  </a:lnTo>
                  <a:lnTo>
                    <a:pt x="52" y="29"/>
                  </a:lnTo>
                  <a:lnTo>
                    <a:pt x="87" y="18"/>
                  </a:lnTo>
                  <a:lnTo>
                    <a:pt x="111" y="0"/>
                  </a:lnTo>
                  <a:lnTo>
                    <a:pt x="129" y="29"/>
                  </a:lnTo>
                  <a:lnTo>
                    <a:pt x="152" y="58"/>
                  </a:lnTo>
                  <a:lnTo>
                    <a:pt x="221" y="75"/>
                  </a:lnTo>
                  <a:lnTo>
                    <a:pt x="286" y="58"/>
                  </a:lnTo>
                  <a:lnTo>
                    <a:pt x="314" y="75"/>
                  </a:lnTo>
                  <a:lnTo>
                    <a:pt x="361" y="105"/>
                  </a:lnTo>
                  <a:lnTo>
                    <a:pt x="332" y="169"/>
                  </a:lnTo>
                  <a:lnTo>
                    <a:pt x="279" y="221"/>
                  </a:lnTo>
                  <a:lnTo>
                    <a:pt x="221" y="239"/>
                  </a:lnTo>
                  <a:lnTo>
                    <a:pt x="152" y="215"/>
                  </a:lnTo>
                  <a:lnTo>
                    <a:pt x="42" y="169"/>
                  </a:lnTo>
                  <a:lnTo>
                    <a:pt x="0" y="145"/>
                  </a:lnTo>
                  <a:close/>
                </a:path>
              </a:pathLst>
            </a:custGeom>
            <a:grpFill/>
            <a:ln w="9525">
              <a:solidFill>
                <a:srgbClr val="F7F7F7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44" name="Freeform 896"/>
            <p:cNvSpPr>
              <a:spLocks/>
            </p:cNvSpPr>
            <p:nvPr/>
          </p:nvSpPr>
          <p:spPr bwMode="auto">
            <a:xfrm>
              <a:off x="3301757" y="2733413"/>
              <a:ext cx="218851" cy="109425"/>
            </a:xfrm>
            <a:custGeom>
              <a:avLst/>
              <a:gdLst>
                <a:gd name="T0" fmla="*/ 0 w 407"/>
                <a:gd name="T1" fmla="*/ 174 h 244"/>
                <a:gd name="T2" fmla="*/ 0 w 407"/>
                <a:gd name="T3" fmla="*/ 110 h 244"/>
                <a:gd name="T4" fmla="*/ 47 w 407"/>
                <a:gd name="T5" fmla="*/ 63 h 244"/>
                <a:gd name="T6" fmla="*/ 135 w 407"/>
                <a:gd name="T7" fmla="*/ 87 h 244"/>
                <a:gd name="T8" fmla="*/ 157 w 407"/>
                <a:gd name="T9" fmla="*/ 87 h 244"/>
                <a:gd name="T10" fmla="*/ 135 w 407"/>
                <a:gd name="T11" fmla="*/ 0 h 244"/>
                <a:gd name="T12" fmla="*/ 204 w 407"/>
                <a:gd name="T13" fmla="*/ 63 h 244"/>
                <a:gd name="T14" fmla="*/ 250 w 407"/>
                <a:gd name="T15" fmla="*/ 63 h 244"/>
                <a:gd name="T16" fmla="*/ 297 w 407"/>
                <a:gd name="T17" fmla="*/ 70 h 244"/>
                <a:gd name="T18" fmla="*/ 407 w 407"/>
                <a:gd name="T19" fmla="*/ 151 h 244"/>
                <a:gd name="T20" fmla="*/ 378 w 407"/>
                <a:gd name="T21" fmla="*/ 180 h 244"/>
                <a:gd name="T22" fmla="*/ 297 w 407"/>
                <a:gd name="T23" fmla="*/ 244 h 244"/>
                <a:gd name="T24" fmla="*/ 222 w 407"/>
                <a:gd name="T25" fmla="*/ 203 h 244"/>
                <a:gd name="T26" fmla="*/ 145 w 407"/>
                <a:gd name="T27" fmla="*/ 220 h 244"/>
                <a:gd name="T28" fmla="*/ 88 w 407"/>
                <a:gd name="T29" fmla="*/ 203 h 244"/>
                <a:gd name="T30" fmla="*/ 65 w 407"/>
                <a:gd name="T31" fmla="*/ 174 h 244"/>
                <a:gd name="T32" fmla="*/ 47 w 407"/>
                <a:gd name="T33" fmla="*/ 133 h 244"/>
                <a:gd name="T34" fmla="*/ 23 w 407"/>
                <a:gd name="T35" fmla="*/ 163 h 244"/>
                <a:gd name="T36" fmla="*/ 0 w 407"/>
                <a:gd name="T37" fmla="*/ 174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07" h="244">
                  <a:moveTo>
                    <a:pt x="0" y="174"/>
                  </a:moveTo>
                  <a:lnTo>
                    <a:pt x="0" y="110"/>
                  </a:lnTo>
                  <a:lnTo>
                    <a:pt x="47" y="63"/>
                  </a:lnTo>
                  <a:lnTo>
                    <a:pt x="135" y="87"/>
                  </a:lnTo>
                  <a:lnTo>
                    <a:pt x="157" y="87"/>
                  </a:lnTo>
                  <a:lnTo>
                    <a:pt x="135" y="0"/>
                  </a:lnTo>
                  <a:lnTo>
                    <a:pt x="204" y="63"/>
                  </a:lnTo>
                  <a:lnTo>
                    <a:pt x="250" y="63"/>
                  </a:lnTo>
                  <a:lnTo>
                    <a:pt x="297" y="70"/>
                  </a:lnTo>
                  <a:lnTo>
                    <a:pt x="407" y="151"/>
                  </a:lnTo>
                  <a:lnTo>
                    <a:pt x="378" y="180"/>
                  </a:lnTo>
                  <a:lnTo>
                    <a:pt x="297" y="244"/>
                  </a:lnTo>
                  <a:lnTo>
                    <a:pt x="222" y="203"/>
                  </a:lnTo>
                  <a:lnTo>
                    <a:pt x="145" y="220"/>
                  </a:lnTo>
                  <a:lnTo>
                    <a:pt x="88" y="203"/>
                  </a:lnTo>
                  <a:lnTo>
                    <a:pt x="65" y="174"/>
                  </a:lnTo>
                  <a:lnTo>
                    <a:pt x="47" y="133"/>
                  </a:lnTo>
                  <a:lnTo>
                    <a:pt x="23" y="163"/>
                  </a:lnTo>
                  <a:lnTo>
                    <a:pt x="0" y="174"/>
                  </a:lnTo>
                  <a:close/>
                </a:path>
              </a:pathLst>
            </a:custGeom>
            <a:grpFill/>
            <a:ln w="9525">
              <a:solidFill>
                <a:srgbClr val="F7F7F7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45" name="Freeform 897"/>
            <p:cNvSpPr>
              <a:spLocks/>
            </p:cNvSpPr>
            <p:nvPr/>
          </p:nvSpPr>
          <p:spPr bwMode="auto">
            <a:xfrm>
              <a:off x="3371392" y="2668752"/>
              <a:ext cx="164138" cy="124347"/>
            </a:xfrm>
            <a:custGeom>
              <a:avLst/>
              <a:gdLst>
                <a:gd name="T0" fmla="*/ 0 w 295"/>
                <a:gd name="T1" fmla="*/ 139 h 272"/>
                <a:gd name="T2" fmla="*/ 0 w 295"/>
                <a:gd name="T3" fmla="*/ 69 h 272"/>
                <a:gd name="T4" fmla="*/ 45 w 295"/>
                <a:gd name="T5" fmla="*/ 45 h 272"/>
                <a:gd name="T6" fmla="*/ 133 w 295"/>
                <a:gd name="T7" fmla="*/ 23 h 272"/>
                <a:gd name="T8" fmla="*/ 162 w 295"/>
                <a:gd name="T9" fmla="*/ 0 h 272"/>
                <a:gd name="T10" fmla="*/ 202 w 295"/>
                <a:gd name="T11" fmla="*/ 0 h 272"/>
                <a:gd name="T12" fmla="*/ 295 w 295"/>
                <a:gd name="T13" fmla="*/ 23 h 272"/>
                <a:gd name="T14" fmla="*/ 249 w 295"/>
                <a:gd name="T15" fmla="*/ 45 h 272"/>
                <a:gd name="T16" fmla="*/ 272 w 295"/>
                <a:gd name="T17" fmla="*/ 115 h 272"/>
                <a:gd name="T18" fmla="*/ 295 w 295"/>
                <a:gd name="T19" fmla="*/ 157 h 272"/>
                <a:gd name="T20" fmla="*/ 272 w 295"/>
                <a:gd name="T21" fmla="*/ 220 h 272"/>
                <a:gd name="T22" fmla="*/ 249 w 295"/>
                <a:gd name="T23" fmla="*/ 272 h 272"/>
                <a:gd name="T24" fmla="*/ 162 w 295"/>
                <a:gd name="T25" fmla="*/ 202 h 272"/>
                <a:gd name="T26" fmla="*/ 69 w 295"/>
                <a:gd name="T27" fmla="*/ 202 h 272"/>
                <a:gd name="T28" fmla="*/ 22 w 295"/>
                <a:gd name="T29" fmla="*/ 157 h 272"/>
                <a:gd name="T30" fmla="*/ 0 w 295"/>
                <a:gd name="T31" fmla="*/ 139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95" h="272">
                  <a:moveTo>
                    <a:pt x="0" y="139"/>
                  </a:moveTo>
                  <a:lnTo>
                    <a:pt x="0" y="69"/>
                  </a:lnTo>
                  <a:lnTo>
                    <a:pt x="45" y="45"/>
                  </a:lnTo>
                  <a:lnTo>
                    <a:pt x="133" y="23"/>
                  </a:lnTo>
                  <a:lnTo>
                    <a:pt x="162" y="0"/>
                  </a:lnTo>
                  <a:lnTo>
                    <a:pt x="202" y="0"/>
                  </a:lnTo>
                  <a:lnTo>
                    <a:pt x="295" y="23"/>
                  </a:lnTo>
                  <a:lnTo>
                    <a:pt x="249" y="45"/>
                  </a:lnTo>
                  <a:lnTo>
                    <a:pt x="272" y="115"/>
                  </a:lnTo>
                  <a:lnTo>
                    <a:pt x="295" y="157"/>
                  </a:lnTo>
                  <a:lnTo>
                    <a:pt x="272" y="220"/>
                  </a:lnTo>
                  <a:lnTo>
                    <a:pt x="249" y="272"/>
                  </a:lnTo>
                  <a:lnTo>
                    <a:pt x="162" y="202"/>
                  </a:lnTo>
                  <a:lnTo>
                    <a:pt x="69" y="202"/>
                  </a:lnTo>
                  <a:lnTo>
                    <a:pt x="22" y="157"/>
                  </a:lnTo>
                  <a:lnTo>
                    <a:pt x="0" y="139"/>
                  </a:lnTo>
                  <a:close/>
                </a:path>
              </a:pathLst>
            </a:custGeom>
            <a:grpFill/>
            <a:ln w="9525">
              <a:solidFill>
                <a:srgbClr val="F7F7F7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46" name="Freeform 898"/>
            <p:cNvSpPr>
              <a:spLocks/>
            </p:cNvSpPr>
            <p:nvPr/>
          </p:nvSpPr>
          <p:spPr bwMode="auto">
            <a:xfrm>
              <a:off x="3242071" y="2196231"/>
              <a:ext cx="348172" cy="442676"/>
            </a:xfrm>
            <a:custGeom>
              <a:avLst/>
              <a:gdLst>
                <a:gd name="T0" fmla="*/ 546 w 651"/>
                <a:gd name="T1" fmla="*/ 942 h 959"/>
                <a:gd name="T2" fmla="*/ 523 w 651"/>
                <a:gd name="T3" fmla="*/ 942 h 959"/>
                <a:gd name="T4" fmla="*/ 477 w 651"/>
                <a:gd name="T5" fmla="*/ 918 h 959"/>
                <a:gd name="T6" fmla="*/ 477 w 651"/>
                <a:gd name="T7" fmla="*/ 872 h 959"/>
                <a:gd name="T8" fmla="*/ 453 w 651"/>
                <a:gd name="T9" fmla="*/ 872 h 959"/>
                <a:gd name="T10" fmla="*/ 430 w 651"/>
                <a:gd name="T11" fmla="*/ 918 h 959"/>
                <a:gd name="T12" fmla="*/ 273 w 651"/>
                <a:gd name="T13" fmla="*/ 959 h 959"/>
                <a:gd name="T14" fmla="*/ 181 w 651"/>
                <a:gd name="T15" fmla="*/ 942 h 959"/>
                <a:gd name="T16" fmla="*/ 116 w 651"/>
                <a:gd name="T17" fmla="*/ 942 h 959"/>
                <a:gd name="T18" fmla="*/ 116 w 651"/>
                <a:gd name="T19" fmla="*/ 895 h 959"/>
                <a:gd name="T20" fmla="*/ 139 w 651"/>
                <a:gd name="T21" fmla="*/ 848 h 959"/>
                <a:gd name="T22" fmla="*/ 94 w 651"/>
                <a:gd name="T23" fmla="*/ 802 h 959"/>
                <a:gd name="T24" fmla="*/ 94 w 651"/>
                <a:gd name="T25" fmla="*/ 738 h 959"/>
                <a:gd name="T26" fmla="*/ 116 w 651"/>
                <a:gd name="T27" fmla="*/ 692 h 959"/>
                <a:gd name="T28" fmla="*/ 163 w 651"/>
                <a:gd name="T29" fmla="*/ 692 h 959"/>
                <a:gd name="T30" fmla="*/ 163 w 651"/>
                <a:gd name="T31" fmla="*/ 645 h 959"/>
                <a:gd name="T32" fmla="*/ 273 w 651"/>
                <a:gd name="T33" fmla="*/ 558 h 959"/>
                <a:gd name="T34" fmla="*/ 296 w 651"/>
                <a:gd name="T35" fmla="*/ 511 h 959"/>
                <a:gd name="T36" fmla="*/ 273 w 651"/>
                <a:gd name="T37" fmla="*/ 465 h 959"/>
                <a:gd name="T38" fmla="*/ 227 w 651"/>
                <a:gd name="T39" fmla="*/ 424 h 959"/>
                <a:gd name="T40" fmla="*/ 181 w 651"/>
                <a:gd name="T41" fmla="*/ 424 h 959"/>
                <a:gd name="T42" fmla="*/ 181 w 651"/>
                <a:gd name="T43" fmla="*/ 331 h 959"/>
                <a:gd name="T44" fmla="*/ 139 w 651"/>
                <a:gd name="T45" fmla="*/ 215 h 959"/>
                <a:gd name="T46" fmla="*/ 0 w 651"/>
                <a:gd name="T47" fmla="*/ 75 h 959"/>
                <a:gd name="T48" fmla="*/ 41 w 651"/>
                <a:gd name="T49" fmla="*/ 64 h 959"/>
                <a:gd name="T50" fmla="*/ 163 w 651"/>
                <a:gd name="T51" fmla="*/ 117 h 959"/>
                <a:gd name="T52" fmla="*/ 227 w 651"/>
                <a:gd name="T53" fmla="*/ 99 h 959"/>
                <a:gd name="T54" fmla="*/ 320 w 651"/>
                <a:gd name="T55" fmla="*/ 18 h 959"/>
                <a:gd name="T56" fmla="*/ 401 w 651"/>
                <a:gd name="T57" fmla="*/ 0 h 959"/>
                <a:gd name="T58" fmla="*/ 390 w 651"/>
                <a:gd name="T59" fmla="*/ 41 h 959"/>
                <a:gd name="T60" fmla="*/ 430 w 651"/>
                <a:gd name="T61" fmla="*/ 128 h 959"/>
                <a:gd name="T62" fmla="*/ 430 w 651"/>
                <a:gd name="T63" fmla="*/ 221 h 959"/>
                <a:gd name="T64" fmla="*/ 453 w 651"/>
                <a:gd name="T65" fmla="*/ 267 h 959"/>
                <a:gd name="T66" fmla="*/ 500 w 651"/>
                <a:gd name="T67" fmla="*/ 331 h 959"/>
                <a:gd name="T68" fmla="*/ 500 w 651"/>
                <a:gd name="T69" fmla="*/ 424 h 959"/>
                <a:gd name="T70" fmla="*/ 546 w 651"/>
                <a:gd name="T71" fmla="*/ 488 h 959"/>
                <a:gd name="T72" fmla="*/ 546 w 651"/>
                <a:gd name="T73" fmla="*/ 581 h 959"/>
                <a:gd name="T74" fmla="*/ 605 w 651"/>
                <a:gd name="T75" fmla="*/ 692 h 959"/>
                <a:gd name="T76" fmla="*/ 651 w 651"/>
                <a:gd name="T77" fmla="*/ 761 h 959"/>
                <a:gd name="T78" fmla="*/ 605 w 651"/>
                <a:gd name="T79" fmla="*/ 872 h 959"/>
                <a:gd name="T80" fmla="*/ 523 w 651"/>
                <a:gd name="T81" fmla="*/ 895 h 959"/>
                <a:gd name="T82" fmla="*/ 546 w 651"/>
                <a:gd name="T83" fmla="*/ 942 h 9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651" h="959">
                  <a:moveTo>
                    <a:pt x="546" y="942"/>
                  </a:moveTo>
                  <a:lnTo>
                    <a:pt x="523" y="942"/>
                  </a:lnTo>
                  <a:lnTo>
                    <a:pt x="477" y="918"/>
                  </a:lnTo>
                  <a:lnTo>
                    <a:pt x="477" y="872"/>
                  </a:lnTo>
                  <a:lnTo>
                    <a:pt x="453" y="872"/>
                  </a:lnTo>
                  <a:lnTo>
                    <a:pt x="430" y="918"/>
                  </a:lnTo>
                  <a:lnTo>
                    <a:pt x="273" y="959"/>
                  </a:lnTo>
                  <a:lnTo>
                    <a:pt x="181" y="942"/>
                  </a:lnTo>
                  <a:lnTo>
                    <a:pt x="116" y="942"/>
                  </a:lnTo>
                  <a:lnTo>
                    <a:pt x="116" y="895"/>
                  </a:lnTo>
                  <a:lnTo>
                    <a:pt x="139" y="848"/>
                  </a:lnTo>
                  <a:lnTo>
                    <a:pt x="94" y="802"/>
                  </a:lnTo>
                  <a:lnTo>
                    <a:pt x="94" y="738"/>
                  </a:lnTo>
                  <a:lnTo>
                    <a:pt x="116" y="692"/>
                  </a:lnTo>
                  <a:lnTo>
                    <a:pt x="163" y="692"/>
                  </a:lnTo>
                  <a:lnTo>
                    <a:pt x="163" y="645"/>
                  </a:lnTo>
                  <a:lnTo>
                    <a:pt x="273" y="558"/>
                  </a:lnTo>
                  <a:lnTo>
                    <a:pt x="296" y="511"/>
                  </a:lnTo>
                  <a:lnTo>
                    <a:pt x="273" y="465"/>
                  </a:lnTo>
                  <a:lnTo>
                    <a:pt x="227" y="424"/>
                  </a:lnTo>
                  <a:lnTo>
                    <a:pt x="181" y="424"/>
                  </a:lnTo>
                  <a:lnTo>
                    <a:pt x="181" y="331"/>
                  </a:lnTo>
                  <a:lnTo>
                    <a:pt x="139" y="215"/>
                  </a:lnTo>
                  <a:lnTo>
                    <a:pt x="0" y="75"/>
                  </a:lnTo>
                  <a:lnTo>
                    <a:pt x="41" y="64"/>
                  </a:lnTo>
                  <a:lnTo>
                    <a:pt x="163" y="117"/>
                  </a:lnTo>
                  <a:lnTo>
                    <a:pt x="227" y="99"/>
                  </a:lnTo>
                  <a:lnTo>
                    <a:pt x="320" y="18"/>
                  </a:lnTo>
                  <a:lnTo>
                    <a:pt x="401" y="0"/>
                  </a:lnTo>
                  <a:lnTo>
                    <a:pt x="390" y="41"/>
                  </a:lnTo>
                  <a:lnTo>
                    <a:pt x="430" y="128"/>
                  </a:lnTo>
                  <a:lnTo>
                    <a:pt x="430" y="221"/>
                  </a:lnTo>
                  <a:lnTo>
                    <a:pt x="453" y="267"/>
                  </a:lnTo>
                  <a:lnTo>
                    <a:pt x="500" y="331"/>
                  </a:lnTo>
                  <a:lnTo>
                    <a:pt x="500" y="424"/>
                  </a:lnTo>
                  <a:lnTo>
                    <a:pt x="546" y="488"/>
                  </a:lnTo>
                  <a:lnTo>
                    <a:pt x="546" y="581"/>
                  </a:lnTo>
                  <a:lnTo>
                    <a:pt x="605" y="692"/>
                  </a:lnTo>
                  <a:lnTo>
                    <a:pt x="651" y="761"/>
                  </a:lnTo>
                  <a:lnTo>
                    <a:pt x="605" y="872"/>
                  </a:lnTo>
                  <a:lnTo>
                    <a:pt x="523" y="895"/>
                  </a:lnTo>
                  <a:lnTo>
                    <a:pt x="546" y="942"/>
                  </a:lnTo>
                  <a:close/>
                </a:path>
              </a:pathLst>
            </a:custGeom>
            <a:grpFill/>
            <a:ln w="9525">
              <a:solidFill>
                <a:srgbClr val="F7F7F7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47" name="Freeform 899"/>
            <p:cNvSpPr>
              <a:spLocks/>
            </p:cNvSpPr>
            <p:nvPr/>
          </p:nvSpPr>
          <p:spPr bwMode="auto">
            <a:xfrm>
              <a:off x="3033168" y="2265866"/>
              <a:ext cx="308381" cy="562050"/>
            </a:xfrm>
            <a:custGeom>
              <a:avLst/>
              <a:gdLst>
                <a:gd name="T0" fmla="*/ 576 w 576"/>
                <a:gd name="T1" fmla="*/ 272 h 1219"/>
                <a:gd name="T2" fmla="*/ 500 w 576"/>
                <a:gd name="T3" fmla="*/ 336 h 1219"/>
                <a:gd name="T4" fmla="*/ 478 w 576"/>
                <a:gd name="T5" fmla="*/ 446 h 1219"/>
                <a:gd name="T6" fmla="*/ 454 w 576"/>
                <a:gd name="T7" fmla="*/ 516 h 1219"/>
                <a:gd name="T8" fmla="*/ 390 w 576"/>
                <a:gd name="T9" fmla="*/ 586 h 1219"/>
                <a:gd name="T10" fmla="*/ 321 w 576"/>
                <a:gd name="T11" fmla="*/ 609 h 1219"/>
                <a:gd name="T12" fmla="*/ 274 w 576"/>
                <a:gd name="T13" fmla="*/ 720 h 1219"/>
                <a:gd name="T14" fmla="*/ 274 w 576"/>
                <a:gd name="T15" fmla="*/ 766 h 1219"/>
                <a:gd name="T16" fmla="*/ 343 w 576"/>
                <a:gd name="T17" fmla="*/ 853 h 1219"/>
                <a:gd name="T18" fmla="*/ 343 w 576"/>
                <a:gd name="T19" fmla="*/ 877 h 1219"/>
                <a:gd name="T20" fmla="*/ 297 w 576"/>
                <a:gd name="T21" fmla="*/ 900 h 1219"/>
                <a:gd name="T22" fmla="*/ 274 w 576"/>
                <a:gd name="T23" fmla="*/ 877 h 1219"/>
                <a:gd name="T24" fmla="*/ 251 w 576"/>
                <a:gd name="T25" fmla="*/ 900 h 1219"/>
                <a:gd name="T26" fmla="*/ 274 w 576"/>
                <a:gd name="T27" fmla="*/ 922 h 1219"/>
                <a:gd name="T28" fmla="*/ 274 w 576"/>
                <a:gd name="T29" fmla="*/ 969 h 1219"/>
                <a:gd name="T30" fmla="*/ 274 w 576"/>
                <a:gd name="T31" fmla="*/ 992 h 1219"/>
                <a:gd name="T32" fmla="*/ 274 w 576"/>
                <a:gd name="T33" fmla="*/ 1079 h 1219"/>
                <a:gd name="T34" fmla="*/ 227 w 576"/>
                <a:gd name="T35" fmla="*/ 1126 h 1219"/>
                <a:gd name="T36" fmla="*/ 157 w 576"/>
                <a:gd name="T37" fmla="*/ 1149 h 1219"/>
                <a:gd name="T38" fmla="*/ 140 w 576"/>
                <a:gd name="T39" fmla="*/ 1219 h 1219"/>
                <a:gd name="T40" fmla="*/ 94 w 576"/>
                <a:gd name="T41" fmla="*/ 1219 h 1219"/>
                <a:gd name="T42" fmla="*/ 70 w 576"/>
                <a:gd name="T43" fmla="*/ 1149 h 1219"/>
                <a:gd name="T44" fmla="*/ 47 w 576"/>
                <a:gd name="T45" fmla="*/ 1079 h 1219"/>
                <a:gd name="T46" fmla="*/ 7 w 576"/>
                <a:gd name="T47" fmla="*/ 1044 h 1219"/>
                <a:gd name="T48" fmla="*/ 0 w 576"/>
                <a:gd name="T49" fmla="*/ 969 h 1219"/>
                <a:gd name="T50" fmla="*/ 0 w 576"/>
                <a:gd name="T51" fmla="*/ 900 h 1219"/>
                <a:gd name="T52" fmla="*/ 0 w 576"/>
                <a:gd name="T53" fmla="*/ 877 h 1219"/>
                <a:gd name="T54" fmla="*/ 47 w 576"/>
                <a:gd name="T55" fmla="*/ 807 h 1219"/>
                <a:gd name="T56" fmla="*/ 70 w 576"/>
                <a:gd name="T57" fmla="*/ 673 h 1219"/>
                <a:gd name="T58" fmla="*/ 47 w 576"/>
                <a:gd name="T59" fmla="*/ 540 h 1219"/>
                <a:gd name="T60" fmla="*/ 70 w 576"/>
                <a:gd name="T61" fmla="*/ 476 h 1219"/>
                <a:gd name="T62" fmla="*/ 175 w 576"/>
                <a:gd name="T63" fmla="*/ 366 h 1219"/>
                <a:gd name="T64" fmla="*/ 187 w 576"/>
                <a:gd name="T65" fmla="*/ 296 h 1219"/>
                <a:gd name="T66" fmla="*/ 274 w 576"/>
                <a:gd name="T67" fmla="*/ 139 h 1219"/>
                <a:gd name="T68" fmla="*/ 303 w 576"/>
                <a:gd name="T69" fmla="*/ 57 h 1219"/>
                <a:gd name="T70" fmla="*/ 378 w 576"/>
                <a:gd name="T71" fmla="*/ 35 h 1219"/>
                <a:gd name="T72" fmla="*/ 413 w 576"/>
                <a:gd name="T73" fmla="*/ 0 h 1219"/>
                <a:gd name="T74" fmla="*/ 483 w 576"/>
                <a:gd name="T75" fmla="*/ 0 h 1219"/>
                <a:gd name="T76" fmla="*/ 518 w 576"/>
                <a:gd name="T77" fmla="*/ 57 h 1219"/>
                <a:gd name="T78" fmla="*/ 565 w 576"/>
                <a:gd name="T79" fmla="*/ 157 h 1219"/>
                <a:gd name="T80" fmla="*/ 565 w 576"/>
                <a:gd name="T81" fmla="*/ 202 h 1219"/>
                <a:gd name="T82" fmla="*/ 576 w 576"/>
                <a:gd name="T83" fmla="*/ 272 h 1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576" h="1219">
                  <a:moveTo>
                    <a:pt x="576" y="272"/>
                  </a:moveTo>
                  <a:lnTo>
                    <a:pt x="500" y="336"/>
                  </a:lnTo>
                  <a:lnTo>
                    <a:pt x="478" y="446"/>
                  </a:lnTo>
                  <a:lnTo>
                    <a:pt x="454" y="516"/>
                  </a:lnTo>
                  <a:lnTo>
                    <a:pt x="390" y="586"/>
                  </a:lnTo>
                  <a:lnTo>
                    <a:pt x="321" y="609"/>
                  </a:lnTo>
                  <a:lnTo>
                    <a:pt x="274" y="720"/>
                  </a:lnTo>
                  <a:lnTo>
                    <a:pt x="274" y="766"/>
                  </a:lnTo>
                  <a:lnTo>
                    <a:pt x="343" y="853"/>
                  </a:lnTo>
                  <a:lnTo>
                    <a:pt x="343" y="877"/>
                  </a:lnTo>
                  <a:lnTo>
                    <a:pt x="297" y="900"/>
                  </a:lnTo>
                  <a:lnTo>
                    <a:pt x="274" y="877"/>
                  </a:lnTo>
                  <a:lnTo>
                    <a:pt x="251" y="900"/>
                  </a:lnTo>
                  <a:lnTo>
                    <a:pt x="274" y="922"/>
                  </a:lnTo>
                  <a:lnTo>
                    <a:pt x="274" y="969"/>
                  </a:lnTo>
                  <a:lnTo>
                    <a:pt x="274" y="992"/>
                  </a:lnTo>
                  <a:lnTo>
                    <a:pt x="274" y="1079"/>
                  </a:lnTo>
                  <a:lnTo>
                    <a:pt x="227" y="1126"/>
                  </a:lnTo>
                  <a:lnTo>
                    <a:pt x="157" y="1149"/>
                  </a:lnTo>
                  <a:lnTo>
                    <a:pt x="140" y="1219"/>
                  </a:lnTo>
                  <a:lnTo>
                    <a:pt x="94" y="1219"/>
                  </a:lnTo>
                  <a:lnTo>
                    <a:pt x="70" y="1149"/>
                  </a:lnTo>
                  <a:lnTo>
                    <a:pt x="47" y="1079"/>
                  </a:lnTo>
                  <a:lnTo>
                    <a:pt x="7" y="1044"/>
                  </a:lnTo>
                  <a:lnTo>
                    <a:pt x="0" y="969"/>
                  </a:lnTo>
                  <a:lnTo>
                    <a:pt x="0" y="900"/>
                  </a:lnTo>
                  <a:lnTo>
                    <a:pt x="0" y="877"/>
                  </a:lnTo>
                  <a:lnTo>
                    <a:pt x="47" y="807"/>
                  </a:lnTo>
                  <a:lnTo>
                    <a:pt x="70" y="673"/>
                  </a:lnTo>
                  <a:lnTo>
                    <a:pt x="47" y="540"/>
                  </a:lnTo>
                  <a:lnTo>
                    <a:pt x="70" y="476"/>
                  </a:lnTo>
                  <a:lnTo>
                    <a:pt x="175" y="366"/>
                  </a:lnTo>
                  <a:lnTo>
                    <a:pt x="187" y="296"/>
                  </a:lnTo>
                  <a:lnTo>
                    <a:pt x="274" y="139"/>
                  </a:lnTo>
                  <a:lnTo>
                    <a:pt x="303" y="57"/>
                  </a:lnTo>
                  <a:lnTo>
                    <a:pt x="378" y="35"/>
                  </a:lnTo>
                  <a:lnTo>
                    <a:pt x="413" y="0"/>
                  </a:lnTo>
                  <a:lnTo>
                    <a:pt x="483" y="0"/>
                  </a:lnTo>
                  <a:lnTo>
                    <a:pt x="518" y="57"/>
                  </a:lnTo>
                  <a:lnTo>
                    <a:pt x="565" y="157"/>
                  </a:lnTo>
                  <a:lnTo>
                    <a:pt x="565" y="202"/>
                  </a:lnTo>
                  <a:lnTo>
                    <a:pt x="576" y="272"/>
                  </a:lnTo>
                  <a:close/>
                </a:path>
              </a:pathLst>
            </a:custGeom>
            <a:grpFill/>
            <a:ln w="9525">
              <a:solidFill>
                <a:srgbClr val="F7F7F7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48" name="Freeform 900"/>
            <p:cNvSpPr>
              <a:spLocks/>
            </p:cNvSpPr>
            <p:nvPr/>
          </p:nvSpPr>
          <p:spPr bwMode="auto">
            <a:xfrm>
              <a:off x="2874003" y="2146493"/>
              <a:ext cx="621737" cy="586920"/>
            </a:xfrm>
            <a:custGeom>
              <a:avLst/>
              <a:gdLst>
                <a:gd name="T0" fmla="*/ 1012 w 1151"/>
                <a:gd name="T1" fmla="*/ 0 h 1267"/>
                <a:gd name="T2" fmla="*/ 947 w 1151"/>
                <a:gd name="T3" fmla="*/ 0 h 1267"/>
                <a:gd name="T4" fmla="*/ 878 w 1151"/>
                <a:gd name="T5" fmla="*/ 24 h 1267"/>
                <a:gd name="T6" fmla="*/ 768 w 1151"/>
                <a:gd name="T7" fmla="*/ 47 h 1267"/>
                <a:gd name="T8" fmla="*/ 680 w 1151"/>
                <a:gd name="T9" fmla="*/ 117 h 1267"/>
                <a:gd name="T10" fmla="*/ 517 w 1151"/>
                <a:gd name="T11" fmla="*/ 251 h 1267"/>
                <a:gd name="T12" fmla="*/ 494 w 1151"/>
                <a:gd name="T13" fmla="*/ 296 h 1267"/>
                <a:gd name="T14" fmla="*/ 477 w 1151"/>
                <a:gd name="T15" fmla="*/ 366 h 1267"/>
                <a:gd name="T16" fmla="*/ 384 w 1151"/>
                <a:gd name="T17" fmla="*/ 430 h 1267"/>
                <a:gd name="T18" fmla="*/ 290 w 1151"/>
                <a:gd name="T19" fmla="*/ 610 h 1267"/>
                <a:gd name="T20" fmla="*/ 203 w 1151"/>
                <a:gd name="T21" fmla="*/ 744 h 1267"/>
                <a:gd name="T22" fmla="*/ 244 w 1151"/>
                <a:gd name="T23" fmla="*/ 767 h 1267"/>
                <a:gd name="T24" fmla="*/ 157 w 1151"/>
                <a:gd name="T25" fmla="*/ 814 h 1267"/>
                <a:gd name="T26" fmla="*/ 0 w 1151"/>
                <a:gd name="T27" fmla="*/ 924 h 1267"/>
                <a:gd name="T28" fmla="*/ 63 w 1151"/>
                <a:gd name="T29" fmla="*/ 971 h 1267"/>
                <a:gd name="T30" fmla="*/ 63 w 1151"/>
                <a:gd name="T31" fmla="*/ 1017 h 1267"/>
                <a:gd name="T32" fmla="*/ 23 w 1151"/>
                <a:gd name="T33" fmla="*/ 1058 h 1267"/>
                <a:gd name="T34" fmla="*/ 23 w 1151"/>
                <a:gd name="T35" fmla="*/ 1128 h 1267"/>
                <a:gd name="T36" fmla="*/ 23 w 1151"/>
                <a:gd name="T37" fmla="*/ 1197 h 1267"/>
                <a:gd name="T38" fmla="*/ 46 w 1151"/>
                <a:gd name="T39" fmla="*/ 1267 h 1267"/>
                <a:gd name="T40" fmla="*/ 227 w 1151"/>
                <a:gd name="T41" fmla="*/ 1197 h 1267"/>
                <a:gd name="T42" fmla="*/ 337 w 1151"/>
                <a:gd name="T43" fmla="*/ 1058 h 1267"/>
                <a:gd name="T44" fmla="*/ 360 w 1151"/>
                <a:gd name="T45" fmla="*/ 884 h 1267"/>
                <a:gd name="T46" fmla="*/ 384 w 1151"/>
                <a:gd name="T47" fmla="*/ 697 h 1267"/>
                <a:gd name="T48" fmla="*/ 477 w 1151"/>
                <a:gd name="T49" fmla="*/ 610 h 1267"/>
                <a:gd name="T50" fmla="*/ 517 w 1151"/>
                <a:gd name="T51" fmla="*/ 477 h 1267"/>
                <a:gd name="T52" fmla="*/ 656 w 1151"/>
                <a:gd name="T53" fmla="*/ 296 h 1267"/>
                <a:gd name="T54" fmla="*/ 680 w 1151"/>
                <a:gd name="T55" fmla="*/ 163 h 1267"/>
                <a:gd name="T56" fmla="*/ 831 w 1151"/>
                <a:gd name="T57" fmla="*/ 221 h 1267"/>
                <a:gd name="T58" fmla="*/ 965 w 1151"/>
                <a:gd name="T59" fmla="*/ 140 h 1267"/>
                <a:gd name="T60" fmla="*/ 1087 w 1151"/>
                <a:gd name="T61" fmla="*/ 94 h 1267"/>
                <a:gd name="T62" fmla="*/ 1151 w 1151"/>
                <a:gd name="T63" fmla="*/ 47 h 1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151" h="1267">
                  <a:moveTo>
                    <a:pt x="1127" y="0"/>
                  </a:moveTo>
                  <a:lnTo>
                    <a:pt x="1012" y="0"/>
                  </a:lnTo>
                  <a:lnTo>
                    <a:pt x="970" y="47"/>
                  </a:lnTo>
                  <a:lnTo>
                    <a:pt x="947" y="0"/>
                  </a:lnTo>
                  <a:lnTo>
                    <a:pt x="878" y="0"/>
                  </a:lnTo>
                  <a:lnTo>
                    <a:pt x="878" y="24"/>
                  </a:lnTo>
                  <a:lnTo>
                    <a:pt x="837" y="24"/>
                  </a:lnTo>
                  <a:lnTo>
                    <a:pt x="768" y="47"/>
                  </a:lnTo>
                  <a:lnTo>
                    <a:pt x="761" y="117"/>
                  </a:lnTo>
                  <a:lnTo>
                    <a:pt x="680" y="117"/>
                  </a:lnTo>
                  <a:lnTo>
                    <a:pt x="611" y="140"/>
                  </a:lnTo>
                  <a:lnTo>
                    <a:pt x="517" y="251"/>
                  </a:lnTo>
                  <a:lnTo>
                    <a:pt x="564" y="274"/>
                  </a:lnTo>
                  <a:lnTo>
                    <a:pt x="494" y="296"/>
                  </a:lnTo>
                  <a:lnTo>
                    <a:pt x="494" y="338"/>
                  </a:lnTo>
                  <a:lnTo>
                    <a:pt x="477" y="366"/>
                  </a:lnTo>
                  <a:lnTo>
                    <a:pt x="430" y="338"/>
                  </a:lnTo>
                  <a:lnTo>
                    <a:pt x="384" y="430"/>
                  </a:lnTo>
                  <a:lnTo>
                    <a:pt x="384" y="477"/>
                  </a:lnTo>
                  <a:lnTo>
                    <a:pt x="290" y="610"/>
                  </a:lnTo>
                  <a:lnTo>
                    <a:pt x="203" y="727"/>
                  </a:lnTo>
                  <a:lnTo>
                    <a:pt x="203" y="744"/>
                  </a:lnTo>
                  <a:lnTo>
                    <a:pt x="267" y="744"/>
                  </a:lnTo>
                  <a:lnTo>
                    <a:pt x="244" y="767"/>
                  </a:lnTo>
                  <a:lnTo>
                    <a:pt x="180" y="767"/>
                  </a:lnTo>
                  <a:lnTo>
                    <a:pt x="157" y="814"/>
                  </a:lnTo>
                  <a:lnTo>
                    <a:pt x="46" y="884"/>
                  </a:lnTo>
                  <a:lnTo>
                    <a:pt x="0" y="924"/>
                  </a:lnTo>
                  <a:lnTo>
                    <a:pt x="0" y="994"/>
                  </a:lnTo>
                  <a:lnTo>
                    <a:pt x="63" y="971"/>
                  </a:lnTo>
                  <a:lnTo>
                    <a:pt x="93" y="971"/>
                  </a:lnTo>
                  <a:lnTo>
                    <a:pt x="63" y="1017"/>
                  </a:lnTo>
                  <a:lnTo>
                    <a:pt x="23" y="1017"/>
                  </a:lnTo>
                  <a:lnTo>
                    <a:pt x="23" y="1058"/>
                  </a:lnTo>
                  <a:lnTo>
                    <a:pt x="6" y="1104"/>
                  </a:lnTo>
                  <a:lnTo>
                    <a:pt x="23" y="1128"/>
                  </a:lnTo>
                  <a:lnTo>
                    <a:pt x="6" y="1145"/>
                  </a:lnTo>
                  <a:lnTo>
                    <a:pt x="23" y="1197"/>
                  </a:lnTo>
                  <a:lnTo>
                    <a:pt x="0" y="1220"/>
                  </a:lnTo>
                  <a:lnTo>
                    <a:pt x="46" y="1267"/>
                  </a:lnTo>
                  <a:lnTo>
                    <a:pt x="157" y="1243"/>
                  </a:lnTo>
                  <a:lnTo>
                    <a:pt x="227" y="1197"/>
                  </a:lnTo>
                  <a:lnTo>
                    <a:pt x="290" y="1151"/>
                  </a:lnTo>
                  <a:lnTo>
                    <a:pt x="337" y="1058"/>
                  </a:lnTo>
                  <a:lnTo>
                    <a:pt x="360" y="924"/>
                  </a:lnTo>
                  <a:lnTo>
                    <a:pt x="360" y="884"/>
                  </a:lnTo>
                  <a:lnTo>
                    <a:pt x="337" y="791"/>
                  </a:lnTo>
                  <a:lnTo>
                    <a:pt x="384" y="697"/>
                  </a:lnTo>
                  <a:lnTo>
                    <a:pt x="430" y="657"/>
                  </a:lnTo>
                  <a:lnTo>
                    <a:pt x="477" y="610"/>
                  </a:lnTo>
                  <a:lnTo>
                    <a:pt x="477" y="564"/>
                  </a:lnTo>
                  <a:lnTo>
                    <a:pt x="517" y="477"/>
                  </a:lnTo>
                  <a:lnTo>
                    <a:pt x="587" y="320"/>
                  </a:lnTo>
                  <a:lnTo>
                    <a:pt x="656" y="296"/>
                  </a:lnTo>
                  <a:lnTo>
                    <a:pt x="778" y="256"/>
                  </a:lnTo>
                  <a:lnTo>
                    <a:pt x="680" y="163"/>
                  </a:lnTo>
                  <a:lnTo>
                    <a:pt x="715" y="157"/>
                  </a:lnTo>
                  <a:lnTo>
                    <a:pt x="831" y="221"/>
                  </a:lnTo>
                  <a:lnTo>
                    <a:pt x="883" y="216"/>
                  </a:lnTo>
                  <a:lnTo>
                    <a:pt x="965" y="140"/>
                  </a:lnTo>
                  <a:lnTo>
                    <a:pt x="994" y="117"/>
                  </a:lnTo>
                  <a:lnTo>
                    <a:pt x="1087" y="94"/>
                  </a:lnTo>
                  <a:lnTo>
                    <a:pt x="1087" y="70"/>
                  </a:lnTo>
                  <a:lnTo>
                    <a:pt x="1151" y="47"/>
                  </a:lnTo>
                  <a:lnTo>
                    <a:pt x="1127" y="0"/>
                  </a:lnTo>
                  <a:close/>
                </a:path>
              </a:pathLst>
            </a:custGeom>
            <a:grpFill/>
            <a:ln w="9525">
              <a:solidFill>
                <a:srgbClr val="F7F7F7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49" name="Freeform 901"/>
            <p:cNvSpPr>
              <a:spLocks/>
            </p:cNvSpPr>
            <p:nvPr/>
          </p:nvSpPr>
          <p:spPr bwMode="auto">
            <a:xfrm>
              <a:off x="3192332" y="2733413"/>
              <a:ext cx="34817" cy="39791"/>
            </a:xfrm>
            <a:custGeom>
              <a:avLst/>
              <a:gdLst>
                <a:gd name="T0" fmla="*/ 46 w 69"/>
                <a:gd name="T1" fmla="*/ 0 h 87"/>
                <a:gd name="T2" fmla="*/ 0 w 69"/>
                <a:gd name="T3" fmla="*/ 18 h 87"/>
                <a:gd name="T4" fmla="*/ 24 w 69"/>
                <a:gd name="T5" fmla="*/ 87 h 87"/>
                <a:gd name="T6" fmla="*/ 46 w 69"/>
                <a:gd name="T7" fmla="*/ 63 h 87"/>
                <a:gd name="T8" fmla="*/ 69 w 69"/>
                <a:gd name="T9" fmla="*/ 40 h 87"/>
                <a:gd name="T10" fmla="*/ 46 w 69"/>
                <a:gd name="T11" fmla="*/ 0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9" h="87">
                  <a:moveTo>
                    <a:pt x="46" y="0"/>
                  </a:moveTo>
                  <a:lnTo>
                    <a:pt x="0" y="18"/>
                  </a:lnTo>
                  <a:lnTo>
                    <a:pt x="24" y="87"/>
                  </a:lnTo>
                  <a:lnTo>
                    <a:pt x="46" y="63"/>
                  </a:lnTo>
                  <a:lnTo>
                    <a:pt x="69" y="40"/>
                  </a:lnTo>
                  <a:lnTo>
                    <a:pt x="46" y="0"/>
                  </a:lnTo>
                  <a:close/>
                </a:path>
              </a:pathLst>
            </a:custGeom>
            <a:grpFill/>
            <a:ln w="9525">
              <a:solidFill>
                <a:srgbClr val="F7F7F7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50" name="Freeform 902"/>
            <p:cNvSpPr>
              <a:spLocks/>
            </p:cNvSpPr>
            <p:nvPr/>
          </p:nvSpPr>
          <p:spPr bwMode="auto">
            <a:xfrm>
              <a:off x="3018245" y="2837864"/>
              <a:ext cx="39791" cy="29843"/>
            </a:xfrm>
            <a:custGeom>
              <a:avLst/>
              <a:gdLst>
                <a:gd name="T0" fmla="*/ 47 w 70"/>
                <a:gd name="T1" fmla="*/ 0 h 63"/>
                <a:gd name="T2" fmla="*/ 0 w 70"/>
                <a:gd name="T3" fmla="*/ 40 h 63"/>
                <a:gd name="T4" fmla="*/ 23 w 70"/>
                <a:gd name="T5" fmla="*/ 63 h 63"/>
                <a:gd name="T6" fmla="*/ 70 w 70"/>
                <a:gd name="T7" fmla="*/ 40 h 63"/>
                <a:gd name="T8" fmla="*/ 47 w 70"/>
                <a:gd name="T9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63">
                  <a:moveTo>
                    <a:pt x="47" y="0"/>
                  </a:moveTo>
                  <a:lnTo>
                    <a:pt x="0" y="40"/>
                  </a:lnTo>
                  <a:lnTo>
                    <a:pt x="23" y="63"/>
                  </a:lnTo>
                  <a:lnTo>
                    <a:pt x="70" y="40"/>
                  </a:lnTo>
                  <a:lnTo>
                    <a:pt x="47" y="0"/>
                  </a:lnTo>
                  <a:close/>
                </a:path>
              </a:pathLst>
            </a:custGeom>
            <a:grpFill/>
            <a:ln w="9525">
              <a:solidFill>
                <a:srgbClr val="F7F7F7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51" name="Freeform 903"/>
            <p:cNvSpPr>
              <a:spLocks/>
            </p:cNvSpPr>
            <p:nvPr/>
          </p:nvSpPr>
          <p:spPr bwMode="auto">
            <a:xfrm>
              <a:off x="3351496" y="3230802"/>
              <a:ext cx="184034" cy="99478"/>
            </a:xfrm>
            <a:custGeom>
              <a:avLst/>
              <a:gdLst>
                <a:gd name="T0" fmla="*/ 337 w 337"/>
                <a:gd name="T1" fmla="*/ 24 h 216"/>
                <a:gd name="T2" fmla="*/ 314 w 337"/>
                <a:gd name="T3" fmla="*/ 64 h 216"/>
                <a:gd name="T4" fmla="*/ 268 w 337"/>
                <a:gd name="T5" fmla="*/ 111 h 216"/>
                <a:gd name="T6" fmla="*/ 314 w 337"/>
                <a:gd name="T7" fmla="*/ 157 h 216"/>
                <a:gd name="T8" fmla="*/ 268 w 337"/>
                <a:gd name="T9" fmla="*/ 204 h 216"/>
                <a:gd name="T10" fmla="*/ 221 w 337"/>
                <a:gd name="T11" fmla="*/ 204 h 216"/>
                <a:gd name="T12" fmla="*/ 111 w 337"/>
                <a:gd name="T13" fmla="*/ 204 h 216"/>
                <a:gd name="T14" fmla="*/ 42 w 337"/>
                <a:gd name="T15" fmla="*/ 216 h 216"/>
                <a:gd name="T16" fmla="*/ 18 w 337"/>
                <a:gd name="T17" fmla="*/ 181 h 216"/>
                <a:gd name="T18" fmla="*/ 35 w 337"/>
                <a:gd name="T19" fmla="*/ 157 h 216"/>
                <a:gd name="T20" fmla="*/ 0 w 337"/>
                <a:gd name="T21" fmla="*/ 99 h 216"/>
                <a:gd name="T22" fmla="*/ 18 w 337"/>
                <a:gd name="T23" fmla="*/ 87 h 216"/>
                <a:gd name="T24" fmla="*/ 24 w 337"/>
                <a:gd name="T25" fmla="*/ 35 h 216"/>
                <a:gd name="T26" fmla="*/ 42 w 337"/>
                <a:gd name="T27" fmla="*/ 24 h 216"/>
                <a:gd name="T28" fmla="*/ 129 w 337"/>
                <a:gd name="T29" fmla="*/ 64 h 216"/>
                <a:gd name="T30" fmla="*/ 221 w 337"/>
                <a:gd name="T31" fmla="*/ 0 h 216"/>
                <a:gd name="T32" fmla="*/ 268 w 337"/>
                <a:gd name="T33" fmla="*/ 47 h 216"/>
                <a:gd name="T34" fmla="*/ 337 w 337"/>
                <a:gd name="T35" fmla="*/ 24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37" h="216">
                  <a:moveTo>
                    <a:pt x="337" y="24"/>
                  </a:moveTo>
                  <a:lnTo>
                    <a:pt x="314" y="64"/>
                  </a:lnTo>
                  <a:lnTo>
                    <a:pt x="268" y="111"/>
                  </a:lnTo>
                  <a:lnTo>
                    <a:pt x="314" y="157"/>
                  </a:lnTo>
                  <a:lnTo>
                    <a:pt x="268" y="204"/>
                  </a:lnTo>
                  <a:lnTo>
                    <a:pt x="221" y="204"/>
                  </a:lnTo>
                  <a:lnTo>
                    <a:pt x="111" y="204"/>
                  </a:lnTo>
                  <a:lnTo>
                    <a:pt x="42" y="216"/>
                  </a:lnTo>
                  <a:lnTo>
                    <a:pt x="18" y="181"/>
                  </a:lnTo>
                  <a:lnTo>
                    <a:pt x="35" y="157"/>
                  </a:lnTo>
                  <a:lnTo>
                    <a:pt x="0" y="99"/>
                  </a:lnTo>
                  <a:lnTo>
                    <a:pt x="18" y="87"/>
                  </a:lnTo>
                  <a:lnTo>
                    <a:pt x="24" y="35"/>
                  </a:lnTo>
                  <a:lnTo>
                    <a:pt x="42" y="24"/>
                  </a:lnTo>
                  <a:lnTo>
                    <a:pt x="129" y="64"/>
                  </a:lnTo>
                  <a:lnTo>
                    <a:pt x="221" y="0"/>
                  </a:lnTo>
                  <a:lnTo>
                    <a:pt x="268" y="47"/>
                  </a:lnTo>
                  <a:lnTo>
                    <a:pt x="337" y="24"/>
                  </a:lnTo>
                  <a:close/>
                </a:path>
              </a:pathLst>
            </a:custGeom>
            <a:grpFill/>
            <a:ln w="9525">
              <a:solidFill>
                <a:srgbClr val="F7F7F7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52" name="Freeform 904"/>
            <p:cNvSpPr>
              <a:spLocks/>
            </p:cNvSpPr>
            <p:nvPr/>
          </p:nvSpPr>
          <p:spPr bwMode="auto">
            <a:xfrm>
              <a:off x="3460922" y="3310385"/>
              <a:ext cx="79583" cy="64660"/>
            </a:xfrm>
            <a:custGeom>
              <a:avLst/>
              <a:gdLst>
                <a:gd name="T0" fmla="*/ 110 w 139"/>
                <a:gd name="T1" fmla="*/ 0 h 145"/>
                <a:gd name="T2" fmla="*/ 35 w 139"/>
                <a:gd name="T3" fmla="*/ 64 h 145"/>
                <a:gd name="T4" fmla="*/ 0 w 139"/>
                <a:gd name="T5" fmla="*/ 104 h 145"/>
                <a:gd name="T6" fmla="*/ 52 w 139"/>
                <a:gd name="T7" fmla="*/ 145 h 145"/>
                <a:gd name="T8" fmla="*/ 93 w 139"/>
                <a:gd name="T9" fmla="*/ 104 h 145"/>
                <a:gd name="T10" fmla="*/ 139 w 139"/>
                <a:gd name="T11" fmla="*/ 64 h 145"/>
                <a:gd name="T12" fmla="*/ 127 w 139"/>
                <a:gd name="T13" fmla="*/ 5 h 145"/>
                <a:gd name="T14" fmla="*/ 110 w 139"/>
                <a:gd name="T15" fmla="*/ 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9" h="145">
                  <a:moveTo>
                    <a:pt x="110" y="0"/>
                  </a:moveTo>
                  <a:lnTo>
                    <a:pt x="35" y="64"/>
                  </a:lnTo>
                  <a:lnTo>
                    <a:pt x="0" y="104"/>
                  </a:lnTo>
                  <a:lnTo>
                    <a:pt x="52" y="145"/>
                  </a:lnTo>
                  <a:lnTo>
                    <a:pt x="93" y="104"/>
                  </a:lnTo>
                  <a:lnTo>
                    <a:pt x="139" y="64"/>
                  </a:lnTo>
                  <a:lnTo>
                    <a:pt x="127" y="5"/>
                  </a:lnTo>
                  <a:lnTo>
                    <a:pt x="110" y="0"/>
                  </a:lnTo>
                  <a:close/>
                </a:path>
              </a:pathLst>
            </a:custGeom>
            <a:grpFill/>
            <a:ln w="9525">
              <a:solidFill>
                <a:srgbClr val="F7F7F7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53" name="Freeform 905"/>
            <p:cNvSpPr>
              <a:spLocks/>
            </p:cNvSpPr>
            <p:nvPr/>
          </p:nvSpPr>
          <p:spPr bwMode="auto">
            <a:xfrm>
              <a:off x="3311704" y="3325305"/>
              <a:ext cx="169113" cy="164138"/>
            </a:xfrm>
            <a:custGeom>
              <a:avLst/>
              <a:gdLst>
                <a:gd name="T0" fmla="*/ 274 w 314"/>
                <a:gd name="T1" fmla="*/ 69 h 360"/>
                <a:gd name="T2" fmla="*/ 245 w 314"/>
                <a:gd name="T3" fmla="*/ 69 h 360"/>
                <a:gd name="T4" fmla="*/ 199 w 314"/>
                <a:gd name="T5" fmla="*/ 92 h 360"/>
                <a:gd name="T6" fmla="*/ 157 w 314"/>
                <a:gd name="T7" fmla="*/ 69 h 360"/>
                <a:gd name="T8" fmla="*/ 157 w 314"/>
                <a:gd name="T9" fmla="*/ 116 h 360"/>
                <a:gd name="T10" fmla="*/ 112 w 314"/>
                <a:gd name="T11" fmla="*/ 92 h 360"/>
                <a:gd name="T12" fmla="*/ 77 w 314"/>
                <a:gd name="T13" fmla="*/ 87 h 360"/>
                <a:gd name="T14" fmla="*/ 157 w 314"/>
                <a:gd name="T15" fmla="*/ 156 h 360"/>
                <a:gd name="T16" fmla="*/ 88 w 314"/>
                <a:gd name="T17" fmla="*/ 134 h 360"/>
                <a:gd name="T18" fmla="*/ 88 w 314"/>
                <a:gd name="T19" fmla="*/ 179 h 360"/>
                <a:gd name="T20" fmla="*/ 134 w 314"/>
                <a:gd name="T21" fmla="*/ 226 h 360"/>
                <a:gd name="T22" fmla="*/ 157 w 314"/>
                <a:gd name="T23" fmla="*/ 273 h 360"/>
                <a:gd name="T24" fmla="*/ 122 w 314"/>
                <a:gd name="T25" fmla="*/ 256 h 360"/>
                <a:gd name="T26" fmla="*/ 181 w 314"/>
                <a:gd name="T27" fmla="*/ 319 h 360"/>
                <a:gd name="T28" fmla="*/ 134 w 314"/>
                <a:gd name="T29" fmla="*/ 291 h 360"/>
                <a:gd name="T30" fmla="*/ 100 w 314"/>
                <a:gd name="T31" fmla="*/ 279 h 360"/>
                <a:gd name="T32" fmla="*/ 152 w 314"/>
                <a:gd name="T33" fmla="*/ 331 h 360"/>
                <a:gd name="T34" fmla="*/ 157 w 314"/>
                <a:gd name="T35" fmla="*/ 360 h 360"/>
                <a:gd name="T36" fmla="*/ 88 w 314"/>
                <a:gd name="T37" fmla="*/ 354 h 360"/>
                <a:gd name="T38" fmla="*/ 42 w 314"/>
                <a:gd name="T39" fmla="*/ 336 h 360"/>
                <a:gd name="T40" fmla="*/ 24 w 314"/>
                <a:gd name="T41" fmla="*/ 249 h 360"/>
                <a:gd name="T42" fmla="*/ 12 w 314"/>
                <a:gd name="T43" fmla="*/ 209 h 360"/>
                <a:gd name="T44" fmla="*/ 100 w 314"/>
                <a:gd name="T45" fmla="*/ 267 h 360"/>
                <a:gd name="T46" fmla="*/ 42 w 314"/>
                <a:gd name="T47" fmla="*/ 191 h 360"/>
                <a:gd name="T48" fmla="*/ 12 w 314"/>
                <a:gd name="T49" fmla="*/ 156 h 360"/>
                <a:gd name="T50" fmla="*/ 0 w 314"/>
                <a:gd name="T51" fmla="*/ 87 h 360"/>
                <a:gd name="T52" fmla="*/ 42 w 314"/>
                <a:gd name="T53" fmla="*/ 69 h 360"/>
                <a:gd name="T54" fmla="*/ 88 w 314"/>
                <a:gd name="T55" fmla="*/ 22 h 360"/>
                <a:gd name="T56" fmla="*/ 157 w 314"/>
                <a:gd name="T57" fmla="*/ 0 h 360"/>
                <a:gd name="T58" fmla="*/ 274 w 314"/>
                <a:gd name="T59" fmla="*/ 0 h 360"/>
                <a:gd name="T60" fmla="*/ 314 w 314"/>
                <a:gd name="T61" fmla="*/ 0 h 360"/>
                <a:gd name="T62" fmla="*/ 314 w 314"/>
                <a:gd name="T63" fmla="*/ 22 h 360"/>
                <a:gd name="T64" fmla="*/ 274 w 314"/>
                <a:gd name="T65" fmla="*/ 69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14" h="360">
                  <a:moveTo>
                    <a:pt x="274" y="69"/>
                  </a:moveTo>
                  <a:lnTo>
                    <a:pt x="245" y="69"/>
                  </a:lnTo>
                  <a:lnTo>
                    <a:pt x="199" y="92"/>
                  </a:lnTo>
                  <a:lnTo>
                    <a:pt x="157" y="69"/>
                  </a:lnTo>
                  <a:lnTo>
                    <a:pt x="157" y="116"/>
                  </a:lnTo>
                  <a:lnTo>
                    <a:pt x="112" y="92"/>
                  </a:lnTo>
                  <a:lnTo>
                    <a:pt x="77" y="87"/>
                  </a:lnTo>
                  <a:lnTo>
                    <a:pt x="157" y="156"/>
                  </a:lnTo>
                  <a:lnTo>
                    <a:pt x="88" y="134"/>
                  </a:lnTo>
                  <a:lnTo>
                    <a:pt x="88" y="179"/>
                  </a:lnTo>
                  <a:lnTo>
                    <a:pt x="134" y="226"/>
                  </a:lnTo>
                  <a:lnTo>
                    <a:pt x="157" y="273"/>
                  </a:lnTo>
                  <a:lnTo>
                    <a:pt x="122" y="256"/>
                  </a:lnTo>
                  <a:lnTo>
                    <a:pt x="181" y="319"/>
                  </a:lnTo>
                  <a:lnTo>
                    <a:pt x="134" y="291"/>
                  </a:lnTo>
                  <a:lnTo>
                    <a:pt x="100" y="279"/>
                  </a:lnTo>
                  <a:lnTo>
                    <a:pt x="152" y="331"/>
                  </a:lnTo>
                  <a:lnTo>
                    <a:pt x="157" y="360"/>
                  </a:lnTo>
                  <a:lnTo>
                    <a:pt x="88" y="354"/>
                  </a:lnTo>
                  <a:lnTo>
                    <a:pt x="42" y="336"/>
                  </a:lnTo>
                  <a:lnTo>
                    <a:pt x="24" y="249"/>
                  </a:lnTo>
                  <a:lnTo>
                    <a:pt x="12" y="209"/>
                  </a:lnTo>
                  <a:lnTo>
                    <a:pt x="100" y="267"/>
                  </a:lnTo>
                  <a:lnTo>
                    <a:pt x="42" y="191"/>
                  </a:lnTo>
                  <a:lnTo>
                    <a:pt x="12" y="156"/>
                  </a:lnTo>
                  <a:lnTo>
                    <a:pt x="0" y="87"/>
                  </a:lnTo>
                  <a:lnTo>
                    <a:pt x="42" y="69"/>
                  </a:lnTo>
                  <a:lnTo>
                    <a:pt x="88" y="22"/>
                  </a:lnTo>
                  <a:lnTo>
                    <a:pt x="157" y="0"/>
                  </a:lnTo>
                  <a:lnTo>
                    <a:pt x="274" y="0"/>
                  </a:lnTo>
                  <a:lnTo>
                    <a:pt x="314" y="0"/>
                  </a:lnTo>
                  <a:lnTo>
                    <a:pt x="314" y="22"/>
                  </a:lnTo>
                  <a:lnTo>
                    <a:pt x="274" y="69"/>
                  </a:lnTo>
                  <a:close/>
                </a:path>
              </a:pathLst>
            </a:custGeom>
            <a:grpFill/>
            <a:ln w="9525">
              <a:solidFill>
                <a:srgbClr val="F7F7F7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54" name="Freeform 906"/>
            <p:cNvSpPr>
              <a:spLocks/>
            </p:cNvSpPr>
            <p:nvPr/>
          </p:nvSpPr>
          <p:spPr bwMode="auto">
            <a:xfrm>
              <a:off x="3411182" y="3434731"/>
              <a:ext cx="49738" cy="44765"/>
            </a:xfrm>
            <a:custGeom>
              <a:avLst/>
              <a:gdLst>
                <a:gd name="T0" fmla="*/ 0 w 93"/>
                <a:gd name="T1" fmla="*/ 0 h 110"/>
                <a:gd name="T2" fmla="*/ 46 w 93"/>
                <a:gd name="T3" fmla="*/ 47 h 110"/>
                <a:gd name="T4" fmla="*/ 93 w 93"/>
                <a:gd name="T5" fmla="*/ 110 h 110"/>
                <a:gd name="T6" fmla="*/ 64 w 93"/>
                <a:gd name="T7" fmla="*/ 65 h 110"/>
                <a:gd name="T8" fmla="*/ 18 w 93"/>
                <a:gd name="T9" fmla="*/ 23 h 110"/>
                <a:gd name="T10" fmla="*/ 0 w 93"/>
                <a:gd name="T11" fmla="*/ 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3" h="110">
                  <a:moveTo>
                    <a:pt x="0" y="0"/>
                  </a:moveTo>
                  <a:lnTo>
                    <a:pt x="46" y="47"/>
                  </a:lnTo>
                  <a:lnTo>
                    <a:pt x="93" y="110"/>
                  </a:lnTo>
                  <a:lnTo>
                    <a:pt x="64" y="65"/>
                  </a:lnTo>
                  <a:lnTo>
                    <a:pt x="18" y="23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solidFill>
                <a:srgbClr val="F7F7F7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55" name="Freeform 907"/>
            <p:cNvSpPr>
              <a:spLocks/>
            </p:cNvSpPr>
            <p:nvPr/>
          </p:nvSpPr>
          <p:spPr bwMode="auto">
            <a:xfrm>
              <a:off x="3386314" y="3544157"/>
              <a:ext cx="74608" cy="19895"/>
            </a:xfrm>
            <a:custGeom>
              <a:avLst/>
              <a:gdLst>
                <a:gd name="T0" fmla="*/ 0 w 140"/>
                <a:gd name="T1" fmla="*/ 23 h 47"/>
                <a:gd name="T2" fmla="*/ 23 w 140"/>
                <a:gd name="T3" fmla="*/ 47 h 47"/>
                <a:gd name="T4" fmla="*/ 65 w 140"/>
                <a:gd name="T5" fmla="*/ 47 h 47"/>
                <a:gd name="T6" fmla="*/ 140 w 140"/>
                <a:gd name="T7" fmla="*/ 23 h 47"/>
                <a:gd name="T8" fmla="*/ 93 w 140"/>
                <a:gd name="T9" fmla="*/ 23 h 47"/>
                <a:gd name="T10" fmla="*/ 0 w 140"/>
                <a:gd name="T11" fmla="*/ 0 h 47"/>
                <a:gd name="T12" fmla="*/ 0 w 140"/>
                <a:gd name="T13" fmla="*/ 23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0" h="47">
                  <a:moveTo>
                    <a:pt x="0" y="23"/>
                  </a:moveTo>
                  <a:lnTo>
                    <a:pt x="23" y="47"/>
                  </a:lnTo>
                  <a:lnTo>
                    <a:pt x="65" y="47"/>
                  </a:lnTo>
                  <a:lnTo>
                    <a:pt x="140" y="23"/>
                  </a:lnTo>
                  <a:lnTo>
                    <a:pt x="93" y="23"/>
                  </a:lnTo>
                  <a:lnTo>
                    <a:pt x="0" y="0"/>
                  </a:lnTo>
                  <a:lnTo>
                    <a:pt x="0" y="23"/>
                  </a:lnTo>
                  <a:close/>
                </a:path>
              </a:pathLst>
            </a:custGeom>
            <a:grpFill/>
            <a:ln w="9525">
              <a:solidFill>
                <a:srgbClr val="F7F7F7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56" name="Rectangle 908"/>
            <p:cNvSpPr>
              <a:spLocks noChangeArrowheads="1"/>
            </p:cNvSpPr>
            <p:nvPr/>
          </p:nvSpPr>
          <p:spPr bwMode="auto">
            <a:xfrm>
              <a:off x="3505687" y="3524261"/>
              <a:ext cx="29843" cy="9947"/>
            </a:xfrm>
            <a:prstGeom prst="rect">
              <a:avLst/>
            </a:prstGeom>
            <a:grpFill/>
            <a:ln w="9525">
              <a:solidFill>
                <a:srgbClr val="F7F7F7"/>
              </a:solidFill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57" name="Freeform 909"/>
            <p:cNvSpPr>
              <a:spLocks/>
            </p:cNvSpPr>
            <p:nvPr/>
          </p:nvSpPr>
          <p:spPr bwMode="auto">
            <a:xfrm>
              <a:off x="3058036" y="3161166"/>
              <a:ext cx="313355" cy="189008"/>
            </a:xfrm>
            <a:custGeom>
              <a:avLst/>
              <a:gdLst>
                <a:gd name="T0" fmla="*/ 23 w 588"/>
                <a:gd name="T1" fmla="*/ 23 h 406"/>
                <a:gd name="T2" fmla="*/ 0 w 588"/>
                <a:gd name="T3" fmla="*/ 63 h 406"/>
                <a:gd name="T4" fmla="*/ 47 w 588"/>
                <a:gd name="T5" fmla="*/ 86 h 406"/>
                <a:gd name="T6" fmla="*/ 180 w 588"/>
                <a:gd name="T7" fmla="*/ 110 h 406"/>
                <a:gd name="T8" fmla="*/ 180 w 588"/>
                <a:gd name="T9" fmla="*/ 133 h 406"/>
                <a:gd name="T10" fmla="*/ 157 w 588"/>
                <a:gd name="T11" fmla="*/ 133 h 406"/>
                <a:gd name="T12" fmla="*/ 204 w 588"/>
                <a:gd name="T13" fmla="*/ 203 h 406"/>
                <a:gd name="T14" fmla="*/ 274 w 588"/>
                <a:gd name="T15" fmla="*/ 250 h 406"/>
                <a:gd name="T16" fmla="*/ 366 w 588"/>
                <a:gd name="T17" fmla="*/ 267 h 406"/>
                <a:gd name="T18" fmla="*/ 389 w 588"/>
                <a:gd name="T19" fmla="*/ 313 h 406"/>
                <a:gd name="T20" fmla="*/ 431 w 588"/>
                <a:gd name="T21" fmla="*/ 313 h 406"/>
                <a:gd name="T22" fmla="*/ 476 w 588"/>
                <a:gd name="T23" fmla="*/ 337 h 406"/>
                <a:gd name="T24" fmla="*/ 518 w 588"/>
                <a:gd name="T25" fmla="*/ 382 h 406"/>
                <a:gd name="T26" fmla="*/ 541 w 588"/>
                <a:gd name="T27" fmla="*/ 406 h 406"/>
                <a:gd name="T28" fmla="*/ 588 w 588"/>
                <a:gd name="T29" fmla="*/ 382 h 406"/>
                <a:gd name="T30" fmla="*/ 564 w 588"/>
                <a:gd name="T31" fmla="*/ 337 h 406"/>
                <a:gd name="T32" fmla="*/ 588 w 588"/>
                <a:gd name="T33" fmla="*/ 313 h 406"/>
                <a:gd name="T34" fmla="*/ 541 w 588"/>
                <a:gd name="T35" fmla="*/ 250 h 406"/>
                <a:gd name="T36" fmla="*/ 570 w 588"/>
                <a:gd name="T37" fmla="*/ 243 h 406"/>
                <a:gd name="T38" fmla="*/ 570 w 588"/>
                <a:gd name="T39" fmla="*/ 203 h 406"/>
                <a:gd name="T40" fmla="*/ 581 w 588"/>
                <a:gd name="T41" fmla="*/ 173 h 406"/>
                <a:gd name="T42" fmla="*/ 570 w 588"/>
                <a:gd name="T43" fmla="*/ 156 h 406"/>
                <a:gd name="T44" fmla="*/ 500 w 588"/>
                <a:gd name="T45" fmla="*/ 133 h 406"/>
                <a:gd name="T46" fmla="*/ 453 w 588"/>
                <a:gd name="T47" fmla="*/ 86 h 406"/>
                <a:gd name="T48" fmla="*/ 453 w 588"/>
                <a:gd name="T49" fmla="*/ 63 h 406"/>
                <a:gd name="T50" fmla="*/ 366 w 588"/>
                <a:gd name="T51" fmla="*/ 86 h 406"/>
                <a:gd name="T52" fmla="*/ 319 w 588"/>
                <a:gd name="T53" fmla="*/ 110 h 406"/>
                <a:gd name="T54" fmla="*/ 274 w 588"/>
                <a:gd name="T55" fmla="*/ 46 h 406"/>
                <a:gd name="T56" fmla="*/ 180 w 588"/>
                <a:gd name="T57" fmla="*/ 0 h 406"/>
                <a:gd name="T58" fmla="*/ 140 w 588"/>
                <a:gd name="T59" fmla="*/ 23 h 406"/>
                <a:gd name="T60" fmla="*/ 110 w 588"/>
                <a:gd name="T61" fmla="*/ 23 h 406"/>
                <a:gd name="T62" fmla="*/ 70 w 588"/>
                <a:gd name="T63" fmla="*/ 23 h 406"/>
                <a:gd name="T64" fmla="*/ 23 w 588"/>
                <a:gd name="T65" fmla="*/ 23 h 4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88" h="406">
                  <a:moveTo>
                    <a:pt x="23" y="23"/>
                  </a:moveTo>
                  <a:lnTo>
                    <a:pt x="0" y="63"/>
                  </a:lnTo>
                  <a:lnTo>
                    <a:pt x="47" y="86"/>
                  </a:lnTo>
                  <a:lnTo>
                    <a:pt x="180" y="110"/>
                  </a:lnTo>
                  <a:lnTo>
                    <a:pt x="180" y="133"/>
                  </a:lnTo>
                  <a:lnTo>
                    <a:pt x="157" y="133"/>
                  </a:lnTo>
                  <a:lnTo>
                    <a:pt x="204" y="203"/>
                  </a:lnTo>
                  <a:lnTo>
                    <a:pt x="274" y="250"/>
                  </a:lnTo>
                  <a:lnTo>
                    <a:pt x="366" y="267"/>
                  </a:lnTo>
                  <a:lnTo>
                    <a:pt x="389" y="313"/>
                  </a:lnTo>
                  <a:lnTo>
                    <a:pt x="431" y="313"/>
                  </a:lnTo>
                  <a:lnTo>
                    <a:pt x="476" y="337"/>
                  </a:lnTo>
                  <a:lnTo>
                    <a:pt x="518" y="382"/>
                  </a:lnTo>
                  <a:lnTo>
                    <a:pt x="541" y="406"/>
                  </a:lnTo>
                  <a:lnTo>
                    <a:pt x="588" y="382"/>
                  </a:lnTo>
                  <a:lnTo>
                    <a:pt x="564" y="337"/>
                  </a:lnTo>
                  <a:lnTo>
                    <a:pt x="588" y="313"/>
                  </a:lnTo>
                  <a:lnTo>
                    <a:pt x="541" y="250"/>
                  </a:lnTo>
                  <a:lnTo>
                    <a:pt x="570" y="243"/>
                  </a:lnTo>
                  <a:lnTo>
                    <a:pt x="570" y="203"/>
                  </a:lnTo>
                  <a:lnTo>
                    <a:pt x="581" y="173"/>
                  </a:lnTo>
                  <a:lnTo>
                    <a:pt x="570" y="156"/>
                  </a:lnTo>
                  <a:lnTo>
                    <a:pt x="500" y="133"/>
                  </a:lnTo>
                  <a:lnTo>
                    <a:pt x="453" y="86"/>
                  </a:lnTo>
                  <a:lnTo>
                    <a:pt x="453" y="63"/>
                  </a:lnTo>
                  <a:lnTo>
                    <a:pt x="366" y="86"/>
                  </a:lnTo>
                  <a:lnTo>
                    <a:pt x="319" y="110"/>
                  </a:lnTo>
                  <a:lnTo>
                    <a:pt x="274" y="46"/>
                  </a:lnTo>
                  <a:lnTo>
                    <a:pt x="180" y="0"/>
                  </a:lnTo>
                  <a:lnTo>
                    <a:pt x="140" y="23"/>
                  </a:lnTo>
                  <a:lnTo>
                    <a:pt x="110" y="23"/>
                  </a:lnTo>
                  <a:lnTo>
                    <a:pt x="70" y="23"/>
                  </a:lnTo>
                  <a:lnTo>
                    <a:pt x="23" y="23"/>
                  </a:lnTo>
                  <a:close/>
                </a:path>
              </a:pathLst>
            </a:custGeom>
            <a:grpFill/>
            <a:ln w="9525">
              <a:solidFill>
                <a:srgbClr val="F7F7F7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58" name="Freeform 910"/>
            <p:cNvSpPr>
              <a:spLocks/>
            </p:cNvSpPr>
            <p:nvPr/>
          </p:nvSpPr>
          <p:spPr bwMode="auto">
            <a:xfrm>
              <a:off x="2983428" y="3076611"/>
              <a:ext cx="228799" cy="94504"/>
            </a:xfrm>
            <a:custGeom>
              <a:avLst/>
              <a:gdLst>
                <a:gd name="T0" fmla="*/ 0 w 425"/>
                <a:gd name="T1" fmla="*/ 134 h 204"/>
                <a:gd name="T2" fmla="*/ 6 w 425"/>
                <a:gd name="T3" fmla="*/ 157 h 204"/>
                <a:gd name="T4" fmla="*/ 70 w 425"/>
                <a:gd name="T5" fmla="*/ 181 h 204"/>
                <a:gd name="T6" fmla="*/ 100 w 425"/>
                <a:gd name="T7" fmla="*/ 134 h 204"/>
                <a:gd name="T8" fmla="*/ 187 w 425"/>
                <a:gd name="T9" fmla="*/ 152 h 204"/>
                <a:gd name="T10" fmla="*/ 187 w 425"/>
                <a:gd name="T11" fmla="*/ 181 h 204"/>
                <a:gd name="T12" fmla="*/ 163 w 425"/>
                <a:gd name="T13" fmla="*/ 204 h 204"/>
                <a:gd name="T14" fmla="*/ 285 w 425"/>
                <a:gd name="T15" fmla="*/ 198 h 204"/>
                <a:gd name="T16" fmla="*/ 320 w 425"/>
                <a:gd name="T17" fmla="*/ 181 h 204"/>
                <a:gd name="T18" fmla="*/ 344 w 425"/>
                <a:gd name="T19" fmla="*/ 181 h 204"/>
                <a:gd name="T20" fmla="*/ 367 w 425"/>
                <a:gd name="T21" fmla="*/ 134 h 204"/>
                <a:gd name="T22" fmla="*/ 425 w 425"/>
                <a:gd name="T23" fmla="*/ 94 h 204"/>
                <a:gd name="T24" fmla="*/ 407 w 425"/>
                <a:gd name="T25" fmla="*/ 47 h 204"/>
                <a:gd name="T26" fmla="*/ 390 w 425"/>
                <a:gd name="T27" fmla="*/ 24 h 204"/>
                <a:gd name="T28" fmla="*/ 372 w 425"/>
                <a:gd name="T29" fmla="*/ 24 h 204"/>
                <a:gd name="T30" fmla="*/ 320 w 425"/>
                <a:gd name="T31" fmla="*/ 0 h 204"/>
                <a:gd name="T32" fmla="*/ 280 w 425"/>
                <a:gd name="T33" fmla="*/ 12 h 204"/>
                <a:gd name="T34" fmla="*/ 210 w 425"/>
                <a:gd name="T35" fmla="*/ 24 h 204"/>
                <a:gd name="T36" fmla="*/ 163 w 425"/>
                <a:gd name="T37" fmla="*/ 42 h 204"/>
                <a:gd name="T38" fmla="*/ 163 w 425"/>
                <a:gd name="T39" fmla="*/ 87 h 204"/>
                <a:gd name="T40" fmla="*/ 140 w 425"/>
                <a:gd name="T41" fmla="*/ 87 h 204"/>
                <a:gd name="T42" fmla="*/ 53 w 425"/>
                <a:gd name="T43" fmla="*/ 87 h 204"/>
                <a:gd name="T44" fmla="*/ 12 w 425"/>
                <a:gd name="T45" fmla="*/ 99 h 204"/>
                <a:gd name="T46" fmla="*/ 0 w 425"/>
                <a:gd name="T47" fmla="*/ 13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25" h="204">
                  <a:moveTo>
                    <a:pt x="0" y="134"/>
                  </a:moveTo>
                  <a:lnTo>
                    <a:pt x="6" y="157"/>
                  </a:lnTo>
                  <a:lnTo>
                    <a:pt x="70" y="181"/>
                  </a:lnTo>
                  <a:lnTo>
                    <a:pt x="100" y="134"/>
                  </a:lnTo>
                  <a:lnTo>
                    <a:pt x="187" y="152"/>
                  </a:lnTo>
                  <a:lnTo>
                    <a:pt x="187" y="181"/>
                  </a:lnTo>
                  <a:lnTo>
                    <a:pt x="163" y="204"/>
                  </a:lnTo>
                  <a:lnTo>
                    <a:pt x="285" y="198"/>
                  </a:lnTo>
                  <a:lnTo>
                    <a:pt x="320" y="181"/>
                  </a:lnTo>
                  <a:lnTo>
                    <a:pt x="344" y="181"/>
                  </a:lnTo>
                  <a:lnTo>
                    <a:pt x="367" y="134"/>
                  </a:lnTo>
                  <a:lnTo>
                    <a:pt x="425" y="94"/>
                  </a:lnTo>
                  <a:lnTo>
                    <a:pt x="407" y="47"/>
                  </a:lnTo>
                  <a:lnTo>
                    <a:pt x="390" y="24"/>
                  </a:lnTo>
                  <a:lnTo>
                    <a:pt x="372" y="24"/>
                  </a:lnTo>
                  <a:lnTo>
                    <a:pt x="320" y="0"/>
                  </a:lnTo>
                  <a:lnTo>
                    <a:pt x="280" y="12"/>
                  </a:lnTo>
                  <a:lnTo>
                    <a:pt x="210" y="24"/>
                  </a:lnTo>
                  <a:lnTo>
                    <a:pt x="163" y="42"/>
                  </a:lnTo>
                  <a:lnTo>
                    <a:pt x="163" y="87"/>
                  </a:lnTo>
                  <a:lnTo>
                    <a:pt x="140" y="87"/>
                  </a:lnTo>
                  <a:lnTo>
                    <a:pt x="53" y="87"/>
                  </a:lnTo>
                  <a:lnTo>
                    <a:pt x="12" y="99"/>
                  </a:lnTo>
                  <a:lnTo>
                    <a:pt x="0" y="134"/>
                  </a:lnTo>
                  <a:close/>
                </a:path>
              </a:pathLst>
            </a:custGeom>
            <a:grpFill/>
            <a:ln w="9525">
              <a:solidFill>
                <a:srgbClr val="F7F7F7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59" name="Freeform 911"/>
            <p:cNvSpPr>
              <a:spLocks/>
            </p:cNvSpPr>
            <p:nvPr/>
          </p:nvSpPr>
          <p:spPr bwMode="auto">
            <a:xfrm>
              <a:off x="3157514" y="3106454"/>
              <a:ext cx="203930" cy="104453"/>
            </a:xfrm>
            <a:custGeom>
              <a:avLst/>
              <a:gdLst>
                <a:gd name="T0" fmla="*/ 104 w 372"/>
                <a:gd name="T1" fmla="*/ 23 h 227"/>
                <a:gd name="T2" fmla="*/ 35 w 372"/>
                <a:gd name="T3" fmla="*/ 70 h 227"/>
                <a:gd name="T4" fmla="*/ 0 w 372"/>
                <a:gd name="T5" fmla="*/ 123 h 227"/>
                <a:gd name="T6" fmla="*/ 70 w 372"/>
                <a:gd name="T7" fmla="*/ 157 h 227"/>
                <a:gd name="T8" fmla="*/ 104 w 372"/>
                <a:gd name="T9" fmla="*/ 203 h 227"/>
                <a:gd name="T10" fmla="*/ 116 w 372"/>
                <a:gd name="T11" fmla="*/ 227 h 227"/>
                <a:gd name="T12" fmla="*/ 174 w 372"/>
                <a:gd name="T13" fmla="*/ 203 h 227"/>
                <a:gd name="T14" fmla="*/ 204 w 372"/>
                <a:gd name="T15" fmla="*/ 198 h 227"/>
                <a:gd name="T16" fmla="*/ 239 w 372"/>
                <a:gd name="T17" fmla="*/ 180 h 227"/>
                <a:gd name="T18" fmla="*/ 261 w 372"/>
                <a:gd name="T19" fmla="*/ 163 h 227"/>
                <a:gd name="T20" fmla="*/ 308 w 372"/>
                <a:gd name="T21" fmla="*/ 117 h 227"/>
                <a:gd name="T22" fmla="*/ 349 w 372"/>
                <a:gd name="T23" fmla="*/ 65 h 227"/>
                <a:gd name="T24" fmla="*/ 372 w 372"/>
                <a:gd name="T25" fmla="*/ 0 h 227"/>
                <a:gd name="T26" fmla="*/ 261 w 372"/>
                <a:gd name="T27" fmla="*/ 6 h 227"/>
                <a:gd name="T28" fmla="*/ 197 w 372"/>
                <a:gd name="T29" fmla="*/ 23 h 227"/>
                <a:gd name="T30" fmla="*/ 104 w 372"/>
                <a:gd name="T31" fmla="*/ 23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72" h="227">
                  <a:moveTo>
                    <a:pt x="104" y="23"/>
                  </a:moveTo>
                  <a:lnTo>
                    <a:pt x="35" y="70"/>
                  </a:lnTo>
                  <a:lnTo>
                    <a:pt x="0" y="123"/>
                  </a:lnTo>
                  <a:lnTo>
                    <a:pt x="70" y="157"/>
                  </a:lnTo>
                  <a:lnTo>
                    <a:pt x="104" y="203"/>
                  </a:lnTo>
                  <a:lnTo>
                    <a:pt x="116" y="227"/>
                  </a:lnTo>
                  <a:lnTo>
                    <a:pt x="174" y="203"/>
                  </a:lnTo>
                  <a:lnTo>
                    <a:pt x="204" y="198"/>
                  </a:lnTo>
                  <a:lnTo>
                    <a:pt x="239" y="180"/>
                  </a:lnTo>
                  <a:lnTo>
                    <a:pt x="261" y="163"/>
                  </a:lnTo>
                  <a:lnTo>
                    <a:pt x="308" y="117"/>
                  </a:lnTo>
                  <a:lnTo>
                    <a:pt x="349" y="65"/>
                  </a:lnTo>
                  <a:lnTo>
                    <a:pt x="372" y="0"/>
                  </a:lnTo>
                  <a:lnTo>
                    <a:pt x="261" y="6"/>
                  </a:lnTo>
                  <a:lnTo>
                    <a:pt x="197" y="23"/>
                  </a:lnTo>
                  <a:lnTo>
                    <a:pt x="104" y="23"/>
                  </a:lnTo>
                  <a:close/>
                </a:path>
              </a:pathLst>
            </a:custGeom>
            <a:grpFill/>
            <a:ln w="9525">
              <a:solidFill>
                <a:srgbClr val="F7F7F7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60" name="Freeform 912"/>
            <p:cNvSpPr>
              <a:spLocks/>
            </p:cNvSpPr>
            <p:nvPr/>
          </p:nvSpPr>
          <p:spPr bwMode="auto">
            <a:xfrm>
              <a:off x="2958558" y="3121376"/>
              <a:ext cx="29843" cy="19895"/>
            </a:xfrm>
            <a:custGeom>
              <a:avLst/>
              <a:gdLst>
                <a:gd name="T0" fmla="*/ 52 w 52"/>
                <a:gd name="T1" fmla="*/ 0 h 41"/>
                <a:gd name="T2" fmla="*/ 0 w 52"/>
                <a:gd name="T3" fmla="*/ 0 h 41"/>
                <a:gd name="T4" fmla="*/ 6 w 52"/>
                <a:gd name="T5" fmla="*/ 35 h 41"/>
                <a:gd name="T6" fmla="*/ 35 w 52"/>
                <a:gd name="T7" fmla="*/ 41 h 41"/>
                <a:gd name="T8" fmla="*/ 52 w 52"/>
                <a:gd name="T9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41">
                  <a:moveTo>
                    <a:pt x="52" y="0"/>
                  </a:moveTo>
                  <a:lnTo>
                    <a:pt x="0" y="0"/>
                  </a:lnTo>
                  <a:lnTo>
                    <a:pt x="6" y="35"/>
                  </a:lnTo>
                  <a:lnTo>
                    <a:pt x="35" y="41"/>
                  </a:lnTo>
                  <a:lnTo>
                    <a:pt x="52" y="0"/>
                  </a:lnTo>
                  <a:close/>
                </a:path>
              </a:pathLst>
            </a:custGeom>
            <a:grpFill/>
            <a:ln w="9525">
              <a:solidFill>
                <a:srgbClr val="F7F7F7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61" name="Freeform 913"/>
            <p:cNvSpPr>
              <a:spLocks/>
            </p:cNvSpPr>
            <p:nvPr/>
          </p:nvSpPr>
          <p:spPr bwMode="auto">
            <a:xfrm>
              <a:off x="2859081" y="3111428"/>
              <a:ext cx="104453" cy="74608"/>
            </a:xfrm>
            <a:custGeom>
              <a:avLst/>
              <a:gdLst>
                <a:gd name="T0" fmla="*/ 181 w 192"/>
                <a:gd name="T1" fmla="*/ 23 h 162"/>
                <a:gd name="T2" fmla="*/ 99 w 192"/>
                <a:gd name="T3" fmla="*/ 0 h 162"/>
                <a:gd name="T4" fmla="*/ 47 w 192"/>
                <a:gd name="T5" fmla="*/ 29 h 162"/>
                <a:gd name="T6" fmla="*/ 0 w 192"/>
                <a:gd name="T7" fmla="*/ 75 h 162"/>
                <a:gd name="T8" fmla="*/ 24 w 192"/>
                <a:gd name="T9" fmla="*/ 145 h 162"/>
                <a:gd name="T10" fmla="*/ 70 w 192"/>
                <a:gd name="T11" fmla="*/ 162 h 162"/>
                <a:gd name="T12" fmla="*/ 117 w 192"/>
                <a:gd name="T13" fmla="*/ 145 h 162"/>
                <a:gd name="T14" fmla="*/ 122 w 192"/>
                <a:gd name="T15" fmla="*/ 99 h 162"/>
                <a:gd name="T16" fmla="*/ 140 w 192"/>
                <a:gd name="T17" fmla="*/ 99 h 162"/>
                <a:gd name="T18" fmla="*/ 164 w 192"/>
                <a:gd name="T19" fmla="*/ 87 h 162"/>
                <a:gd name="T20" fmla="*/ 181 w 192"/>
                <a:gd name="T21" fmla="*/ 75 h 162"/>
                <a:gd name="T22" fmla="*/ 192 w 192"/>
                <a:gd name="T23" fmla="*/ 52 h 162"/>
                <a:gd name="T24" fmla="*/ 181 w 192"/>
                <a:gd name="T25" fmla="*/ 23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2" h="162">
                  <a:moveTo>
                    <a:pt x="181" y="23"/>
                  </a:moveTo>
                  <a:lnTo>
                    <a:pt x="99" y="0"/>
                  </a:lnTo>
                  <a:lnTo>
                    <a:pt x="47" y="29"/>
                  </a:lnTo>
                  <a:lnTo>
                    <a:pt x="0" y="75"/>
                  </a:lnTo>
                  <a:lnTo>
                    <a:pt x="24" y="145"/>
                  </a:lnTo>
                  <a:lnTo>
                    <a:pt x="70" y="162"/>
                  </a:lnTo>
                  <a:lnTo>
                    <a:pt x="117" y="145"/>
                  </a:lnTo>
                  <a:lnTo>
                    <a:pt x="122" y="99"/>
                  </a:lnTo>
                  <a:lnTo>
                    <a:pt x="140" y="99"/>
                  </a:lnTo>
                  <a:lnTo>
                    <a:pt x="164" y="87"/>
                  </a:lnTo>
                  <a:lnTo>
                    <a:pt x="181" y="75"/>
                  </a:lnTo>
                  <a:lnTo>
                    <a:pt x="192" y="52"/>
                  </a:lnTo>
                  <a:lnTo>
                    <a:pt x="181" y="23"/>
                  </a:lnTo>
                  <a:close/>
                </a:path>
              </a:pathLst>
            </a:custGeom>
            <a:grpFill/>
            <a:ln w="9525">
              <a:solidFill>
                <a:srgbClr val="F7F7F7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62" name="Freeform 914"/>
            <p:cNvSpPr>
              <a:spLocks/>
            </p:cNvSpPr>
            <p:nvPr/>
          </p:nvSpPr>
          <p:spPr bwMode="auto">
            <a:xfrm>
              <a:off x="2849133" y="3141272"/>
              <a:ext cx="368068" cy="303408"/>
            </a:xfrm>
            <a:custGeom>
              <a:avLst/>
              <a:gdLst>
                <a:gd name="T0" fmla="*/ 53 w 680"/>
                <a:gd name="T1" fmla="*/ 93 h 656"/>
                <a:gd name="T2" fmla="*/ 41 w 680"/>
                <a:gd name="T3" fmla="*/ 128 h 656"/>
                <a:gd name="T4" fmla="*/ 18 w 680"/>
                <a:gd name="T5" fmla="*/ 140 h 656"/>
                <a:gd name="T6" fmla="*/ 6 w 680"/>
                <a:gd name="T7" fmla="*/ 175 h 656"/>
                <a:gd name="T8" fmla="*/ 0 w 680"/>
                <a:gd name="T9" fmla="*/ 203 h 656"/>
                <a:gd name="T10" fmla="*/ 0 w 680"/>
                <a:gd name="T11" fmla="*/ 255 h 656"/>
                <a:gd name="T12" fmla="*/ 30 w 680"/>
                <a:gd name="T13" fmla="*/ 238 h 656"/>
                <a:gd name="T14" fmla="*/ 65 w 680"/>
                <a:gd name="T15" fmla="*/ 220 h 656"/>
                <a:gd name="T16" fmla="*/ 122 w 680"/>
                <a:gd name="T17" fmla="*/ 203 h 656"/>
                <a:gd name="T18" fmla="*/ 180 w 680"/>
                <a:gd name="T19" fmla="*/ 180 h 656"/>
                <a:gd name="T20" fmla="*/ 274 w 680"/>
                <a:gd name="T21" fmla="*/ 203 h 656"/>
                <a:gd name="T22" fmla="*/ 297 w 680"/>
                <a:gd name="T23" fmla="*/ 250 h 656"/>
                <a:gd name="T24" fmla="*/ 297 w 680"/>
                <a:gd name="T25" fmla="*/ 290 h 656"/>
                <a:gd name="T26" fmla="*/ 431 w 680"/>
                <a:gd name="T27" fmla="*/ 429 h 656"/>
                <a:gd name="T28" fmla="*/ 494 w 680"/>
                <a:gd name="T29" fmla="*/ 441 h 656"/>
                <a:gd name="T30" fmla="*/ 564 w 680"/>
                <a:gd name="T31" fmla="*/ 499 h 656"/>
                <a:gd name="T32" fmla="*/ 588 w 680"/>
                <a:gd name="T33" fmla="*/ 563 h 656"/>
                <a:gd name="T34" fmla="*/ 558 w 680"/>
                <a:gd name="T35" fmla="*/ 610 h 656"/>
                <a:gd name="T36" fmla="*/ 564 w 680"/>
                <a:gd name="T37" fmla="*/ 656 h 656"/>
                <a:gd name="T38" fmla="*/ 628 w 680"/>
                <a:gd name="T39" fmla="*/ 575 h 656"/>
                <a:gd name="T40" fmla="*/ 605 w 680"/>
                <a:gd name="T41" fmla="*/ 511 h 656"/>
                <a:gd name="T42" fmla="*/ 611 w 680"/>
                <a:gd name="T43" fmla="*/ 453 h 656"/>
                <a:gd name="T44" fmla="*/ 651 w 680"/>
                <a:gd name="T45" fmla="*/ 499 h 656"/>
                <a:gd name="T46" fmla="*/ 680 w 680"/>
                <a:gd name="T47" fmla="*/ 523 h 656"/>
                <a:gd name="T48" fmla="*/ 680 w 680"/>
                <a:gd name="T49" fmla="*/ 476 h 656"/>
                <a:gd name="T50" fmla="*/ 611 w 680"/>
                <a:gd name="T51" fmla="*/ 407 h 656"/>
                <a:gd name="T52" fmla="*/ 588 w 680"/>
                <a:gd name="T53" fmla="*/ 407 h 656"/>
                <a:gd name="T54" fmla="*/ 564 w 680"/>
                <a:gd name="T55" fmla="*/ 360 h 656"/>
                <a:gd name="T56" fmla="*/ 524 w 680"/>
                <a:gd name="T57" fmla="*/ 342 h 656"/>
                <a:gd name="T58" fmla="*/ 477 w 680"/>
                <a:gd name="T59" fmla="*/ 314 h 656"/>
                <a:gd name="T60" fmla="*/ 424 w 680"/>
                <a:gd name="T61" fmla="*/ 279 h 656"/>
                <a:gd name="T62" fmla="*/ 384 w 680"/>
                <a:gd name="T63" fmla="*/ 227 h 656"/>
                <a:gd name="T64" fmla="*/ 361 w 680"/>
                <a:gd name="T65" fmla="*/ 180 h 656"/>
                <a:gd name="T66" fmla="*/ 361 w 680"/>
                <a:gd name="T67" fmla="*/ 157 h 656"/>
                <a:gd name="T68" fmla="*/ 361 w 680"/>
                <a:gd name="T69" fmla="*/ 110 h 656"/>
                <a:gd name="T70" fmla="*/ 384 w 680"/>
                <a:gd name="T71" fmla="*/ 110 h 656"/>
                <a:gd name="T72" fmla="*/ 407 w 680"/>
                <a:gd name="T73" fmla="*/ 70 h 656"/>
                <a:gd name="T74" fmla="*/ 431 w 680"/>
                <a:gd name="T75" fmla="*/ 47 h 656"/>
                <a:gd name="T76" fmla="*/ 431 w 680"/>
                <a:gd name="T77" fmla="*/ 23 h 656"/>
                <a:gd name="T78" fmla="*/ 337 w 680"/>
                <a:gd name="T79" fmla="*/ 0 h 656"/>
                <a:gd name="T80" fmla="*/ 314 w 680"/>
                <a:gd name="T81" fmla="*/ 47 h 656"/>
                <a:gd name="T82" fmla="*/ 250 w 680"/>
                <a:gd name="T83" fmla="*/ 23 h 656"/>
                <a:gd name="T84" fmla="*/ 227 w 680"/>
                <a:gd name="T85" fmla="*/ 0 h 656"/>
                <a:gd name="T86" fmla="*/ 180 w 680"/>
                <a:gd name="T87" fmla="*/ 41 h 656"/>
                <a:gd name="T88" fmla="*/ 140 w 680"/>
                <a:gd name="T89" fmla="*/ 47 h 656"/>
                <a:gd name="T90" fmla="*/ 134 w 680"/>
                <a:gd name="T91" fmla="*/ 87 h 656"/>
                <a:gd name="T92" fmla="*/ 100 w 680"/>
                <a:gd name="T93" fmla="*/ 110 h 656"/>
                <a:gd name="T94" fmla="*/ 70 w 680"/>
                <a:gd name="T95" fmla="*/ 110 h 656"/>
                <a:gd name="T96" fmla="*/ 53 w 680"/>
                <a:gd name="T97" fmla="*/ 93 h 6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680" h="656">
                  <a:moveTo>
                    <a:pt x="53" y="93"/>
                  </a:moveTo>
                  <a:lnTo>
                    <a:pt x="41" y="128"/>
                  </a:lnTo>
                  <a:lnTo>
                    <a:pt x="18" y="140"/>
                  </a:lnTo>
                  <a:lnTo>
                    <a:pt x="6" y="175"/>
                  </a:lnTo>
                  <a:lnTo>
                    <a:pt x="0" y="203"/>
                  </a:lnTo>
                  <a:lnTo>
                    <a:pt x="0" y="255"/>
                  </a:lnTo>
                  <a:lnTo>
                    <a:pt x="30" y="238"/>
                  </a:lnTo>
                  <a:lnTo>
                    <a:pt x="65" y="220"/>
                  </a:lnTo>
                  <a:lnTo>
                    <a:pt x="122" y="203"/>
                  </a:lnTo>
                  <a:lnTo>
                    <a:pt x="180" y="180"/>
                  </a:lnTo>
                  <a:lnTo>
                    <a:pt x="274" y="203"/>
                  </a:lnTo>
                  <a:lnTo>
                    <a:pt x="297" y="250"/>
                  </a:lnTo>
                  <a:lnTo>
                    <a:pt x="297" y="290"/>
                  </a:lnTo>
                  <a:lnTo>
                    <a:pt x="431" y="429"/>
                  </a:lnTo>
                  <a:lnTo>
                    <a:pt x="494" y="441"/>
                  </a:lnTo>
                  <a:lnTo>
                    <a:pt x="564" y="499"/>
                  </a:lnTo>
                  <a:lnTo>
                    <a:pt x="588" y="563"/>
                  </a:lnTo>
                  <a:lnTo>
                    <a:pt x="558" y="610"/>
                  </a:lnTo>
                  <a:lnTo>
                    <a:pt x="564" y="656"/>
                  </a:lnTo>
                  <a:lnTo>
                    <a:pt x="628" y="575"/>
                  </a:lnTo>
                  <a:lnTo>
                    <a:pt x="605" y="511"/>
                  </a:lnTo>
                  <a:lnTo>
                    <a:pt x="611" y="453"/>
                  </a:lnTo>
                  <a:lnTo>
                    <a:pt x="651" y="499"/>
                  </a:lnTo>
                  <a:lnTo>
                    <a:pt x="680" y="523"/>
                  </a:lnTo>
                  <a:lnTo>
                    <a:pt x="680" y="476"/>
                  </a:lnTo>
                  <a:lnTo>
                    <a:pt x="611" y="407"/>
                  </a:lnTo>
                  <a:lnTo>
                    <a:pt x="588" y="407"/>
                  </a:lnTo>
                  <a:lnTo>
                    <a:pt x="564" y="360"/>
                  </a:lnTo>
                  <a:lnTo>
                    <a:pt x="524" y="342"/>
                  </a:lnTo>
                  <a:lnTo>
                    <a:pt x="477" y="314"/>
                  </a:lnTo>
                  <a:lnTo>
                    <a:pt x="424" y="279"/>
                  </a:lnTo>
                  <a:lnTo>
                    <a:pt x="384" y="227"/>
                  </a:lnTo>
                  <a:lnTo>
                    <a:pt x="361" y="180"/>
                  </a:lnTo>
                  <a:lnTo>
                    <a:pt x="361" y="157"/>
                  </a:lnTo>
                  <a:lnTo>
                    <a:pt x="361" y="110"/>
                  </a:lnTo>
                  <a:lnTo>
                    <a:pt x="384" y="110"/>
                  </a:lnTo>
                  <a:lnTo>
                    <a:pt x="407" y="70"/>
                  </a:lnTo>
                  <a:lnTo>
                    <a:pt x="431" y="47"/>
                  </a:lnTo>
                  <a:lnTo>
                    <a:pt x="431" y="23"/>
                  </a:lnTo>
                  <a:lnTo>
                    <a:pt x="337" y="0"/>
                  </a:lnTo>
                  <a:lnTo>
                    <a:pt x="314" y="47"/>
                  </a:lnTo>
                  <a:lnTo>
                    <a:pt x="250" y="23"/>
                  </a:lnTo>
                  <a:lnTo>
                    <a:pt x="227" y="0"/>
                  </a:lnTo>
                  <a:lnTo>
                    <a:pt x="180" y="41"/>
                  </a:lnTo>
                  <a:lnTo>
                    <a:pt x="140" y="47"/>
                  </a:lnTo>
                  <a:lnTo>
                    <a:pt x="134" y="87"/>
                  </a:lnTo>
                  <a:lnTo>
                    <a:pt x="100" y="110"/>
                  </a:lnTo>
                  <a:lnTo>
                    <a:pt x="70" y="110"/>
                  </a:lnTo>
                  <a:lnTo>
                    <a:pt x="53" y="93"/>
                  </a:lnTo>
                  <a:close/>
                </a:path>
              </a:pathLst>
            </a:custGeom>
            <a:grpFill/>
            <a:ln w="9525">
              <a:solidFill>
                <a:srgbClr val="F7F7F7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63" name="Freeform 915"/>
            <p:cNvSpPr>
              <a:spLocks/>
            </p:cNvSpPr>
            <p:nvPr/>
          </p:nvSpPr>
          <p:spPr bwMode="auto">
            <a:xfrm>
              <a:off x="3043115" y="3434731"/>
              <a:ext cx="89530" cy="44765"/>
            </a:xfrm>
            <a:custGeom>
              <a:avLst/>
              <a:gdLst>
                <a:gd name="T0" fmla="*/ 163 w 163"/>
                <a:gd name="T1" fmla="*/ 23 h 105"/>
                <a:gd name="T2" fmla="*/ 133 w 163"/>
                <a:gd name="T3" fmla="*/ 47 h 105"/>
                <a:gd name="T4" fmla="*/ 145 w 163"/>
                <a:gd name="T5" fmla="*/ 105 h 105"/>
                <a:gd name="T6" fmla="*/ 70 w 163"/>
                <a:gd name="T7" fmla="*/ 93 h 105"/>
                <a:gd name="T8" fmla="*/ 0 w 163"/>
                <a:gd name="T9" fmla="*/ 93 h 105"/>
                <a:gd name="T10" fmla="*/ 0 w 163"/>
                <a:gd name="T11" fmla="*/ 65 h 105"/>
                <a:gd name="T12" fmla="*/ 23 w 163"/>
                <a:gd name="T13" fmla="*/ 23 h 105"/>
                <a:gd name="T14" fmla="*/ 70 w 163"/>
                <a:gd name="T15" fmla="*/ 23 h 105"/>
                <a:gd name="T16" fmla="*/ 116 w 163"/>
                <a:gd name="T17" fmla="*/ 0 h 105"/>
                <a:gd name="T18" fmla="*/ 133 w 163"/>
                <a:gd name="T19" fmla="*/ 0 h 105"/>
                <a:gd name="T20" fmla="*/ 163 w 163"/>
                <a:gd name="T21" fmla="*/ 23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63" h="105">
                  <a:moveTo>
                    <a:pt x="163" y="23"/>
                  </a:moveTo>
                  <a:lnTo>
                    <a:pt x="133" y="47"/>
                  </a:lnTo>
                  <a:lnTo>
                    <a:pt x="145" y="105"/>
                  </a:lnTo>
                  <a:lnTo>
                    <a:pt x="70" y="93"/>
                  </a:lnTo>
                  <a:lnTo>
                    <a:pt x="0" y="93"/>
                  </a:lnTo>
                  <a:lnTo>
                    <a:pt x="0" y="65"/>
                  </a:lnTo>
                  <a:lnTo>
                    <a:pt x="23" y="23"/>
                  </a:lnTo>
                  <a:lnTo>
                    <a:pt x="70" y="23"/>
                  </a:lnTo>
                  <a:lnTo>
                    <a:pt x="116" y="0"/>
                  </a:lnTo>
                  <a:lnTo>
                    <a:pt x="133" y="0"/>
                  </a:lnTo>
                  <a:lnTo>
                    <a:pt x="163" y="23"/>
                  </a:lnTo>
                  <a:close/>
                </a:path>
              </a:pathLst>
            </a:custGeom>
            <a:grpFill/>
            <a:ln w="9525">
              <a:solidFill>
                <a:srgbClr val="F7F7F7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64" name="Freeform 916"/>
            <p:cNvSpPr>
              <a:spLocks/>
            </p:cNvSpPr>
            <p:nvPr/>
          </p:nvSpPr>
          <p:spPr bwMode="auto">
            <a:xfrm>
              <a:off x="2555674" y="2997028"/>
              <a:ext cx="358121" cy="318329"/>
            </a:xfrm>
            <a:custGeom>
              <a:avLst/>
              <a:gdLst>
                <a:gd name="T0" fmla="*/ 540 w 657"/>
                <a:gd name="T1" fmla="*/ 546 h 680"/>
                <a:gd name="T2" fmla="*/ 471 w 657"/>
                <a:gd name="T3" fmla="*/ 546 h 680"/>
                <a:gd name="T4" fmla="*/ 471 w 657"/>
                <a:gd name="T5" fmla="*/ 593 h 680"/>
                <a:gd name="T6" fmla="*/ 430 w 657"/>
                <a:gd name="T7" fmla="*/ 593 h 680"/>
                <a:gd name="T8" fmla="*/ 406 w 657"/>
                <a:gd name="T9" fmla="*/ 610 h 680"/>
                <a:gd name="T10" fmla="*/ 383 w 657"/>
                <a:gd name="T11" fmla="*/ 680 h 680"/>
                <a:gd name="T12" fmla="*/ 273 w 657"/>
                <a:gd name="T13" fmla="*/ 593 h 680"/>
                <a:gd name="T14" fmla="*/ 250 w 657"/>
                <a:gd name="T15" fmla="*/ 563 h 680"/>
                <a:gd name="T16" fmla="*/ 116 w 657"/>
                <a:gd name="T17" fmla="*/ 546 h 680"/>
                <a:gd name="T18" fmla="*/ 69 w 657"/>
                <a:gd name="T19" fmla="*/ 499 h 680"/>
                <a:gd name="T20" fmla="*/ 116 w 657"/>
                <a:gd name="T21" fmla="*/ 453 h 680"/>
                <a:gd name="T22" fmla="*/ 134 w 657"/>
                <a:gd name="T23" fmla="*/ 319 h 680"/>
                <a:gd name="T24" fmla="*/ 116 w 657"/>
                <a:gd name="T25" fmla="*/ 273 h 680"/>
                <a:gd name="T26" fmla="*/ 69 w 657"/>
                <a:gd name="T27" fmla="*/ 232 h 680"/>
                <a:gd name="T28" fmla="*/ 0 w 657"/>
                <a:gd name="T29" fmla="*/ 186 h 680"/>
                <a:gd name="T30" fmla="*/ 0 w 657"/>
                <a:gd name="T31" fmla="*/ 162 h 680"/>
                <a:gd name="T32" fmla="*/ 47 w 657"/>
                <a:gd name="T33" fmla="*/ 139 h 680"/>
                <a:gd name="T34" fmla="*/ 93 w 657"/>
                <a:gd name="T35" fmla="*/ 116 h 680"/>
                <a:gd name="T36" fmla="*/ 204 w 657"/>
                <a:gd name="T37" fmla="*/ 70 h 680"/>
                <a:gd name="T38" fmla="*/ 273 w 657"/>
                <a:gd name="T39" fmla="*/ 70 h 680"/>
                <a:gd name="T40" fmla="*/ 360 w 657"/>
                <a:gd name="T41" fmla="*/ 0 h 680"/>
                <a:gd name="T42" fmla="*/ 424 w 657"/>
                <a:gd name="T43" fmla="*/ 47 h 680"/>
                <a:gd name="T44" fmla="*/ 540 w 657"/>
                <a:gd name="T45" fmla="*/ 116 h 680"/>
                <a:gd name="T46" fmla="*/ 581 w 657"/>
                <a:gd name="T47" fmla="*/ 139 h 680"/>
                <a:gd name="T48" fmla="*/ 616 w 657"/>
                <a:gd name="T49" fmla="*/ 134 h 680"/>
                <a:gd name="T50" fmla="*/ 650 w 657"/>
                <a:gd name="T51" fmla="*/ 162 h 680"/>
                <a:gd name="T52" fmla="*/ 650 w 657"/>
                <a:gd name="T53" fmla="*/ 197 h 680"/>
                <a:gd name="T54" fmla="*/ 657 w 657"/>
                <a:gd name="T55" fmla="*/ 244 h 680"/>
                <a:gd name="T56" fmla="*/ 587 w 657"/>
                <a:gd name="T57" fmla="*/ 296 h 680"/>
                <a:gd name="T58" fmla="*/ 563 w 657"/>
                <a:gd name="T59" fmla="*/ 319 h 680"/>
                <a:gd name="T60" fmla="*/ 587 w 657"/>
                <a:gd name="T61" fmla="*/ 406 h 680"/>
                <a:gd name="T62" fmla="*/ 587 w 657"/>
                <a:gd name="T63" fmla="*/ 429 h 680"/>
                <a:gd name="T64" fmla="*/ 563 w 657"/>
                <a:gd name="T65" fmla="*/ 429 h 680"/>
                <a:gd name="T66" fmla="*/ 540 w 657"/>
                <a:gd name="T67" fmla="*/ 499 h 680"/>
                <a:gd name="T68" fmla="*/ 540 w 657"/>
                <a:gd name="T69" fmla="*/ 546 h 6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657" h="680">
                  <a:moveTo>
                    <a:pt x="540" y="546"/>
                  </a:moveTo>
                  <a:lnTo>
                    <a:pt x="471" y="546"/>
                  </a:lnTo>
                  <a:lnTo>
                    <a:pt x="471" y="593"/>
                  </a:lnTo>
                  <a:lnTo>
                    <a:pt x="430" y="593"/>
                  </a:lnTo>
                  <a:lnTo>
                    <a:pt x="406" y="610"/>
                  </a:lnTo>
                  <a:lnTo>
                    <a:pt x="383" y="680"/>
                  </a:lnTo>
                  <a:lnTo>
                    <a:pt x="273" y="593"/>
                  </a:lnTo>
                  <a:lnTo>
                    <a:pt x="250" y="563"/>
                  </a:lnTo>
                  <a:lnTo>
                    <a:pt x="116" y="546"/>
                  </a:lnTo>
                  <a:lnTo>
                    <a:pt x="69" y="499"/>
                  </a:lnTo>
                  <a:lnTo>
                    <a:pt x="116" y="453"/>
                  </a:lnTo>
                  <a:lnTo>
                    <a:pt x="134" y="319"/>
                  </a:lnTo>
                  <a:lnTo>
                    <a:pt x="116" y="273"/>
                  </a:lnTo>
                  <a:lnTo>
                    <a:pt x="69" y="232"/>
                  </a:lnTo>
                  <a:lnTo>
                    <a:pt x="0" y="186"/>
                  </a:lnTo>
                  <a:lnTo>
                    <a:pt x="0" y="162"/>
                  </a:lnTo>
                  <a:lnTo>
                    <a:pt x="47" y="139"/>
                  </a:lnTo>
                  <a:lnTo>
                    <a:pt x="93" y="116"/>
                  </a:lnTo>
                  <a:lnTo>
                    <a:pt x="204" y="70"/>
                  </a:lnTo>
                  <a:lnTo>
                    <a:pt x="273" y="70"/>
                  </a:lnTo>
                  <a:lnTo>
                    <a:pt x="360" y="0"/>
                  </a:lnTo>
                  <a:lnTo>
                    <a:pt x="424" y="47"/>
                  </a:lnTo>
                  <a:lnTo>
                    <a:pt x="540" y="116"/>
                  </a:lnTo>
                  <a:lnTo>
                    <a:pt x="581" y="139"/>
                  </a:lnTo>
                  <a:lnTo>
                    <a:pt x="616" y="134"/>
                  </a:lnTo>
                  <a:lnTo>
                    <a:pt x="650" y="162"/>
                  </a:lnTo>
                  <a:lnTo>
                    <a:pt x="650" y="197"/>
                  </a:lnTo>
                  <a:lnTo>
                    <a:pt x="657" y="244"/>
                  </a:lnTo>
                  <a:lnTo>
                    <a:pt x="587" y="296"/>
                  </a:lnTo>
                  <a:lnTo>
                    <a:pt x="563" y="319"/>
                  </a:lnTo>
                  <a:lnTo>
                    <a:pt x="587" y="406"/>
                  </a:lnTo>
                  <a:lnTo>
                    <a:pt x="587" y="429"/>
                  </a:lnTo>
                  <a:lnTo>
                    <a:pt x="563" y="429"/>
                  </a:lnTo>
                  <a:lnTo>
                    <a:pt x="540" y="499"/>
                  </a:lnTo>
                  <a:lnTo>
                    <a:pt x="540" y="546"/>
                  </a:lnTo>
                  <a:close/>
                </a:path>
              </a:pathLst>
            </a:custGeom>
            <a:grpFill/>
            <a:ln w="9525">
              <a:solidFill>
                <a:srgbClr val="F7F7F7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65" name="Freeform 917"/>
            <p:cNvSpPr>
              <a:spLocks/>
            </p:cNvSpPr>
            <p:nvPr/>
          </p:nvSpPr>
          <p:spPr bwMode="auto">
            <a:xfrm>
              <a:off x="2411431" y="3215880"/>
              <a:ext cx="353146" cy="313355"/>
            </a:xfrm>
            <a:custGeom>
              <a:avLst/>
              <a:gdLst>
                <a:gd name="T0" fmla="*/ 342 w 656"/>
                <a:gd name="T1" fmla="*/ 28 h 673"/>
                <a:gd name="T2" fmla="*/ 297 w 656"/>
                <a:gd name="T3" fmla="*/ 28 h 673"/>
                <a:gd name="T4" fmla="*/ 250 w 656"/>
                <a:gd name="T5" fmla="*/ 17 h 673"/>
                <a:gd name="T6" fmla="*/ 185 w 656"/>
                <a:gd name="T7" fmla="*/ 0 h 673"/>
                <a:gd name="T8" fmla="*/ 116 w 656"/>
                <a:gd name="T9" fmla="*/ 5 h 673"/>
                <a:gd name="T10" fmla="*/ 70 w 656"/>
                <a:gd name="T11" fmla="*/ 5 h 673"/>
                <a:gd name="T12" fmla="*/ 0 w 656"/>
                <a:gd name="T13" fmla="*/ 52 h 673"/>
                <a:gd name="T14" fmla="*/ 0 w 656"/>
                <a:gd name="T15" fmla="*/ 122 h 673"/>
                <a:gd name="T16" fmla="*/ 58 w 656"/>
                <a:gd name="T17" fmla="*/ 144 h 673"/>
                <a:gd name="T18" fmla="*/ 122 w 656"/>
                <a:gd name="T19" fmla="*/ 144 h 673"/>
                <a:gd name="T20" fmla="*/ 157 w 656"/>
                <a:gd name="T21" fmla="*/ 185 h 673"/>
                <a:gd name="T22" fmla="*/ 116 w 656"/>
                <a:gd name="T23" fmla="*/ 261 h 673"/>
                <a:gd name="T24" fmla="*/ 116 w 656"/>
                <a:gd name="T25" fmla="*/ 348 h 673"/>
                <a:gd name="T26" fmla="*/ 75 w 656"/>
                <a:gd name="T27" fmla="*/ 458 h 673"/>
                <a:gd name="T28" fmla="*/ 116 w 656"/>
                <a:gd name="T29" fmla="*/ 505 h 673"/>
                <a:gd name="T30" fmla="*/ 116 w 656"/>
                <a:gd name="T31" fmla="*/ 551 h 673"/>
                <a:gd name="T32" fmla="*/ 157 w 656"/>
                <a:gd name="T33" fmla="*/ 673 h 673"/>
                <a:gd name="T34" fmla="*/ 238 w 656"/>
                <a:gd name="T35" fmla="*/ 627 h 673"/>
                <a:gd name="T36" fmla="*/ 337 w 656"/>
                <a:gd name="T37" fmla="*/ 633 h 673"/>
                <a:gd name="T38" fmla="*/ 407 w 656"/>
                <a:gd name="T39" fmla="*/ 598 h 673"/>
                <a:gd name="T40" fmla="*/ 447 w 656"/>
                <a:gd name="T41" fmla="*/ 568 h 673"/>
                <a:gd name="T42" fmla="*/ 482 w 656"/>
                <a:gd name="T43" fmla="*/ 458 h 673"/>
                <a:gd name="T44" fmla="*/ 564 w 656"/>
                <a:gd name="T45" fmla="*/ 301 h 673"/>
                <a:gd name="T46" fmla="*/ 656 w 656"/>
                <a:gd name="T47" fmla="*/ 209 h 673"/>
                <a:gd name="T48" fmla="*/ 517 w 656"/>
                <a:gd name="T49" fmla="*/ 98 h 673"/>
                <a:gd name="T50" fmla="*/ 465 w 656"/>
                <a:gd name="T51" fmla="*/ 87 h 673"/>
                <a:gd name="T52" fmla="*/ 377 w 656"/>
                <a:gd name="T53" fmla="*/ 57 h 673"/>
                <a:gd name="T54" fmla="*/ 342 w 656"/>
                <a:gd name="T55" fmla="*/ 28 h 6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656" h="673">
                  <a:moveTo>
                    <a:pt x="342" y="28"/>
                  </a:moveTo>
                  <a:lnTo>
                    <a:pt x="297" y="28"/>
                  </a:lnTo>
                  <a:lnTo>
                    <a:pt x="250" y="17"/>
                  </a:lnTo>
                  <a:lnTo>
                    <a:pt x="185" y="0"/>
                  </a:lnTo>
                  <a:lnTo>
                    <a:pt x="116" y="5"/>
                  </a:lnTo>
                  <a:lnTo>
                    <a:pt x="70" y="5"/>
                  </a:lnTo>
                  <a:lnTo>
                    <a:pt x="0" y="52"/>
                  </a:lnTo>
                  <a:lnTo>
                    <a:pt x="0" y="122"/>
                  </a:lnTo>
                  <a:lnTo>
                    <a:pt x="58" y="144"/>
                  </a:lnTo>
                  <a:lnTo>
                    <a:pt x="122" y="144"/>
                  </a:lnTo>
                  <a:lnTo>
                    <a:pt x="157" y="185"/>
                  </a:lnTo>
                  <a:lnTo>
                    <a:pt x="116" y="261"/>
                  </a:lnTo>
                  <a:lnTo>
                    <a:pt x="116" y="348"/>
                  </a:lnTo>
                  <a:lnTo>
                    <a:pt x="75" y="458"/>
                  </a:lnTo>
                  <a:lnTo>
                    <a:pt x="116" y="505"/>
                  </a:lnTo>
                  <a:lnTo>
                    <a:pt x="116" y="551"/>
                  </a:lnTo>
                  <a:lnTo>
                    <a:pt x="157" y="673"/>
                  </a:lnTo>
                  <a:lnTo>
                    <a:pt x="238" y="627"/>
                  </a:lnTo>
                  <a:lnTo>
                    <a:pt x="337" y="633"/>
                  </a:lnTo>
                  <a:lnTo>
                    <a:pt x="407" y="598"/>
                  </a:lnTo>
                  <a:lnTo>
                    <a:pt x="447" y="568"/>
                  </a:lnTo>
                  <a:lnTo>
                    <a:pt x="482" y="458"/>
                  </a:lnTo>
                  <a:lnTo>
                    <a:pt x="564" y="301"/>
                  </a:lnTo>
                  <a:lnTo>
                    <a:pt x="656" y="209"/>
                  </a:lnTo>
                  <a:lnTo>
                    <a:pt x="517" y="98"/>
                  </a:lnTo>
                  <a:lnTo>
                    <a:pt x="465" y="87"/>
                  </a:lnTo>
                  <a:lnTo>
                    <a:pt x="377" y="57"/>
                  </a:lnTo>
                  <a:lnTo>
                    <a:pt x="342" y="28"/>
                  </a:lnTo>
                  <a:close/>
                </a:path>
              </a:pathLst>
            </a:custGeom>
            <a:grpFill/>
            <a:ln w="9525">
              <a:solidFill>
                <a:srgbClr val="F7F7F7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66" name="Freeform 918"/>
            <p:cNvSpPr>
              <a:spLocks/>
            </p:cNvSpPr>
            <p:nvPr/>
          </p:nvSpPr>
          <p:spPr bwMode="auto">
            <a:xfrm>
              <a:off x="2391535" y="3275566"/>
              <a:ext cx="104453" cy="203930"/>
            </a:xfrm>
            <a:custGeom>
              <a:avLst/>
              <a:gdLst>
                <a:gd name="T0" fmla="*/ 41 w 198"/>
                <a:gd name="T1" fmla="*/ 0 h 441"/>
                <a:gd name="T2" fmla="*/ 59 w 198"/>
                <a:gd name="T3" fmla="*/ 110 h 441"/>
                <a:gd name="T4" fmla="*/ 24 w 198"/>
                <a:gd name="T5" fmla="*/ 202 h 441"/>
                <a:gd name="T6" fmla="*/ 0 w 198"/>
                <a:gd name="T7" fmla="*/ 266 h 441"/>
                <a:gd name="T8" fmla="*/ 24 w 198"/>
                <a:gd name="T9" fmla="*/ 336 h 441"/>
                <a:gd name="T10" fmla="*/ 0 w 198"/>
                <a:gd name="T11" fmla="*/ 429 h 441"/>
                <a:gd name="T12" fmla="*/ 104 w 198"/>
                <a:gd name="T13" fmla="*/ 441 h 441"/>
                <a:gd name="T14" fmla="*/ 157 w 198"/>
                <a:gd name="T15" fmla="*/ 429 h 441"/>
                <a:gd name="T16" fmla="*/ 157 w 198"/>
                <a:gd name="T17" fmla="*/ 383 h 441"/>
                <a:gd name="T18" fmla="*/ 116 w 198"/>
                <a:gd name="T19" fmla="*/ 342 h 441"/>
                <a:gd name="T20" fmla="*/ 157 w 198"/>
                <a:gd name="T21" fmla="*/ 220 h 441"/>
                <a:gd name="T22" fmla="*/ 157 w 198"/>
                <a:gd name="T23" fmla="*/ 156 h 441"/>
                <a:gd name="T24" fmla="*/ 181 w 198"/>
                <a:gd name="T25" fmla="*/ 110 h 441"/>
                <a:gd name="T26" fmla="*/ 198 w 198"/>
                <a:gd name="T27" fmla="*/ 63 h 441"/>
                <a:gd name="T28" fmla="*/ 157 w 198"/>
                <a:gd name="T29" fmla="*/ 17 h 441"/>
                <a:gd name="T30" fmla="*/ 111 w 198"/>
                <a:gd name="T31" fmla="*/ 17 h 441"/>
                <a:gd name="T32" fmla="*/ 41 w 198"/>
                <a:gd name="T33" fmla="*/ 0 h 4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98" h="441">
                  <a:moveTo>
                    <a:pt x="41" y="0"/>
                  </a:moveTo>
                  <a:lnTo>
                    <a:pt x="59" y="110"/>
                  </a:lnTo>
                  <a:lnTo>
                    <a:pt x="24" y="202"/>
                  </a:lnTo>
                  <a:lnTo>
                    <a:pt x="0" y="266"/>
                  </a:lnTo>
                  <a:lnTo>
                    <a:pt x="24" y="336"/>
                  </a:lnTo>
                  <a:lnTo>
                    <a:pt x="0" y="429"/>
                  </a:lnTo>
                  <a:lnTo>
                    <a:pt x="104" y="441"/>
                  </a:lnTo>
                  <a:lnTo>
                    <a:pt x="157" y="429"/>
                  </a:lnTo>
                  <a:lnTo>
                    <a:pt x="157" y="383"/>
                  </a:lnTo>
                  <a:lnTo>
                    <a:pt x="116" y="342"/>
                  </a:lnTo>
                  <a:lnTo>
                    <a:pt x="157" y="220"/>
                  </a:lnTo>
                  <a:lnTo>
                    <a:pt x="157" y="156"/>
                  </a:lnTo>
                  <a:lnTo>
                    <a:pt x="181" y="110"/>
                  </a:lnTo>
                  <a:lnTo>
                    <a:pt x="198" y="63"/>
                  </a:lnTo>
                  <a:lnTo>
                    <a:pt x="157" y="17"/>
                  </a:lnTo>
                  <a:lnTo>
                    <a:pt x="111" y="17"/>
                  </a:lnTo>
                  <a:lnTo>
                    <a:pt x="41" y="0"/>
                  </a:lnTo>
                  <a:close/>
                </a:path>
              </a:pathLst>
            </a:custGeom>
            <a:grpFill/>
            <a:ln w="9525">
              <a:solidFill>
                <a:srgbClr val="F7F7F7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67" name="Freeform 919"/>
            <p:cNvSpPr>
              <a:spLocks/>
            </p:cNvSpPr>
            <p:nvPr/>
          </p:nvSpPr>
          <p:spPr bwMode="auto">
            <a:xfrm>
              <a:off x="2714837" y="3370070"/>
              <a:ext cx="24870" cy="29843"/>
            </a:xfrm>
            <a:custGeom>
              <a:avLst/>
              <a:gdLst>
                <a:gd name="T0" fmla="*/ 46 w 46"/>
                <a:gd name="T1" fmla="*/ 0 h 64"/>
                <a:gd name="T2" fmla="*/ 0 w 46"/>
                <a:gd name="T3" fmla="*/ 42 h 64"/>
                <a:gd name="T4" fmla="*/ 46 w 46"/>
                <a:gd name="T5" fmla="*/ 64 h 64"/>
                <a:gd name="T6" fmla="*/ 46 w 46"/>
                <a:gd name="T7" fmla="*/ 24 h 64"/>
                <a:gd name="T8" fmla="*/ 46 w 46"/>
                <a:gd name="T9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64">
                  <a:moveTo>
                    <a:pt x="46" y="0"/>
                  </a:moveTo>
                  <a:lnTo>
                    <a:pt x="0" y="42"/>
                  </a:lnTo>
                  <a:lnTo>
                    <a:pt x="46" y="64"/>
                  </a:lnTo>
                  <a:lnTo>
                    <a:pt x="46" y="24"/>
                  </a:lnTo>
                  <a:lnTo>
                    <a:pt x="46" y="0"/>
                  </a:lnTo>
                  <a:close/>
                </a:path>
              </a:pathLst>
            </a:custGeom>
            <a:grpFill/>
            <a:ln w="9525">
              <a:solidFill>
                <a:srgbClr val="F7F7F7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68" name="Freeform 920"/>
            <p:cNvSpPr>
              <a:spLocks/>
            </p:cNvSpPr>
            <p:nvPr/>
          </p:nvSpPr>
          <p:spPr bwMode="auto">
            <a:xfrm>
              <a:off x="2908820" y="3285515"/>
              <a:ext cx="49738" cy="39791"/>
            </a:xfrm>
            <a:custGeom>
              <a:avLst/>
              <a:gdLst>
                <a:gd name="T0" fmla="*/ 70 w 94"/>
                <a:gd name="T1" fmla="*/ 0 h 93"/>
                <a:gd name="T2" fmla="*/ 0 w 94"/>
                <a:gd name="T3" fmla="*/ 46 h 93"/>
                <a:gd name="T4" fmla="*/ 47 w 94"/>
                <a:gd name="T5" fmla="*/ 70 h 93"/>
                <a:gd name="T6" fmla="*/ 47 w 94"/>
                <a:gd name="T7" fmla="*/ 93 h 93"/>
                <a:gd name="T8" fmla="*/ 94 w 94"/>
                <a:gd name="T9" fmla="*/ 93 h 93"/>
                <a:gd name="T10" fmla="*/ 94 w 94"/>
                <a:gd name="T11" fmla="*/ 28 h 93"/>
                <a:gd name="T12" fmla="*/ 94 w 94"/>
                <a:gd name="T13" fmla="*/ 0 h 93"/>
                <a:gd name="T14" fmla="*/ 70 w 94"/>
                <a:gd name="T15" fmla="*/ 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4" h="93">
                  <a:moveTo>
                    <a:pt x="70" y="0"/>
                  </a:moveTo>
                  <a:lnTo>
                    <a:pt x="0" y="46"/>
                  </a:lnTo>
                  <a:lnTo>
                    <a:pt x="47" y="70"/>
                  </a:lnTo>
                  <a:lnTo>
                    <a:pt x="47" y="93"/>
                  </a:lnTo>
                  <a:lnTo>
                    <a:pt x="94" y="93"/>
                  </a:lnTo>
                  <a:lnTo>
                    <a:pt x="94" y="28"/>
                  </a:lnTo>
                  <a:lnTo>
                    <a:pt x="94" y="0"/>
                  </a:lnTo>
                  <a:lnTo>
                    <a:pt x="70" y="0"/>
                  </a:lnTo>
                  <a:close/>
                </a:path>
              </a:pathLst>
            </a:custGeom>
            <a:grpFill/>
            <a:ln w="9525">
              <a:solidFill>
                <a:srgbClr val="F7F7F7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69" name="Freeform 921"/>
            <p:cNvSpPr>
              <a:spLocks/>
            </p:cNvSpPr>
            <p:nvPr/>
          </p:nvSpPr>
          <p:spPr bwMode="auto">
            <a:xfrm>
              <a:off x="2883950" y="3335253"/>
              <a:ext cx="74608" cy="84555"/>
            </a:xfrm>
            <a:custGeom>
              <a:avLst/>
              <a:gdLst>
                <a:gd name="T0" fmla="*/ 93 w 134"/>
                <a:gd name="T1" fmla="*/ 35 h 181"/>
                <a:gd name="T2" fmla="*/ 47 w 134"/>
                <a:gd name="T3" fmla="*/ 35 h 181"/>
                <a:gd name="T4" fmla="*/ 0 w 134"/>
                <a:gd name="T5" fmla="*/ 112 h 181"/>
                <a:gd name="T6" fmla="*/ 0 w 134"/>
                <a:gd name="T7" fmla="*/ 157 h 181"/>
                <a:gd name="T8" fmla="*/ 23 w 134"/>
                <a:gd name="T9" fmla="*/ 157 h 181"/>
                <a:gd name="T10" fmla="*/ 82 w 134"/>
                <a:gd name="T11" fmla="*/ 181 h 181"/>
                <a:gd name="T12" fmla="*/ 110 w 134"/>
                <a:gd name="T13" fmla="*/ 112 h 181"/>
                <a:gd name="T14" fmla="*/ 87 w 134"/>
                <a:gd name="T15" fmla="*/ 112 h 181"/>
                <a:gd name="T16" fmla="*/ 134 w 134"/>
                <a:gd name="T17" fmla="*/ 24 h 181"/>
                <a:gd name="T18" fmla="*/ 134 w 134"/>
                <a:gd name="T19" fmla="*/ 0 h 181"/>
                <a:gd name="T20" fmla="*/ 93 w 134"/>
                <a:gd name="T21" fmla="*/ 35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4" h="181">
                  <a:moveTo>
                    <a:pt x="93" y="35"/>
                  </a:moveTo>
                  <a:lnTo>
                    <a:pt x="47" y="35"/>
                  </a:lnTo>
                  <a:lnTo>
                    <a:pt x="0" y="112"/>
                  </a:lnTo>
                  <a:lnTo>
                    <a:pt x="0" y="157"/>
                  </a:lnTo>
                  <a:lnTo>
                    <a:pt x="23" y="157"/>
                  </a:lnTo>
                  <a:lnTo>
                    <a:pt x="82" y="181"/>
                  </a:lnTo>
                  <a:lnTo>
                    <a:pt x="110" y="112"/>
                  </a:lnTo>
                  <a:lnTo>
                    <a:pt x="87" y="112"/>
                  </a:lnTo>
                  <a:lnTo>
                    <a:pt x="134" y="24"/>
                  </a:lnTo>
                  <a:lnTo>
                    <a:pt x="134" y="0"/>
                  </a:lnTo>
                  <a:lnTo>
                    <a:pt x="93" y="35"/>
                  </a:lnTo>
                  <a:close/>
                </a:path>
              </a:pathLst>
            </a:custGeom>
            <a:grpFill/>
            <a:ln w="9525">
              <a:solidFill>
                <a:srgbClr val="F7F7F7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70" name="Freeform 922"/>
            <p:cNvSpPr>
              <a:spLocks/>
            </p:cNvSpPr>
            <p:nvPr/>
          </p:nvSpPr>
          <p:spPr bwMode="auto">
            <a:xfrm>
              <a:off x="2849133" y="3036819"/>
              <a:ext cx="34817" cy="29843"/>
            </a:xfrm>
            <a:custGeom>
              <a:avLst/>
              <a:gdLst>
                <a:gd name="T0" fmla="*/ 53 w 70"/>
                <a:gd name="T1" fmla="*/ 0 h 64"/>
                <a:gd name="T2" fmla="*/ 23 w 70"/>
                <a:gd name="T3" fmla="*/ 17 h 64"/>
                <a:gd name="T4" fmla="*/ 0 w 70"/>
                <a:gd name="T5" fmla="*/ 35 h 64"/>
                <a:gd name="T6" fmla="*/ 47 w 70"/>
                <a:gd name="T7" fmla="*/ 64 h 64"/>
                <a:gd name="T8" fmla="*/ 70 w 70"/>
                <a:gd name="T9" fmla="*/ 59 h 64"/>
                <a:gd name="T10" fmla="*/ 70 w 70"/>
                <a:gd name="T11" fmla="*/ 17 h 64"/>
                <a:gd name="T12" fmla="*/ 53 w 70"/>
                <a:gd name="T13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" h="64">
                  <a:moveTo>
                    <a:pt x="53" y="0"/>
                  </a:moveTo>
                  <a:lnTo>
                    <a:pt x="23" y="17"/>
                  </a:lnTo>
                  <a:lnTo>
                    <a:pt x="0" y="35"/>
                  </a:lnTo>
                  <a:lnTo>
                    <a:pt x="47" y="64"/>
                  </a:lnTo>
                  <a:lnTo>
                    <a:pt x="70" y="59"/>
                  </a:lnTo>
                  <a:lnTo>
                    <a:pt x="70" y="17"/>
                  </a:lnTo>
                  <a:lnTo>
                    <a:pt x="53" y="0"/>
                  </a:lnTo>
                  <a:close/>
                </a:path>
              </a:pathLst>
            </a:custGeom>
            <a:grpFill/>
            <a:ln w="9525">
              <a:solidFill>
                <a:srgbClr val="F7F7F7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71" name="Freeform 923"/>
            <p:cNvSpPr>
              <a:spLocks/>
            </p:cNvSpPr>
            <p:nvPr/>
          </p:nvSpPr>
          <p:spPr bwMode="auto">
            <a:xfrm>
              <a:off x="2874003" y="2877656"/>
              <a:ext cx="258643" cy="248695"/>
            </a:xfrm>
            <a:custGeom>
              <a:avLst/>
              <a:gdLst>
                <a:gd name="T0" fmla="*/ 0 w 477"/>
                <a:gd name="T1" fmla="*/ 267 h 534"/>
                <a:gd name="T2" fmla="*/ 0 w 477"/>
                <a:gd name="T3" fmla="*/ 314 h 534"/>
                <a:gd name="T4" fmla="*/ 23 w 477"/>
                <a:gd name="T5" fmla="*/ 359 h 534"/>
                <a:gd name="T6" fmla="*/ 23 w 477"/>
                <a:gd name="T7" fmla="*/ 383 h 534"/>
                <a:gd name="T8" fmla="*/ 63 w 477"/>
                <a:gd name="T9" fmla="*/ 429 h 534"/>
                <a:gd name="T10" fmla="*/ 63 w 477"/>
                <a:gd name="T11" fmla="*/ 499 h 534"/>
                <a:gd name="T12" fmla="*/ 87 w 477"/>
                <a:gd name="T13" fmla="*/ 516 h 534"/>
                <a:gd name="T14" fmla="*/ 140 w 477"/>
                <a:gd name="T15" fmla="*/ 534 h 534"/>
                <a:gd name="T16" fmla="*/ 197 w 477"/>
                <a:gd name="T17" fmla="*/ 528 h 534"/>
                <a:gd name="T18" fmla="*/ 250 w 477"/>
                <a:gd name="T19" fmla="*/ 516 h 534"/>
                <a:gd name="T20" fmla="*/ 297 w 477"/>
                <a:gd name="T21" fmla="*/ 516 h 534"/>
                <a:gd name="T22" fmla="*/ 360 w 477"/>
                <a:gd name="T23" fmla="*/ 516 h 534"/>
                <a:gd name="T24" fmla="*/ 372 w 477"/>
                <a:gd name="T25" fmla="*/ 476 h 534"/>
                <a:gd name="T26" fmla="*/ 407 w 477"/>
                <a:gd name="T27" fmla="*/ 459 h 534"/>
                <a:gd name="T28" fmla="*/ 407 w 477"/>
                <a:gd name="T29" fmla="*/ 406 h 534"/>
                <a:gd name="T30" fmla="*/ 360 w 477"/>
                <a:gd name="T31" fmla="*/ 359 h 534"/>
                <a:gd name="T32" fmla="*/ 384 w 477"/>
                <a:gd name="T33" fmla="*/ 337 h 534"/>
                <a:gd name="T34" fmla="*/ 454 w 477"/>
                <a:gd name="T35" fmla="*/ 279 h 534"/>
                <a:gd name="T36" fmla="*/ 477 w 477"/>
                <a:gd name="T37" fmla="*/ 261 h 534"/>
                <a:gd name="T38" fmla="*/ 477 w 477"/>
                <a:gd name="T39" fmla="*/ 180 h 534"/>
                <a:gd name="T40" fmla="*/ 430 w 477"/>
                <a:gd name="T41" fmla="*/ 157 h 534"/>
                <a:gd name="T42" fmla="*/ 447 w 477"/>
                <a:gd name="T43" fmla="*/ 87 h 534"/>
                <a:gd name="T44" fmla="*/ 447 w 477"/>
                <a:gd name="T45" fmla="*/ 46 h 534"/>
                <a:gd name="T46" fmla="*/ 360 w 477"/>
                <a:gd name="T47" fmla="*/ 23 h 534"/>
                <a:gd name="T48" fmla="*/ 267 w 477"/>
                <a:gd name="T49" fmla="*/ 23 h 534"/>
                <a:gd name="T50" fmla="*/ 209 w 477"/>
                <a:gd name="T51" fmla="*/ 0 h 534"/>
                <a:gd name="T52" fmla="*/ 157 w 477"/>
                <a:gd name="T53" fmla="*/ 0 h 534"/>
                <a:gd name="T54" fmla="*/ 157 w 477"/>
                <a:gd name="T55" fmla="*/ 46 h 534"/>
                <a:gd name="T56" fmla="*/ 110 w 477"/>
                <a:gd name="T57" fmla="*/ 63 h 534"/>
                <a:gd name="T58" fmla="*/ 63 w 477"/>
                <a:gd name="T59" fmla="*/ 87 h 534"/>
                <a:gd name="T60" fmla="*/ 93 w 477"/>
                <a:gd name="T61" fmla="*/ 133 h 534"/>
                <a:gd name="T62" fmla="*/ 46 w 477"/>
                <a:gd name="T63" fmla="*/ 180 h 534"/>
                <a:gd name="T64" fmla="*/ 63 w 477"/>
                <a:gd name="T65" fmla="*/ 220 h 534"/>
                <a:gd name="T66" fmla="*/ 63 w 477"/>
                <a:gd name="T67" fmla="*/ 249 h 534"/>
                <a:gd name="T68" fmla="*/ 46 w 477"/>
                <a:gd name="T69" fmla="*/ 249 h 534"/>
                <a:gd name="T70" fmla="*/ 0 w 477"/>
                <a:gd name="T71" fmla="*/ 267 h 5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77" h="534">
                  <a:moveTo>
                    <a:pt x="0" y="267"/>
                  </a:moveTo>
                  <a:lnTo>
                    <a:pt x="0" y="314"/>
                  </a:lnTo>
                  <a:lnTo>
                    <a:pt x="23" y="359"/>
                  </a:lnTo>
                  <a:lnTo>
                    <a:pt x="23" y="383"/>
                  </a:lnTo>
                  <a:lnTo>
                    <a:pt x="63" y="429"/>
                  </a:lnTo>
                  <a:lnTo>
                    <a:pt x="63" y="499"/>
                  </a:lnTo>
                  <a:lnTo>
                    <a:pt x="87" y="516"/>
                  </a:lnTo>
                  <a:lnTo>
                    <a:pt x="140" y="534"/>
                  </a:lnTo>
                  <a:lnTo>
                    <a:pt x="197" y="528"/>
                  </a:lnTo>
                  <a:lnTo>
                    <a:pt x="250" y="516"/>
                  </a:lnTo>
                  <a:lnTo>
                    <a:pt x="297" y="516"/>
                  </a:lnTo>
                  <a:lnTo>
                    <a:pt x="360" y="516"/>
                  </a:lnTo>
                  <a:lnTo>
                    <a:pt x="372" y="476"/>
                  </a:lnTo>
                  <a:lnTo>
                    <a:pt x="407" y="459"/>
                  </a:lnTo>
                  <a:lnTo>
                    <a:pt x="407" y="406"/>
                  </a:lnTo>
                  <a:lnTo>
                    <a:pt x="360" y="359"/>
                  </a:lnTo>
                  <a:lnTo>
                    <a:pt x="384" y="337"/>
                  </a:lnTo>
                  <a:lnTo>
                    <a:pt x="454" y="279"/>
                  </a:lnTo>
                  <a:lnTo>
                    <a:pt x="477" y="261"/>
                  </a:lnTo>
                  <a:lnTo>
                    <a:pt x="477" y="180"/>
                  </a:lnTo>
                  <a:lnTo>
                    <a:pt x="430" y="157"/>
                  </a:lnTo>
                  <a:lnTo>
                    <a:pt x="447" y="87"/>
                  </a:lnTo>
                  <a:lnTo>
                    <a:pt x="447" y="46"/>
                  </a:lnTo>
                  <a:lnTo>
                    <a:pt x="360" y="23"/>
                  </a:lnTo>
                  <a:lnTo>
                    <a:pt x="267" y="23"/>
                  </a:lnTo>
                  <a:lnTo>
                    <a:pt x="209" y="0"/>
                  </a:lnTo>
                  <a:lnTo>
                    <a:pt x="157" y="0"/>
                  </a:lnTo>
                  <a:lnTo>
                    <a:pt x="157" y="46"/>
                  </a:lnTo>
                  <a:lnTo>
                    <a:pt x="110" y="63"/>
                  </a:lnTo>
                  <a:lnTo>
                    <a:pt x="63" y="87"/>
                  </a:lnTo>
                  <a:lnTo>
                    <a:pt x="93" y="133"/>
                  </a:lnTo>
                  <a:lnTo>
                    <a:pt x="46" y="180"/>
                  </a:lnTo>
                  <a:lnTo>
                    <a:pt x="63" y="220"/>
                  </a:lnTo>
                  <a:lnTo>
                    <a:pt x="63" y="249"/>
                  </a:lnTo>
                  <a:lnTo>
                    <a:pt x="46" y="249"/>
                  </a:lnTo>
                  <a:lnTo>
                    <a:pt x="0" y="267"/>
                  </a:lnTo>
                  <a:close/>
                </a:path>
              </a:pathLst>
            </a:custGeom>
            <a:grpFill/>
            <a:ln w="9525">
              <a:solidFill>
                <a:srgbClr val="F7F7F7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72" name="Freeform 924"/>
            <p:cNvSpPr>
              <a:spLocks/>
            </p:cNvSpPr>
            <p:nvPr/>
          </p:nvSpPr>
          <p:spPr bwMode="auto">
            <a:xfrm>
              <a:off x="2749655" y="2982107"/>
              <a:ext cx="124347" cy="69635"/>
            </a:xfrm>
            <a:custGeom>
              <a:avLst/>
              <a:gdLst>
                <a:gd name="T0" fmla="*/ 140 w 233"/>
                <a:gd name="T1" fmla="*/ 0 h 157"/>
                <a:gd name="T2" fmla="*/ 227 w 233"/>
                <a:gd name="T3" fmla="*/ 76 h 157"/>
                <a:gd name="T4" fmla="*/ 227 w 233"/>
                <a:gd name="T5" fmla="*/ 94 h 157"/>
                <a:gd name="T6" fmla="*/ 233 w 233"/>
                <a:gd name="T7" fmla="*/ 117 h 157"/>
                <a:gd name="T8" fmla="*/ 203 w 233"/>
                <a:gd name="T9" fmla="*/ 139 h 157"/>
                <a:gd name="T10" fmla="*/ 168 w 233"/>
                <a:gd name="T11" fmla="*/ 157 h 157"/>
                <a:gd name="T12" fmla="*/ 23 w 233"/>
                <a:gd name="T13" fmla="*/ 76 h 157"/>
                <a:gd name="T14" fmla="*/ 0 w 233"/>
                <a:gd name="T15" fmla="*/ 47 h 157"/>
                <a:gd name="T16" fmla="*/ 46 w 233"/>
                <a:gd name="T17" fmla="*/ 29 h 157"/>
                <a:gd name="T18" fmla="*/ 70 w 233"/>
                <a:gd name="T19" fmla="*/ 29 h 157"/>
                <a:gd name="T20" fmla="*/ 93 w 233"/>
                <a:gd name="T21" fmla="*/ 0 h 157"/>
                <a:gd name="T22" fmla="*/ 140 w 233"/>
                <a:gd name="T23" fmla="*/ 0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3" h="157">
                  <a:moveTo>
                    <a:pt x="140" y="0"/>
                  </a:moveTo>
                  <a:lnTo>
                    <a:pt x="227" y="76"/>
                  </a:lnTo>
                  <a:lnTo>
                    <a:pt x="227" y="94"/>
                  </a:lnTo>
                  <a:lnTo>
                    <a:pt x="233" y="117"/>
                  </a:lnTo>
                  <a:lnTo>
                    <a:pt x="203" y="139"/>
                  </a:lnTo>
                  <a:lnTo>
                    <a:pt x="168" y="157"/>
                  </a:lnTo>
                  <a:lnTo>
                    <a:pt x="23" y="76"/>
                  </a:lnTo>
                  <a:lnTo>
                    <a:pt x="0" y="47"/>
                  </a:lnTo>
                  <a:lnTo>
                    <a:pt x="46" y="29"/>
                  </a:lnTo>
                  <a:lnTo>
                    <a:pt x="70" y="29"/>
                  </a:lnTo>
                  <a:lnTo>
                    <a:pt x="93" y="0"/>
                  </a:lnTo>
                  <a:lnTo>
                    <a:pt x="140" y="0"/>
                  </a:lnTo>
                  <a:close/>
                </a:path>
              </a:pathLst>
            </a:custGeom>
            <a:grpFill/>
            <a:ln w="9525">
              <a:solidFill>
                <a:srgbClr val="F7F7F7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73" name="Freeform 925"/>
            <p:cNvSpPr>
              <a:spLocks/>
            </p:cNvSpPr>
            <p:nvPr/>
          </p:nvSpPr>
          <p:spPr bwMode="auto">
            <a:xfrm>
              <a:off x="2814315" y="2912473"/>
              <a:ext cx="109425" cy="104453"/>
            </a:xfrm>
            <a:custGeom>
              <a:avLst/>
              <a:gdLst>
                <a:gd name="T0" fmla="*/ 0 w 209"/>
                <a:gd name="T1" fmla="*/ 150 h 226"/>
                <a:gd name="T2" fmla="*/ 46 w 209"/>
                <a:gd name="T3" fmla="*/ 179 h 226"/>
                <a:gd name="T4" fmla="*/ 116 w 209"/>
                <a:gd name="T5" fmla="*/ 226 h 226"/>
                <a:gd name="T6" fmla="*/ 122 w 209"/>
                <a:gd name="T7" fmla="*/ 197 h 226"/>
                <a:gd name="T8" fmla="*/ 157 w 209"/>
                <a:gd name="T9" fmla="*/ 185 h 226"/>
                <a:gd name="T10" fmla="*/ 179 w 209"/>
                <a:gd name="T11" fmla="*/ 179 h 226"/>
                <a:gd name="T12" fmla="*/ 186 w 209"/>
                <a:gd name="T13" fmla="*/ 150 h 226"/>
                <a:gd name="T14" fmla="*/ 162 w 209"/>
                <a:gd name="T15" fmla="*/ 110 h 226"/>
                <a:gd name="T16" fmla="*/ 209 w 209"/>
                <a:gd name="T17" fmla="*/ 63 h 226"/>
                <a:gd name="T18" fmla="*/ 209 w 209"/>
                <a:gd name="T19" fmla="*/ 40 h 226"/>
                <a:gd name="T20" fmla="*/ 191 w 209"/>
                <a:gd name="T21" fmla="*/ 23 h 226"/>
                <a:gd name="T22" fmla="*/ 209 w 209"/>
                <a:gd name="T23" fmla="*/ 0 h 226"/>
                <a:gd name="T24" fmla="*/ 92 w 209"/>
                <a:gd name="T25" fmla="*/ 40 h 226"/>
                <a:gd name="T26" fmla="*/ 92 w 209"/>
                <a:gd name="T27" fmla="*/ 87 h 226"/>
                <a:gd name="T28" fmla="*/ 46 w 209"/>
                <a:gd name="T29" fmla="*/ 110 h 226"/>
                <a:gd name="T30" fmla="*/ 5 w 209"/>
                <a:gd name="T31" fmla="*/ 115 h 226"/>
                <a:gd name="T32" fmla="*/ 0 w 209"/>
                <a:gd name="T33" fmla="*/ 150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09" h="226">
                  <a:moveTo>
                    <a:pt x="0" y="150"/>
                  </a:moveTo>
                  <a:lnTo>
                    <a:pt x="46" y="179"/>
                  </a:lnTo>
                  <a:lnTo>
                    <a:pt x="116" y="226"/>
                  </a:lnTo>
                  <a:lnTo>
                    <a:pt x="122" y="197"/>
                  </a:lnTo>
                  <a:lnTo>
                    <a:pt x="157" y="185"/>
                  </a:lnTo>
                  <a:lnTo>
                    <a:pt x="179" y="179"/>
                  </a:lnTo>
                  <a:lnTo>
                    <a:pt x="186" y="150"/>
                  </a:lnTo>
                  <a:lnTo>
                    <a:pt x="162" y="110"/>
                  </a:lnTo>
                  <a:lnTo>
                    <a:pt x="209" y="63"/>
                  </a:lnTo>
                  <a:lnTo>
                    <a:pt x="209" y="40"/>
                  </a:lnTo>
                  <a:lnTo>
                    <a:pt x="191" y="23"/>
                  </a:lnTo>
                  <a:lnTo>
                    <a:pt x="209" y="0"/>
                  </a:lnTo>
                  <a:lnTo>
                    <a:pt x="92" y="40"/>
                  </a:lnTo>
                  <a:lnTo>
                    <a:pt x="92" y="87"/>
                  </a:lnTo>
                  <a:lnTo>
                    <a:pt x="46" y="110"/>
                  </a:lnTo>
                  <a:lnTo>
                    <a:pt x="5" y="115"/>
                  </a:lnTo>
                  <a:lnTo>
                    <a:pt x="0" y="150"/>
                  </a:lnTo>
                  <a:close/>
                </a:path>
              </a:pathLst>
            </a:custGeom>
            <a:grpFill/>
            <a:ln w="9525">
              <a:solidFill>
                <a:srgbClr val="F7F7F7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74" name="Freeform 926"/>
            <p:cNvSpPr>
              <a:spLocks/>
            </p:cNvSpPr>
            <p:nvPr/>
          </p:nvSpPr>
          <p:spPr bwMode="auto">
            <a:xfrm>
              <a:off x="2958558" y="2753308"/>
              <a:ext cx="59687" cy="129321"/>
            </a:xfrm>
            <a:custGeom>
              <a:avLst/>
              <a:gdLst>
                <a:gd name="T0" fmla="*/ 0 w 110"/>
                <a:gd name="T1" fmla="*/ 274 h 279"/>
                <a:gd name="T2" fmla="*/ 0 w 110"/>
                <a:gd name="T3" fmla="*/ 204 h 279"/>
                <a:gd name="T4" fmla="*/ 23 w 110"/>
                <a:gd name="T5" fmla="*/ 117 h 279"/>
                <a:gd name="T6" fmla="*/ 0 w 110"/>
                <a:gd name="T7" fmla="*/ 70 h 279"/>
                <a:gd name="T8" fmla="*/ 46 w 110"/>
                <a:gd name="T9" fmla="*/ 0 h 279"/>
                <a:gd name="T10" fmla="*/ 93 w 110"/>
                <a:gd name="T11" fmla="*/ 70 h 279"/>
                <a:gd name="T12" fmla="*/ 110 w 110"/>
                <a:gd name="T13" fmla="*/ 117 h 279"/>
                <a:gd name="T14" fmla="*/ 70 w 110"/>
                <a:gd name="T15" fmla="*/ 187 h 279"/>
                <a:gd name="T16" fmla="*/ 70 w 110"/>
                <a:gd name="T17" fmla="*/ 250 h 279"/>
                <a:gd name="T18" fmla="*/ 93 w 110"/>
                <a:gd name="T19" fmla="*/ 279 h 279"/>
                <a:gd name="T20" fmla="*/ 40 w 110"/>
                <a:gd name="T21" fmla="*/ 274 h 279"/>
                <a:gd name="T22" fmla="*/ 0 w 110"/>
                <a:gd name="T23" fmla="*/ 274 h 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0" h="279">
                  <a:moveTo>
                    <a:pt x="0" y="274"/>
                  </a:moveTo>
                  <a:lnTo>
                    <a:pt x="0" y="204"/>
                  </a:lnTo>
                  <a:lnTo>
                    <a:pt x="23" y="117"/>
                  </a:lnTo>
                  <a:lnTo>
                    <a:pt x="0" y="70"/>
                  </a:lnTo>
                  <a:lnTo>
                    <a:pt x="46" y="0"/>
                  </a:lnTo>
                  <a:lnTo>
                    <a:pt x="93" y="70"/>
                  </a:lnTo>
                  <a:lnTo>
                    <a:pt x="110" y="117"/>
                  </a:lnTo>
                  <a:lnTo>
                    <a:pt x="70" y="187"/>
                  </a:lnTo>
                  <a:lnTo>
                    <a:pt x="70" y="250"/>
                  </a:lnTo>
                  <a:lnTo>
                    <a:pt x="93" y="279"/>
                  </a:lnTo>
                  <a:lnTo>
                    <a:pt x="40" y="274"/>
                  </a:lnTo>
                  <a:lnTo>
                    <a:pt x="0" y="274"/>
                  </a:lnTo>
                  <a:close/>
                </a:path>
              </a:pathLst>
            </a:custGeom>
            <a:grpFill/>
            <a:ln w="9525">
              <a:solidFill>
                <a:srgbClr val="F7F7F7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75" name="任意多边形 474"/>
            <p:cNvSpPr>
              <a:spLocks/>
            </p:cNvSpPr>
            <p:nvPr/>
          </p:nvSpPr>
          <p:spPr bwMode="auto">
            <a:xfrm>
              <a:off x="3446000" y="1489939"/>
              <a:ext cx="4262627" cy="2074114"/>
            </a:xfrm>
            <a:custGeom>
              <a:avLst/>
              <a:gdLst>
                <a:gd name="connsiteX0" fmla="*/ 1248612 w 3387336"/>
                <a:gd name="connsiteY0" fmla="*/ 0 h 1648214"/>
                <a:gd name="connsiteX1" fmla="*/ 1268343 w 3387336"/>
                <a:gd name="connsiteY1" fmla="*/ 23556 h 1648214"/>
                <a:gd name="connsiteX2" fmla="*/ 1305660 w 3387336"/>
                <a:gd name="connsiteY2" fmla="*/ 40855 h 1648214"/>
                <a:gd name="connsiteX3" fmla="*/ 1325819 w 3387336"/>
                <a:gd name="connsiteY3" fmla="*/ 66251 h 1648214"/>
                <a:gd name="connsiteX4" fmla="*/ 1345979 w 3387336"/>
                <a:gd name="connsiteY4" fmla="*/ 66251 h 1648214"/>
                <a:gd name="connsiteX5" fmla="*/ 1345979 w 3387336"/>
                <a:gd name="connsiteY5" fmla="*/ 40855 h 1648214"/>
                <a:gd name="connsiteX6" fmla="*/ 1365710 w 3387336"/>
                <a:gd name="connsiteY6" fmla="*/ 32021 h 1648214"/>
                <a:gd name="connsiteX7" fmla="*/ 1415895 w 3387336"/>
                <a:gd name="connsiteY7" fmla="*/ 40855 h 1648214"/>
                <a:gd name="connsiteX8" fmla="*/ 1483236 w 3387336"/>
                <a:gd name="connsiteY8" fmla="*/ 57786 h 1648214"/>
                <a:gd name="connsiteX9" fmla="*/ 1483236 w 3387336"/>
                <a:gd name="connsiteY9" fmla="*/ 83182 h 1648214"/>
                <a:gd name="connsiteX10" fmla="*/ 1500394 w 3387336"/>
                <a:gd name="connsiteY10" fmla="*/ 115203 h 1648214"/>
                <a:gd name="connsiteX11" fmla="*/ 1490528 w 3387336"/>
                <a:gd name="connsiteY11" fmla="*/ 149801 h 1648214"/>
                <a:gd name="connsiteX12" fmla="*/ 1490528 w 3387336"/>
                <a:gd name="connsiteY12" fmla="*/ 175565 h 1648214"/>
                <a:gd name="connsiteX13" fmla="*/ 1473371 w 3387336"/>
                <a:gd name="connsiteY13" fmla="*/ 198753 h 1648214"/>
                <a:gd name="connsiteX14" fmla="*/ 1443346 w 3387336"/>
                <a:gd name="connsiteY14" fmla="*/ 265372 h 1648214"/>
                <a:gd name="connsiteX15" fmla="*/ 1453211 w 3387336"/>
                <a:gd name="connsiteY15" fmla="*/ 273838 h 1648214"/>
                <a:gd name="connsiteX16" fmla="*/ 1483236 w 3387336"/>
                <a:gd name="connsiteY16" fmla="*/ 241816 h 1648214"/>
                <a:gd name="connsiteX17" fmla="*/ 1510688 w 3387336"/>
                <a:gd name="connsiteY17" fmla="*/ 224518 h 1648214"/>
                <a:gd name="connsiteX18" fmla="*/ 1510688 w 3387336"/>
                <a:gd name="connsiteY18" fmla="*/ 198753 h 1648214"/>
                <a:gd name="connsiteX19" fmla="*/ 1600334 w 3387336"/>
                <a:gd name="connsiteY19" fmla="*/ 207587 h 1648214"/>
                <a:gd name="connsiteX20" fmla="*/ 1667676 w 3387336"/>
                <a:gd name="connsiteY20" fmla="*/ 192496 h 1648214"/>
                <a:gd name="connsiteX21" fmla="*/ 1677541 w 3387336"/>
                <a:gd name="connsiteY21" fmla="*/ 198753 h 1648214"/>
                <a:gd name="connsiteX22" fmla="*/ 1687407 w 3387336"/>
                <a:gd name="connsiteY22" fmla="*/ 207587 h 1648214"/>
                <a:gd name="connsiteX23" fmla="*/ 1774908 w 3387336"/>
                <a:gd name="connsiteY23" fmla="*/ 192496 h 1648214"/>
                <a:gd name="connsiteX24" fmla="*/ 1765043 w 3387336"/>
                <a:gd name="connsiteY24" fmla="*/ 166732 h 1648214"/>
                <a:gd name="connsiteX25" fmla="*/ 1784773 w 3387336"/>
                <a:gd name="connsiteY25" fmla="*/ 158267 h 1648214"/>
                <a:gd name="connsiteX26" fmla="*/ 1852115 w 3387336"/>
                <a:gd name="connsiteY26" fmla="*/ 158267 h 1648214"/>
                <a:gd name="connsiteX27" fmla="*/ 1901871 w 3387336"/>
                <a:gd name="connsiteY27" fmla="*/ 207587 h 1648214"/>
                <a:gd name="connsiteX28" fmla="*/ 1901871 w 3387336"/>
                <a:gd name="connsiteY28" fmla="*/ 224518 h 1648214"/>
                <a:gd name="connsiteX29" fmla="*/ 1928893 w 3387336"/>
                <a:gd name="connsiteY29" fmla="*/ 224518 h 1648214"/>
                <a:gd name="connsiteX30" fmla="*/ 1949053 w 3387336"/>
                <a:gd name="connsiteY30" fmla="*/ 249914 h 1648214"/>
                <a:gd name="connsiteX31" fmla="*/ 1999238 w 3387336"/>
                <a:gd name="connsiteY31" fmla="*/ 273838 h 1648214"/>
                <a:gd name="connsiteX32" fmla="*/ 1988944 w 3387336"/>
                <a:gd name="connsiteY32" fmla="*/ 241816 h 1648214"/>
                <a:gd name="connsiteX33" fmla="*/ 2039128 w 3387336"/>
                <a:gd name="connsiteY33" fmla="*/ 207587 h 1648214"/>
                <a:gd name="connsiteX34" fmla="*/ 2066580 w 3387336"/>
                <a:gd name="connsiteY34" fmla="*/ 216052 h 1648214"/>
                <a:gd name="connsiteX35" fmla="*/ 2106041 w 3387336"/>
                <a:gd name="connsiteY35" fmla="*/ 216052 h 1648214"/>
                <a:gd name="connsiteX36" fmla="*/ 2106041 w 3387336"/>
                <a:gd name="connsiteY36" fmla="*/ 198753 h 1648214"/>
                <a:gd name="connsiteX37" fmla="*/ 2126201 w 3387336"/>
                <a:gd name="connsiteY37" fmla="*/ 198753 h 1648214"/>
                <a:gd name="connsiteX38" fmla="*/ 2086310 w 3387336"/>
                <a:gd name="connsiteY38" fmla="*/ 149801 h 1648214"/>
                <a:gd name="connsiteX39" fmla="*/ 2126201 w 3387336"/>
                <a:gd name="connsiteY39" fmla="*/ 132502 h 1648214"/>
                <a:gd name="connsiteX40" fmla="*/ 2183248 w 3387336"/>
                <a:gd name="connsiteY40" fmla="*/ 132502 h 1648214"/>
                <a:gd name="connsiteX41" fmla="*/ 2193543 w 3387336"/>
                <a:gd name="connsiteY41" fmla="*/ 175565 h 1648214"/>
                <a:gd name="connsiteX42" fmla="*/ 2260884 w 3387336"/>
                <a:gd name="connsiteY42" fmla="*/ 115203 h 1648214"/>
                <a:gd name="connsiteX43" fmla="*/ 2300775 w 3387336"/>
                <a:gd name="connsiteY43" fmla="*/ 115203 h 1648214"/>
                <a:gd name="connsiteX44" fmla="*/ 2290909 w 3387336"/>
                <a:gd name="connsiteY44" fmla="*/ 158267 h 1648214"/>
                <a:gd name="connsiteX45" fmla="*/ 2340665 w 3387336"/>
                <a:gd name="connsiteY45" fmla="*/ 149801 h 1648214"/>
                <a:gd name="connsiteX46" fmla="*/ 2390421 w 3387336"/>
                <a:gd name="connsiteY46" fmla="*/ 175565 h 1648214"/>
                <a:gd name="connsiteX47" fmla="*/ 2418301 w 3387336"/>
                <a:gd name="connsiteY47" fmla="*/ 140967 h 1648214"/>
                <a:gd name="connsiteX48" fmla="*/ 2514810 w 3387336"/>
                <a:gd name="connsiteY48" fmla="*/ 140967 h 1648214"/>
                <a:gd name="connsiteX49" fmla="*/ 2555130 w 3387336"/>
                <a:gd name="connsiteY49" fmla="*/ 198753 h 1648214"/>
                <a:gd name="connsiteX50" fmla="*/ 2592446 w 3387336"/>
                <a:gd name="connsiteY50" fmla="*/ 198753 h 1648214"/>
                <a:gd name="connsiteX51" fmla="*/ 2632337 w 3387336"/>
                <a:gd name="connsiteY51" fmla="*/ 216052 h 1648214"/>
                <a:gd name="connsiteX52" fmla="*/ 2652497 w 3387336"/>
                <a:gd name="connsiteY52" fmla="*/ 175565 h 1648214"/>
                <a:gd name="connsiteX53" fmla="*/ 2749434 w 3387336"/>
                <a:gd name="connsiteY53" fmla="*/ 158267 h 1648214"/>
                <a:gd name="connsiteX54" fmla="*/ 2796617 w 3387336"/>
                <a:gd name="connsiteY54" fmla="*/ 192496 h 1648214"/>
                <a:gd name="connsiteX55" fmla="*/ 2816776 w 3387336"/>
                <a:gd name="connsiteY55" fmla="*/ 192496 h 1648214"/>
                <a:gd name="connsiteX56" fmla="*/ 2816776 w 3387336"/>
                <a:gd name="connsiteY56" fmla="*/ 166732 h 1648214"/>
                <a:gd name="connsiteX57" fmla="*/ 2767021 w 3387336"/>
                <a:gd name="connsiteY57" fmla="*/ 140967 h 1648214"/>
                <a:gd name="connsiteX58" fmla="*/ 2767021 w 3387336"/>
                <a:gd name="connsiteY58" fmla="*/ 132502 h 1648214"/>
                <a:gd name="connsiteX59" fmla="*/ 2826642 w 3387336"/>
                <a:gd name="connsiteY59" fmla="*/ 107106 h 1648214"/>
                <a:gd name="connsiteX60" fmla="*/ 2903849 w 3387336"/>
                <a:gd name="connsiteY60" fmla="*/ 107106 h 1648214"/>
                <a:gd name="connsiteX61" fmla="*/ 3011510 w 3387336"/>
                <a:gd name="connsiteY61" fmla="*/ 140967 h 1648214"/>
                <a:gd name="connsiteX62" fmla="*/ 3071131 w 3387336"/>
                <a:gd name="connsiteY62" fmla="*/ 149801 h 1648214"/>
                <a:gd name="connsiteX63" fmla="*/ 3062458 w 3387336"/>
                <a:gd name="connsiteY63" fmla="*/ 153324 h 1648214"/>
                <a:gd name="connsiteX64" fmla="*/ 3066899 w 3387336"/>
                <a:gd name="connsiteY64" fmla="*/ 153787 h 1648214"/>
                <a:gd name="connsiteX65" fmla="*/ 3075749 w 3387336"/>
                <a:gd name="connsiteY65" fmla="*/ 150197 h 1648214"/>
                <a:gd name="connsiteX66" fmla="*/ 3105363 w 3387336"/>
                <a:gd name="connsiteY66" fmla="*/ 167095 h 1648214"/>
                <a:gd name="connsiteX67" fmla="*/ 3122959 w 3387336"/>
                <a:gd name="connsiteY67" fmla="*/ 158646 h 1648214"/>
                <a:gd name="connsiteX68" fmla="*/ 3162873 w 3387336"/>
                <a:gd name="connsiteY68" fmla="*/ 175911 h 1648214"/>
                <a:gd name="connsiteX69" fmla="*/ 3220384 w 3387336"/>
                <a:gd name="connsiteY69" fmla="*/ 216319 h 1648214"/>
                <a:gd name="connsiteX70" fmla="*/ 3280469 w 3387336"/>
                <a:gd name="connsiteY70" fmla="*/ 192809 h 1648214"/>
                <a:gd name="connsiteX71" fmla="*/ 3337551 w 3387336"/>
                <a:gd name="connsiteY71" fmla="*/ 224767 h 1648214"/>
                <a:gd name="connsiteX72" fmla="*/ 3307508 w 3387336"/>
                <a:gd name="connsiteY72" fmla="*/ 273991 h 1648214"/>
                <a:gd name="connsiteX73" fmla="*/ 3387336 w 3387336"/>
                <a:gd name="connsiteY73" fmla="*/ 282440 h 1648214"/>
                <a:gd name="connsiteX74" fmla="*/ 3347851 w 3387336"/>
                <a:gd name="connsiteY74" fmla="*/ 316235 h 1648214"/>
                <a:gd name="connsiteX75" fmla="*/ 3280469 w 3387336"/>
                <a:gd name="connsiteY75" fmla="*/ 325051 h 1648214"/>
                <a:gd name="connsiteX76" fmla="*/ 3250427 w 3387336"/>
                <a:gd name="connsiteY76" fmla="*/ 299338 h 1648214"/>
                <a:gd name="connsiteX77" fmla="*/ 3172744 w 3387336"/>
                <a:gd name="connsiteY77" fmla="*/ 291256 h 1648214"/>
                <a:gd name="connsiteX78" fmla="*/ 3142702 w 3387336"/>
                <a:gd name="connsiteY78" fmla="*/ 273991 h 1648214"/>
                <a:gd name="connsiteX79" fmla="*/ 3153002 w 3387336"/>
                <a:gd name="connsiteY79" fmla="*/ 316235 h 1648214"/>
                <a:gd name="connsiteX80" fmla="*/ 3180041 w 3387336"/>
                <a:gd name="connsiteY80" fmla="*/ 333500 h 1648214"/>
                <a:gd name="connsiteX81" fmla="*/ 3132830 w 3387336"/>
                <a:gd name="connsiteY81" fmla="*/ 357010 h 1648214"/>
                <a:gd name="connsiteX82" fmla="*/ 3112659 w 3387336"/>
                <a:gd name="connsiteY82" fmla="*/ 350765 h 1648214"/>
                <a:gd name="connsiteX83" fmla="*/ 3085620 w 3387336"/>
                <a:gd name="connsiteY83" fmla="*/ 357010 h 1648214"/>
                <a:gd name="connsiteX84" fmla="*/ 3132830 w 3387336"/>
                <a:gd name="connsiteY84" fmla="*/ 391173 h 1648214"/>
                <a:gd name="connsiteX85" fmla="*/ 3162873 w 3387336"/>
                <a:gd name="connsiteY85" fmla="*/ 416887 h 1648214"/>
                <a:gd name="connsiteX86" fmla="*/ 3213088 w 3387336"/>
                <a:gd name="connsiteY86" fmla="*/ 416887 h 1648214"/>
                <a:gd name="connsiteX87" fmla="*/ 3200212 w 3387336"/>
                <a:gd name="connsiteY87" fmla="*/ 440397 h 1648214"/>
                <a:gd name="connsiteX88" fmla="*/ 3240126 w 3387336"/>
                <a:gd name="connsiteY88" fmla="*/ 466110 h 1648214"/>
                <a:gd name="connsiteX89" fmla="*/ 3172744 w 3387336"/>
                <a:gd name="connsiteY89" fmla="*/ 499906 h 1648214"/>
                <a:gd name="connsiteX90" fmla="*/ 3142702 w 3387336"/>
                <a:gd name="connsiteY90" fmla="*/ 649414 h 1648214"/>
                <a:gd name="connsiteX91" fmla="*/ 3105363 w 3387336"/>
                <a:gd name="connsiteY91" fmla="*/ 609006 h 1648214"/>
                <a:gd name="connsiteX92" fmla="*/ 3055577 w 3387336"/>
                <a:gd name="connsiteY92" fmla="*/ 623700 h 1648214"/>
                <a:gd name="connsiteX93" fmla="*/ 3005792 w 3387336"/>
                <a:gd name="connsiteY93" fmla="*/ 658230 h 1648214"/>
                <a:gd name="connsiteX94" fmla="*/ 3005792 w 3387336"/>
                <a:gd name="connsiteY94" fmla="*/ 674760 h 1648214"/>
                <a:gd name="connsiteX95" fmla="*/ 3016093 w 3387336"/>
                <a:gd name="connsiteY95" fmla="*/ 766963 h 1648214"/>
                <a:gd name="connsiteX96" fmla="*/ 3045706 w 3387336"/>
                <a:gd name="connsiteY96" fmla="*/ 749698 h 1648214"/>
                <a:gd name="connsiteX97" fmla="*/ 3055577 w 3387336"/>
                <a:gd name="connsiteY97" fmla="*/ 809574 h 1648214"/>
                <a:gd name="connsiteX98" fmla="*/ 3045706 w 3387336"/>
                <a:gd name="connsiteY98" fmla="*/ 843370 h 1648214"/>
                <a:gd name="connsiteX99" fmla="*/ 3075749 w 3387336"/>
                <a:gd name="connsiteY99" fmla="*/ 892594 h 1648214"/>
                <a:gd name="connsiteX100" fmla="*/ 3065449 w 3387336"/>
                <a:gd name="connsiteY100" fmla="*/ 918307 h 1648214"/>
                <a:gd name="connsiteX101" fmla="*/ 3075749 w 3387336"/>
                <a:gd name="connsiteY101" fmla="*/ 950266 h 1648214"/>
                <a:gd name="connsiteX102" fmla="*/ 3055577 w 3387336"/>
                <a:gd name="connsiteY102" fmla="*/ 958715 h 1648214"/>
                <a:gd name="connsiteX103" fmla="*/ 3055577 w 3387336"/>
                <a:gd name="connsiteY103" fmla="*/ 999490 h 1648214"/>
                <a:gd name="connsiteX104" fmla="*/ 3025964 w 3387336"/>
                <a:gd name="connsiteY104" fmla="*/ 1058999 h 1648214"/>
                <a:gd name="connsiteX105" fmla="*/ 2995921 w 3387336"/>
                <a:gd name="connsiteY105" fmla="*/ 999490 h 1648214"/>
                <a:gd name="connsiteX106" fmla="*/ 2958582 w 3387336"/>
                <a:gd name="connsiteY106" fmla="*/ 975980 h 1648214"/>
                <a:gd name="connsiteX107" fmla="*/ 2908367 w 3387336"/>
                <a:gd name="connsiteY107" fmla="*/ 858798 h 1648214"/>
                <a:gd name="connsiteX108" fmla="*/ 2908367 w 3387336"/>
                <a:gd name="connsiteY108" fmla="*/ 783861 h 1648214"/>
                <a:gd name="connsiteX109" fmla="*/ 2928539 w 3387336"/>
                <a:gd name="connsiteY109" fmla="*/ 741249 h 1648214"/>
                <a:gd name="connsiteX110" fmla="*/ 2948711 w 3387336"/>
                <a:gd name="connsiteY110" fmla="*/ 658230 h 1648214"/>
                <a:gd name="connsiteX111" fmla="*/ 2968453 w 3387336"/>
                <a:gd name="connsiteY111" fmla="*/ 615251 h 1648214"/>
                <a:gd name="connsiteX112" fmla="*/ 2958582 w 3387336"/>
                <a:gd name="connsiteY112" fmla="*/ 600557 h 1648214"/>
                <a:gd name="connsiteX113" fmla="*/ 2938410 w 3387336"/>
                <a:gd name="connsiteY113" fmla="*/ 540313 h 1648214"/>
                <a:gd name="connsiteX114" fmla="*/ 2928539 w 3387336"/>
                <a:gd name="connsiteY114" fmla="*/ 540313 h 1648214"/>
                <a:gd name="connsiteX115" fmla="*/ 2898496 w 3387336"/>
                <a:gd name="connsiteY115" fmla="*/ 615251 h 1648214"/>
                <a:gd name="connsiteX116" fmla="*/ 2888625 w 3387336"/>
                <a:gd name="connsiteY116" fmla="*/ 615251 h 1648214"/>
                <a:gd name="connsiteX117" fmla="*/ 2871029 w 3387336"/>
                <a:gd name="connsiteY117" fmla="*/ 591741 h 1648214"/>
                <a:gd name="connsiteX118" fmla="*/ 2831114 w 3387336"/>
                <a:gd name="connsiteY118" fmla="*/ 609006 h 1648214"/>
                <a:gd name="connsiteX119" fmla="*/ 2810943 w 3387336"/>
                <a:gd name="connsiteY119" fmla="*/ 692025 h 1648214"/>
                <a:gd name="connsiteX120" fmla="*/ 2831114 w 3387336"/>
                <a:gd name="connsiteY120" fmla="*/ 707086 h 1648214"/>
                <a:gd name="connsiteX121" fmla="*/ 2801072 w 3387336"/>
                <a:gd name="connsiteY121" fmla="*/ 735004 h 1648214"/>
                <a:gd name="connsiteX122" fmla="*/ 2753861 w 3387336"/>
                <a:gd name="connsiteY122" fmla="*/ 749698 h 1648214"/>
                <a:gd name="connsiteX123" fmla="*/ 2763733 w 3387336"/>
                <a:gd name="connsiteY123" fmla="*/ 717739 h 1648214"/>
                <a:gd name="connsiteX124" fmla="*/ 2704076 w 3387336"/>
                <a:gd name="connsiteY124" fmla="*/ 723984 h 1648214"/>
                <a:gd name="connsiteX125" fmla="*/ 2664162 w 3387336"/>
                <a:gd name="connsiteY125" fmla="*/ 749698 h 1648214"/>
                <a:gd name="connsiteX126" fmla="*/ 2576609 w 3387336"/>
                <a:gd name="connsiteY126" fmla="*/ 766963 h 1648214"/>
                <a:gd name="connsiteX127" fmla="*/ 2549141 w 3387336"/>
                <a:gd name="connsiteY127" fmla="*/ 792677 h 1648214"/>
                <a:gd name="connsiteX128" fmla="*/ 2549141 w 3387336"/>
                <a:gd name="connsiteY128" fmla="*/ 858798 h 1648214"/>
                <a:gd name="connsiteX129" fmla="*/ 2499356 w 3387336"/>
                <a:gd name="connsiteY129" fmla="*/ 958715 h 1648214"/>
                <a:gd name="connsiteX130" fmla="*/ 2539270 w 3387336"/>
                <a:gd name="connsiteY130" fmla="*/ 967531 h 1648214"/>
                <a:gd name="connsiteX131" fmla="*/ 2549141 w 3387336"/>
                <a:gd name="connsiteY131" fmla="*/ 1009775 h 1648214"/>
                <a:gd name="connsiteX132" fmla="*/ 2616523 w 3387336"/>
                <a:gd name="connsiteY132" fmla="*/ 984429 h 1648214"/>
                <a:gd name="connsiteX133" fmla="*/ 2656866 w 3387336"/>
                <a:gd name="connsiteY133" fmla="*/ 999490 h 1648214"/>
                <a:gd name="connsiteX134" fmla="*/ 2656866 w 3387336"/>
                <a:gd name="connsiteY134" fmla="*/ 1050550 h 1648214"/>
                <a:gd name="connsiteX135" fmla="*/ 2683905 w 3387336"/>
                <a:gd name="connsiteY135" fmla="*/ 1058999 h 1648214"/>
                <a:gd name="connsiteX136" fmla="*/ 2664162 w 3387336"/>
                <a:gd name="connsiteY136" fmla="*/ 1291526 h 1648214"/>
                <a:gd name="connsiteX137" fmla="*/ 2586480 w 3387336"/>
                <a:gd name="connsiteY137" fmla="*/ 1383361 h 1648214"/>
                <a:gd name="connsiteX138" fmla="*/ 2559441 w 3387336"/>
                <a:gd name="connsiteY138" fmla="*/ 1400626 h 1648214"/>
                <a:gd name="connsiteX139" fmla="*/ 2549141 w 3387336"/>
                <a:gd name="connsiteY139" fmla="*/ 1374912 h 1648214"/>
                <a:gd name="connsiteX140" fmla="*/ 2507081 w 3387336"/>
                <a:gd name="connsiteY140" fmla="*/ 1342954 h 1648214"/>
                <a:gd name="connsiteX141" fmla="*/ 2516952 w 3387336"/>
                <a:gd name="connsiteY141" fmla="*/ 1308791 h 1648214"/>
                <a:gd name="connsiteX142" fmla="*/ 2546566 w 3387336"/>
                <a:gd name="connsiteY142" fmla="*/ 1315403 h 1648214"/>
                <a:gd name="connsiteX143" fmla="*/ 2574463 w 3387336"/>
                <a:gd name="connsiteY143" fmla="*/ 1246710 h 1648214"/>
                <a:gd name="connsiteX144" fmla="*/ 2559441 w 3387336"/>
                <a:gd name="connsiteY144" fmla="*/ 1208507 h 1648214"/>
                <a:gd name="connsiteX145" fmla="*/ 2509227 w 3387336"/>
                <a:gd name="connsiteY145" fmla="*/ 1232017 h 1648214"/>
                <a:gd name="connsiteX146" fmla="*/ 2459871 w 3387336"/>
                <a:gd name="connsiteY146" fmla="*/ 1217323 h 1648214"/>
                <a:gd name="connsiteX147" fmla="*/ 2452146 w 3387336"/>
                <a:gd name="connsiteY147" fmla="*/ 1195650 h 1648214"/>
                <a:gd name="connsiteX148" fmla="*/ 2437124 w 3387336"/>
                <a:gd name="connsiteY148" fmla="*/ 1185364 h 1648214"/>
                <a:gd name="connsiteX149" fmla="*/ 2382189 w 3387336"/>
                <a:gd name="connsiteY149" fmla="*/ 1182793 h 1648214"/>
                <a:gd name="connsiteX150" fmla="*/ 2325107 w 3387336"/>
                <a:gd name="connsiteY150" fmla="*/ 1125120 h 1648214"/>
                <a:gd name="connsiteX151" fmla="*/ 2314807 w 3387336"/>
                <a:gd name="connsiteY151" fmla="*/ 1074060 h 1648214"/>
                <a:gd name="connsiteX152" fmla="*/ 2274893 w 3387336"/>
                <a:gd name="connsiteY152" fmla="*/ 1052754 h 1648214"/>
                <a:gd name="connsiteX153" fmla="*/ 2212661 w 3387336"/>
                <a:gd name="connsiteY153" fmla="*/ 1067448 h 1648214"/>
                <a:gd name="connsiteX154" fmla="*/ 2172318 w 3387336"/>
                <a:gd name="connsiteY154" fmla="*/ 1084713 h 1648214"/>
                <a:gd name="connsiteX155" fmla="*/ 2197640 w 3387336"/>
                <a:gd name="connsiteY155" fmla="*/ 1091325 h 1648214"/>
                <a:gd name="connsiteX156" fmla="*/ 2187339 w 3387336"/>
                <a:gd name="connsiteY156" fmla="*/ 1116672 h 1648214"/>
                <a:gd name="connsiteX157" fmla="*/ 2187339 w 3387336"/>
                <a:gd name="connsiteY157" fmla="*/ 1165895 h 1648214"/>
                <a:gd name="connsiteX158" fmla="*/ 2137983 w 3387336"/>
                <a:gd name="connsiteY158" fmla="*/ 1193446 h 1648214"/>
                <a:gd name="connsiteX159" fmla="*/ 2100644 w 3387336"/>
                <a:gd name="connsiteY159" fmla="*/ 1193446 h 1648214"/>
                <a:gd name="connsiteX160" fmla="*/ 2060301 w 3387336"/>
                <a:gd name="connsiteY160" fmla="*/ 1176548 h 1648214"/>
                <a:gd name="connsiteX161" fmla="*/ 2030258 w 3387336"/>
                <a:gd name="connsiteY161" fmla="*/ 1208507 h 1648214"/>
                <a:gd name="connsiteX162" fmla="*/ 1932834 w 3387336"/>
                <a:gd name="connsiteY162" fmla="*/ 1217323 h 1648214"/>
                <a:gd name="connsiteX163" fmla="*/ 1883478 w 3387336"/>
                <a:gd name="connsiteY163" fmla="*/ 1187201 h 1648214"/>
                <a:gd name="connsiteX164" fmla="*/ 1831117 w 3387336"/>
                <a:gd name="connsiteY164" fmla="*/ 1206303 h 1648214"/>
                <a:gd name="connsiteX165" fmla="*/ 1803220 w 3387336"/>
                <a:gd name="connsiteY165" fmla="*/ 1208507 h 1648214"/>
                <a:gd name="connsiteX166" fmla="*/ 1778757 w 3387336"/>
                <a:gd name="connsiteY166" fmla="*/ 1180956 h 1648214"/>
                <a:gd name="connsiteX167" fmla="*/ 1758585 w 3387336"/>
                <a:gd name="connsiteY167" fmla="*/ 1157079 h 1648214"/>
                <a:gd name="connsiteX168" fmla="*/ 1726397 w 3387336"/>
                <a:gd name="connsiteY168" fmla="*/ 1159650 h 1648214"/>
                <a:gd name="connsiteX169" fmla="*/ 1688628 w 3387336"/>
                <a:gd name="connsiteY169" fmla="*/ 1212915 h 1648214"/>
                <a:gd name="connsiteX170" fmla="*/ 1649144 w 3387336"/>
                <a:gd name="connsiteY170" fmla="*/ 1223568 h 1648214"/>
                <a:gd name="connsiteX171" fmla="*/ 1596783 w 3387336"/>
                <a:gd name="connsiteY171" fmla="*/ 1195650 h 1648214"/>
                <a:gd name="connsiteX172" fmla="*/ 1568886 w 3387336"/>
                <a:gd name="connsiteY172" fmla="*/ 1197854 h 1648214"/>
                <a:gd name="connsiteX173" fmla="*/ 1492062 w 3387336"/>
                <a:gd name="connsiteY173" fmla="*/ 1240466 h 1648214"/>
                <a:gd name="connsiteX174" fmla="*/ 1459015 w 3387336"/>
                <a:gd name="connsiteY174" fmla="*/ 1257731 h 1648214"/>
                <a:gd name="connsiteX175" fmla="*/ 1449144 w 3387336"/>
                <a:gd name="connsiteY175" fmla="*/ 1294097 h 1648214"/>
                <a:gd name="connsiteX176" fmla="*/ 1384337 w 3387336"/>
                <a:gd name="connsiteY176" fmla="*/ 1319811 h 1648214"/>
                <a:gd name="connsiteX177" fmla="*/ 1359445 w 3387336"/>
                <a:gd name="connsiteY177" fmla="*/ 1349199 h 1648214"/>
                <a:gd name="connsiteX178" fmla="*/ 1371891 w 3387336"/>
                <a:gd name="connsiteY178" fmla="*/ 1373076 h 1648214"/>
                <a:gd name="connsiteX179" fmla="*/ 1329402 w 3387336"/>
                <a:gd name="connsiteY179" fmla="*/ 1383361 h 1648214"/>
                <a:gd name="connsiteX180" fmla="*/ 1342277 w 3387336"/>
                <a:gd name="connsiteY180" fmla="*/ 1438830 h 1648214"/>
                <a:gd name="connsiteX181" fmla="*/ 1277042 w 3387336"/>
                <a:gd name="connsiteY181" fmla="*/ 1500910 h 1648214"/>
                <a:gd name="connsiteX182" fmla="*/ 1244853 w 3387336"/>
                <a:gd name="connsiteY182" fmla="*/ 1500910 h 1648214"/>
                <a:gd name="connsiteX183" fmla="*/ 1192492 w 3387336"/>
                <a:gd name="connsiteY183" fmla="*/ 1532869 h 1648214"/>
                <a:gd name="connsiteX184" fmla="*/ 1214810 w 3387336"/>
                <a:gd name="connsiteY184" fmla="*/ 1575481 h 1648214"/>
                <a:gd name="connsiteX185" fmla="*/ 1137557 w 3387336"/>
                <a:gd name="connsiteY185" fmla="*/ 1590542 h 1648214"/>
                <a:gd name="connsiteX186" fmla="*/ 1119960 w 3387336"/>
                <a:gd name="connsiteY186" fmla="*/ 1575481 h 1648214"/>
                <a:gd name="connsiteX187" fmla="*/ 1074896 w 3387336"/>
                <a:gd name="connsiteY187" fmla="*/ 1592746 h 1648214"/>
                <a:gd name="connsiteX188" fmla="*/ 1027686 w 3387336"/>
                <a:gd name="connsiteY188" fmla="*/ 1584297 h 1648214"/>
                <a:gd name="connsiteX189" fmla="*/ 980476 w 3387336"/>
                <a:gd name="connsiteY189" fmla="*/ 1610011 h 1648214"/>
                <a:gd name="connsiteX190" fmla="*/ 955154 w 3387336"/>
                <a:gd name="connsiteY190" fmla="*/ 1630949 h 1648214"/>
                <a:gd name="connsiteX191" fmla="*/ 917815 w 3387336"/>
                <a:gd name="connsiteY191" fmla="*/ 1648214 h 1648214"/>
                <a:gd name="connsiteX192" fmla="*/ 892922 w 3387336"/>
                <a:gd name="connsiteY192" fmla="*/ 1635357 h 1648214"/>
                <a:gd name="connsiteX193" fmla="*/ 877901 w 3387336"/>
                <a:gd name="connsiteY193" fmla="*/ 1605603 h 1648214"/>
                <a:gd name="connsiteX194" fmla="*/ 850433 w 3387336"/>
                <a:gd name="connsiteY194" fmla="*/ 1584297 h 1648214"/>
                <a:gd name="connsiteX195" fmla="*/ 803223 w 3387336"/>
                <a:gd name="connsiteY195" fmla="*/ 1575481 h 1648214"/>
                <a:gd name="connsiteX196" fmla="*/ 740991 w 3387336"/>
                <a:gd name="connsiteY196" fmla="*/ 1573277 h 1648214"/>
                <a:gd name="connsiteX197" fmla="*/ 713524 w 3387336"/>
                <a:gd name="connsiteY197" fmla="*/ 1584297 h 1648214"/>
                <a:gd name="connsiteX198" fmla="*/ 715670 w 3387336"/>
                <a:gd name="connsiteY198" fmla="*/ 1541318 h 1648214"/>
                <a:gd name="connsiteX199" fmla="*/ 685627 w 3387336"/>
                <a:gd name="connsiteY199" fmla="*/ 1500910 h 1648214"/>
                <a:gd name="connsiteX200" fmla="*/ 715670 w 3387336"/>
                <a:gd name="connsiteY200" fmla="*/ 1500910 h 1648214"/>
                <a:gd name="connsiteX201" fmla="*/ 725970 w 3387336"/>
                <a:gd name="connsiteY201" fmla="*/ 1483645 h 1648214"/>
                <a:gd name="connsiteX202" fmla="*/ 626400 w 3387336"/>
                <a:gd name="connsiteY202" fmla="*/ 1425973 h 1648214"/>
                <a:gd name="connsiteX203" fmla="*/ 626400 w 3387336"/>
                <a:gd name="connsiteY203" fmla="*/ 1392177 h 1648214"/>
                <a:gd name="connsiteX204" fmla="*/ 636271 w 3387336"/>
                <a:gd name="connsiteY204" fmla="*/ 1366464 h 1648214"/>
                <a:gd name="connsiteX205" fmla="*/ 666314 w 3387336"/>
                <a:gd name="connsiteY205" fmla="*/ 1366464 h 1648214"/>
                <a:gd name="connsiteX206" fmla="*/ 676185 w 3387336"/>
                <a:gd name="connsiteY206" fmla="*/ 1342954 h 1648214"/>
                <a:gd name="connsiteX207" fmla="*/ 646142 w 3387336"/>
                <a:gd name="connsiteY207" fmla="*/ 1317240 h 1648214"/>
                <a:gd name="connsiteX208" fmla="*/ 598932 w 3387336"/>
                <a:gd name="connsiteY208" fmla="*/ 1342954 h 1648214"/>
                <a:gd name="connsiteX209" fmla="*/ 568889 w 3387336"/>
                <a:gd name="connsiteY209" fmla="*/ 1342954 h 1648214"/>
                <a:gd name="connsiteX210" fmla="*/ 538846 w 3387336"/>
                <a:gd name="connsiteY210" fmla="*/ 1342954 h 1648214"/>
                <a:gd name="connsiteX211" fmla="*/ 521679 w 3387336"/>
                <a:gd name="connsiteY211" fmla="*/ 1392177 h 1648214"/>
                <a:gd name="connsiteX212" fmla="*/ 521679 w 3387336"/>
                <a:gd name="connsiteY212" fmla="*/ 1400626 h 1648214"/>
                <a:gd name="connsiteX213" fmla="*/ 578760 w 3387336"/>
                <a:gd name="connsiteY213" fmla="*/ 1492094 h 1648214"/>
                <a:gd name="connsiteX214" fmla="*/ 608803 w 3387336"/>
                <a:gd name="connsiteY214" fmla="*/ 1509359 h 1648214"/>
                <a:gd name="connsiteX215" fmla="*/ 581335 w 3387336"/>
                <a:gd name="connsiteY215" fmla="*/ 1549767 h 1648214"/>
                <a:gd name="connsiteX216" fmla="*/ 571035 w 3387336"/>
                <a:gd name="connsiteY216" fmla="*/ 1541318 h 1648214"/>
                <a:gd name="connsiteX217" fmla="*/ 513953 w 3387336"/>
                <a:gd name="connsiteY217" fmla="*/ 1562624 h 1648214"/>
                <a:gd name="connsiteX218" fmla="*/ 491636 w 3387336"/>
                <a:gd name="connsiteY218" fmla="*/ 1528461 h 1648214"/>
                <a:gd name="connsiteX219" fmla="*/ 479190 w 3387336"/>
                <a:gd name="connsiteY219" fmla="*/ 1528461 h 1648214"/>
                <a:gd name="connsiteX220" fmla="*/ 466314 w 3387336"/>
                <a:gd name="connsiteY220" fmla="*/ 1520012 h 1648214"/>
                <a:gd name="connsiteX221" fmla="*/ 441421 w 3387336"/>
                <a:gd name="connsiteY221" fmla="*/ 1475197 h 1648214"/>
                <a:gd name="connsiteX222" fmla="*/ 404083 w 3387336"/>
                <a:gd name="connsiteY222" fmla="*/ 1466380 h 1648214"/>
                <a:gd name="connsiteX223" fmla="*/ 404083 w 3387336"/>
                <a:gd name="connsiteY223" fmla="*/ 1458299 h 1648214"/>
                <a:gd name="connsiteX224" fmla="*/ 383911 w 3387336"/>
                <a:gd name="connsiteY224" fmla="*/ 1425973 h 1648214"/>
                <a:gd name="connsiteX225" fmla="*/ 344426 w 3387336"/>
                <a:gd name="connsiteY225" fmla="*/ 1409075 h 1648214"/>
                <a:gd name="connsiteX226" fmla="*/ 314383 w 3387336"/>
                <a:gd name="connsiteY226" fmla="*/ 1392177 h 1648214"/>
                <a:gd name="connsiteX227" fmla="*/ 307087 w 3387336"/>
                <a:gd name="connsiteY227" fmla="*/ 1366464 h 1648214"/>
                <a:gd name="connsiteX228" fmla="*/ 314383 w 3387336"/>
                <a:gd name="connsiteY228" fmla="*/ 1334505 h 1648214"/>
                <a:gd name="connsiteX229" fmla="*/ 314383 w 3387336"/>
                <a:gd name="connsiteY229" fmla="*/ 1317240 h 1648214"/>
                <a:gd name="connsiteX230" fmla="*/ 282194 w 3387336"/>
                <a:gd name="connsiteY230" fmla="*/ 1306954 h 1648214"/>
                <a:gd name="connsiteX231" fmla="*/ 299362 w 3387336"/>
                <a:gd name="connsiteY231" fmla="*/ 1298138 h 1648214"/>
                <a:gd name="connsiteX232" fmla="*/ 292066 w 3387336"/>
                <a:gd name="connsiteY232" fmla="*/ 1291526 h 1648214"/>
                <a:gd name="connsiteX233" fmla="*/ 314383 w 3387336"/>
                <a:gd name="connsiteY233" fmla="*/ 1285281 h 1648214"/>
                <a:gd name="connsiteX234" fmla="*/ 309233 w 3387336"/>
                <a:gd name="connsiteY234" fmla="*/ 1262139 h 1648214"/>
                <a:gd name="connsiteX235" fmla="*/ 307087 w 3387336"/>
                <a:gd name="connsiteY235" fmla="*/ 1242670 h 1648214"/>
                <a:gd name="connsiteX236" fmla="*/ 286915 w 3387336"/>
                <a:gd name="connsiteY236" fmla="*/ 1208507 h 1648214"/>
                <a:gd name="connsiteX237" fmla="*/ 259448 w 3387336"/>
                <a:gd name="connsiteY237" fmla="*/ 1208507 h 1648214"/>
                <a:gd name="connsiteX238" fmla="*/ 239705 w 3387336"/>
                <a:gd name="connsiteY238" fmla="*/ 1193446 h 1648214"/>
                <a:gd name="connsiteX239" fmla="*/ 222109 w 3387336"/>
                <a:gd name="connsiteY239" fmla="*/ 1169936 h 1648214"/>
                <a:gd name="connsiteX240" fmla="*/ 169748 w 3387336"/>
                <a:gd name="connsiteY240" fmla="*/ 1168099 h 1648214"/>
                <a:gd name="connsiteX241" fmla="*/ 164598 w 3387336"/>
                <a:gd name="connsiteY241" fmla="*/ 1150834 h 1648214"/>
                <a:gd name="connsiteX242" fmla="*/ 179620 w 3387336"/>
                <a:gd name="connsiteY242" fmla="*/ 1116672 h 1648214"/>
                <a:gd name="connsiteX243" fmla="*/ 169748 w 3387336"/>
                <a:gd name="connsiteY243" fmla="*/ 1091325 h 1648214"/>
                <a:gd name="connsiteX244" fmla="*/ 149577 w 3387336"/>
                <a:gd name="connsiteY244" fmla="*/ 1084713 h 1648214"/>
                <a:gd name="connsiteX245" fmla="*/ 139706 w 3387336"/>
                <a:gd name="connsiteY245" fmla="*/ 1067448 h 1648214"/>
                <a:gd name="connsiteX246" fmla="*/ 110092 w 3387336"/>
                <a:gd name="connsiteY246" fmla="*/ 1063407 h 1648214"/>
                <a:gd name="connsiteX247" fmla="*/ 62023 w 3387336"/>
                <a:gd name="connsiteY247" fmla="*/ 1044305 h 1648214"/>
                <a:gd name="connsiteX248" fmla="*/ 47431 w 3387336"/>
                <a:gd name="connsiteY248" fmla="*/ 1035489 h 1648214"/>
                <a:gd name="connsiteX249" fmla="*/ 67173 w 3387336"/>
                <a:gd name="connsiteY249" fmla="*/ 990674 h 1648214"/>
                <a:gd name="connsiteX250" fmla="*/ 47431 w 3387336"/>
                <a:gd name="connsiteY250" fmla="*/ 952103 h 1648214"/>
                <a:gd name="connsiteX251" fmla="*/ 65027 w 3387336"/>
                <a:gd name="connsiteY251" fmla="*/ 941817 h 1648214"/>
                <a:gd name="connsiteX252" fmla="*/ 72324 w 3387336"/>
                <a:gd name="connsiteY252" fmla="*/ 935572 h 1648214"/>
                <a:gd name="connsiteX253" fmla="*/ 84770 w 3387336"/>
                <a:gd name="connsiteY253" fmla="*/ 926756 h 1648214"/>
                <a:gd name="connsiteX254" fmla="*/ 67173 w 3387336"/>
                <a:gd name="connsiteY254" fmla="*/ 901042 h 1648214"/>
                <a:gd name="connsiteX255" fmla="*/ 59877 w 3387336"/>
                <a:gd name="connsiteY255" fmla="*/ 886349 h 1648214"/>
                <a:gd name="connsiteX256" fmla="*/ 97216 w 3387336"/>
                <a:gd name="connsiteY256" fmla="*/ 877900 h 1648214"/>
                <a:gd name="connsiteX257" fmla="*/ 109377 w 3387336"/>
                <a:gd name="connsiteY257" fmla="*/ 845286 h 1648214"/>
                <a:gd name="connsiteX258" fmla="*/ 109377 w 3387336"/>
                <a:gd name="connsiteY258" fmla="*/ 834027 h 1648214"/>
                <a:gd name="connsiteX259" fmla="*/ 64339 w 3387336"/>
                <a:gd name="connsiteY259" fmla="*/ 767776 h 1648214"/>
                <a:gd name="connsiteX260" fmla="*/ 64339 w 3387336"/>
                <a:gd name="connsiteY260" fmla="*/ 735755 h 1648214"/>
                <a:gd name="connsiteX261" fmla="*/ 47182 w 3387336"/>
                <a:gd name="connsiteY261" fmla="*/ 707782 h 1648214"/>
                <a:gd name="connsiteX262" fmla="*/ 44608 w 3387336"/>
                <a:gd name="connsiteY262" fmla="*/ 679810 h 1648214"/>
                <a:gd name="connsiteX263" fmla="*/ 19731 w 3387336"/>
                <a:gd name="connsiteY263" fmla="*/ 641531 h 1648214"/>
                <a:gd name="connsiteX264" fmla="*/ 17157 w 3387336"/>
                <a:gd name="connsiteY264" fmla="*/ 605093 h 1648214"/>
                <a:gd name="connsiteX265" fmla="*/ 0 w 3387336"/>
                <a:gd name="connsiteY265" fmla="*/ 570863 h 1648214"/>
                <a:gd name="connsiteX266" fmla="*/ 9865 w 3387336"/>
                <a:gd name="connsiteY266" fmla="*/ 545099 h 1648214"/>
                <a:gd name="connsiteX267" fmla="*/ 32170 w 3387336"/>
                <a:gd name="connsiteY267" fmla="*/ 540682 h 1648214"/>
                <a:gd name="connsiteX268" fmla="*/ 42035 w 3387336"/>
                <a:gd name="connsiteY268" fmla="*/ 540682 h 1648214"/>
                <a:gd name="connsiteX269" fmla="*/ 69486 w 3387336"/>
                <a:gd name="connsiteY269" fmla="*/ 566447 h 1648214"/>
                <a:gd name="connsiteX270" fmla="*/ 99511 w 3387336"/>
                <a:gd name="connsiteY270" fmla="*/ 583746 h 1648214"/>
                <a:gd name="connsiteX271" fmla="*/ 156559 w 3387336"/>
                <a:gd name="connsiteY271" fmla="*/ 583746 h 1648214"/>
                <a:gd name="connsiteX272" fmla="*/ 196879 w 3387336"/>
                <a:gd name="connsiteY272" fmla="*/ 601044 h 1648214"/>
                <a:gd name="connsiteX273" fmla="*/ 264220 w 3387336"/>
                <a:gd name="connsiteY273" fmla="*/ 667296 h 1648214"/>
                <a:gd name="connsiteX274" fmla="*/ 234195 w 3387336"/>
                <a:gd name="connsiteY274" fmla="*/ 692692 h 1648214"/>
                <a:gd name="connsiteX275" fmla="*/ 196879 w 3387336"/>
                <a:gd name="connsiteY275" fmla="*/ 701157 h 1648214"/>
                <a:gd name="connsiteX276" fmla="*/ 156559 w 3387336"/>
                <a:gd name="connsiteY276" fmla="*/ 692692 h 1648214"/>
                <a:gd name="connsiteX277" fmla="*/ 99511 w 3387336"/>
                <a:gd name="connsiteY277" fmla="*/ 675393 h 1648214"/>
                <a:gd name="connsiteX278" fmla="*/ 117098 w 3387336"/>
                <a:gd name="connsiteY278" fmla="*/ 692692 h 1648214"/>
                <a:gd name="connsiteX279" fmla="*/ 156559 w 3387336"/>
                <a:gd name="connsiteY279" fmla="*/ 718456 h 1648214"/>
                <a:gd name="connsiteX280" fmla="*/ 146694 w 3387336"/>
                <a:gd name="connsiteY280" fmla="*/ 758943 h 1648214"/>
                <a:gd name="connsiteX281" fmla="*/ 196879 w 3387336"/>
                <a:gd name="connsiteY281" fmla="*/ 793541 h 1648214"/>
                <a:gd name="connsiteX282" fmla="*/ 196879 w 3387336"/>
                <a:gd name="connsiteY282" fmla="*/ 776242 h 1648214"/>
                <a:gd name="connsiteX283" fmla="*/ 206744 w 3387336"/>
                <a:gd name="connsiteY283" fmla="*/ 750477 h 1648214"/>
                <a:gd name="connsiteX284" fmla="*/ 253926 w 3387336"/>
                <a:gd name="connsiteY284" fmla="*/ 776242 h 1648214"/>
                <a:gd name="connsiteX285" fmla="*/ 264220 w 3387336"/>
                <a:gd name="connsiteY285" fmla="*/ 758943 h 1648214"/>
                <a:gd name="connsiteX286" fmla="*/ 253926 w 3387336"/>
                <a:gd name="connsiteY286" fmla="*/ 742012 h 1648214"/>
                <a:gd name="connsiteX287" fmla="*/ 283951 w 3387336"/>
                <a:gd name="connsiteY287" fmla="*/ 707782 h 1648214"/>
                <a:gd name="connsiteX288" fmla="*/ 311403 w 3387336"/>
                <a:gd name="connsiteY288" fmla="*/ 701157 h 1648214"/>
                <a:gd name="connsiteX289" fmla="*/ 331562 w 3387336"/>
                <a:gd name="connsiteY289" fmla="*/ 684226 h 1648214"/>
                <a:gd name="connsiteX290" fmla="*/ 321268 w 3387336"/>
                <a:gd name="connsiteY290" fmla="*/ 641531 h 1648214"/>
                <a:gd name="connsiteX291" fmla="*/ 331562 w 3387336"/>
                <a:gd name="connsiteY291" fmla="*/ 615767 h 1648214"/>
                <a:gd name="connsiteX292" fmla="*/ 361587 w 3387336"/>
                <a:gd name="connsiteY292" fmla="*/ 609510 h 1648214"/>
                <a:gd name="connsiteX293" fmla="*/ 361587 w 3387336"/>
                <a:gd name="connsiteY293" fmla="*/ 649997 h 1648214"/>
                <a:gd name="connsiteX294" fmla="*/ 371453 w 3387336"/>
                <a:gd name="connsiteY294" fmla="*/ 667296 h 1648214"/>
                <a:gd name="connsiteX295" fmla="*/ 401049 w 3387336"/>
                <a:gd name="connsiteY295" fmla="*/ 641531 h 1648214"/>
                <a:gd name="connsiteX296" fmla="*/ 428929 w 3387336"/>
                <a:gd name="connsiteY296" fmla="*/ 641531 h 1648214"/>
                <a:gd name="connsiteX297" fmla="*/ 438365 w 3387336"/>
                <a:gd name="connsiteY297" fmla="*/ 615767 h 1648214"/>
                <a:gd name="connsiteX298" fmla="*/ 508281 w 3387336"/>
                <a:gd name="connsiteY298" fmla="*/ 583746 h 1648214"/>
                <a:gd name="connsiteX299" fmla="*/ 518575 w 3387336"/>
                <a:gd name="connsiteY299" fmla="*/ 601044 h 1648214"/>
                <a:gd name="connsiteX300" fmla="*/ 535732 w 3387336"/>
                <a:gd name="connsiteY300" fmla="*/ 609510 h 1648214"/>
                <a:gd name="connsiteX301" fmla="*/ 615942 w 3387336"/>
                <a:gd name="connsiteY301" fmla="*/ 566447 h 1648214"/>
                <a:gd name="connsiteX302" fmla="*/ 623234 w 3387336"/>
                <a:gd name="connsiteY302" fmla="*/ 592211 h 1648214"/>
                <a:gd name="connsiteX303" fmla="*/ 642965 w 3387336"/>
                <a:gd name="connsiteY303" fmla="*/ 592211 h 1648214"/>
                <a:gd name="connsiteX304" fmla="*/ 642965 w 3387336"/>
                <a:gd name="connsiteY304" fmla="*/ 566447 h 1648214"/>
                <a:gd name="connsiteX305" fmla="*/ 633099 w 3387336"/>
                <a:gd name="connsiteY305" fmla="*/ 532217 h 1648214"/>
                <a:gd name="connsiteX306" fmla="*/ 712451 w 3387336"/>
                <a:gd name="connsiteY306" fmla="*/ 525960 h 1648214"/>
                <a:gd name="connsiteX307" fmla="*/ 749768 w 3387336"/>
                <a:gd name="connsiteY307" fmla="*/ 549516 h 1648214"/>
                <a:gd name="connsiteX308" fmla="*/ 790087 w 3387336"/>
                <a:gd name="connsiteY308" fmla="*/ 566447 h 1648214"/>
                <a:gd name="connsiteX309" fmla="*/ 790087 w 3387336"/>
                <a:gd name="connsiteY309" fmla="*/ 557981 h 1648214"/>
                <a:gd name="connsiteX310" fmla="*/ 749768 w 3387336"/>
                <a:gd name="connsiteY310" fmla="*/ 517495 h 1648214"/>
                <a:gd name="connsiteX311" fmla="*/ 740331 w 3387336"/>
                <a:gd name="connsiteY311" fmla="*/ 457501 h 1648214"/>
                <a:gd name="connsiteX312" fmla="*/ 760062 w 3387336"/>
                <a:gd name="connsiteY312" fmla="*/ 373951 h 1648214"/>
                <a:gd name="connsiteX313" fmla="*/ 790087 w 3387336"/>
                <a:gd name="connsiteY313" fmla="*/ 382784 h 1648214"/>
                <a:gd name="connsiteX314" fmla="*/ 820112 w 3387336"/>
                <a:gd name="connsiteY314" fmla="*/ 449035 h 1648214"/>
                <a:gd name="connsiteX315" fmla="*/ 887454 w 3387336"/>
                <a:gd name="connsiteY315" fmla="*/ 549516 h 1648214"/>
                <a:gd name="connsiteX316" fmla="*/ 887454 w 3387336"/>
                <a:gd name="connsiteY316" fmla="*/ 592211 h 1648214"/>
                <a:gd name="connsiteX317" fmla="*/ 867294 w 3387336"/>
                <a:gd name="connsiteY317" fmla="*/ 649997 h 1648214"/>
                <a:gd name="connsiteX318" fmla="*/ 829978 w 3387336"/>
                <a:gd name="connsiteY318" fmla="*/ 667296 h 1648214"/>
                <a:gd name="connsiteX319" fmla="*/ 877160 w 3387336"/>
                <a:gd name="connsiteY319" fmla="*/ 675393 h 1648214"/>
                <a:gd name="connsiteX320" fmla="*/ 917479 w 3387336"/>
                <a:gd name="connsiteY320" fmla="*/ 667296 h 1648214"/>
                <a:gd name="connsiteX321" fmla="*/ 936781 w 3387336"/>
                <a:gd name="connsiteY321" fmla="*/ 615767 h 1648214"/>
                <a:gd name="connsiteX322" fmla="*/ 917479 w 3387336"/>
                <a:gd name="connsiteY322" fmla="*/ 575280 h 1648214"/>
                <a:gd name="connsiteX323" fmla="*/ 944502 w 3387336"/>
                <a:gd name="connsiteY323" fmla="*/ 549516 h 1648214"/>
                <a:gd name="connsiteX324" fmla="*/ 964661 w 3387336"/>
                <a:gd name="connsiteY324" fmla="*/ 549516 h 1648214"/>
                <a:gd name="connsiteX325" fmla="*/ 1009017 w 3387336"/>
                <a:gd name="connsiteY325" fmla="*/ 576770 h 1648214"/>
                <a:gd name="connsiteX326" fmla="*/ 1014417 w 3387336"/>
                <a:gd name="connsiteY326" fmla="*/ 583746 h 1648214"/>
                <a:gd name="connsiteX327" fmla="*/ 1034148 w 3387336"/>
                <a:gd name="connsiteY327" fmla="*/ 592211 h 1648214"/>
                <a:gd name="connsiteX328" fmla="*/ 1009017 w 3387336"/>
                <a:gd name="connsiteY328" fmla="*/ 576770 h 1648214"/>
                <a:gd name="connsiteX329" fmla="*/ 974527 w 3387336"/>
                <a:gd name="connsiteY329" fmla="*/ 532217 h 1648214"/>
                <a:gd name="connsiteX330" fmla="*/ 927345 w 3387336"/>
                <a:gd name="connsiteY330" fmla="*/ 532217 h 1648214"/>
                <a:gd name="connsiteX331" fmla="*/ 897319 w 3387336"/>
                <a:gd name="connsiteY331" fmla="*/ 517495 h 1648214"/>
                <a:gd name="connsiteX332" fmla="*/ 897319 w 3387336"/>
                <a:gd name="connsiteY332" fmla="*/ 500196 h 1648214"/>
                <a:gd name="connsiteX333" fmla="*/ 857429 w 3387336"/>
                <a:gd name="connsiteY333" fmla="*/ 440570 h 1648214"/>
                <a:gd name="connsiteX334" fmla="*/ 857429 w 3387336"/>
                <a:gd name="connsiteY334" fmla="*/ 408548 h 1648214"/>
                <a:gd name="connsiteX335" fmla="*/ 907185 w 3387336"/>
                <a:gd name="connsiteY335" fmla="*/ 440570 h 1648214"/>
                <a:gd name="connsiteX336" fmla="*/ 954796 w 3387336"/>
                <a:gd name="connsiteY336" fmla="*/ 449035 h 1648214"/>
                <a:gd name="connsiteX337" fmla="*/ 944502 w 3387336"/>
                <a:gd name="connsiteY337" fmla="*/ 425479 h 1648214"/>
                <a:gd name="connsiteX338" fmla="*/ 907185 w 3387336"/>
                <a:gd name="connsiteY338" fmla="*/ 425479 h 1648214"/>
                <a:gd name="connsiteX339" fmla="*/ 897319 w 3387336"/>
                <a:gd name="connsiteY339" fmla="*/ 417014 h 1648214"/>
                <a:gd name="connsiteX340" fmla="*/ 936781 w 3387336"/>
                <a:gd name="connsiteY340" fmla="*/ 391249 h 1648214"/>
                <a:gd name="connsiteX341" fmla="*/ 944502 w 3387336"/>
                <a:gd name="connsiteY341" fmla="*/ 373951 h 1648214"/>
                <a:gd name="connsiteX342" fmla="*/ 964661 w 3387336"/>
                <a:gd name="connsiteY342" fmla="*/ 373951 h 1648214"/>
                <a:gd name="connsiteX343" fmla="*/ 1034148 w 3387336"/>
                <a:gd name="connsiteY343" fmla="*/ 399715 h 1648214"/>
                <a:gd name="connsiteX344" fmla="*/ 1061599 w 3387336"/>
                <a:gd name="connsiteY344" fmla="*/ 466334 h 1648214"/>
                <a:gd name="connsiteX345" fmla="*/ 1111784 w 3387336"/>
                <a:gd name="connsiteY345" fmla="*/ 500196 h 1648214"/>
                <a:gd name="connsiteX346" fmla="*/ 1091624 w 3387336"/>
                <a:gd name="connsiteY346" fmla="*/ 449035 h 1648214"/>
                <a:gd name="connsiteX347" fmla="*/ 1052163 w 3387336"/>
                <a:gd name="connsiteY347" fmla="*/ 399715 h 1648214"/>
                <a:gd name="connsiteX348" fmla="*/ 1034148 w 3387336"/>
                <a:gd name="connsiteY348" fmla="*/ 373951 h 1648214"/>
                <a:gd name="connsiteX349" fmla="*/ 974527 w 3387336"/>
                <a:gd name="connsiteY349" fmla="*/ 367694 h 1648214"/>
                <a:gd name="connsiteX350" fmla="*/ 964661 w 3387336"/>
                <a:gd name="connsiteY350" fmla="*/ 316165 h 1648214"/>
                <a:gd name="connsiteX351" fmla="*/ 984821 w 3387336"/>
                <a:gd name="connsiteY351" fmla="*/ 307700 h 1648214"/>
                <a:gd name="connsiteX352" fmla="*/ 1044442 w 3387336"/>
                <a:gd name="connsiteY352" fmla="*/ 282303 h 1648214"/>
                <a:gd name="connsiteX353" fmla="*/ 1071465 w 3387336"/>
                <a:gd name="connsiteY353" fmla="*/ 291137 h 1648214"/>
                <a:gd name="connsiteX354" fmla="*/ 1044442 w 3387336"/>
                <a:gd name="connsiteY354" fmla="*/ 249914 h 1648214"/>
                <a:gd name="connsiteX355" fmla="*/ 1052163 w 3387336"/>
                <a:gd name="connsiteY355" fmla="*/ 198753 h 1648214"/>
                <a:gd name="connsiteX356" fmla="*/ 1111784 w 3387336"/>
                <a:gd name="connsiteY356" fmla="*/ 158267 h 1648214"/>
                <a:gd name="connsiteX357" fmla="*/ 1101490 w 3387336"/>
                <a:gd name="connsiteY357" fmla="*/ 140967 h 1648214"/>
                <a:gd name="connsiteX358" fmla="*/ 1131515 w 3387336"/>
                <a:gd name="connsiteY358" fmla="*/ 132502 h 1648214"/>
                <a:gd name="connsiteX359" fmla="*/ 1149101 w 3387336"/>
                <a:gd name="connsiteY359" fmla="*/ 140967 h 1648214"/>
                <a:gd name="connsiteX360" fmla="*/ 1209151 w 3387336"/>
                <a:gd name="connsiteY360" fmla="*/ 132502 h 1648214"/>
                <a:gd name="connsiteX361" fmla="*/ 1239176 w 3387336"/>
                <a:gd name="connsiteY361" fmla="*/ 98640 h 1648214"/>
                <a:gd name="connsiteX362" fmla="*/ 1256333 w 3387336"/>
                <a:gd name="connsiteY362" fmla="*/ 98640 h 1648214"/>
                <a:gd name="connsiteX363" fmla="*/ 1239176 w 3387336"/>
                <a:gd name="connsiteY363" fmla="*/ 83182 h 1648214"/>
                <a:gd name="connsiteX364" fmla="*/ 1248612 w 3387336"/>
                <a:gd name="connsiteY364" fmla="*/ 74716 h 1648214"/>
                <a:gd name="connsiteX365" fmla="*/ 1209151 w 3387336"/>
                <a:gd name="connsiteY365" fmla="*/ 57786 h 1648214"/>
                <a:gd name="connsiteX366" fmla="*/ 1209151 w 3387336"/>
                <a:gd name="connsiteY366" fmla="*/ 40855 h 1648214"/>
                <a:gd name="connsiteX367" fmla="*/ 1228882 w 3387336"/>
                <a:gd name="connsiteY367" fmla="*/ 6257 h 16482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</a:cxnLst>
              <a:rect l="l" t="t" r="r" b="b"/>
              <a:pathLst>
                <a:path w="3387336" h="1648214">
                  <a:moveTo>
                    <a:pt x="1248612" y="0"/>
                  </a:moveTo>
                  <a:lnTo>
                    <a:pt x="1268343" y="23556"/>
                  </a:lnTo>
                  <a:lnTo>
                    <a:pt x="1305660" y="40855"/>
                  </a:lnTo>
                  <a:lnTo>
                    <a:pt x="1325819" y="66251"/>
                  </a:lnTo>
                  <a:lnTo>
                    <a:pt x="1345979" y="66251"/>
                  </a:lnTo>
                  <a:lnTo>
                    <a:pt x="1345979" y="40855"/>
                  </a:lnTo>
                  <a:lnTo>
                    <a:pt x="1365710" y="32021"/>
                  </a:lnTo>
                  <a:lnTo>
                    <a:pt x="1415895" y="40855"/>
                  </a:lnTo>
                  <a:lnTo>
                    <a:pt x="1483236" y="57786"/>
                  </a:lnTo>
                  <a:lnTo>
                    <a:pt x="1483236" y="83182"/>
                  </a:lnTo>
                  <a:lnTo>
                    <a:pt x="1500394" y="115203"/>
                  </a:lnTo>
                  <a:lnTo>
                    <a:pt x="1490528" y="149801"/>
                  </a:lnTo>
                  <a:lnTo>
                    <a:pt x="1490528" y="175565"/>
                  </a:lnTo>
                  <a:lnTo>
                    <a:pt x="1473371" y="198753"/>
                  </a:lnTo>
                  <a:lnTo>
                    <a:pt x="1443346" y="265372"/>
                  </a:lnTo>
                  <a:lnTo>
                    <a:pt x="1453211" y="273838"/>
                  </a:lnTo>
                  <a:lnTo>
                    <a:pt x="1483236" y="241816"/>
                  </a:lnTo>
                  <a:lnTo>
                    <a:pt x="1510688" y="224518"/>
                  </a:lnTo>
                  <a:lnTo>
                    <a:pt x="1510688" y="198753"/>
                  </a:lnTo>
                  <a:lnTo>
                    <a:pt x="1600334" y="207587"/>
                  </a:lnTo>
                  <a:lnTo>
                    <a:pt x="1667676" y="192496"/>
                  </a:lnTo>
                  <a:lnTo>
                    <a:pt x="1677541" y="198753"/>
                  </a:lnTo>
                  <a:lnTo>
                    <a:pt x="1687407" y="207587"/>
                  </a:lnTo>
                  <a:lnTo>
                    <a:pt x="1774908" y="192496"/>
                  </a:lnTo>
                  <a:lnTo>
                    <a:pt x="1765043" y="166732"/>
                  </a:lnTo>
                  <a:lnTo>
                    <a:pt x="1784773" y="158267"/>
                  </a:lnTo>
                  <a:lnTo>
                    <a:pt x="1852115" y="158267"/>
                  </a:lnTo>
                  <a:lnTo>
                    <a:pt x="1901871" y="207587"/>
                  </a:lnTo>
                  <a:lnTo>
                    <a:pt x="1901871" y="224518"/>
                  </a:lnTo>
                  <a:lnTo>
                    <a:pt x="1928893" y="224518"/>
                  </a:lnTo>
                  <a:lnTo>
                    <a:pt x="1949053" y="249914"/>
                  </a:lnTo>
                  <a:lnTo>
                    <a:pt x="1999238" y="273838"/>
                  </a:lnTo>
                  <a:lnTo>
                    <a:pt x="1988944" y="241816"/>
                  </a:lnTo>
                  <a:lnTo>
                    <a:pt x="2039128" y="207587"/>
                  </a:lnTo>
                  <a:lnTo>
                    <a:pt x="2066580" y="216052"/>
                  </a:lnTo>
                  <a:lnTo>
                    <a:pt x="2106041" y="216052"/>
                  </a:lnTo>
                  <a:lnTo>
                    <a:pt x="2106041" y="198753"/>
                  </a:lnTo>
                  <a:lnTo>
                    <a:pt x="2126201" y="198753"/>
                  </a:lnTo>
                  <a:lnTo>
                    <a:pt x="2086310" y="149801"/>
                  </a:lnTo>
                  <a:lnTo>
                    <a:pt x="2126201" y="132502"/>
                  </a:lnTo>
                  <a:lnTo>
                    <a:pt x="2183248" y="132502"/>
                  </a:lnTo>
                  <a:lnTo>
                    <a:pt x="2193543" y="175565"/>
                  </a:lnTo>
                  <a:lnTo>
                    <a:pt x="2260884" y="115203"/>
                  </a:lnTo>
                  <a:lnTo>
                    <a:pt x="2300775" y="115203"/>
                  </a:lnTo>
                  <a:lnTo>
                    <a:pt x="2290909" y="158267"/>
                  </a:lnTo>
                  <a:lnTo>
                    <a:pt x="2340665" y="149801"/>
                  </a:lnTo>
                  <a:lnTo>
                    <a:pt x="2390421" y="175565"/>
                  </a:lnTo>
                  <a:lnTo>
                    <a:pt x="2418301" y="140967"/>
                  </a:lnTo>
                  <a:lnTo>
                    <a:pt x="2514810" y="140967"/>
                  </a:lnTo>
                  <a:lnTo>
                    <a:pt x="2555130" y="198753"/>
                  </a:lnTo>
                  <a:lnTo>
                    <a:pt x="2592446" y="198753"/>
                  </a:lnTo>
                  <a:lnTo>
                    <a:pt x="2632337" y="216052"/>
                  </a:lnTo>
                  <a:lnTo>
                    <a:pt x="2652497" y="175565"/>
                  </a:lnTo>
                  <a:lnTo>
                    <a:pt x="2749434" y="158267"/>
                  </a:lnTo>
                  <a:lnTo>
                    <a:pt x="2796617" y="192496"/>
                  </a:lnTo>
                  <a:lnTo>
                    <a:pt x="2816776" y="192496"/>
                  </a:lnTo>
                  <a:lnTo>
                    <a:pt x="2816776" y="166732"/>
                  </a:lnTo>
                  <a:lnTo>
                    <a:pt x="2767021" y="140967"/>
                  </a:lnTo>
                  <a:lnTo>
                    <a:pt x="2767021" y="132502"/>
                  </a:lnTo>
                  <a:lnTo>
                    <a:pt x="2826642" y="107106"/>
                  </a:lnTo>
                  <a:lnTo>
                    <a:pt x="2903849" y="107106"/>
                  </a:lnTo>
                  <a:lnTo>
                    <a:pt x="3011510" y="140967"/>
                  </a:lnTo>
                  <a:lnTo>
                    <a:pt x="3071131" y="149801"/>
                  </a:lnTo>
                  <a:lnTo>
                    <a:pt x="3062458" y="153324"/>
                  </a:lnTo>
                  <a:lnTo>
                    <a:pt x="3066899" y="153787"/>
                  </a:lnTo>
                  <a:lnTo>
                    <a:pt x="3075749" y="150197"/>
                  </a:lnTo>
                  <a:lnTo>
                    <a:pt x="3105363" y="167095"/>
                  </a:lnTo>
                  <a:lnTo>
                    <a:pt x="3122959" y="158646"/>
                  </a:lnTo>
                  <a:lnTo>
                    <a:pt x="3162873" y="175911"/>
                  </a:lnTo>
                  <a:lnTo>
                    <a:pt x="3220384" y="216319"/>
                  </a:lnTo>
                  <a:lnTo>
                    <a:pt x="3280469" y="192809"/>
                  </a:lnTo>
                  <a:lnTo>
                    <a:pt x="3337551" y="224767"/>
                  </a:lnTo>
                  <a:lnTo>
                    <a:pt x="3307508" y="273991"/>
                  </a:lnTo>
                  <a:lnTo>
                    <a:pt x="3387336" y="282440"/>
                  </a:lnTo>
                  <a:lnTo>
                    <a:pt x="3347851" y="316235"/>
                  </a:lnTo>
                  <a:lnTo>
                    <a:pt x="3280469" y="325051"/>
                  </a:lnTo>
                  <a:lnTo>
                    <a:pt x="3250427" y="299338"/>
                  </a:lnTo>
                  <a:lnTo>
                    <a:pt x="3172744" y="291256"/>
                  </a:lnTo>
                  <a:lnTo>
                    <a:pt x="3142702" y="273991"/>
                  </a:lnTo>
                  <a:lnTo>
                    <a:pt x="3153002" y="316235"/>
                  </a:lnTo>
                  <a:lnTo>
                    <a:pt x="3180041" y="333500"/>
                  </a:lnTo>
                  <a:lnTo>
                    <a:pt x="3132830" y="357010"/>
                  </a:lnTo>
                  <a:lnTo>
                    <a:pt x="3112659" y="350765"/>
                  </a:lnTo>
                  <a:lnTo>
                    <a:pt x="3085620" y="357010"/>
                  </a:lnTo>
                  <a:lnTo>
                    <a:pt x="3132830" y="391173"/>
                  </a:lnTo>
                  <a:lnTo>
                    <a:pt x="3162873" y="416887"/>
                  </a:lnTo>
                  <a:lnTo>
                    <a:pt x="3213088" y="416887"/>
                  </a:lnTo>
                  <a:lnTo>
                    <a:pt x="3200212" y="440397"/>
                  </a:lnTo>
                  <a:lnTo>
                    <a:pt x="3240126" y="466110"/>
                  </a:lnTo>
                  <a:lnTo>
                    <a:pt x="3172744" y="499906"/>
                  </a:lnTo>
                  <a:lnTo>
                    <a:pt x="3142702" y="649414"/>
                  </a:lnTo>
                  <a:lnTo>
                    <a:pt x="3105363" y="609006"/>
                  </a:lnTo>
                  <a:lnTo>
                    <a:pt x="3055577" y="623700"/>
                  </a:lnTo>
                  <a:lnTo>
                    <a:pt x="3005792" y="658230"/>
                  </a:lnTo>
                  <a:lnTo>
                    <a:pt x="3005792" y="674760"/>
                  </a:lnTo>
                  <a:lnTo>
                    <a:pt x="3016093" y="766963"/>
                  </a:lnTo>
                  <a:lnTo>
                    <a:pt x="3045706" y="749698"/>
                  </a:lnTo>
                  <a:lnTo>
                    <a:pt x="3055577" y="809574"/>
                  </a:lnTo>
                  <a:lnTo>
                    <a:pt x="3045706" y="843370"/>
                  </a:lnTo>
                  <a:lnTo>
                    <a:pt x="3075749" y="892594"/>
                  </a:lnTo>
                  <a:lnTo>
                    <a:pt x="3065449" y="918307"/>
                  </a:lnTo>
                  <a:lnTo>
                    <a:pt x="3075749" y="950266"/>
                  </a:lnTo>
                  <a:lnTo>
                    <a:pt x="3055577" y="958715"/>
                  </a:lnTo>
                  <a:lnTo>
                    <a:pt x="3055577" y="999490"/>
                  </a:lnTo>
                  <a:lnTo>
                    <a:pt x="3025964" y="1058999"/>
                  </a:lnTo>
                  <a:lnTo>
                    <a:pt x="2995921" y="999490"/>
                  </a:lnTo>
                  <a:lnTo>
                    <a:pt x="2958582" y="975980"/>
                  </a:lnTo>
                  <a:lnTo>
                    <a:pt x="2908367" y="858798"/>
                  </a:lnTo>
                  <a:lnTo>
                    <a:pt x="2908367" y="783861"/>
                  </a:lnTo>
                  <a:lnTo>
                    <a:pt x="2928539" y="741249"/>
                  </a:lnTo>
                  <a:lnTo>
                    <a:pt x="2948711" y="658230"/>
                  </a:lnTo>
                  <a:lnTo>
                    <a:pt x="2968453" y="615251"/>
                  </a:lnTo>
                  <a:lnTo>
                    <a:pt x="2958582" y="600557"/>
                  </a:lnTo>
                  <a:lnTo>
                    <a:pt x="2938410" y="540313"/>
                  </a:lnTo>
                  <a:lnTo>
                    <a:pt x="2928539" y="540313"/>
                  </a:lnTo>
                  <a:lnTo>
                    <a:pt x="2898496" y="615251"/>
                  </a:lnTo>
                  <a:lnTo>
                    <a:pt x="2888625" y="615251"/>
                  </a:lnTo>
                  <a:lnTo>
                    <a:pt x="2871029" y="591741"/>
                  </a:lnTo>
                  <a:lnTo>
                    <a:pt x="2831114" y="609006"/>
                  </a:lnTo>
                  <a:lnTo>
                    <a:pt x="2810943" y="692025"/>
                  </a:lnTo>
                  <a:lnTo>
                    <a:pt x="2831114" y="707086"/>
                  </a:lnTo>
                  <a:lnTo>
                    <a:pt x="2801072" y="735004"/>
                  </a:lnTo>
                  <a:lnTo>
                    <a:pt x="2753861" y="749698"/>
                  </a:lnTo>
                  <a:lnTo>
                    <a:pt x="2763733" y="717739"/>
                  </a:lnTo>
                  <a:lnTo>
                    <a:pt x="2704076" y="723984"/>
                  </a:lnTo>
                  <a:lnTo>
                    <a:pt x="2664162" y="749698"/>
                  </a:lnTo>
                  <a:lnTo>
                    <a:pt x="2576609" y="766963"/>
                  </a:lnTo>
                  <a:lnTo>
                    <a:pt x="2549141" y="792677"/>
                  </a:lnTo>
                  <a:lnTo>
                    <a:pt x="2549141" y="858798"/>
                  </a:lnTo>
                  <a:lnTo>
                    <a:pt x="2499356" y="958715"/>
                  </a:lnTo>
                  <a:lnTo>
                    <a:pt x="2539270" y="967531"/>
                  </a:lnTo>
                  <a:lnTo>
                    <a:pt x="2549141" y="1009775"/>
                  </a:lnTo>
                  <a:lnTo>
                    <a:pt x="2616523" y="984429"/>
                  </a:lnTo>
                  <a:lnTo>
                    <a:pt x="2656866" y="999490"/>
                  </a:lnTo>
                  <a:lnTo>
                    <a:pt x="2656866" y="1050550"/>
                  </a:lnTo>
                  <a:lnTo>
                    <a:pt x="2683905" y="1058999"/>
                  </a:lnTo>
                  <a:lnTo>
                    <a:pt x="2664162" y="1291526"/>
                  </a:lnTo>
                  <a:lnTo>
                    <a:pt x="2586480" y="1383361"/>
                  </a:lnTo>
                  <a:lnTo>
                    <a:pt x="2559441" y="1400626"/>
                  </a:lnTo>
                  <a:lnTo>
                    <a:pt x="2549141" y="1374912"/>
                  </a:lnTo>
                  <a:lnTo>
                    <a:pt x="2507081" y="1342954"/>
                  </a:lnTo>
                  <a:lnTo>
                    <a:pt x="2516952" y="1308791"/>
                  </a:lnTo>
                  <a:lnTo>
                    <a:pt x="2546566" y="1315403"/>
                  </a:lnTo>
                  <a:lnTo>
                    <a:pt x="2574463" y="1246710"/>
                  </a:lnTo>
                  <a:lnTo>
                    <a:pt x="2559441" y="1208507"/>
                  </a:lnTo>
                  <a:lnTo>
                    <a:pt x="2509227" y="1232017"/>
                  </a:lnTo>
                  <a:lnTo>
                    <a:pt x="2459871" y="1217323"/>
                  </a:lnTo>
                  <a:lnTo>
                    <a:pt x="2452146" y="1195650"/>
                  </a:lnTo>
                  <a:lnTo>
                    <a:pt x="2437124" y="1185364"/>
                  </a:lnTo>
                  <a:lnTo>
                    <a:pt x="2382189" y="1182793"/>
                  </a:lnTo>
                  <a:lnTo>
                    <a:pt x="2325107" y="1125120"/>
                  </a:lnTo>
                  <a:lnTo>
                    <a:pt x="2314807" y="1074060"/>
                  </a:lnTo>
                  <a:lnTo>
                    <a:pt x="2274893" y="1052754"/>
                  </a:lnTo>
                  <a:lnTo>
                    <a:pt x="2212661" y="1067448"/>
                  </a:lnTo>
                  <a:lnTo>
                    <a:pt x="2172318" y="1084713"/>
                  </a:lnTo>
                  <a:lnTo>
                    <a:pt x="2197640" y="1091325"/>
                  </a:lnTo>
                  <a:lnTo>
                    <a:pt x="2187339" y="1116672"/>
                  </a:lnTo>
                  <a:lnTo>
                    <a:pt x="2187339" y="1165895"/>
                  </a:lnTo>
                  <a:lnTo>
                    <a:pt x="2137983" y="1193446"/>
                  </a:lnTo>
                  <a:lnTo>
                    <a:pt x="2100644" y="1193446"/>
                  </a:lnTo>
                  <a:lnTo>
                    <a:pt x="2060301" y="1176548"/>
                  </a:lnTo>
                  <a:lnTo>
                    <a:pt x="2030258" y="1208507"/>
                  </a:lnTo>
                  <a:lnTo>
                    <a:pt x="1932834" y="1217323"/>
                  </a:lnTo>
                  <a:lnTo>
                    <a:pt x="1883478" y="1187201"/>
                  </a:lnTo>
                  <a:lnTo>
                    <a:pt x="1831117" y="1206303"/>
                  </a:lnTo>
                  <a:lnTo>
                    <a:pt x="1803220" y="1208507"/>
                  </a:lnTo>
                  <a:lnTo>
                    <a:pt x="1778757" y="1180956"/>
                  </a:lnTo>
                  <a:lnTo>
                    <a:pt x="1758585" y="1157079"/>
                  </a:lnTo>
                  <a:lnTo>
                    <a:pt x="1726397" y="1159650"/>
                  </a:lnTo>
                  <a:lnTo>
                    <a:pt x="1688628" y="1212915"/>
                  </a:lnTo>
                  <a:lnTo>
                    <a:pt x="1649144" y="1223568"/>
                  </a:lnTo>
                  <a:lnTo>
                    <a:pt x="1596783" y="1195650"/>
                  </a:lnTo>
                  <a:lnTo>
                    <a:pt x="1568886" y="1197854"/>
                  </a:lnTo>
                  <a:lnTo>
                    <a:pt x="1492062" y="1240466"/>
                  </a:lnTo>
                  <a:lnTo>
                    <a:pt x="1459015" y="1257731"/>
                  </a:lnTo>
                  <a:lnTo>
                    <a:pt x="1449144" y="1294097"/>
                  </a:lnTo>
                  <a:lnTo>
                    <a:pt x="1384337" y="1319811"/>
                  </a:lnTo>
                  <a:lnTo>
                    <a:pt x="1359445" y="1349199"/>
                  </a:lnTo>
                  <a:lnTo>
                    <a:pt x="1371891" y="1373076"/>
                  </a:lnTo>
                  <a:lnTo>
                    <a:pt x="1329402" y="1383361"/>
                  </a:lnTo>
                  <a:lnTo>
                    <a:pt x="1342277" y="1438830"/>
                  </a:lnTo>
                  <a:lnTo>
                    <a:pt x="1277042" y="1500910"/>
                  </a:lnTo>
                  <a:lnTo>
                    <a:pt x="1244853" y="1500910"/>
                  </a:lnTo>
                  <a:lnTo>
                    <a:pt x="1192492" y="1532869"/>
                  </a:lnTo>
                  <a:lnTo>
                    <a:pt x="1214810" y="1575481"/>
                  </a:lnTo>
                  <a:lnTo>
                    <a:pt x="1137557" y="1590542"/>
                  </a:lnTo>
                  <a:lnTo>
                    <a:pt x="1119960" y="1575481"/>
                  </a:lnTo>
                  <a:lnTo>
                    <a:pt x="1074896" y="1592746"/>
                  </a:lnTo>
                  <a:lnTo>
                    <a:pt x="1027686" y="1584297"/>
                  </a:lnTo>
                  <a:lnTo>
                    <a:pt x="980476" y="1610011"/>
                  </a:lnTo>
                  <a:lnTo>
                    <a:pt x="955154" y="1630949"/>
                  </a:lnTo>
                  <a:lnTo>
                    <a:pt x="917815" y="1648214"/>
                  </a:lnTo>
                  <a:lnTo>
                    <a:pt x="892922" y="1635357"/>
                  </a:lnTo>
                  <a:lnTo>
                    <a:pt x="877901" y="1605603"/>
                  </a:lnTo>
                  <a:lnTo>
                    <a:pt x="850433" y="1584297"/>
                  </a:lnTo>
                  <a:lnTo>
                    <a:pt x="803223" y="1575481"/>
                  </a:lnTo>
                  <a:lnTo>
                    <a:pt x="740991" y="1573277"/>
                  </a:lnTo>
                  <a:lnTo>
                    <a:pt x="713524" y="1584297"/>
                  </a:lnTo>
                  <a:lnTo>
                    <a:pt x="715670" y="1541318"/>
                  </a:lnTo>
                  <a:lnTo>
                    <a:pt x="685627" y="1500910"/>
                  </a:lnTo>
                  <a:lnTo>
                    <a:pt x="715670" y="1500910"/>
                  </a:lnTo>
                  <a:lnTo>
                    <a:pt x="725970" y="1483645"/>
                  </a:lnTo>
                  <a:lnTo>
                    <a:pt x="626400" y="1425973"/>
                  </a:lnTo>
                  <a:lnTo>
                    <a:pt x="626400" y="1392177"/>
                  </a:lnTo>
                  <a:lnTo>
                    <a:pt x="636271" y="1366464"/>
                  </a:lnTo>
                  <a:lnTo>
                    <a:pt x="666314" y="1366464"/>
                  </a:lnTo>
                  <a:lnTo>
                    <a:pt x="676185" y="1342954"/>
                  </a:lnTo>
                  <a:lnTo>
                    <a:pt x="646142" y="1317240"/>
                  </a:lnTo>
                  <a:lnTo>
                    <a:pt x="598932" y="1342954"/>
                  </a:lnTo>
                  <a:lnTo>
                    <a:pt x="568889" y="1342954"/>
                  </a:lnTo>
                  <a:lnTo>
                    <a:pt x="538846" y="1342954"/>
                  </a:lnTo>
                  <a:lnTo>
                    <a:pt x="521679" y="1392177"/>
                  </a:lnTo>
                  <a:lnTo>
                    <a:pt x="521679" y="1400626"/>
                  </a:lnTo>
                  <a:lnTo>
                    <a:pt x="578760" y="1492094"/>
                  </a:lnTo>
                  <a:lnTo>
                    <a:pt x="608803" y="1509359"/>
                  </a:lnTo>
                  <a:lnTo>
                    <a:pt x="581335" y="1549767"/>
                  </a:lnTo>
                  <a:lnTo>
                    <a:pt x="571035" y="1541318"/>
                  </a:lnTo>
                  <a:lnTo>
                    <a:pt x="513953" y="1562624"/>
                  </a:lnTo>
                  <a:lnTo>
                    <a:pt x="491636" y="1528461"/>
                  </a:lnTo>
                  <a:lnTo>
                    <a:pt x="479190" y="1528461"/>
                  </a:lnTo>
                  <a:lnTo>
                    <a:pt x="466314" y="1520012"/>
                  </a:lnTo>
                  <a:lnTo>
                    <a:pt x="441421" y="1475197"/>
                  </a:lnTo>
                  <a:lnTo>
                    <a:pt x="404083" y="1466380"/>
                  </a:lnTo>
                  <a:lnTo>
                    <a:pt x="404083" y="1458299"/>
                  </a:lnTo>
                  <a:lnTo>
                    <a:pt x="383911" y="1425973"/>
                  </a:lnTo>
                  <a:lnTo>
                    <a:pt x="344426" y="1409075"/>
                  </a:lnTo>
                  <a:lnTo>
                    <a:pt x="314383" y="1392177"/>
                  </a:lnTo>
                  <a:lnTo>
                    <a:pt x="307087" y="1366464"/>
                  </a:lnTo>
                  <a:lnTo>
                    <a:pt x="314383" y="1334505"/>
                  </a:lnTo>
                  <a:lnTo>
                    <a:pt x="314383" y="1317240"/>
                  </a:lnTo>
                  <a:lnTo>
                    <a:pt x="282194" y="1306954"/>
                  </a:lnTo>
                  <a:lnTo>
                    <a:pt x="299362" y="1298138"/>
                  </a:lnTo>
                  <a:lnTo>
                    <a:pt x="292066" y="1291526"/>
                  </a:lnTo>
                  <a:lnTo>
                    <a:pt x="314383" y="1285281"/>
                  </a:lnTo>
                  <a:lnTo>
                    <a:pt x="309233" y="1262139"/>
                  </a:lnTo>
                  <a:lnTo>
                    <a:pt x="307087" y="1242670"/>
                  </a:lnTo>
                  <a:lnTo>
                    <a:pt x="286915" y="1208507"/>
                  </a:lnTo>
                  <a:lnTo>
                    <a:pt x="259448" y="1208507"/>
                  </a:lnTo>
                  <a:lnTo>
                    <a:pt x="239705" y="1193446"/>
                  </a:lnTo>
                  <a:lnTo>
                    <a:pt x="222109" y="1169936"/>
                  </a:lnTo>
                  <a:lnTo>
                    <a:pt x="169748" y="1168099"/>
                  </a:lnTo>
                  <a:lnTo>
                    <a:pt x="164598" y="1150834"/>
                  </a:lnTo>
                  <a:lnTo>
                    <a:pt x="179620" y="1116672"/>
                  </a:lnTo>
                  <a:lnTo>
                    <a:pt x="169748" y="1091325"/>
                  </a:lnTo>
                  <a:lnTo>
                    <a:pt x="149577" y="1084713"/>
                  </a:lnTo>
                  <a:lnTo>
                    <a:pt x="139706" y="1067448"/>
                  </a:lnTo>
                  <a:lnTo>
                    <a:pt x="110092" y="1063407"/>
                  </a:lnTo>
                  <a:lnTo>
                    <a:pt x="62023" y="1044305"/>
                  </a:lnTo>
                  <a:lnTo>
                    <a:pt x="47431" y="1035489"/>
                  </a:lnTo>
                  <a:lnTo>
                    <a:pt x="67173" y="990674"/>
                  </a:lnTo>
                  <a:lnTo>
                    <a:pt x="47431" y="952103"/>
                  </a:lnTo>
                  <a:lnTo>
                    <a:pt x="65027" y="941817"/>
                  </a:lnTo>
                  <a:lnTo>
                    <a:pt x="72324" y="935572"/>
                  </a:lnTo>
                  <a:lnTo>
                    <a:pt x="84770" y="926756"/>
                  </a:lnTo>
                  <a:lnTo>
                    <a:pt x="67173" y="901042"/>
                  </a:lnTo>
                  <a:lnTo>
                    <a:pt x="59877" y="886349"/>
                  </a:lnTo>
                  <a:lnTo>
                    <a:pt x="97216" y="877900"/>
                  </a:lnTo>
                  <a:lnTo>
                    <a:pt x="109377" y="845286"/>
                  </a:lnTo>
                  <a:lnTo>
                    <a:pt x="109377" y="834027"/>
                  </a:lnTo>
                  <a:lnTo>
                    <a:pt x="64339" y="767776"/>
                  </a:lnTo>
                  <a:lnTo>
                    <a:pt x="64339" y="735755"/>
                  </a:lnTo>
                  <a:lnTo>
                    <a:pt x="47182" y="707782"/>
                  </a:lnTo>
                  <a:lnTo>
                    <a:pt x="44608" y="679810"/>
                  </a:lnTo>
                  <a:lnTo>
                    <a:pt x="19731" y="641531"/>
                  </a:lnTo>
                  <a:lnTo>
                    <a:pt x="17157" y="605093"/>
                  </a:lnTo>
                  <a:lnTo>
                    <a:pt x="0" y="570863"/>
                  </a:lnTo>
                  <a:lnTo>
                    <a:pt x="9865" y="545099"/>
                  </a:lnTo>
                  <a:lnTo>
                    <a:pt x="32170" y="540682"/>
                  </a:lnTo>
                  <a:lnTo>
                    <a:pt x="42035" y="540682"/>
                  </a:lnTo>
                  <a:lnTo>
                    <a:pt x="69486" y="566447"/>
                  </a:lnTo>
                  <a:lnTo>
                    <a:pt x="99511" y="583746"/>
                  </a:lnTo>
                  <a:lnTo>
                    <a:pt x="156559" y="583746"/>
                  </a:lnTo>
                  <a:lnTo>
                    <a:pt x="196879" y="601044"/>
                  </a:lnTo>
                  <a:lnTo>
                    <a:pt x="264220" y="667296"/>
                  </a:lnTo>
                  <a:lnTo>
                    <a:pt x="234195" y="692692"/>
                  </a:lnTo>
                  <a:lnTo>
                    <a:pt x="196879" y="701157"/>
                  </a:lnTo>
                  <a:lnTo>
                    <a:pt x="156559" y="692692"/>
                  </a:lnTo>
                  <a:lnTo>
                    <a:pt x="99511" y="675393"/>
                  </a:lnTo>
                  <a:lnTo>
                    <a:pt x="117098" y="692692"/>
                  </a:lnTo>
                  <a:lnTo>
                    <a:pt x="156559" y="718456"/>
                  </a:lnTo>
                  <a:lnTo>
                    <a:pt x="146694" y="758943"/>
                  </a:lnTo>
                  <a:lnTo>
                    <a:pt x="196879" y="793541"/>
                  </a:lnTo>
                  <a:lnTo>
                    <a:pt x="196879" y="776242"/>
                  </a:lnTo>
                  <a:lnTo>
                    <a:pt x="206744" y="750477"/>
                  </a:lnTo>
                  <a:lnTo>
                    <a:pt x="253926" y="776242"/>
                  </a:lnTo>
                  <a:lnTo>
                    <a:pt x="264220" y="758943"/>
                  </a:lnTo>
                  <a:lnTo>
                    <a:pt x="253926" y="742012"/>
                  </a:lnTo>
                  <a:lnTo>
                    <a:pt x="283951" y="707782"/>
                  </a:lnTo>
                  <a:lnTo>
                    <a:pt x="311403" y="701157"/>
                  </a:lnTo>
                  <a:lnTo>
                    <a:pt x="331562" y="684226"/>
                  </a:lnTo>
                  <a:lnTo>
                    <a:pt x="321268" y="641531"/>
                  </a:lnTo>
                  <a:lnTo>
                    <a:pt x="331562" y="615767"/>
                  </a:lnTo>
                  <a:lnTo>
                    <a:pt x="361587" y="609510"/>
                  </a:lnTo>
                  <a:lnTo>
                    <a:pt x="361587" y="649997"/>
                  </a:lnTo>
                  <a:lnTo>
                    <a:pt x="371453" y="667296"/>
                  </a:lnTo>
                  <a:lnTo>
                    <a:pt x="401049" y="641531"/>
                  </a:lnTo>
                  <a:lnTo>
                    <a:pt x="428929" y="641531"/>
                  </a:lnTo>
                  <a:lnTo>
                    <a:pt x="438365" y="615767"/>
                  </a:lnTo>
                  <a:lnTo>
                    <a:pt x="508281" y="583746"/>
                  </a:lnTo>
                  <a:lnTo>
                    <a:pt x="518575" y="601044"/>
                  </a:lnTo>
                  <a:lnTo>
                    <a:pt x="535732" y="609510"/>
                  </a:lnTo>
                  <a:lnTo>
                    <a:pt x="615942" y="566447"/>
                  </a:lnTo>
                  <a:lnTo>
                    <a:pt x="623234" y="592211"/>
                  </a:lnTo>
                  <a:lnTo>
                    <a:pt x="642965" y="592211"/>
                  </a:lnTo>
                  <a:lnTo>
                    <a:pt x="642965" y="566447"/>
                  </a:lnTo>
                  <a:lnTo>
                    <a:pt x="633099" y="532217"/>
                  </a:lnTo>
                  <a:lnTo>
                    <a:pt x="712451" y="525960"/>
                  </a:lnTo>
                  <a:lnTo>
                    <a:pt x="749768" y="549516"/>
                  </a:lnTo>
                  <a:lnTo>
                    <a:pt x="790087" y="566447"/>
                  </a:lnTo>
                  <a:lnTo>
                    <a:pt x="790087" y="557981"/>
                  </a:lnTo>
                  <a:lnTo>
                    <a:pt x="749768" y="517495"/>
                  </a:lnTo>
                  <a:lnTo>
                    <a:pt x="740331" y="457501"/>
                  </a:lnTo>
                  <a:lnTo>
                    <a:pt x="760062" y="373951"/>
                  </a:lnTo>
                  <a:lnTo>
                    <a:pt x="790087" y="382784"/>
                  </a:lnTo>
                  <a:lnTo>
                    <a:pt x="820112" y="449035"/>
                  </a:lnTo>
                  <a:lnTo>
                    <a:pt x="887454" y="549516"/>
                  </a:lnTo>
                  <a:lnTo>
                    <a:pt x="887454" y="592211"/>
                  </a:lnTo>
                  <a:lnTo>
                    <a:pt x="867294" y="649997"/>
                  </a:lnTo>
                  <a:lnTo>
                    <a:pt x="829978" y="667296"/>
                  </a:lnTo>
                  <a:lnTo>
                    <a:pt x="877160" y="675393"/>
                  </a:lnTo>
                  <a:lnTo>
                    <a:pt x="917479" y="667296"/>
                  </a:lnTo>
                  <a:lnTo>
                    <a:pt x="936781" y="615767"/>
                  </a:lnTo>
                  <a:lnTo>
                    <a:pt x="917479" y="575280"/>
                  </a:lnTo>
                  <a:lnTo>
                    <a:pt x="944502" y="549516"/>
                  </a:lnTo>
                  <a:lnTo>
                    <a:pt x="964661" y="549516"/>
                  </a:lnTo>
                  <a:lnTo>
                    <a:pt x="1009017" y="576770"/>
                  </a:lnTo>
                  <a:lnTo>
                    <a:pt x="1014417" y="583746"/>
                  </a:lnTo>
                  <a:lnTo>
                    <a:pt x="1034148" y="592211"/>
                  </a:lnTo>
                  <a:lnTo>
                    <a:pt x="1009017" y="576770"/>
                  </a:lnTo>
                  <a:lnTo>
                    <a:pt x="974527" y="532217"/>
                  </a:lnTo>
                  <a:lnTo>
                    <a:pt x="927345" y="532217"/>
                  </a:lnTo>
                  <a:lnTo>
                    <a:pt x="897319" y="517495"/>
                  </a:lnTo>
                  <a:lnTo>
                    <a:pt x="897319" y="500196"/>
                  </a:lnTo>
                  <a:lnTo>
                    <a:pt x="857429" y="440570"/>
                  </a:lnTo>
                  <a:lnTo>
                    <a:pt x="857429" y="408548"/>
                  </a:lnTo>
                  <a:lnTo>
                    <a:pt x="907185" y="440570"/>
                  </a:lnTo>
                  <a:lnTo>
                    <a:pt x="954796" y="449035"/>
                  </a:lnTo>
                  <a:lnTo>
                    <a:pt x="944502" y="425479"/>
                  </a:lnTo>
                  <a:lnTo>
                    <a:pt x="907185" y="425479"/>
                  </a:lnTo>
                  <a:lnTo>
                    <a:pt x="897319" y="417014"/>
                  </a:lnTo>
                  <a:lnTo>
                    <a:pt x="936781" y="391249"/>
                  </a:lnTo>
                  <a:lnTo>
                    <a:pt x="944502" y="373951"/>
                  </a:lnTo>
                  <a:lnTo>
                    <a:pt x="964661" y="373951"/>
                  </a:lnTo>
                  <a:lnTo>
                    <a:pt x="1034148" y="399715"/>
                  </a:lnTo>
                  <a:lnTo>
                    <a:pt x="1061599" y="466334"/>
                  </a:lnTo>
                  <a:lnTo>
                    <a:pt x="1111784" y="500196"/>
                  </a:lnTo>
                  <a:lnTo>
                    <a:pt x="1091624" y="449035"/>
                  </a:lnTo>
                  <a:lnTo>
                    <a:pt x="1052163" y="399715"/>
                  </a:lnTo>
                  <a:lnTo>
                    <a:pt x="1034148" y="373951"/>
                  </a:lnTo>
                  <a:lnTo>
                    <a:pt x="974527" y="367694"/>
                  </a:lnTo>
                  <a:lnTo>
                    <a:pt x="964661" y="316165"/>
                  </a:lnTo>
                  <a:lnTo>
                    <a:pt x="984821" y="307700"/>
                  </a:lnTo>
                  <a:lnTo>
                    <a:pt x="1044442" y="282303"/>
                  </a:lnTo>
                  <a:lnTo>
                    <a:pt x="1071465" y="291137"/>
                  </a:lnTo>
                  <a:lnTo>
                    <a:pt x="1044442" y="249914"/>
                  </a:lnTo>
                  <a:lnTo>
                    <a:pt x="1052163" y="198753"/>
                  </a:lnTo>
                  <a:lnTo>
                    <a:pt x="1111784" y="158267"/>
                  </a:lnTo>
                  <a:lnTo>
                    <a:pt x="1101490" y="140967"/>
                  </a:lnTo>
                  <a:lnTo>
                    <a:pt x="1131515" y="132502"/>
                  </a:lnTo>
                  <a:lnTo>
                    <a:pt x="1149101" y="140967"/>
                  </a:lnTo>
                  <a:lnTo>
                    <a:pt x="1209151" y="132502"/>
                  </a:lnTo>
                  <a:lnTo>
                    <a:pt x="1239176" y="98640"/>
                  </a:lnTo>
                  <a:lnTo>
                    <a:pt x="1256333" y="98640"/>
                  </a:lnTo>
                  <a:lnTo>
                    <a:pt x="1239176" y="83182"/>
                  </a:lnTo>
                  <a:lnTo>
                    <a:pt x="1248612" y="74716"/>
                  </a:lnTo>
                  <a:lnTo>
                    <a:pt x="1209151" y="57786"/>
                  </a:lnTo>
                  <a:lnTo>
                    <a:pt x="1209151" y="40855"/>
                  </a:lnTo>
                  <a:lnTo>
                    <a:pt x="1228882" y="6257"/>
                  </a:lnTo>
                  <a:close/>
                </a:path>
              </a:pathLst>
            </a:custGeom>
            <a:grpFill/>
            <a:ln w="9525">
              <a:solidFill>
                <a:srgbClr val="F7F7F7"/>
              </a:solidFill>
              <a:round/>
              <a:headEnd/>
              <a:tailEnd/>
            </a:ln>
          </p:spPr>
          <p:txBody>
            <a:bodyPr wrap="square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76" name="Freeform 930"/>
            <p:cNvSpPr>
              <a:spLocks/>
            </p:cNvSpPr>
            <p:nvPr/>
          </p:nvSpPr>
          <p:spPr bwMode="auto">
            <a:xfrm>
              <a:off x="3266940" y="3300436"/>
              <a:ext cx="79583" cy="64660"/>
            </a:xfrm>
            <a:custGeom>
              <a:avLst/>
              <a:gdLst>
                <a:gd name="T0" fmla="*/ 0 w 152"/>
                <a:gd name="T1" fmla="*/ 12 h 128"/>
                <a:gd name="T2" fmla="*/ 35 w 152"/>
                <a:gd name="T3" fmla="*/ 0 h 128"/>
                <a:gd name="T4" fmla="*/ 87 w 152"/>
                <a:gd name="T5" fmla="*/ 17 h 128"/>
                <a:gd name="T6" fmla="*/ 152 w 152"/>
                <a:gd name="T7" fmla="*/ 93 h 128"/>
                <a:gd name="T8" fmla="*/ 111 w 152"/>
                <a:gd name="T9" fmla="*/ 122 h 128"/>
                <a:gd name="T10" fmla="*/ 82 w 152"/>
                <a:gd name="T11" fmla="*/ 128 h 128"/>
                <a:gd name="T12" fmla="*/ 18 w 152"/>
                <a:gd name="T13" fmla="*/ 111 h 128"/>
                <a:gd name="T14" fmla="*/ 18 w 152"/>
                <a:gd name="T15" fmla="*/ 59 h 128"/>
                <a:gd name="T16" fmla="*/ 0 w 152"/>
                <a:gd name="T17" fmla="*/ 12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2" h="128">
                  <a:moveTo>
                    <a:pt x="0" y="12"/>
                  </a:moveTo>
                  <a:lnTo>
                    <a:pt x="35" y="0"/>
                  </a:lnTo>
                  <a:lnTo>
                    <a:pt x="87" y="17"/>
                  </a:lnTo>
                  <a:lnTo>
                    <a:pt x="152" y="93"/>
                  </a:lnTo>
                  <a:lnTo>
                    <a:pt x="111" y="122"/>
                  </a:lnTo>
                  <a:lnTo>
                    <a:pt x="82" y="128"/>
                  </a:lnTo>
                  <a:lnTo>
                    <a:pt x="18" y="111"/>
                  </a:lnTo>
                  <a:lnTo>
                    <a:pt x="18" y="59"/>
                  </a:lnTo>
                  <a:lnTo>
                    <a:pt x="0" y="12"/>
                  </a:lnTo>
                  <a:close/>
                </a:path>
              </a:pathLst>
            </a:custGeom>
            <a:grpFill/>
            <a:ln w="9525">
              <a:solidFill>
                <a:srgbClr val="F7F7F7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77" name="Freeform 931"/>
            <p:cNvSpPr>
              <a:spLocks/>
            </p:cNvSpPr>
            <p:nvPr/>
          </p:nvSpPr>
          <p:spPr bwMode="auto">
            <a:xfrm>
              <a:off x="5818547" y="4434483"/>
              <a:ext cx="124347" cy="164138"/>
            </a:xfrm>
            <a:custGeom>
              <a:avLst/>
              <a:gdLst>
                <a:gd name="T0" fmla="*/ 0 w 232"/>
                <a:gd name="T1" fmla="*/ 0 h 354"/>
                <a:gd name="T2" fmla="*/ 23 w 232"/>
                <a:gd name="T3" fmla="*/ 110 h 354"/>
                <a:gd name="T4" fmla="*/ 70 w 232"/>
                <a:gd name="T5" fmla="*/ 244 h 354"/>
                <a:gd name="T6" fmla="*/ 232 w 232"/>
                <a:gd name="T7" fmla="*/ 354 h 354"/>
                <a:gd name="T8" fmla="*/ 232 w 232"/>
                <a:gd name="T9" fmla="*/ 255 h 354"/>
                <a:gd name="T10" fmla="*/ 187 w 232"/>
                <a:gd name="T11" fmla="*/ 220 h 354"/>
                <a:gd name="T12" fmla="*/ 187 w 232"/>
                <a:gd name="T13" fmla="*/ 87 h 354"/>
                <a:gd name="T14" fmla="*/ 145 w 232"/>
                <a:gd name="T15" fmla="*/ 12 h 354"/>
                <a:gd name="T16" fmla="*/ 70 w 232"/>
                <a:gd name="T17" fmla="*/ 12 h 354"/>
                <a:gd name="T18" fmla="*/ 12 w 232"/>
                <a:gd name="T19" fmla="*/ 6 h 354"/>
                <a:gd name="T20" fmla="*/ 0 w 232"/>
                <a:gd name="T21" fmla="*/ 0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32" h="354">
                  <a:moveTo>
                    <a:pt x="0" y="0"/>
                  </a:moveTo>
                  <a:lnTo>
                    <a:pt x="23" y="110"/>
                  </a:lnTo>
                  <a:lnTo>
                    <a:pt x="70" y="244"/>
                  </a:lnTo>
                  <a:lnTo>
                    <a:pt x="232" y="354"/>
                  </a:lnTo>
                  <a:lnTo>
                    <a:pt x="232" y="255"/>
                  </a:lnTo>
                  <a:lnTo>
                    <a:pt x="187" y="220"/>
                  </a:lnTo>
                  <a:lnTo>
                    <a:pt x="187" y="87"/>
                  </a:lnTo>
                  <a:lnTo>
                    <a:pt x="145" y="12"/>
                  </a:lnTo>
                  <a:lnTo>
                    <a:pt x="70" y="12"/>
                  </a:lnTo>
                  <a:lnTo>
                    <a:pt x="12" y="6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solidFill>
                <a:srgbClr val="F7F7F7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78" name="Freeform 932"/>
            <p:cNvSpPr>
              <a:spLocks/>
            </p:cNvSpPr>
            <p:nvPr/>
          </p:nvSpPr>
          <p:spPr bwMode="auto">
            <a:xfrm>
              <a:off x="6121954" y="5041298"/>
              <a:ext cx="1263369" cy="959961"/>
            </a:xfrm>
            <a:custGeom>
              <a:avLst/>
              <a:gdLst>
                <a:gd name="T0" fmla="*/ 1314 w 2343"/>
                <a:gd name="T1" fmla="*/ 81 h 2074"/>
                <a:gd name="T2" fmla="*/ 1145 w 2343"/>
                <a:gd name="T3" fmla="*/ 110 h 2074"/>
                <a:gd name="T4" fmla="*/ 1105 w 2343"/>
                <a:gd name="T5" fmla="*/ 191 h 2074"/>
                <a:gd name="T6" fmla="*/ 994 w 2343"/>
                <a:gd name="T7" fmla="*/ 168 h 2074"/>
                <a:gd name="T8" fmla="*/ 843 w 2343"/>
                <a:gd name="T9" fmla="*/ 168 h 2074"/>
                <a:gd name="T10" fmla="*/ 663 w 2343"/>
                <a:gd name="T11" fmla="*/ 261 h 2074"/>
                <a:gd name="T12" fmla="*/ 623 w 2343"/>
                <a:gd name="T13" fmla="*/ 354 h 2074"/>
                <a:gd name="T14" fmla="*/ 494 w 2343"/>
                <a:gd name="T15" fmla="*/ 447 h 2074"/>
                <a:gd name="T16" fmla="*/ 257 w 2343"/>
                <a:gd name="T17" fmla="*/ 493 h 2074"/>
                <a:gd name="T18" fmla="*/ 88 w 2343"/>
                <a:gd name="T19" fmla="*/ 505 h 2074"/>
                <a:gd name="T20" fmla="*/ 93 w 2343"/>
                <a:gd name="T21" fmla="*/ 831 h 2074"/>
                <a:gd name="T22" fmla="*/ 6 w 2343"/>
                <a:gd name="T23" fmla="*/ 901 h 2074"/>
                <a:gd name="T24" fmla="*/ 53 w 2343"/>
                <a:gd name="T25" fmla="*/ 1278 h 2074"/>
                <a:gd name="T26" fmla="*/ 47 w 2343"/>
                <a:gd name="T27" fmla="*/ 1424 h 2074"/>
                <a:gd name="T28" fmla="*/ 110 w 2343"/>
                <a:gd name="T29" fmla="*/ 1476 h 2074"/>
                <a:gd name="T30" fmla="*/ 291 w 2343"/>
                <a:gd name="T31" fmla="*/ 1417 h 2074"/>
                <a:gd name="T32" fmla="*/ 459 w 2343"/>
                <a:gd name="T33" fmla="*/ 1452 h 2074"/>
                <a:gd name="T34" fmla="*/ 576 w 2343"/>
                <a:gd name="T35" fmla="*/ 1365 h 2074"/>
                <a:gd name="T36" fmla="*/ 773 w 2343"/>
                <a:gd name="T37" fmla="*/ 1336 h 2074"/>
                <a:gd name="T38" fmla="*/ 1087 w 2343"/>
                <a:gd name="T39" fmla="*/ 1429 h 2074"/>
                <a:gd name="T40" fmla="*/ 1180 w 2343"/>
                <a:gd name="T41" fmla="*/ 1568 h 2074"/>
                <a:gd name="T42" fmla="*/ 1314 w 2343"/>
                <a:gd name="T43" fmla="*/ 1544 h 2074"/>
                <a:gd name="T44" fmla="*/ 1354 w 2343"/>
                <a:gd name="T45" fmla="*/ 1556 h 2074"/>
                <a:gd name="T46" fmla="*/ 1250 w 2343"/>
                <a:gd name="T47" fmla="*/ 1666 h 2074"/>
                <a:gd name="T48" fmla="*/ 1441 w 2343"/>
                <a:gd name="T49" fmla="*/ 1591 h 2074"/>
                <a:gd name="T50" fmla="*/ 1319 w 2343"/>
                <a:gd name="T51" fmla="*/ 1731 h 2074"/>
                <a:gd name="T52" fmla="*/ 1436 w 2343"/>
                <a:gd name="T53" fmla="*/ 1701 h 2074"/>
                <a:gd name="T54" fmla="*/ 1384 w 2343"/>
                <a:gd name="T55" fmla="*/ 1835 h 2074"/>
                <a:gd name="T56" fmla="*/ 1518 w 2343"/>
                <a:gd name="T57" fmla="*/ 1987 h 2074"/>
                <a:gd name="T58" fmla="*/ 1640 w 2343"/>
                <a:gd name="T59" fmla="*/ 2010 h 2074"/>
                <a:gd name="T60" fmla="*/ 1698 w 2343"/>
                <a:gd name="T61" fmla="*/ 2045 h 2074"/>
                <a:gd name="T62" fmla="*/ 1866 w 2343"/>
                <a:gd name="T63" fmla="*/ 2045 h 2074"/>
                <a:gd name="T64" fmla="*/ 2006 w 2343"/>
                <a:gd name="T65" fmla="*/ 2010 h 2074"/>
                <a:gd name="T66" fmla="*/ 2145 w 2343"/>
                <a:gd name="T67" fmla="*/ 1778 h 2074"/>
                <a:gd name="T68" fmla="*/ 2256 w 2343"/>
                <a:gd name="T69" fmla="*/ 1568 h 2074"/>
                <a:gd name="T70" fmla="*/ 2343 w 2343"/>
                <a:gd name="T71" fmla="*/ 1243 h 2074"/>
                <a:gd name="T72" fmla="*/ 2256 w 2343"/>
                <a:gd name="T73" fmla="*/ 848 h 2074"/>
                <a:gd name="T74" fmla="*/ 2134 w 2343"/>
                <a:gd name="T75" fmla="*/ 691 h 2074"/>
                <a:gd name="T76" fmla="*/ 2052 w 2343"/>
                <a:gd name="T77" fmla="*/ 587 h 2074"/>
                <a:gd name="T78" fmla="*/ 2029 w 2343"/>
                <a:gd name="T79" fmla="*/ 383 h 2074"/>
                <a:gd name="T80" fmla="*/ 1959 w 2343"/>
                <a:gd name="T81" fmla="*/ 232 h 2074"/>
                <a:gd name="T82" fmla="*/ 1895 w 2343"/>
                <a:gd name="T83" fmla="*/ 179 h 2074"/>
                <a:gd name="T84" fmla="*/ 1832 w 2343"/>
                <a:gd name="T85" fmla="*/ 430 h 2074"/>
                <a:gd name="T86" fmla="*/ 1744 w 2343"/>
                <a:gd name="T87" fmla="*/ 458 h 2074"/>
                <a:gd name="T88" fmla="*/ 1581 w 2343"/>
                <a:gd name="T89" fmla="*/ 343 h 2074"/>
                <a:gd name="T90" fmla="*/ 1523 w 2343"/>
                <a:gd name="T91" fmla="*/ 249 h 2074"/>
                <a:gd name="T92" fmla="*/ 1581 w 2343"/>
                <a:gd name="T93" fmla="*/ 122 h 2074"/>
                <a:gd name="T94" fmla="*/ 1546 w 2343"/>
                <a:gd name="T95" fmla="*/ 110 h 2074"/>
                <a:gd name="T96" fmla="*/ 1378 w 2343"/>
                <a:gd name="T97" fmla="*/ 0 h 20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343" h="2074">
                  <a:moveTo>
                    <a:pt x="1337" y="0"/>
                  </a:moveTo>
                  <a:lnTo>
                    <a:pt x="1314" y="81"/>
                  </a:lnTo>
                  <a:lnTo>
                    <a:pt x="1250" y="58"/>
                  </a:lnTo>
                  <a:lnTo>
                    <a:pt x="1145" y="110"/>
                  </a:lnTo>
                  <a:lnTo>
                    <a:pt x="1145" y="191"/>
                  </a:lnTo>
                  <a:lnTo>
                    <a:pt x="1105" y="191"/>
                  </a:lnTo>
                  <a:lnTo>
                    <a:pt x="1029" y="168"/>
                  </a:lnTo>
                  <a:lnTo>
                    <a:pt x="994" y="168"/>
                  </a:lnTo>
                  <a:lnTo>
                    <a:pt x="948" y="127"/>
                  </a:lnTo>
                  <a:lnTo>
                    <a:pt x="843" y="168"/>
                  </a:lnTo>
                  <a:lnTo>
                    <a:pt x="785" y="249"/>
                  </a:lnTo>
                  <a:lnTo>
                    <a:pt x="663" y="261"/>
                  </a:lnTo>
                  <a:lnTo>
                    <a:pt x="628" y="290"/>
                  </a:lnTo>
                  <a:lnTo>
                    <a:pt x="623" y="354"/>
                  </a:lnTo>
                  <a:lnTo>
                    <a:pt x="536" y="447"/>
                  </a:lnTo>
                  <a:lnTo>
                    <a:pt x="494" y="447"/>
                  </a:lnTo>
                  <a:lnTo>
                    <a:pt x="466" y="493"/>
                  </a:lnTo>
                  <a:lnTo>
                    <a:pt x="257" y="493"/>
                  </a:lnTo>
                  <a:lnTo>
                    <a:pt x="134" y="465"/>
                  </a:lnTo>
                  <a:lnTo>
                    <a:pt x="88" y="505"/>
                  </a:lnTo>
                  <a:lnTo>
                    <a:pt x="70" y="667"/>
                  </a:lnTo>
                  <a:lnTo>
                    <a:pt x="93" y="831"/>
                  </a:lnTo>
                  <a:lnTo>
                    <a:pt x="6" y="789"/>
                  </a:lnTo>
                  <a:lnTo>
                    <a:pt x="6" y="901"/>
                  </a:lnTo>
                  <a:lnTo>
                    <a:pt x="53" y="1202"/>
                  </a:lnTo>
                  <a:lnTo>
                    <a:pt x="53" y="1278"/>
                  </a:lnTo>
                  <a:lnTo>
                    <a:pt x="0" y="1382"/>
                  </a:lnTo>
                  <a:lnTo>
                    <a:pt x="47" y="1424"/>
                  </a:lnTo>
                  <a:lnTo>
                    <a:pt x="76" y="1429"/>
                  </a:lnTo>
                  <a:lnTo>
                    <a:pt x="110" y="1476"/>
                  </a:lnTo>
                  <a:lnTo>
                    <a:pt x="180" y="1476"/>
                  </a:lnTo>
                  <a:lnTo>
                    <a:pt x="291" y="1417"/>
                  </a:lnTo>
                  <a:lnTo>
                    <a:pt x="367" y="1424"/>
                  </a:lnTo>
                  <a:lnTo>
                    <a:pt x="459" y="1452"/>
                  </a:lnTo>
                  <a:lnTo>
                    <a:pt x="518" y="1446"/>
                  </a:lnTo>
                  <a:lnTo>
                    <a:pt x="576" y="1365"/>
                  </a:lnTo>
                  <a:lnTo>
                    <a:pt x="663" y="1365"/>
                  </a:lnTo>
                  <a:lnTo>
                    <a:pt x="773" y="1336"/>
                  </a:lnTo>
                  <a:lnTo>
                    <a:pt x="965" y="1342"/>
                  </a:lnTo>
                  <a:lnTo>
                    <a:pt x="1087" y="1429"/>
                  </a:lnTo>
                  <a:lnTo>
                    <a:pt x="1162" y="1534"/>
                  </a:lnTo>
                  <a:lnTo>
                    <a:pt x="1180" y="1568"/>
                  </a:lnTo>
                  <a:lnTo>
                    <a:pt x="1209" y="1579"/>
                  </a:lnTo>
                  <a:lnTo>
                    <a:pt x="1314" y="1544"/>
                  </a:lnTo>
                  <a:lnTo>
                    <a:pt x="1424" y="1464"/>
                  </a:lnTo>
                  <a:lnTo>
                    <a:pt x="1354" y="1556"/>
                  </a:lnTo>
                  <a:lnTo>
                    <a:pt x="1314" y="1632"/>
                  </a:lnTo>
                  <a:lnTo>
                    <a:pt x="1250" y="1666"/>
                  </a:lnTo>
                  <a:lnTo>
                    <a:pt x="1354" y="1638"/>
                  </a:lnTo>
                  <a:lnTo>
                    <a:pt x="1441" y="1591"/>
                  </a:lnTo>
                  <a:lnTo>
                    <a:pt x="1378" y="1696"/>
                  </a:lnTo>
                  <a:lnTo>
                    <a:pt x="1319" y="1731"/>
                  </a:lnTo>
                  <a:lnTo>
                    <a:pt x="1413" y="1708"/>
                  </a:lnTo>
                  <a:lnTo>
                    <a:pt x="1436" y="1701"/>
                  </a:lnTo>
                  <a:lnTo>
                    <a:pt x="1418" y="1766"/>
                  </a:lnTo>
                  <a:lnTo>
                    <a:pt x="1384" y="1835"/>
                  </a:lnTo>
                  <a:lnTo>
                    <a:pt x="1406" y="1900"/>
                  </a:lnTo>
                  <a:lnTo>
                    <a:pt x="1518" y="1987"/>
                  </a:lnTo>
                  <a:lnTo>
                    <a:pt x="1546" y="2004"/>
                  </a:lnTo>
                  <a:lnTo>
                    <a:pt x="1640" y="2010"/>
                  </a:lnTo>
                  <a:lnTo>
                    <a:pt x="1720" y="1987"/>
                  </a:lnTo>
                  <a:lnTo>
                    <a:pt x="1698" y="2045"/>
                  </a:lnTo>
                  <a:lnTo>
                    <a:pt x="1738" y="2074"/>
                  </a:lnTo>
                  <a:lnTo>
                    <a:pt x="1866" y="2045"/>
                  </a:lnTo>
                  <a:lnTo>
                    <a:pt x="1930" y="2039"/>
                  </a:lnTo>
                  <a:lnTo>
                    <a:pt x="2006" y="2010"/>
                  </a:lnTo>
                  <a:lnTo>
                    <a:pt x="2081" y="1905"/>
                  </a:lnTo>
                  <a:lnTo>
                    <a:pt x="2145" y="1778"/>
                  </a:lnTo>
                  <a:lnTo>
                    <a:pt x="2198" y="1719"/>
                  </a:lnTo>
                  <a:lnTo>
                    <a:pt x="2256" y="1568"/>
                  </a:lnTo>
                  <a:lnTo>
                    <a:pt x="2343" y="1429"/>
                  </a:lnTo>
                  <a:lnTo>
                    <a:pt x="2343" y="1243"/>
                  </a:lnTo>
                  <a:lnTo>
                    <a:pt x="2313" y="1033"/>
                  </a:lnTo>
                  <a:lnTo>
                    <a:pt x="2256" y="848"/>
                  </a:lnTo>
                  <a:lnTo>
                    <a:pt x="2191" y="755"/>
                  </a:lnTo>
                  <a:lnTo>
                    <a:pt x="2134" y="691"/>
                  </a:lnTo>
                  <a:lnTo>
                    <a:pt x="2069" y="615"/>
                  </a:lnTo>
                  <a:lnTo>
                    <a:pt x="2052" y="587"/>
                  </a:lnTo>
                  <a:lnTo>
                    <a:pt x="2041" y="458"/>
                  </a:lnTo>
                  <a:lnTo>
                    <a:pt x="2029" y="383"/>
                  </a:lnTo>
                  <a:lnTo>
                    <a:pt x="1977" y="343"/>
                  </a:lnTo>
                  <a:lnTo>
                    <a:pt x="1959" y="232"/>
                  </a:lnTo>
                  <a:lnTo>
                    <a:pt x="1930" y="139"/>
                  </a:lnTo>
                  <a:lnTo>
                    <a:pt x="1895" y="179"/>
                  </a:lnTo>
                  <a:lnTo>
                    <a:pt x="1872" y="266"/>
                  </a:lnTo>
                  <a:lnTo>
                    <a:pt x="1832" y="430"/>
                  </a:lnTo>
                  <a:lnTo>
                    <a:pt x="1785" y="458"/>
                  </a:lnTo>
                  <a:lnTo>
                    <a:pt x="1744" y="458"/>
                  </a:lnTo>
                  <a:lnTo>
                    <a:pt x="1651" y="383"/>
                  </a:lnTo>
                  <a:lnTo>
                    <a:pt x="1581" y="343"/>
                  </a:lnTo>
                  <a:lnTo>
                    <a:pt x="1541" y="301"/>
                  </a:lnTo>
                  <a:lnTo>
                    <a:pt x="1523" y="249"/>
                  </a:lnTo>
                  <a:lnTo>
                    <a:pt x="1570" y="179"/>
                  </a:lnTo>
                  <a:lnTo>
                    <a:pt x="1581" y="122"/>
                  </a:lnTo>
                  <a:lnTo>
                    <a:pt x="1593" y="99"/>
                  </a:lnTo>
                  <a:lnTo>
                    <a:pt x="1546" y="110"/>
                  </a:lnTo>
                  <a:lnTo>
                    <a:pt x="1424" y="41"/>
                  </a:lnTo>
                  <a:lnTo>
                    <a:pt x="1378" y="0"/>
                  </a:lnTo>
                  <a:lnTo>
                    <a:pt x="1337" y="0"/>
                  </a:lnTo>
                  <a:close/>
                </a:path>
              </a:pathLst>
            </a:custGeom>
            <a:grpFill/>
            <a:ln w="9525">
              <a:solidFill>
                <a:srgbClr val="F7F7F7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79" name="Freeform 853"/>
            <p:cNvSpPr>
              <a:spLocks/>
            </p:cNvSpPr>
            <p:nvPr/>
          </p:nvSpPr>
          <p:spPr bwMode="auto">
            <a:xfrm>
              <a:off x="4943142" y="2812995"/>
              <a:ext cx="1745836" cy="1218604"/>
            </a:xfrm>
            <a:custGeom>
              <a:avLst/>
              <a:gdLst>
                <a:gd name="T0" fmla="*/ 256 w 3231"/>
                <a:gd name="T1" fmla="*/ 1598 h 2637"/>
                <a:gd name="T2" fmla="*/ 273 w 3231"/>
                <a:gd name="T3" fmla="*/ 1767 h 2637"/>
                <a:gd name="T4" fmla="*/ 343 w 3231"/>
                <a:gd name="T5" fmla="*/ 1946 h 2637"/>
                <a:gd name="T6" fmla="*/ 651 w 3231"/>
                <a:gd name="T7" fmla="*/ 2103 h 2637"/>
                <a:gd name="T8" fmla="*/ 901 w 3231"/>
                <a:gd name="T9" fmla="*/ 2150 h 2637"/>
                <a:gd name="T10" fmla="*/ 1220 w 3231"/>
                <a:gd name="T11" fmla="*/ 2056 h 2637"/>
                <a:gd name="T12" fmla="*/ 1471 w 3231"/>
                <a:gd name="T13" fmla="*/ 2150 h 2637"/>
                <a:gd name="T14" fmla="*/ 1581 w 3231"/>
                <a:gd name="T15" fmla="*/ 2405 h 2637"/>
                <a:gd name="T16" fmla="*/ 1743 w 3231"/>
                <a:gd name="T17" fmla="*/ 2544 h 2637"/>
                <a:gd name="T18" fmla="*/ 1941 w 3231"/>
                <a:gd name="T19" fmla="*/ 2527 h 2637"/>
                <a:gd name="T20" fmla="*/ 2104 w 3231"/>
                <a:gd name="T21" fmla="*/ 2637 h 2637"/>
                <a:gd name="T22" fmla="*/ 2279 w 3231"/>
                <a:gd name="T23" fmla="*/ 2550 h 2637"/>
                <a:gd name="T24" fmla="*/ 2505 w 3231"/>
                <a:gd name="T25" fmla="*/ 2434 h 2637"/>
                <a:gd name="T26" fmla="*/ 2685 w 3231"/>
                <a:gd name="T27" fmla="*/ 2213 h 2637"/>
                <a:gd name="T28" fmla="*/ 2755 w 3231"/>
                <a:gd name="T29" fmla="*/ 1987 h 2637"/>
                <a:gd name="T30" fmla="*/ 2668 w 3231"/>
                <a:gd name="T31" fmla="*/ 1899 h 2637"/>
                <a:gd name="T32" fmla="*/ 2685 w 3231"/>
                <a:gd name="T33" fmla="*/ 1767 h 2637"/>
                <a:gd name="T34" fmla="*/ 2551 w 3231"/>
                <a:gd name="T35" fmla="*/ 1563 h 2637"/>
                <a:gd name="T36" fmla="*/ 2575 w 3231"/>
                <a:gd name="T37" fmla="*/ 1383 h 2637"/>
                <a:gd name="T38" fmla="*/ 2418 w 3231"/>
                <a:gd name="T39" fmla="*/ 1359 h 2637"/>
                <a:gd name="T40" fmla="*/ 2598 w 3231"/>
                <a:gd name="T41" fmla="*/ 1132 h 2637"/>
                <a:gd name="T42" fmla="*/ 2621 w 3231"/>
                <a:gd name="T43" fmla="*/ 1266 h 2637"/>
                <a:gd name="T44" fmla="*/ 2848 w 3231"/>
                <a:gd name="T45" fmla="*/ 1110 h 2637"/>
                <a:gd name="T46" fmla="*/ 2982 w 3231"/>
                <a:gd name="T47" fmla="*/ 953 h 2637"/>
                <a:gd name="T48" fmla="*/ 3069 w 3231"/>
                <a:gd name="T49" fmla="*/ 796 h 2637"/>
                <a:gd name="T50" fmla="*/ 3231 w 3231"/>
                <a:gd name="T51" fmla="*/ 546 h 2637"/>
                <a:gd name="T52" fmla="*/ 2959 w 3231"/>
                <a:gd name="T53" fmla="*/ 454 h 2637"/>
                <a:gd name="T54" fmla="*/ 2778 w 3231"/>
                <a:gd name="T55" fmla="*/ 360 h 2637"/>
                <a:gd name="T56" fmla="*/ 2528 w 3231"/>
                <a:gd name="T57" fmla="*/ 0 h 2637"/>
                <a:gd name="T58" fmla="*/ 2324 w 3231"/>
                <a:gd name="T59" fmla="*/ 163 h 2637"/>
                <a:gd name="T60" fmla="*/ 2167 w 3231"/>
                <a:gd name="T61" fmla="*/ 436 h 2637"/>
                <a:gd name="T62" fmla="*/ 2324 w 3231"/>
                <a:gd name="T63" fmla="*/ 523 h 2637"/>
                <a:gd name="T64" fmla="*/ 2371 w 3231"/>
                <a:gd name="T65" fmla="*/ 680 h 2637"/>
                <a:gd name="T66" fmla="*/ 2010 w 3231"/>
                <a:gd name="T67" fmla="*/ 860 h 2637"/>
                <a:gd name="T68" fmla="*/ 1674 w 3231"/>
                <a:gd name="T69" fmla="*/ 1110 h 2637"/>
                <a:gd name="T70" fmla="*/ 1377 w 3231"/>
                <a:gd name="T71" fmla="*/ 1045 h 2637"/>
                <a:gd name="T72" fmla="*/ 948 w 3231"/>
                <a:gd name="T73" fmla="*/ 906 h 2637"/>
                <a:gd name="T74" fmla="*/ 791 w 3231"/>
                <a:gd name="T75" fmla="*/ 656 h 2637"/>
                <a:gd name="T76" fmla="*/ 587 w 3231"/>
                <a:gd name="T77" fmla="*/ 680 h 2637"/>
                <a:gd name="T78" fmla="*/ 430 w 3231"/>
                <a:gd name="T79" fmla="*/ 883 h 2637"/>
                <a:gd name="T80" fmla="*/ 360 w 3231"/>
                <a:gd name="T81" fmla="*/ 1063 h 2637"/>
                <a:gd name="T82" fmla="*/ 116 w 3231"/>
                <a:gd name="T83" fmla="*/ 1226 h 26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231" h="2637">
                  <a:moveTo>
                    <a:pt x="81" y="1458"/>
                  </a:moveTo>
                  <a:lnTo>
                    <a:pt x="133" y="1580"/>
                  </a:lnTo>
                  <a:lnTo>
                    <a:pt x="256" y="1598"/>
                  </a:lnTo>
                  <a:lnTo>
                    <a:pt x="337" y="1545"/>
                  </a:lnTo>
                  <a:lnTo>
                    <a:pt x="337" y="1638"/>
                  </a:lnTo>
                  <a:lnTo>
                    <a:pt x="273" y="1767"/>
                  </a:lnTo>
                  <a:lnTo>
                    <a:pt x="261" y="1807"/>
                  </a:lnTo>
                  <a:lnTo>
                    <a:pt x="302" y="1911"/>
                  </a:lnTo>
                  <a:lnTo>
                    <a:pt x="343" y="1946"/>
                  </a:lnTo>
                  <a:lnTo>
                    <a:pt x="400" y="1958"/>
                  </a:lnTo>
                  <a:lnTo>
                    <a:pt x="540" y="2011"/>
                  </a:lnTo>
                  <a:lnTo>
                    <a:pt x="651" y="2103"/>
                  </a:lnTo>
                  <a:lnTo>
                    <a:pt x="767" y="2080"/>
                  </a:lnTo>
                  <a:lnTo>
                    <a:pt x="791" y="2150"/>
                  </a:lnTo>
                  <a:lnTo>
                    <a:pt x="901" y="2150"/>
                  </a:lnTo>
                  <a:lnTo>
                    <a:pt x="1017" y="2150"/>
                  </a:lnTo>
                  <a:lnTo>
                    <a:pt x="1133" y="2126"/>
                  </a:lnTo>
                  <a:lnTo>
                    <a:pt x="1220" y="2056"/>
                  </a:lnTo>
                  <a:lnTo>
                    <a:pt x="1307" y="2056"/>
                  </a:lnTo>
                  <a:lnTo>
                    <a:pt x="1307" y="2103"/>
                  </a:lnTo>
                  <a:lnTo>
                    <a:pt x="1471" y="2150"/>
                  </a:lnTo>
                  <a:lnTo>
                    <a:pt x="1517" y="2260"/>
                  </a:lnTo>
                  <a:lnTo>
                    <a:pt x="1517" y="2341"/>
                  </a:lnTo>
                  <a:lnTo>
                    <a:pt x="1581" y="2405"/>
                  </a:lnTo>
                  <a:lnTo>
                    <a:pt x="1668" y="2422"/>
                  </a:lnTo>
                  <a:lnTo>
                    <a:pt x="1691" y="2527"/>
                  </a:lnTo>
                  <a:lnTo>
                    <a:pt x="1743" y="2544"/>
                  </a:lnTo>
                  <a:lnTo>
                    <a:pt x="1865" y="2475"/>
                  </a:lnTo>
                  <a:lnTo>
                    <a:pt x="1935" y="2480"/>
                  </a:lnTo>
                  <a:lnTo>
                    <a:pt x="1941" y="2527"/>
                  </a:lnTo>
                  <a:lnTo>
                    <a:pt x="1988" y="2567"/>
                  </a:lnTo>
                  <a:lnTo>
                    <a:pt x="2075" y="2550"/>
                  </a:lnTo>
                  <a:lnTo>
                    <a:pt x="2104" y="2637"/>
                  </a:lnTo>
                  <a:lnTo>
                    <a:pt x="2167" y="2637"/>
                  </a:lnTo>
                  <a:lnTo>
                    <a:pt x="2167" y="2567"/>
                  </a:lnTo>
                  <a:lnTo>
                    <a:pt x="2279" y="2550"/>
                  </a:lnTo>
                  <a:lnTo>
                    <a:pt x="2324" y="2480"/>
                  </a:lnTo>
                  <a:lnTo>
                    <a:pt x="2394" y="2504"/>
                  </a:lnTo>
                  <a:lnTo>
                    <a:pt x="2505" y="2434"/>
                  </a:lnTo>
                  <a:lnTo>
                    <a:pt x="2638" y="2283"/>
                  </a:lnTo>
                  <a:lnTo>
                    <a:pt x="2638" y="2236"/>
                  </a:lnTo>
                  <a:lnTo>
                    <a:pt x="2685" y="2213"/>
                  </a:lnTo>
                  <a:lnTo>
                    <a:pt x="2715" y="2126"/>
                  </a:lnTo>
                  <a:lnTo>
                    <a:pt x="2755" y="2011"/>
                  </a:lnTo>
                  <a:lnTo>
                    <a:pt x="2755" y="1987"/>
                  </a:lnTo>
                  <a:lnTo>
                    <a:pt x="2685" y="2011"/>
                  </a:lnTo>
                  <a:lnTo>
                    <a:pt x="2638" y="1946"/>
                  </a:lnTo>
                  <a:lnTo>
                    <a:pt x="2668" y="1899"/>
                  </a:lnTo>
                  <a:lnTo>
                    <a:pt x="2621" y="1830"/>
                  </a:lnTo>
                  <a:lnTo>
                    <a:pt x="2715" y="1830"/>
                  </a:lnTo>
                  <a:lnTo>
                    <a:pt x="2685" y="1767"/>
                  </a:lnTo>
                  <a:lnTo>
                    <a:pt x="2621" y="1650"/>
                  </a:lnTo>
                  <a:lnTo>
                    <a:pt x="2551" y="1603"/>
                  </a:lnTo>
                  <a:lnTo>
                    <a:pt x="2551" y="1563"/>
                  </a:lnTo>
                  <a:lnTo>
                    <a:pt x="2668" y="1446"/>
                  </a:lnTo>
                  <a:lnTo>
                    <a:pt x="2598" y="1401"/>
                  </a:lnTo>
                  <a:lnTo>
                    <a:pt x="2575" y="1383"/>
                  </a:lnTo>
                  <a:lnTo>
                    <a:pt x="2528" y="1446"/>
                  </a:lnTo>
                  <a:lnTo>
                    <a:pt x="2464" y="1401"/>
                  </a:lnTo>
                  <a:lnTo>
                    <a:pt x="2418" y="1359"/>
                  </a:lnTo>
                  <a:lnTo>
                    <a:pt x="2418" y="1289"/>
                  </a:lnTo>
                  <a:lnTo>
                    <a:pt x="2528" y="1226"/>
                  </a:lnTo>
                  <a:lnTo>
                    <a:pt x="2598" y="1132"/>
                  </a:lnTo>
                  <a:lnTo>
                    <a:pt x="2621" y="1156"/>
                  </a:lnTo>
                  <a:lnTo>
                    <a:pt x="2621" y="1226"/>
                  </a:lnTo>
                  <a:lnTo>
                    <a:pt x="2621" y="1266"/>
                  </a:lnTo>
                  <a:lnTo>
                    <a:pt x="2715" y="1226"/>
                  </a:lnTo>
                  <a:lnTo>
                    <a:pt x="2778" y="1202"/>
                  </a:lnTo>
                  <a:lnTo>
                    <a:pt x="2848" y="1110"/>
                  </a:lnTo>
                  <a:lnTo>
                    <a:pt x="2889" y="1063"/>
                  </a:lnTo>
                  <a:lnTo>
                    <a:pt x="2959" y="1017"/>
                  </a:lnTo>
                  <a:lnTo>
                    <a:pt x="2982" y="953"/>
                  </a:lnTo>
                  <a:lnTo>
                    <a:pt x="3045" y="883"/>
                  </a:lnTo>
                  <a:lnTo>
                    <a:pt x="3045" y="836"/>
                  </a:lnTo>
                  <a:lnTo>
                    <a:pt x="3069" y="796"/>
                  </a:lnTo>
                  <a:lnTo>
                    <a:pt x="3092" y="703"/>
                  </a:lnTo>
                  <a:lnTo>
                    <a:pt x="3161" y="726"/>
                  </a:lnTo>
                  <a:lnTo>
                    <a:pt x="3231" y="546"/>
                  </a:lnTo>
                  <a:lnTo>
                    <a:pt x="3184" y="436"/>
                  </a:lnTo>
                  <a:lnTo>
                    <a:pt x="3080" y="494"/>
                  </a:lnTo>
                  <a:lnTo>
                    <a:pt x="2959" y="454"/>
                  </a:lnTo>
                  <a:lnTo>
                    <a:pt x="2959" y="407"/>
                  </a:lnTo>
                  <a:lnTo>
                    <a:pt x="2889" y="360"/>
                  </a:lnTo>
                  <a:lnTo>
                    <a:pt x="2778" y="360"/>
                  </a:lnTo>
                  <a:lnTo>
                    <a:pt x="2638" y="203"/>
                  </a:lnTo>
                  <a:lnTo>
                    <a:pt x="2621" y="70"/>
                  </a:lnTo>
                  <a:lnTo>
                    <a:pt x="2528" y="0"/>
                  </a:lnTo>
                  <a:lnTo>
                    <a:pt x="2279" y="93"/>
                  </a:lnTo>
                  <a:lnTo>
                    <a:pt x="2348" y="116"/>
                  </a:lnTo>
                  <a:lnTo>
                    <a:pt x="2324" y="163"/>
                  </a:lnTo>
                  <a:lnTo>
                    <a:pt x="2324" y="320"/>
                  </a:lnTo>
                  <a:lnTo>
                    <a:pt x="2214" y="389"/>
                  </a:lnTo>
                  <a:lnTo>
                    <a:pt x="2167" y="436"/>
                  </a:lnTo>
                  <a:lnTo>
                    <a:pt x="2167" y="546"/>
                  </a:lnTo>
                  <a:lnTo>
                    <a:pt x="2279" y="546"/>
                  </a:lnTo>
                  <a:lnTo>
                    <a:pt x="2324" y="523"/>
                  </a:lnTo>
                  <a:lnTo>
                    <a:pt x="2371" y="593"/>
                  </a:lnTo>
                  <a:lnTo>
                    <a:pt x="2371" y="639"/>
                  </a:lnTo>
                  <a:lnTo>
                    <a:pt x="2371" y="680"/>
                  </a:lnTo>
                  <a:lnTo>
                    <a:pt x="2301" y="680"/>
                  </a:lnTo>
                  <a:lnTo>
                    <a:pt x="2167" y="813"/>
                  </a:lnTo>
                  <a:lnTo>
                    <a:pt x="2010" y="860"/>
                  </a:lnTo>
                  <a:lnTo>
                    <a:pt x="2010" y="953"/>
                  </a:lnTo>
                  <a:lnTo>
                    <a:pt x="1900" y="1045"/>
                  </a:lnTo>
                  <a:lnTo>
                    <a:pt x="1674" y="1110"/>
                  </a:lnTo>
                  <a:lnTo>
                    <a:pt x="1627" y="1132"/>
                  </a:lnTo>
                  <a:lnTo>
                    <a:pt x="1424" y="1063"/>
                  </a:lnTo>
                  <a:lnTo>
                    <a:pt x="1377" y="1045"/>
                  </a:lnTo>
                  <a:lnTo>
                    <a:pt x="1220" y="1045"/>
                  </a:lnTo>
                  <a:lnTo>
                    <a:pt x="1063" y="906"/>
                  </a:lnTo>
                  <a:lnTo>
                    <a:pt x="948" y="906"/>
                  </a:lnTo>
                  <a:lnTo>
                    <a:pt x="836" y="860"/>
                  </a:lnTo>
                  <a:lnTo>
                    <a:pt x="836" y="726"/>
                  </a:lnTo>
                  <a:lnTo>
                    <a:pt x="791" y="656"/>
                  </a:lnTo>
                  <a:lnTo>
                    <a:pt x="680" y="639"/>
                  </a:lnTo>
                  <a:lnTo>
                    <a:pt x="634" y="593"/>
                  </a:lnTo>
                  <a:lnTo>
                    <a:pt x="587" y="680"/>
                  </a:lnTo>
                  <a:lnTo>
                    <a:pt x="447" y="726"/>
                  </a:lnTo>
                  <a:lnTo>
                    <a:pt x="383" y="813"/>
                  </a:lnTo>
                  <a:lnTo>
                    <a:pt x="430" y="883"/>
                  </a:lnTo>
                  <a:lnTo>
                    <a:pt x="290" y="906"/>
                  </a:lnTo>
                  <a:lnTo>
                    <a:pt x="360" y="1000"/>
                  </a:lnTo>
                  <a:lnTo>
                    <a:pt x="360" y="1063"/>
                  </a:lnTo>
                  <a:lnTo>
                    <a:pt x="273" y="1156"/>
                  </a:lnTo>
                  <a:lnTo>
                    <a:pt x="203" y="1226"/>
                  </a:lnTo>
                  <a:lnTo>
                    <a:pt x="116" y="1226"/>
                  </a:lnTo>
                  <a:lnTo>
                    <a:pt x="0" y="1313"/>
                  </a:lnTo>
                  <a:lnTo>
                    <a:pt x="81" y="1458"/>
                  </a:lnTo>
                  <a:close/>
                </a:path>
              </a:pathLst>
            </a:custGeom>
            <a:grpFill/>
            <a:ln w="9525">
              <a:solidFill>
                <a:srgbClr val="F7F7F7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480" name="菱形 1"/>
          <p:cNvSpPr/>
          <p:nvPr/>
        </p:nvSpPr>
        <p:spPr>
          <a:xfrm>
            <a:off x="4923683" y="1874358"/>
            <a:ext cx="442269" cy="615578"/>
          </a:xfrm>
          <a:custGeom>
            <a:avLst/>
            <a:gdLst>
              <a:gd name="connsiteX0" fmla="*/ 0 w 707852"/>
              <a:gd name="connsiteY0" fmla="*/ 353926 h 707852"/>
              <a:gd name="connsiteX1" fmla="*/ 353926 w 707852"/>
              <a:gd name="connsiteY1" fmla="*/ 0 h 707852"/>
              <a:gd name="connsiteX2" fmla="*/ 707852 w 707852"/>
              <a:gd name="connsiteY2" fmla="*/ 353926 h 707852"/>
              <a:gd name="connsiteX3" fmla="*/ 353926 w 707852"/>
              <a:gd name="connsiteY3" fmla="*/ 707852 h 707852"/>
              <a:gd name="connsiteX4" fmla="*/ 0 w 707852"/>
              <a:gd name="connsiteY4" fmla="*/ 353926 h 707852"/>
              <a:gd name="connsiteX0" fmla="*/ 0 w 707852"/>
              <a:gd name="connsiteY0" fmla="*/ 353926 h 1203152"/>
              <a:gd name="connsiteX1" fmla="*/ 353926 w 707852"/>
              <a:gd name="connsiteY1" fmla="*/ 0 h 1203152"/>
              <a:gd name="connsiteX2" fmla="*/ 707852 w 707852"/>
              <a:gd name="connsiteY2" fmla="*/ 353926 h 1203152"/>
              <a:gd name="connsiteX3" fmla="*/ 334876 w 707852"/>
              <a:gd name="connsiteY3" fmla="*/ 1203152 h 1203152"/>
              <a:gd name="connsiteX4" fmla="*/ 0 w 707852"/>
              <a:gd name="connsiteY4" fmla="*/ 353926 h 12031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07852" h="1203152">
                <a:moveTo>
                  <a:pt x="0" y="353926"/>
                </a:moveTo>
                <a:lnTo>
                  <a:pt x="353926" y="0"/>
                </a:lnTo>
                <a:lnTo>
                  <a:pt x="707852" y="353926"/>
                </a:lnTo>
                <a:lnTo>
                  <a:pt x="334876" y="1203152"/>
                </a:lnTo>
                <a:lnTo>
                  <a:pt x="0" y="353926"/>
                </a:lnTo>
                <a:close/>
              </a:path>
            </a:pathLst>
          </a:custGeom>
          <a:solidFill>
            <a:srgbClr val="C0000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481" name="文本框 209"/>
          <p:cNvSpPr txBox="1"/>
          <p:nvPr/>
        </p:nvSpPr>
        <p:spPr>
          <a:xfrm>
            <a:off x="4942651" y="1942893"/>
            <a:ext cx="3834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62</a:t>
            </a:r>
            <a:endParaRPr kumimoji="0" lang="zh-CN" altLang="en-US" sz="1400" b="1" i="0" u="none" strike="noStrike" kern="0" cap="none" spc="0" normalizeH="0" baseline="0" noProof="0" dirty="0" smtClean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</a:endParaRPr>
          </a:p>
        </p:txBody>
      </p:sp>
      <p:sp>
        <p:nvSpPr>
          <p:cNvPr id="482" name="菱形 1"/>
          <p:cNvSpPr/>
          <p:nvPr/>
        </p:nvSpPr>
        <p:spPr>
          <a:xfrm>
            <a:off x="7144227" y="1870693"/>
            <a:ext cx="241490" cy="336121"/>
          </a:xfrm>
          <a:custGeom>
            <a:avLst/>
            <a:gdLst>
              <a:gd name="connsiteX0" fmla="*/ 0 w 707852"/>
              <a:gd name="connsiteY0" fmla="*/ 353926 h 707852"/>
              <a:gd name="connsiteX1" fmla="*/ 353926 w 707852"/>
              <a:gd name="connsiteY1" fmla="*/ 0 h 707852"/>
              <a:gd name="connsiteX2" fmla="*/ 707852 w 707852"/>
              <a:gd name="connsiteY2" fmla="*/ 353926 h 707852"/>
              <a:gd name="connsiteX3" fmla="*/ 353926 w 707852"/>
              <a:gd name="connsiteY3" fmla="*/ 707852 h 707852"/>
              <a:gd name="connsiteX4" fmla="*/ 0 w 707852"/>
              <a:gd name="connsiteY4" fmla="*/ 353926 h 707852"/>
              <a:gd name="connsiteX0" fmla="*/ 0 w 707852"/>
              <a:gd name="connsiteY0" fmla="*/ 353926 h 1203152"/>
              <a:gd name="connsiteX1" fmla="*/ 353926 w 707852"/>
              <a:gd name="connsiteY1" fmla="*/ 0 h 1203152"/>
              <a:gd name="connsiteX2" fmla="*/ 707852 w 707852"/>
              <a:gd name="connsiteY2" fmla="*/ 353926 h 1203152"/>
              <a:gd name="connsiteX3" fmla="*/ 334876 w 707852"/>
              <a:gd name="connsiteY3" fmla="*/ 1203152 h 1203152"/>
              <a:gd name="connsiteX4" fmla="*/ 0 w 707852"/>
              <a:gd name="connsiteY4" fmla="*/ 353926 h 12031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07852" h="1203152">
                <a:moveTo>
                  <a:pt x="0" y="353926"/>
                </a:moveTo>
                <a:lnTo>
                  <a:pt x="353926" y="0"/>
                </a:lnTo>
                <a:lnTo>
                  <a:pt x="707852" y="353926"/>
                </a:lnTo>
                <a:lnTo>
                  <a:pt x="334876" y="1203152"/>
                </a:lnTo>
                <a:lnTo>
                  <a:pt x="0" y="353926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483" name="文本框 221"/>
          <p:cNvSpPr txBox="1"/>
          <p:nvPr/>
        </p:nvSpPr>
        <p:spPr>
          <a:xfrm>
            <a:off x="7105998" y="1878846"/>
            <a:ext cx="34176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5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53</a:t>
            </a:r>
            <a:endParaRPr kumimoji="0" lang="zh-CN" altLang="en-US" sz="1050" b="0" i="0" u="none" strike="noStrike" kern="0" cap="none" spc="0" normalizeH="0" baseline="0" noProof="0" dirty="0" smtClean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</a:endParaRPr>
          </a:p>
        </p:txBody>
      </p:sp>
      <p:sp>
        <p:nvSpPr>
          <p:cNvPr id="484" name="菱形 1"/>
          <p:cNvSpPr/>
          <p:nvPr/>
        </p:nvSpPr>
        <p:spPr>
          <a:xfrm>
            <a:off x="8307735" y="3124858"/>
            <a:ext cx="241490" cy="336121"/>
          </a:xfrm>
          <a:custGeom>
            <a:avLst/>
            <a:gdLst>
              <a:gd name="connsiteX0" fmla="*/ 0 w 707852"/>
              <a:gd name="connsiteY0" fmla="*/ 353926 h 707852"/>
              <a:gd name="connsiteX1" fmla="*/ 353926 w 707852"/>
              <a:gd name="connsiteY1" fmla="*/ 0 h 707852"/>
              <a:gd name="connsiteX2" fmla="*/ 707852 w 707852"/>
              <a:gd name="connsiteY2" fmla="*/ 353926 h 707852"/>
              <a:gd name="connsiteX3" fmla="*/ 353926 w 707852"/>
              <a:gd name="connsiteY3" fmla="*/ 707852 h 707852"/>
              <a:gd name="connsiteX4" fmla="*/ 0 w 707852"/>
              <a:gd name="connsiteY4" fmla="*/ 353926 h 707852"/>
              <a:gd name="connsiteX0" fmla="*/ 0 w 707852"/>
              <a:gd name="connsiteY0" fmla="*/ 353926 h 1203152"/>
              <a:gd name="connsiteX1" fmla="*/ 353926 w 707852"/>
              <a:gd name="connsiteY1" fmla="*/ 0 h 1203152"/>
              <a:gd name="connsiteX2" fmla="*/ 707852 w 707852"/>
              <a:gd name="connsiteY2" fmla="*/ 353926 h 1203152"/>
              <a:gd name="connsiteX3" fmla="*/ 334876 w 707852"/>
              <a:gd name="connsiteY3" fmla="*/ 1203152 h 1203152"/>
              <a:gd name="connsiteX4" fmla="*/ 0 w 707852"/>
              <a:gd name="connsiteY4" fmla="*/ 353926 h 12031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07852" h="1203152">
                <a:moveTo>
                  <a:pt x="0" y="353926"/>
                </a:moveTo>
                <a:lnTo>
                  <a:pt x="353926" y="0"/>
                </a:lnTo>
                <a:lnTo>
                  <a:pt x="707852" y="353926"/>
                </a:lnTo>
                <a:lnTo>
                  <a:pt x="334876" y="1203152"/>
                </a:lnTo>
                <a:lnTo>
                  <a:pt x="0" y="353926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485" name="文本框 223"/>
          <p:cNvSpPr txBox="1"/>
          <p:nvPr/>
        </p:nvSpPr>
        <p:spPr>
          <a:xfrm>
            <a:off x="8269506" y="3133011"/>
            <a:ext cx="34176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5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56</a:t>
            </a:r>
            <a:endParaRPr kumimoji="0" lang="zh-CN" altLang="en-US" sz="1050" b="0" i="0" u="none" strike="noStrike" kern="0" cap="none" spc="0" normalizeH="0" baseline="0" noProof="0" dirty="0" smtClean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</a:endParaRPr>
          </a:p>
        </p:txBody>
      </p:sp>
      <p:sp>
        <p:nvSpPr>
          <p:cNvPr id="486" name="菱形 1"/>
          <p:cNvSpPr/>
          <p:nvPr/>
        </p:nvSpPr>
        <p:spPr>
          <a:xfrm>
            <a:off x="5589188" y="3265758"/>
            <a:ext cx="241490" cy="336121"/>
          </a:xfrm>
          <a:custGeom>
            <a:avLst/>
            <a:gdLst>
              <a:gd name="connsiteX0" fmla="*/ 0 w 707852"/>
              <a:gd name="connsiteY0" fmla="*/ 353926 h 707852"/>
              <a:gd name="connsiteX1" fmla="*/ 353926 w 707852"/>
              <a:gd name="connsiteY1" fmla="*/ 0 h 707852"/>
              <a:gd name="connsiteX2" fmla="*/ 707852 w 707852"/>
              <a:gd name="connsiteY2" fmla="*/ 353926 h 707852"/>
              <a:gd name="connsiteX3" fmla="*/ 353926 w 707852"/>
              <a:gd name="connsiteY3" fmla="*/ 707852 h 707852"/>
              <a:gd name="connsiteX4" fmla="*/ 0 w 707852"/>
              <a:gd name="connsiteY4" fmla="*/ 353926 h 707852"/>
              <a:gd name="connsiteX0" fmla="*/ 0 w 707852"/>
              <a:gd name="connsiteY0" fmla="*/ 353926 h 1203152"/>
              <a:gd name="connsiteX1" fmla="*/ 353926 w 707852"/>
              <a:gd name="connsiteY1" fmla="*/ 0 h 1203152"/>
              <a:gd name="connsiteX2" fmla="*/ 707852 w 707852"/>
              <a:gd name="connsiteY2" fmla="*/ 353926 h 1203152"/>
              <a:gd name="connsiteX3" fmla="*/ 334876 w 707852"/>
              <a:gd name="connsiteY3" fmla="*/ 1203152 h 1203152"/>
              <a:gd name="connsiteX4" fmla="*/ 0 w 707852"/>
              <a:gd name="connsiteY4" fmla="*/ 353926 h 12031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07852" h="1203152">
                <a:moveTo>
                  <a:pt x="0" y="353926"/>
                </a:moveTo>
                <a:lnTo>
                  <a:pt x="353926" y="0"/>
                </a:lnTo>
                <a:lnTo>
                  <a:pt x="707852" y="353926"/>
                </a:lnTo>
                <a:lnTo>
                  <a:pt x="334876" y="1203152"/>
                </a:lnTo>
                <a:lnTo>
                  <a:pt x="0" y="353926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487" name="文本框 225"/>
          <p:cNvSpPr txBox="1"/>
          <p:nvPr/>
        </p:nvSpPr>
        <p:spPr>
          <a:xfrm>
            <a:off x="5550959" y="3273910"/>
            <a:ext cx="34176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5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25</a:t>
            </a:r>
            <a:endParaRPr kumimoji="0" lang="zh-CN" altLang="en-US" sz="1050" b="0" i="0" u="none" strike="noStrike" kern="0" cap="none" spc="0" normalizeH="0" baseline="0" noProof="0" dirty="0" smtClean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</a:endParaRPr>
          </a:p>
        </p:txBody>
      </p:sp>
      <p:sp>
        <p:nvSpPr>
          <p:cNvPr id="488" name="菱形 1"/>
          <p:cNvSpPr/>
          <p:nvPr/>
        </p:nvSpPr>
        <p:spPr>
          <a:xfrm>
            <a:off x="3893382" y="1539053"/>
            <a:ext cx="241490" cy="336121"/>
          </a:xfrm>
          <a:custGeom>
            <a:avLst/>
            <a:gdLst>
              <a:gd name="connsiteX0" fmla="*/ 0 w 707852"/>
              <a:gd name="connsiteY0" fmla="*/ 353926 h 707852"/>
              <a:gd name="connsiteX1" fmla="*/ 353926 w 707852"/>
              <a:gd name="connsiteY1" fmla="*/ 0 h 707852"/>
              <a:gd name="connsiteX2" fmla="*/ 707852 w 707852"/>
              <a:gd name="connsiteY2" fmla="*/ 353926 h 707852"/>
              <a:gd name="connsiteX3" fmla="*/ 353926 w 707852"/>
              <a:gd name="connsiteY3" fmla="*/ 707852 h 707852"/>
              <a:gd name="connsiteX4" fmla="*/ 0 w 707852"/>
              <a:gd name="connsiteY4" fmla="*/ 353926 h 707852"/>
              <a:gd name="connsiteX0" fmla="*/ 0 w 707852"/>
              <a:gd name="connsiteY0" fmla="*/ 353926 h 1203152"/>
              <a:gd name="connsiteX1" fmla="*/ 353926 w 707852"/>
              <a:gd name="connsiteY1" fmla="*/ 0 h 1203152"/>
              <a:gd name="connsiteX2" fmla="*/ 707852 w 707852"/>
              <a:gd name="connsiteY2" fmla="*/ 353926 h 1203152"/>
              <a:gd name="connsiteX3" fmla="*/ 334876 w 707852"/>
              <a:gd name="connsiteY3" fmla="*/ 1203152 h 1203152"/>
              <a:gd name="connsiteX4" fmla="*/ 0 w 707852"/>
              <a:gd name="connsiteY4" fmla="*/ 353926 h 12031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07852" h="1203152">
                <a:moveTo>
                  <a:pt x="0" y="353926"/>
                </a:moveTo>
                <a:lnTo>
                  <a:pt x="353926" y="0"/>
                </a:lnTo>
                <a:lnTo>
                  <a:pt x="707852" y="353926"/>
                </a:lnTo>
                <a:lnTo>
                  <a:pt x="334876" y="1203152"/>
                </a:lnTo>
                <a:lnTo>
                  <a:pt x="0" y="353926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489" name="文本框 227"/>
          <p:cNvSpPr txBox="1"/>
          <p:nvPr/>
        </p:nvSpPr>
        <p:spPr>
          <a:xfrm>
            <a:off x="3855153" y="1547205"/>
            <a:ext cx="34176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5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22</a:t>
            </a:r>
            <a:endParaRPr kumimoji="0" lang="zh-CN" altLang="en-US" sz="1050" b="0" i="0" u="none" strike="noStrike" kern="0" cap="none" spc="0" normalizeH="0" baseline="0" noProof="0" dirty="0" smtClean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</a:endParaRPr>
          </a:p>
        </p:txBody>
      </p:sp>
      <p:cxnSp>
        <p:nvCxnSpPr>
          <p:cNvPr id="490" name="直接连接符 489"/>
          <p:cNvCxnSpPr>
            <a:stCxn id="480" idx="3"/>
            <a:endCxn id="482" idx="3"/>
          </p:cNvCxnSpPr>
          <p:nvPr/>
        </p:nvCxnSpPr>
        <p:spPr>
          <a:xfrm flipV="1">
            <a:off x="5132915" y="2206815"/>
            <a:ext cx="2125558" cy="283121"/>
          </a:xfrm>
          <a:prstGeom prst="line">
            <a:avLst/>
          </a:prstGeom>
          <a:noFill/>
          <a:ln w="6350" cap="flat" cmpd="sng" algn="ctr">
            <a:solidFill>
              <a:schemeClr val="tx1">
                <a:lumMod val="50000"/>
                <a:lumOff val="50000"/>
              </a:schemeClr>
            </a:solidFill>
            <a:prstDash val="solid"/>
            <a:miter lim="800000"/>
          </a:ln>
          <a:effectLst/>
        </p:spPr>
      </p:cxnSp>
      <p:cxnSp>
        <p:nvCxnSpPr>
          <p:cNvPr id="491" name="直接连接符 490"/>
          <p:cNvCxnSpPr>
            <a:endCxn id="484" idx="3"/>
          </p:cNvCxnSpPr>
          <p:nvPr/>
        </p:nvCxnSpPr>
        <p:spPr>
          <a:xfrm>
            <a:off x="5116960" y="2486710"/>
            <a:ext cx="3305021" cy="974270"/>
          </a:xfrm>
          <a:prstGeom prst="line">
            <a:avLst/>
          </a:prstGeom>
          <a:noFill/>
          <a:ln w="6350" cap="flat" cmpd="sng" algn="ctr">
            <a:solidFill>
              <a:schemeClr val="tx1">
                <a:lumMod val="50000"/>
                <a:lumOff val="50000"/>
              </a:schemeClr>
            </a:solidFill>
            <a:prstDash val="solid"/>
            <a:miter lim="800000"/>
          </a:ln>
          <a:effectLst/>
        </p:spPr>
      </p:cxnSp>
      <p:cxnSp>
        <p:nvCxnSpPr>
          <p:cNvPr id="492" name="直接连接符 491"/>
          <p:cNvCxnSpPr>
            <a:endCxn id="486" idx="3"/>
          </p:cNvCxnSpPr>
          <p:nvPr/>
        </p:nvCxnSpPr>
        <p:spPr>
          <a:xfrm>
            <a:off x="5115603" y="2485794"/>
            <a:ext cx="587831" cy="1116086"/>
          </a:xfrm>
          <a:prstGeom prst="line">
            <a:avLst/>
          </a:prstGeom>
          <a:noFill/>
          <a:ln w="6350" cap="flat" cmpd="sng" algn="ctr">
            <a:solidFill>
              <a:schemeClr val="tx1">
                <a:lumMod val="50000"/>
                <a:lumOff val="50000"/>
              </a:schemeClr>
            </a:solidFill>
            <a:prstDash val="solid"/>
            <a:miter lim="800000"/>
          </a:ln>
          <a:effectLst/>
        </p:spPr>
      </p:cxnSp>
      <p:cxnSp>
        <p:nvCxnSpPr>
          <p:cNvPr id="493" name="直接连接符 492"/>
          <p:cNvCxnSpPr>
            <a:endCxn id="488" idx="3"/>
          </p:cNvCxnSpPr>
          <p:nvPr/>
        </p:nvCxnSpPr>
        <p:spPr>
          <a:xfrm flipH="1" flipV="1">
            <a:off x="4007628" y="1875174"/>
            <a:ext cx="1115964" cy="623706"/>
          </a:xfrm>
          <a:prstGeom prst="line">
            <a:avLst/>
          </a:prstGeom>
          <a:noFill/>
          <a:ln w="6350" cap="flat" cmpd="sng" algn="ctr">
            <a:solidFill>
              <a:schemeClr val="tx1">
                <a:lumMod val="50000"/>
                <a:lumOff val="50000"/>
              </a:schemeClr>
            </a:solidFill>
            <a:prstDash val="solid"/>
            <a:miter lim="800000"/>
          </a:ln>
          <a:effectLst/>
        </p:spPr>
      </p:cxnSp>
      <p:sp>
        <p:nvSpPr>
          <p:cNvPr id="494" name="矩形 493"/>
          <p:cNvSpPr/>
          <p:nvPr/>
        </p:nvSpPr>
        <p:spPr>
          <a:xfrm>
            <a:off x="307633" y="1419622"/>
            <a:ext cx="2320151" cy="22390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1600" b="1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宁波思翔广告有限公司</a:t>
            </a:r>
          </a:p>
          <a:p>
            <a:pPr lvl="0">
              <a:lnSpc>
                <a:spcPct val="150000"/>
              </a:lnSpc>
            </a:pPr>
            <a:r>
              <a:rPr lang="zh-CN" altLang="en-US" sz="1100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是浙江地区第一家精品</a:t>
            </a:r>
            <a:r>
              <a:rPr lang="en-US" altLang="zh-CN" sz="1100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设计机构。拥有国内顶尖的</a:t>
            </a:r>
            <a:r>
              <a:rPr lang="en-US" altLang="zh-CN" sz="1100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制作技术、顶级的</a:t>
            </a:r>
            <a:r>
              <a:rPr lang="en-US" altLang="zh-CN" sz="1100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设计团队，坚持精益求精、拒绝平庸的做事精神，帮助您实现美观、精致、严谨、动感的</a:t>
            </a:r>
            <a:r>
              <a:rPr lang="en-US" altLang="zh-CN" sz="1100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展示效果，让您的</a:t>
            </a:r>
            <a:r>
              <a:rPr lang="en-US" altLang="zh-CN" sz="1100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创造卓越价值。</a:t>
            </a:r>
          </a:p>
        </p:txBody>
      </p:sp>
    </p:spTree>
    <p:extLst>
      <p:ext uri="{BB962C8B-B14F-4D97-AF65-F5344CB8AC3E}">
        <p14:creationId xmlns:p14="http://schemas.microsoft.com/office/powerpoint/2010/main" val="29703940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TextBox 108"/>
          <p:cNvSpPr txBox="1"/>
          <p:nvPr/>
        </p:nvSpPr>
        <p:spPr>
          <a:xfrm>
            <a:off x="3244" y="5952"/>
            <a:ext cx="20313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</a:rPr>
              <a:t>双击此处添加标题</a:t>
            </a:r>
            <a:endParaRPr lang="zh-CN" altLang="en-US" dirty="0">
              <a:solidFill>
                <a:schemeClr val="bg1"/>
              </a:solidFill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827584" y="949989"/>
            <a:ext cx="7268861" cy="3565977"/>
            <a:chOff x="1540541" y="1240025"/>
            <a:chExt cx="9220200" cy="4523271"/>
          </a:xfrm>
        </p:grpSpPr>
        <p:sp>
          <p:nvSpPr>
            <p:cNvPr id="222" name="矩形 221"/>
            <p:cNvSpPr/>
            <p:nvPr/>
          </p:nvSpPr>
          <p:spPr>
            <a:xfrm>
              <a:off x="5294996" y="1240025"/>
              <a:ext cx="4543953" cy="105407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/>
              <a:r>
                <a:rPr lang="zh-CN" altLang="en-US" sz="1600" kern="0" dirty="0">
                  <a:latin typeface="微软雅黑"/>
                </a:rPr>
                <a:t>双击添加</a:t>
              </a:r>
              <a:r>
                <a:rPr lang="zh-CN" altLang="en-US" sz="1600" kern="0" dirty="0" smtClean="0">
                  <a:latin typeface="微软雅黑"/>
                </a:rPr>
                <a:t>文字</a:t>
              </a:r>
              <a:endParaRPr lang="en-US" altLang="zh-CN" sz="1600" kern="0" dirty="0" smtClean="0">
                <a:latin typeface="微软雅黑"/>
              </a:endParaRPr>
            </a:p>
            <a:p>
              <a:pPr lvl="0"/>
              <a:r>
                <a:rPr lang="zh-CN" altLang="en-US" sz="1600" kern="0" dirty="0">
                  <a:latin typeface="微软雅黑"/>
                </a:rPr>
                <a:t>双击添加文字</a:t>
              </a:r>
            </a:p>
            <a:p>
              <a:pPr lvl="0"/>
              <a:r>
                <a:rPr lang="zh-CN" altLang="en-US" sz="1600" kern="0" dirty="0">
                  <a:latin typeface="微软雅黑"/>
                </a:rPr>
                <a:t>双击添加</a:t>
              </a:r>
              <a:r>
                <a:rPr lang="zh-CN" altLang="en-US" sz="1600" kern="0" dirty="0" smtClean="0">
                  <a:latin typeface="微软雅黑"/>
                </a:rPr>
                <a:t>文字</a:t>
              </a:r>
              <a:endParaRPr lang="zh-CN" altLang="en-US" sz="1600" kern="0" dirty="0">
                <a:latin typeface="微软雅黑"/>
              </a:endParaRPr>
            </a:p>
          </p:txBody>
        </p:sp>
        <p:sp>
          <p:nvSpPr>
            <p:cNvPr id="223" name="矩形 222"/>
            <p:cNvSpPr/>
            <p:nvPr/>
          </p:nvSpPr>
          <p:spPr>
            <a:xfrm>
              <a:off x="2531749" y="1525941"/>
              <a:ext cx="2576638" cy="58560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/>
              <a:r>
                <a:rPr lang="zh-CN" altLang="en-US" sz="2400" b="1" kern="0" dirty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双击添加文字</a:t>
              </a:r>
            </a:p>
          </p:txBody>
        </p:sp>
        <p:sp>
          <p:nvSpPr>
            <p:cNvPr id="224" name="矩形 223"/>
            <p:cNvSpPr/>
            <p:nvPr/>
          </p:nvSpPr>
          <p:spPr>
            <a:xfrm>
              <a:off x="5294996" y="2992215"/>
              <a:ext cx="4551345" cy="10540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/>
              <a:r>
                <a:rPr lang="zh-CN" altLang="en-US" sz="1600" kern="0" dirty="0">
                  <a:latin typeface="微软雅黑"/>
                </a:rPr>
                <a:t>双击添加</a:t>
              </a:r>
              <a:r>
                <a:rPr lang="zh-CN" altLang="en-US" sz="1600" kern="0" dirty="0" smtClean="0">
                  <a:latin typeface="微软雅黑"/>
                </a:rPr>
                <a:t>文字</a:t>
              </a:r>
              <a:endParaRPr lang="en-US" altLang="zh-CN" sz="1600" kern="0" dirty="0" smtClean="0">
                <a:latin typeface="微软雅黑"/>
              </a:endParaRPr>
            </a:p>
            <a:p>
              <a:pPr lvl="0"/>
              <a:r>
                <a:rPr lang="zh-CN" altLang="en-US" sz="1600" kern="0" dirty="0">
                  <a:latin typeface="微软雅黑"/>
                </a:rPr>
                <a:t>双击添加文字</a:t>
              </a:r>
            </a:p>
            <a:p>
              <a:pPr lvl="0"/>
              <a:r>
                <a:rPr lang="zh-CN" altLang="en-US" sz="1600" kern="0" dirty="0">
                  <a:latin typeface="微软雅黑"/>
                </a:rPr>
                <a:t>双击添加</a:t>
              </a:r>
              <a:r>
                <a:rPr lang="zh-CN" altLang="en-US" sz="1600" kern="0" dirty="0" smtClean="0">
                  <a:latin typeface="微软雅黑"/>
                </a:rPr>
                <a:t>文字</a:t>
              </a:r>
              <a:endParaRPr lang="zh-CN" altLang="en-US" sz="1600" kern="0" dirty="0">
                <a:latin typeface="微软雅黑"/>
              </a:endParaRPr>
            </a:p>
          </p:txBody>
        </p:sp>
        <p:sp>
          <p:nvSpPr>
            <p:cNvPr id="225" name="矩形 224"/>
            <p:cNvSpPr/>
            <p:nvPr/>
          </p:nvSpPr>
          <p:spPr>
            <a:xfrm>
              <a:off x="2532747" y="3242941"/>
              <a:ext cx="2576638" cy="58560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/>
              <a:r>
                <a:rPr lang="zh-CN" altLang="en-US" sz="2400" b="1" kern="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/>
                </a:rPr>
                <a:t>双击添加文字</a:t>
              </a:r>
            </a:p>
          </p:txBody>
        </p:sp>
        <p:sp>
          <p:nvSpPr>
            <p:cNvPr id="226" name="矩形 225"/>
            <p:cNvSpPr/>
            <p:nvPr/>
          </p:nvSpPr>
          <p:spPr>
            <a:xfrm>
              <a:off x="5294995" y="4709216"/>
              <a:ext cx="4543953" cy="105408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/>
              <a:r>
                <a:rPr lang="zh-CN" altLang="en-US" sz="1600" kern="0" dirty="0">
                  <a:latin typeface="微软雅黑"/>
                </a:rPr>
                <a:t>双击添加</a:t>
              </a:r>
              <a:r>
                <a:rPr lang="zh-CN" altLang="en-US" sz="1600" kern="0" dirty="0" smtClean="0">
                  <a:latin typeface="微软雅黑"/>
                </a:rPr>
                <a:t>文字</a:t>
              </a:r>
              <a:endParaRPr lang="en-US" altLang="zh-CN" sz="1600" kern="0" dirty="0" smtClean="0">
                <a:latin typeface="微软雅黑"/>
              </a:endParaRPr>
            </a:p>
            <a:p>
              <a:pPr lvl="0"/>
              <a:r>
                <a:rPr lang="zh-CN" altLang="en-US" sz="1600" kern="0" dirty="0">
                  <a:latin typeface="微软雅黑"/>
                </a:rPr>
                <a:t>双击添加文字</a:t>
              </a:r>
            </a:p>
            <a:p>
              <a:pPr lvl="0"/>
              <a:r>
                <a:rPr lang="zh-CN" altLang="en-US" sz="1600" kern="0" dirty="0">
                  <a:latin typeface="微软雅黑"/>
                </a:rPr>
                <a:t>双击添加</a:t>
              </a:r>
              <a:r>
                <a:rPr lang="zh-CN" altLang="en-US" sz="1600" kern="0" dirty="0" smtClean="0">
                  <a:latin typeface="微软雅黑"/>
                </a:rPr>
                <a:t>文字</a:t>
              </a:r>
              <a:endParaRPr lang="zh-CN" altLang="en-US" sz="1600" kern="0" dirty="0">
                <a:latin typeface="微软雅黑"/>
              </a:endParaRPr>
            </a:p>
          </p:txBody>
        </p:sp>
        <p:sp>
          <p:nvSpPr>
            <p:cNvPr id="227" name="矩形 226"/>
            <p:cNvSpPr/>
            <p:nvPr/>
          </p:nvSpPr>
          <p:spPr>
            <a:xfrm>
              <a:off x="2531749" y="4959941"/>
              <a:ext cx="2576638" cy="58560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/>
              <a:r>
                <a:rPr lang="zh-CN" altLang="en-US" sz="2400" b="1" kern="0" dirty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双击添加文字</a:t>
              </a:r>
            </a:p>
          </p:txBody>
        </p:sp>
        <p:sp>
          <p:nvSpPr>
            <p:cNvPr id="228" name="矩形 227"/>
            <p:cNvSpPr/>
            <p:nvPr/>
          </p:nvSpPr>
          <p:spPr>
            <a:xfrm rot="2700000">
              <a:off x="1821901" y="1590368"/>
              <a:ext cx="351680" cy="351680"/>
            </a:xfrm>
            <a:prstGeom prst="rect">
              <a:avLst/>
            </a:prstGeom>
            <a:solidFill>
              <a:srgbClr val="C0000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229" name="矩形 228"/>
            <p:cNvSpPr/>
            <p:nvPr/>
          </p:nvSpPr>
          <p:spPr>
            <a:xfrm rot="2700000">
              <a:off x="1821901" y="3307369"/>
              <a:ext cx="351680" cy="351680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230" name="矩形 229"/>
            <p:cNvSpPr/>
            <p:nvPr/>
          </p:nvSpPr>
          <p:spPr>
            <a:xfrm rot="2700000">
              <a:off x="1821901" y="5024368"/>
              <a:ext cx="351680" cy="351680"/>
            </a:xfrm>
            <a:prstGeom prst="rect">
              <a:avLst/>
            </a:prstGeom>
            <a:solidFill>
              <a:srgbClr val="C0000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231" name="矩形 230"/>
            <p:cNvSpPr/>
            <p:nvPr/>
          </p:nvSpPr>
          <p:spPr>
            <a:xfrm rot="2700000">
              <a:off x="10127701" y="1590368"/>
              <a:ext cx="351680" cy="351680"/>
            </a:xfrm>
            <a:prstGeom prst="rect">
              <a:avLst/>
            </a:prstGeom>
            <a:solidFill>
              <a:srgbClr val="C0000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232" name="矩形 231"/>
            <p:cNvSpPr/>
            <p:nvPr/>
          </p:nvSpPr>
          <p:spPr>
            <a:xfrm rot="2700000">
              <a:off x="10127701" y="3307369"/>
              <a:ext cx="351680" cy="351680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233" name="矩形 232"/>
            <p:cNvSpPr/>
            <p:nvPr/>
          </p:nvSpPr>
          <p:spPr>
            <a:xfrm rot="2700000">
              <a:off x="10127701" y="5024368"/>
              <a:ext cx="351680" cy="351680"/>
            </a:xfrm>
            <a:prstGeom prst="rect">
              <a:avLst/>
            </a:prstGeom>
            <a:solidFill>
              <a:srgbClr val="C0000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cxnSp>
          <p:nvCxnSpPr>
            <p:cNvPr id="234" name="直接连接符 233"/>
            <p:cNvCxnSpPr/>
            <p:nvPr/>
          </p:nvCxnSpPr>
          <p:spPr>
            <a:xfrm>
              <a:off x="1540541" y="2647950"/>
              <a:ext cx="9220200" cy="0"/>
            </a:xfrm>
            <a:prstGeom prst="line">
              <a:avLst/>
            </a:prstGeom>
            <a:noFill/>
            <a:ln w="3175" cap="flat" cmpd="sng" algn="ctr">
              <a:solidFill>
                <a:srgbClr val="44546A">
                  <a:lumMod val="90000"/>
                </a:srgbClr>
              </a:solidFill>
              <a:prstDash val="dash"/>
              <a:miter lim="800000"/>
            </a:ln>
            <a:effectLst/>
          </p:spPr>
        </p:cxnSp>
        <p:cxnSp>
          <p:nvCxnSpPr>
            <p:cNvPr id="235" name="直接连接符 234"/>
            <p:cNvCxnSpPr/>
            <p:nvPr/>
          </p:nvCxnSpPr>
          <p:spPr>
            <a:xfrm>
              <a:off x="1540541" y="4362450"/>
              <a:ext cx="9220200" cy="0"/>
            </a:xfrm>
            <a:prstGeom prst="line">
              <a:avLst/>
            </a:prstGeom>
            <a:noFill/>
            <a:ln w="3175" cap="flat" cmpd="sng" algn="ctr">
              <a:solidFill>
                <a:srgbClr val="44546A">
                  <a:lumMod val="90000"/>
                </a:srgbClr>
              </a:solidFill>
              <a:prstDash val="dash"/>
              <a:miter lim="800000"/>
            </a:ln>
            <a:effectLst/>
          </p:spPr>
        </p:cxnSp>
      </p:grpSp>
    </p:spTree>
    <p:extLst>
      <p:ext uri="{BB962C8B-B14F-4D97-AF65-F5344CB8AC3E}">
        <p14:creationId xmlns:p14="http://schemas.microsoft.com/office/powerpoint/2010/main" val="6124427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TextBox 108"/>
          <p:cNvSpPr txBox="1"/>
          <p:nvPr/>
        </p:nvSpPr>
        <p:spPr>
          <a:xfrm>
            <a:off x="3244" y="5952"/>
            <a:ext cx="20313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</a:rPr>
              <a:t>双击此处添加标题</a:t>
            </a:r>
            <a:endParaRPr lang="zh-CN" altLang="en-US" dirty="0">
              <a:solidFill>
                <a:schemeClr val="bg1"/>
              </a:solidFill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019924" y="950299"/>
            <a:ext cx="7189117" cy="2569143"/>
            <a:chOff x="1092161" y="1607733"/>
            <a:chExt cx="8650985" cy="3091564"/>
          </a:xfrm>
        </p:grpSpPr>
        <p:sp>
          <p:nvSpPr>
            <p:cNvPr id="31" name="矩形 1"/>
            <p:cNvSpPr/>
            <p:nvPr/>
          </p:nvSpPr>
          <p:spPr>
            <a:xfrm rot="1321971">
              <a:off x="1211116" y="1607733"/>
              <a:ext cx="2298730" cy="2686601"/>
            </a:xfrm>
            <a:custGeom>
              <a:avLst/>
              <a:gdLst>
                <a:gd name="connsiteX0" fmla="*/ 0 w 2801257"/>
                <a:gd name="connsiteY0" fmla="*/ 0 h 3802743"/>
                <a:gd name="connsiteX1" fmla="*/ 2801257 w 2801257"/>
                <a:gd name="connsiteY1" fmla="*/ 0 h 3802743"/>
                <a:gd name="connsiteX2" fmla="*/ 2801257 w 2801257"/>
                <a:gd name="connsiteY2" fmla="*/ 3802743 h 3802743"/>
                <a:gd name="connsiteX3" fmla="*/ 0 w 2801257"/>
                <a:gd name="connsiteY3" fmla="*/ 3802743 h 3802743"/>
                <a:gd name="connsiteX4" fmla="*/ 0 w 2801257"/>
                <a:gd name="connsiteY4" fmla="*/ 0 h 3802743"/>
                <a:gd name="connsiteX0" fmla="*/ 424422 w 2801257"/>
                <a:gd name="connsiteY0" fmla="*/ 313631 h 3802743"/>
                <a:gd name="connsiteX1" fmla="*/ 2801257 w 2801257"/>
                <a:gd name="connsiteY1" fmla="*/ 0 h 3802743"/>
                <a:gd name="connsiteX2" fmla="*/ 2801257 w 2801257"/>
                <a:gd name="connsiteY2" fmla="*/ 3802743 h 3802743"/>
                <a:gd name="connsiteX3" fmla="*/ 0 w 2801257"/>
                <a:gd name="connsiteY3" fmla="*/ 3802743 h 3802743"/>
                <a:gd name="connsiteX4" fmla="*/ 424422 w 2801257"/>
                <a:gd name="connsiteY4" fmla="*/ 313631 h 3802743"/>
                <a:gd name="connsiteX0" fmla="*/ 424422 w 3256770"/>
                <a:gd name="connsiteY0" fmla="*/ 313631 h 3806294"/>
                <a:gd name="connsiteX1" fmla="*/ 2801257 w 3256770"/>
                <a:gd name="connsiteY1" fmla="*/ 0 h 3806294"/>
                <a:gd name="connsiteX2" fmla="*/ 3256770 w 3256770"/>
                <a:gd name="connsiteY2" fmla="*/ 3806294 h 3806294"/>
                <a:gd name="connsiteX3" fmla="*/ 0 w 3256770"/>
                <a:gd name="connsiteY3" fmla="*/ 3802743 h 3806294"/>
                <a:gd name="connsiteX4" fmla="*/ 424422 w 3256770"/>
                <a:gd name="connsiteY4" fmla="*/ 313631 h 38062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256770" h="3806294">
                  <a:moveTo>
                    <a:pt x="424422" y="313631"/>
                  </a:moveTo>
                  <a:lnTo>
                    <a:pt x="2801257" y="0"/>
                  </a:lnTo>
                  <a:lnTo>
                    <a:pt x="3256770" y="3806294"/>
                  </a:lnTo>
                  <a:lnTo>
                    <a:pt x="0" y="3802743"/>
                  </a:lnTo>
                  <a:lnTo>
                    <a:pt x="424422" y="313631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32" name="矩形 31"/>
            <p:cNvSpPr/>
            <p:nvPr/>
          </p:nvSpPr>
          <p:spPr>
            <a:xfrm>
              <a:off x="1092161" y="1851854"/>
              <a:ext cx="2136021" cy="2775548"/>
            </a:xfrm>
            <a:prstGeom prst="rect">
              <a:avLst/>
            </a:prstGeom>
            <a:solidFill>
              <a:srgbClr val="C0000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33" name="矩形 1"/>
            <p:cNvSpPr/>
            <p:nvPr/>
          </p:nvSpPr>
          <p:spPr>
            <a:xfrm rot="765310">
              <a:off x="3995664" y="1687734"/>
              <a:ext cx="2540023" cy="2968608"/>
            </a:xfrm>
            <a:custGeom>
              <a:avLst/>
              <a:gdLst>
                <a:gd name="connsiteX0" fmla="*/ 0 w 2801257"/>
                <a:gd name="connsiteY0" fmla="*/ 0 h 3802743"/>
                <a:gd name="connsiteX1" fmla="*/ 2801257 w 2801257"/>
                <a:gd name="connsiteY1" fmla="*/ 0 h 3802743"/>
                <a:gd name="connsiteX2" fmla="*/ 2801257 w 2801257"/>
                <a:gd name="connsiteY2" fmla="*/ 3802743 h 3802743"/>
                <a:gd name="connsiteX3" fmla="*/ 0 w 2801257"/>
                <a:gd name="connsiteY3" fmla="*/ 3802743 h 3802743"/>
                <a:gd name="connsiteX4" fmla="*/ 0 w 2801257"/>
                <a:gd name="connsiteY4" fmla="*/ 0 h 3802743"/>
                <a:gd name="connsiteX0" fmla="*/ 424422 w 2801257"/>
                <a:gd name="connsiteY0" fmla="*/ 313631 h 3802743"/>
                <a:gd name="connsiteX1" fmla="*/ 2801257 w 2801257"/>
                <a:gd name="connsiteY1" fmla="*/ 0 h 3802743"/>
                <a:gd name="connsiteX2" fmla="*/ 2801257 w 2801257"/>
                <a:gd name="connsiteY2" fmla="*/ 3802743 h 3802743"/>
                <a:gd name="connsiteX3" fmla="*/ 0 w 2801257"/>
                <a:gd name="connsiteY3" fmla="*/ 3802743 h 3802743"/>
                <a:gd name="connsiteX4" fmla="*/ 424422 w 2801257"/>
                <a:gd name="connsiteY4" fmla="*/ 313631 h 3802743"/>
                <a:gd name="connsiteX0" fmla="*/ 424422 w 3256770"/>
                <a:gd name="connsiteY0" fmla="*/ 313631 h 3806294"/>
                <a:gd name="connsiteX1" fmla="*/ 2801257 w 3256770"/>
                <a:gd name="connsiteY1" fmla="*/ 0 h 3806294"/>
                <a:gd name="connsiteX2" fmla="*/ 3256770 w 3256770"/>
                <a:gd name="connsiteY2" fmla="*/ 3806294 h 3806294"/>
                <a:gd name="connsiteX3" fmla="*/ 0 w 3256770"/>
                <a:gd name="connsiteY3" fmla="*/ 3802743 h 3806294"/>
                <a:gd name="connsiteX4" fmla="*/ 424422 w 3256770"/>
                <a:gd name="connsiteY4" fmla="*/ 313631 h 38062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256770" h="3806294">
                  <a:moveTo>
                    <a:pt x="424422" y="313631"/>
                  </a:moveTo>
                  <a:lnTo>
                    <a:pt x="2801257" y="0"/>
                  </a:lnTo>
                  <a:lnTo>
                    <a:pt x="3256770" y="3806294"/>
                  </a:lnTo>
                  <a:lnTo>
                    <a:pt x="0" y="3802743"/>
                  </a:lnTo>
                  <a:lnTo>
                    <a:pt x="424422" y="313631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34" name="矩形 33"/>
            <p:cNvSpPr/>
            <p:nvPr/>
          </p:nvSpPr>
          <p:spPr>
            <a:xfrm>
              <a:off x="4230859" y="1851854"/>
              <a:ext cx="2136021" cy="2775548"/>
            </a:xfrm>
            <a:prstGeom prst="rect">
              <a:avLst/>
            </a:prstGeom>
            <a:solidFill>
              <a:srgbClr val="C0000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35" name="矩形 1"/>
            <p:cNvSpPr/>
            <p:nvPr/>
          </p:nvSpPr>
          <p:spPr>
            <a:xfrm rot="1891259">
              <a:off x="7444416" y="2012696"/>
              <a:ext cx="2298730" cy="2686601"/>
            </a:xfrm>
            <a:custGeom>
              <a:avLst/>
              <a:gdLst>
                <a:gd name="connsiteX0" fmla="*/ 0 w 2801257"/>
                <a:gd name="connsiteY0" fmla="*/ 0 h 3802743"/>
                <a:gd name="connsiteX1" fmla="*/ 2801257 w 2801257"/>
                <a:gd name="connsiteY1" fmla="*/ 0 h 3802743"/>
                <a:gd name="connsiteX2" fmla="*/ 2801257 w 2801257"/>
                <a:gd name="connsiteY2" fmla="*/ 3802743 h 3802743"/>
                <a:gd name="connsiteX3" fmla="*/ 0 w 2801257"/>
                <a:gd name="connsiteY3" fmla="*/ 3802743 h 3802743"/>
                <a:gd name="connsiteX4" fmla="*/ 0 w 2801257"/>
                <a:gd name="connsiteY4" fmla="*/ 0 h 3802743"/>
                <a:gd name="connsiteX0" fmla="*/ 424422 w 2801257"/>
                <a:gd name="connsiteY0" fmla="*/ 313631 h 3802743"/>
                <a:gd name="connsiteX1" fmla="*/ 2801257 w 2801257"/>
                <a:gd name="connsiteY1" fmla="*/ 0 h 3802743"/>
                <a:gd name="connsiteX2" fmla="*/ 2801257 w 2801257"/>
                <a:gd name="connsiteY2" fmla="*/ 3802743 h 3802743"/>
                <a:gd name="connsiteX3" fmla="*/ 0 w 2801257"/>
                <a:gd name="connsiteY3" fmla="*/ 3802743 h 3802743"/>
                <a:gd name="connsiteX4" fmla="*/ 424422 w 2801257"/>
                <a:gd name="connsiteY4" fmla="*/ 313631 h 3802743"/>
                <a:gd name="connsiteX0" fmla="*/ 424422 w 3256770"/>
                <a:gd name="connsiteY0" fmla="*/ 313631 h 3806294"/>
                <a:gd name="connsiteX1" fmla="*/ 2801257 w 3256770"/>
                <a:gd name="connsiteY1" fmla="*/ 0 h 3806294"/>
                <a:gd name="connsiteX2" fmla="*/ 3256770 w 3256770"/>
                <a:gd name="connsiteY2" fmla="*/ 3806294 h 3806294"/>
                <a:gd name="connsiteX3" fmla="*/ 0 w 3256770"/>
                <a:gd name="connsiteY3" fmla="*/ 3802743 h 3806294"/>
                <a:gd name="connsiteX4" fmla="*/ 424422 w 3256770"/>
                <a:gd name="connsiteY4" fmla="*/ 313631 h 38062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256770" h="3806294">
                  <a:moveTo>
                    <a:pt x="424422" y="313631"/>
                  </a:moveTo>
                  <a:lnTo>
                    <a:pt x="2801257" y="0"/>
                  </a:lnTo>
                  <a:lnTo>
                    <a:pt x="3256770" y="3806294"/>
                  </a:lnTo>
                  <a:lnTo>
                    <a:pt x="0" y="3802743"/>
                  </a:lnTo>
                  <a:lnTo>
                    <a:pt x="424422" y="313631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36" name="矩形 35"/>
            <p:cNvSpPr/>
            <p:nvPr/>
          </p:nvSpPr>
          <p:spPr>
            <a:xfrm>
              <a:off x="7335527" y="1851854"/>
              <a:ext cx="2136021" cy="2775548"/>
            </a:xfrm>
            <a:prstGeom prst="rect">
              <a:avLst/>
            </a:prstGeom>
            <a:solidFill>
              <a:srgbClr val="C0000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pic>
          <p:nvPicPr>
            <p:cNvPr id="38" name="图片 37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702" t="19680" r="25971" b="745"/>
            <a:stretch/>
          </p:blipFill>
          <p:spPr>
            <a:xfrm>
              <a:off x="1092161" y="1851853"/>
              <a:ext cx="2136021" cy="2230065"/>
            </a:xfrm>
            <a:prstGeom prst="rect">
              <a:avLst/>
            </a:prstGeom>
          </p:spPr>
        </p:pic>
        <p:pic>
          <p:nvPicPr>
            <p:cNvPr id="39" name="图片 38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8017" t="18644" r="25656" b="1781"/>
            <a:stretch/>
          </p:blipFill>
          <p:spPr>
            <a:xfrm>
              <a:off x="4230858" y="1851853"/>
              <a:ext cx="2136021" cy="2230065"/>
            </a:xfrm>
            <a:prstGeom prst="rect">
              <a:avLst/>
            </a:prstGeom>
          </p:spPr>
        </p:pic>
        <p:pic>
          <p:nvPicPr>
            <p:cNvPr id="40" name="图片 39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8331" t="19680" r="25342" b="745"/>
            <a:stretch/>
          </p:blipFill>
          <p:spPr>
            <a:xfrm>
              <a:off x="7335527" y="1851853"/>
              <a:ext cx="2136021" cy="2230065"/>
            </a:xfrm>
            <a:prstGeom prst="rect">
              <a:avLst/>
            </a:prstGeom>
          </p:spPr>
        </p:pic>
        <p:sp>
          <p:nvSpPr>
            <p:cNvPr id="41" name="矩形 40"/>
            <p:cNvSpPr/>
            <p:nvPr/>
          </p:nvSpPr>
          <p:spPr>
            <a:xfrm>
              <a:off x="1323309" y="4155147"/>
              <a:ext cx="1703662" cy="4073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/>
              <a:r>
                <a:rPr lang="zh-CN" altLang="en-US" sz="1600" b="1" kern="0" dirty="0">
                  <a:solidFill>
                    <a:sysClr val="window" lastClr="FFFFFF"/>
                  </a:solidFill>
                  <a:ea typeface="微软雅黑" panose="020B0503020204020204" pitchFamily="34" charset="-122"/>
                </a:rPr>
                <a:t>双击添加文字</a:t>
              </a:r>
            </a:p>
          </p:txBody>
        </p:sp>
        <p:sp>
          <p:nvSpPr>
            <p:cNvPr id="42" name="矩形 41"/>
            <p:cNvSpPr/>
            <p:nvPr/>
          </p:nvSpPr>
          <p:spPr>
            <a:xfrm>
              <a:off x="4482119" y="4155147"/>
              <a:ext cx="1703662" cy="4073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/>
              <a:r>
                <a:rPr lang="zh-CN" altLang="en-US" sz="1600" b="1" kern="0" dirty="0">
                  <a:solidFill>
                    <a:sysClr val="window" lastClr="FFFFFF"/>
                  </a:solidFill>
                </a:rPr>
                <a:t>双击添加文字</a:t>
              </a:r>
            </a:p>
          </p:txBody>
        </p:sp>
        <p:sp>
          <p:nvSpPr>
            <p:cNvPr id="43" name="矩形 42"/>
            <p:cNvSpPr/>
            <p:nvPr/>
          </p:nvSpPr>
          <p:spPr>
            <a:xfrm>
              <a:off x="7565470" y="4155147"/>
              <a:ext cx="1703662" cy="4073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/>
              <a:r>
                <a:rPr lang="zh-CN" altLang="en-US" sz="1600" b="1" kern="0" dirty="0">
                  <a:solidFill>
                    <a:sysClr val="window" lastClr="FFFFFF"/>
                  </a:solidFill>
                  <a:ea typeface="微软雅黑" panose="020B0503020204020204" pitchFamily="34" charset="-122"/>
                </a:rPr>
                <a:t>双击添加文字</a:t>
              </a:r>
            </a:p>
          </p:txBody>
        </p:sp>
      </p:grpSp>
      <p:sp>
        <p:nvSpPr>
          <p:cNvPr id="46" name="矩形 45"/>
          <p:cNvSpPr/>
          <p:nvPr/>
        </p:nvSpPr>
        <p:spPr>
          <a:xfrm>
            <a:off x="1018907" y="3507854"/>
            <a:ext cx="6964432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1600" b="1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宁波思翔广告</a:t>
            </a:r>
            <a:r>
              <a:rPr lang="zh-CN" altLang="en-US" sz="1600" b="1" kern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有限公司</a:t>
            </a:r>
            <a:endParaRPr lang="en-US" altLang="zh-CN" sz="1600" b="1" kern="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>
              <a:lnSpc>
                <a:spcPct val="150000"/>
              </a:lnSpc>
            </a:pPr>
            <a:r>
              <a:rPr lang="zh-CN" altLang="en-US" sz="1200" kern="0" dirty="0" smtClean="0">
                <a:solidFill>
                  <a:srgbClr val="44546A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是</a:t>
            </a:r>
            <a:r>
              <a:rPr lang="zh-CN" altLang="en-US" sz="1200" kern="0" dirty="0">
                <a:solidFill>
                  <a:srgbClr val="44546A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浙江地区第一家精品</a:t>
            </a:r>
            <a:r>
              <a:rPr lang="en-US" altLang="zh-CN" sz="1200" kern="0" dirty="0">
                <a:solidFill>
                  <a:srgbClr val="44546A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44546A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设计机构。拥有国内顶尖的</a:t>
            </a:r>
            <a:r>
              <a:rPr lang="en-US" altLang="zh-CN" sz="1200" kern="0" dirty="0">
                <a:solidFill>
                  <a:srgbClr val="44546A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44546A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制作技术、顶级的</a:t>
            </a:r>
            <a:r>
              <a:rPr lang="en-US" altLang="zh-CN" sz="1200" kern="0" dirty="0">
                <a:solidFill>
                  <a:srgbClr val="44546A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44546A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设计团队，坚持精益求精、拒绝平庸的做事精神，帮助您实现美观、精致、严谨、动感的</a:t>
            </a:r>
            <a:r>
              <a:rPr lang="en-US" altLang="zh-CN" sz="1200" kern="0" dirty="0">
                <a:solidFill>
                  <a:srgbClr val="44546A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44546A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展示效果，让您的</a:t>
            </a:r>
            <a:r>
              <a:rPr lang="en-US" altLang="zh-CN" sz="1200" kern="0" dirty="0">
                <a:solidFill>
                  <a:srgbClr val="44546A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44546A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创造卓越价值。</a:t>
            </a:r>
          </a:p>
        </p:txBody>
      </p:sp>
    </p:spTree>
    <p:extLst>
      <p:ext uri="{BB962C8B-B14F-4D97-AF65-F5344CB8AC3E}">
        <p14:creationId xmlns:p14="http://schemas.microsoft.com/office/powerpoint/2010/main" val="36709753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95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31" name="Picture 7" descr="C:\Users\Administrator\AppData\Local\Temp\SoEasy\22D9C4F85E00385D99C501FE773F57CE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991414"/>
            <a:ext cx="9144000" cy="2100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矩形 19"/>
          <p:cNvSpPr/>
          <p:nvPr/>
        </p:nvSpPr>
        <p:spPr>
          <a:xfrm>
            <a:off x="0" y="735959"/>
            <a:ext cx="9144000" cy="1043703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" name="组合 12"/>
          <p:cNvGrpSpPr/>
          <p:nvPr/>
        </p:nvGrpSpPr>
        <p:grpSpPr>
          <a:xfrm>
            <a:off x="323528" y="913449"/>
            <a:ext cx="3775393" cy="688722"/>
            <a:chOff x="1115616" y="699542"/>
            <a:chExt cx="3775393" cy="688722"/>
          </a:xfrm>
        </p:grpSpPr>
        <p:sp>
          <p:nvSpPr>
            <p:cNvPr id="12" name="TextBox 11"/>
            <p:cNvSpPr txBox="1"/>
            <p:nvPr/>
          </p:nvSpPr>
          <p:spPr>
            <a:xfrm>
              <a:off x="1115616" y="699542"/>
              <a:ext cx="3775393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b="1" dirty="0" smtClean="0">
                  <a:solidFill>
                    <a:schemeClr val="bg1"/>
                  </a:solidFill>
                </a:rPr>
                <a:t>宁波思翔广告有限公司</a:t>
              </a:r>
              <a:endParaRPr lang="zh-CN" altLang="en-US" sz="2800" b="1" dirty="0">
                <a:solidFill>
                  <a:schemeClr val="bg1"/>
                </a:solidFill>
              </a:endParaRPr>
            </a:p>
          </p:txBody>
        </p:sp>
        <p:sp>
          <p:nvSpPr>
            <p:cNvPr id="21" name="TextBox 2703"/>
            <p:cNvSpPr txBox="1">
              <a:spLocks noChangeArrowheads="1"/>
            </p:cNvSpPr>
            <p:nvPr/>
          </p:nvSpPr>
          <p:spPr bwMode="auto">
            <a:xfrm>
              <a:off x="1187624" y="1203598"/>
              <a:ext cx="3628216" cy="1846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dist">
                <a:defRPr/>
              </a:pPr>
              <a:r>
                <a:rPr lang="zh-CN" altLang="en-US" sz="600" dirty="0">
                  <a:solidFill>
                    <a:prstClr val="black">
                      <a:alpha val="6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适用于年终总结类</a:t>
              </a:r>
              <a:r>
                <a:rPr lang="zh-CN" altLang="en-US" sz="600" dirty="0" smtClean="0">
                  <a:solidFill>
                    <a:prstClr val="black">
                      <a:alpha val="6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通用类模板</a:t>
              </a:r>
              <a:endParaRPr lang="en-US" altLang="zh-CN" sz="600" dirty="0">
                <a:solidFill>
                  <a:prstClr val="black">
                    <a:alpha val="65000"/>
                  </a:prst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pic>
        <p:nvPicPr>
          <p:cNvPr id="1033" name="Picture 9" descr="C:\Users\Administrator\AppData\Local\Temp\SoEasy\292362DD0563B3E82824B855410D5499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427520" y="449287"/>
            <a:ext cx="3176928" cy="46942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5008" y="3342837"/>
            <a:ext cx="3383735" cy="13977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991800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TextBox 108"/>
          <p:cNvSpPr txBox="1"/>
          <p:nvPr/>
        </p:nvSpPr>
        <p:spPr>
          <a:xfrm>
            <a:off x="3244" y="5952"/>
            <a:ext cx="20313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</a:rPr>
              <a:t>双击此处添加标题</a:t>
            </a:r>
            <a:endParaRPr lang="zh-CN" altLang="en-US" dirty="0">
              <a:solidFill>
                <a:schemeClr val="bg1"/>
              </a:solidFill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533044" y="699542"/>
            <a:ext cx="7783369" cy="3258901"/>
            <a:chOff x="1475585" y="1058929"/>
            <a:chExt cx="9231503" cy="3865234"/>
          </a:xfrm>
        </p:grpSpPr>
        <p:grpSp>
          <p:nvGrpSpPr>
            <p:cNvPr id="17" name="组合 16"/>
            <p:cNvGrpSpPr/>
            <p:nvPr/>
          </p:nvGrpSpPr>
          <p:grpSpPr>
            <a:xfrm>
              <a:off x="1884375" y="1058929"/>
              <a:ext cx="8423249" cy="3865234"/>
              <a:chOff x="6856194" y="1757527"/>
              <a:chExt cx="6178108" cy="2834991"/>
            </a:xfrm>
          </p:grpSpPr>
          <p:pic>
            <p:nvPicPr>
              <p:cNvPr id="18" name="图片 17"/>
              <p:cNvPicPr>
                <a:picLocks noChangeAspect="1"/>
              </p:cNvPicPr>
              <p:nvPr/>
            </p:nvPicPr>
            <p:blipFill rotWithShape="1">
              <a:blip r:embed="rId2" cstate="print"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brightnessContrast bright="20000" contrast="-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29763" r="12924"/>
              <a:stretch/>
            </p:blipFill>
            <p:spPr>
              <a:xfrm>
                <a:off x="8348050" y="1757527"/>
                <a:ext cx="4686252" cy="2834991"/>
              </a:xfrm>
              <a:prstGeom prst="rect">
                <a:avLst/>
              </a:prstGeom>
            </p:spPr>
          </p:pic>
          <p:pic>
            <p:nvPicPr>
              <p:cNvPr id="19" name="图片 18"/>
              <p:cNvPicPr>
                <a:picLocks noChangeAspect="1"/>
              </p:cNvPicPr>
              <p:nvPr/>
            </p:nvPicPr>
            <p:blipFill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9609" r="19609"/>
              <a:stretch/>
            </p:blipFill>
            <p:spPr>
              <a:xfrm>
                <a:off x="6860919" y="1757527"/>
                <a:ext cx="1356732" cy="1356732"/>
              </a:xfrm>
              <a:prstGeom prst="rect">
                <a:avLst/>
              </a:prstGeom>
            </p:spPr>
          </p:pic>
          <p:pic>
            <p:nvPicPr>
              <p:cNvPr id="20" name="图片 19"/>
              <p:cNvPicPr>
                <a:picLocks noChangeAspect="1"/>
              </p:cNvPicPr>
              <p:nvPr/>
            </p:nvPicPr>
            <p:blipFill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9440" r="19440"/>
              <a:stretch/>
            </p:blipFill>
            <p:spPr>
              <a:xfrm>
                <a:off x="6856194" y="3231180"/>
                <a:ext cx="1361338" cy="1361338"/>
              </a:xfrm>
              <a:prstGeom prst="rect">
                <a:avLst/>
              </a:prstGeom>
            </p:spPr>
          </p:pic>
        </p:grpSp>
        <p:sp>
          <p:nvSpPr>
            <p:cNvPr id="22" name="矩形 21"/>
            <p:cNvSpPr/>
            <p:nvPr/>
          </p:nvSpPr>
          <p:spPr>
            <a:xfrm>
              <a:off x="1490517" y="1210144"/>
              <a:ext cx="1766798" cy="580571"/>
            </a:xfrm>
            <a:prstGeom prst="rect">
              <a:avLst/>
            </a:prstGeom>
            <a:solidFill>
              <a:srgbClr val="C0000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23" name="直角三角形 22"/>
            <p:cNvSpPr/>
            <p:nvPr/>
          </p:nvSpPr>
          <p:spPr>
            <a:xfrm rot="10800000">
              <a:off x="1490517" y="1783675"/>
              <a:ext cx="400300" cy="166450"/>
            </a:xfrm>
            <a:prstGeom prst="rtTriangle">
              <a:avLst/>
            </a:prstGeom>
            <a:solidFill>
              <a:srgbClr val="74000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1490517" y="3191946"/>
              <a:ext cx="1766798" cy="580571"/>
            </a:xfrm>
            <a:prstGeom prst="rect">
              <a:avLst/>
            </a:prstGeom>
            <a:solidFill>
              <a:srgbClr val="C0000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25" name="直角三角形 24"/>
            <p:cNvSpPr/>
            <p:nvPr/>
          </p:nvSpPr>
          <p:spPr>
            <a:xfrm rot="10800000">
              <a:off x="1490517" y="3765477"/>
              <a:ext cx="400300" cy="166450"/>
            </a:xfrm>
            <a:prstGeom prst="rtTriangle">
              <a:avLst/>
            </a:prstGeom>
            <a:solidFill>
              <a:srgbClr val="74000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grpSp>
          <p:nvGrpSpPr>
            <p:cNvPr id="26" name="组合 25"/>
            <p:cNvGrpSpPr/>
            <p:nvPr/>
          </p:nvGrpSpPr>
          <p:grpSpPr>
            <a:xfrm flipH="1">
              <a:off x="8279230" y="1210144"/>
              <a:ext cx="2427858" cy="739981"/>
              <a:chOff x="7458529" y="3592888"/>
              <a:chExt cx="2427858" cy="739981"/>
            </a:xfrm>
          </p:grpSpPr>
          <p:sp>
            <p:nvSpPr>
              <p:cNvPr id="27" name="矩形 26"/>
              <p:cNvSpPr/>
              <p:nvPr/>
            </p:nvSpPr>
            <p:spPr>
              <a:xfrm>
                <a:off x="7458529" y="3592888"/>
                <a:ext cx="2427858" cy="580571"/>
              </a:xfrm>
              <a:prstGeom prst="rect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endParaRPr>
              </a:p>
            </p:txBody>
          </p:sp>
          <p:sp>
            <p:nvSpPr>
              <p:cNvPr id="28" name="直角三角形 27"/>
              <p:cNvSpPr/>
              <p:nvPr/>
            </p:nvSpPr>
            <p:spPr>
              <a:xfrm rot="10800000">
                <a:off x="7458529" y="4166419"/>
                <a:ext cx="400300" cy="166450"/>
              </a:xfrm>
              <a:prstGeom prst="rtTriangl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endParaRPr>
              </a:p>
            </p:txBody>
          </p:sp>
        </p:grpSp>
        <p:sp>
          <p:nvSpPr>
            <p:cNvPr id="29" name="文本框 17"/>
            <p:cNvSpPr txBox="1"/>
            <p:nvPr/>
          </p:nvSpPr>
          <p:spPr>
            <a:xfrm>
              <a:off x="1475585" y="1276213"/>
              <a:ext cx="1781732" cy="4380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</a:rPr>
                <a:t>TEXT HERE</a:t>
              </a:r>
              <a:endParaRPr kumimoji="0" lang="zh-CN" altLang="en-US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endParaRPr>
            </a:p>
          </p:txBody>
        </p:sp>
        <p:sp>
          <p:nvSpPr>
            <p:cNvPr id="30" name="文本框 18"/>
            <p:cNvSpPr txBox="1"/>
            <p:nvPr/>
          </p:nvSpPr>
          <p:spPr>
            <a:xfrm>
              <a:off x="1475585" y="3246472"/>
              <a:ext cx="1781732" cy="4380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</a:rPr>
                <a:t>TEXT HERE</a:t>
              </a:r>
              <a:endParaRPr kumimoji="0" lang="zh-CN" altLang="en-US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endParaRPr>
            </a:p>
          </p:txBody>
        </p:sp>
        <p:sp>
          <p:nvSpPr>
            <p:cNvPr id="37" name="文本框 19"/>
            <p:cNvSpPr txBox="1"/>
            <p:nvPr/>
          </p:nvSpPr>
          <p:spPr>
            <a:xfrm>
              <a:off x="8478997" y="1288046"/>
              <a:ext cx="1757136" cy="4380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</a:rPr>
                <a:t>TEXT HERE</a:t>
              </a:r>
              <a:endParaRPr kumimoji="0" lang="zh-CN" altLang="en-US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44" name="矩形 43"/>
          <p:cNvSpPr/>
          <p:nvPr/>
        </p:nvSpPr>
        <p:spPr>
          <a:xfrm>
            <a:off x="755576" y="3932351"/>
            <a:ext cx="722403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1600" b="1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宁波思翔广告</a:t>
            </a:r>
            <a:r>
              <a:rPr lang="zh-CN" altLang="en-US" sz="1600" b="1" kern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有限公司</a:t>
            </a:r>
            <a:endParaRPr lang="en-US" altLang="zh-CN" sz="1600" b="1" kern="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>
              <a:lnSpc>
                <a:spcPct val="150000"/>
              </a:lnSpc>
            </a:pPr>
            <a:r>
              <a:rPr lang="zh-CN" altLang="en-US" sz="1200" kern="0" dirty="0" smtClean="0">
                <a:solidFill>
                  <a:srgbClr val="44546A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拥有</a:t>
            </a:r>
            <a:r>
              <a:rPr lang="zh-CN" altLang="en-US" sz="1200" kern="0" dirty="0">
                <a:solidFill>
                  <a:srgbClr val="44546A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国内顶尖的</a:t>
            </a:r>
            <a:r>
              <a:rPr lang="en-US" altLang="zh-CN" sz="1200" kern="0" dirty="0">
                <a:solidFill>
                  <a:srgbClr val="44546A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44546A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制作技术、顶级的</a:t>
            </a:r>
            <a:r>
              <a:rPr lang="en-US" altLang="zh-CN" sz="1200" kern="0" dirty="0">
                <a:solidFill>
                  <a:srgbClr val="44546A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44546A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设计团队，坚持精益求精、拒绝平庸的做事精神，帮助您实现美观、精致、严谨、动感的</a:t>
            </a:r>
            <a:r>
              <a:rPr lang="en-US" altLang="zh-CN" sz="1200" kern="0" dirty="0">
                <a:solidFill>
                  <a:srgbClr val="44546A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44546A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展示效果，让您的</a:t>
            </a:r>
            <a:r>
              <a:rPr lang="en-US" altLang="zh-CN" sz="1200" kern="0" dirty="0">
                <a:solidFill>
                  <a:srgbClr val="44546A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44546A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创造卓越价值。</a:t>
            </a:r>
          </a:p>
        </p:txBody>
      </p:sp>
    </p:spTree>
    <p:extLst>
      <p:ext uri="{BB962C8B-B14F-4D97-AF65-F5344CB8AC3E}">
        <p14:creationId xmlns:p14="http://schemas.microsoft.com/office/powerpoint/2010/main" val="22915953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95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31" name="Picture 7" descr="C:\Users\Administrator\AppData\Local\Temp\SoEasy\22D9C4F85E00385D99C501FE773F57CE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991414"/>
            <a:ext cx="9144000" cy="2100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矩形 19"/>
          <p:cNvSpPr/>
          <p:nvPr/>
        </p:nvSpPr>
        <p:spPr>
          <a:xfrm>
            <a:off x="0" y="735959"/>
            <a:ext cx="9144000" cy="1043703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TextBox 11"/>
          <p:cNvSpPr txBox="1"/>
          <p:nvPr/>
        </p:nvSpPr>
        <p:spPr>
          <a:xfrm>
            <a:off x="323528" y="913449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chemeClr val="bg1"/>
                </a:solidFill>
              </a:rPr>
              <a:t>谢谢大家</a:t>
            </a:r>
            <a:endParaRPr lang="zh-CN" altLang="en-US" sz="3600" b="1" dirty="0">
              <a:solidFill>
                <a:schemeClr val="bg1"/>
              </a:solidFill>
            </a:endParaRPr>
          </a:p>
        </p:txBody>
      </p:sp>
      <p:pic>
        <p:nvPicPr>
          <p:cNvPr id="1033" name="Picture 9" descr="C:\Users\Administrator\AppData\Local\Temp\SoEasy\292362DD0563B3E82824B855410D5499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427520" y="449287"/>
            <a:ext cx="3176928" cy="46942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4" name="Picture 20" descr="C:\Users\Administrator\AppData\Local\Temp\SoEasy\0A7999EB28AE9B41ED6B268850D492E8.png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704" y="3257965"/>
            <a:ext cx="2619058" cy="1728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868710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196306"/>
            <a:ext cx="9144000" cy="988914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4927381" y="1610796"/>
            <a:ext cx="492920" cy="493225"/>
            <a:chOff x="0" y="6350"/>
            <a:chExt cx="7686676" cy="7691438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4" name="Freeform 9"/>
            <p:cNvSpPr>
              <a:spLocks noEditPoints="1"/>
            </p:cNvSpPr>
            <p:nvPr/>
          </p:nvSpPr>
          <p:spPr bwMode="auto">
            <a:xfrm>
              <a:off x="0" y="6350"/>
              <a:ext cx="3844925" cy="7691438"/>
            </a:xfrm>
            <a:custGeom>
              <a:avLst/>
              <a:gdLst>
                <a:gd name="T0" fmla="*/ 0 w 1024"/>
                <a:gd name="T1" fmla="*/ 2048 h 2048"/>
                <a:gd name="T2" fmla="*/ 0 w 1024"/>
                <a:gd name="T3" fmla="*/ 0 h 2048"/>
                <a:gd name="T4" fmla="*/ 1024 w 1024"/>
                <a:gd name="T5" fmla="*/ 0 h 2048"/>
                <a:gd name="T6" fmla="*/ 1024 w 1024"/>
                <a:gd name="T7" fmla="*/ 2048 h 2048"/>
                <a:gd name="T8" fmla="*/ 0 w 1024"/>
                <a:gd name="T9" fmla="*/ 2048 h 2048"/>
                <a:gd name="T10" fmla="*/ 129 w 1024"/>
                <a:gd name="T11" fmla="*/ 511 h 2048"/>
                <a:gd name="T12" fmla="*/ 382 w 1024"/>
                <a:gd name="T13" fmla="*/ 511 h 2048"/>
                <a:gd name="T14" fmla="*/ 382 w 1024"/>
                <a:gd name="T15" fmla="*/ 257 h 2048"/>
                <a:gd name="T16" fmla="*/ 129 w 1024"/>
                <a:gd name="T17" fmla="*/ 257 h 2048"/>
                <a:gd name="T18" fmla="*/ 129 w 1024"/>
                <a:gd name="T19" fmla="*/ 511 h 2048"/>
                <a:gd name="T20" fmla="*/ 895 w 1024"/>
                <a:gd name="T21" fmla="*/ 257 h 2048"/>
                <a:gd name="T22" fmla="*/ 641 w 1024"/>
                <a:gd name="T23" fmla="*/ 257 h 2048"/>
                <a:gd name="T24" fmla="*/ 641 w 1024"/>
                <a:gd name="T25" fmla="*/ 510 h 2048"/>
                <a:gd name="T26" fmla="*/ 895 w 1024"/>
                <a:gd name="T27" fmla="*/ 510 h 2048"/>
                <a:gd name="T28" fmla="*/ 895 w 1024"/>
                <a:gd name="T29" fmla="*/ 257 h 2048"/>
                <a:gd name="T30" fmla="*/ 129 w 1024"/>
                <a:gd name="T31" fmla="*/ 768 h 2048"/>
                <a:gd name="T32" fmla="*/ 129 w 1024"/>
                <a:gd name="T33" fmla="*/ 1022 h 2048"/>
                <a:gd name="T34" fmla="*/ 382 w 1024"/>
                <a:gd name="T35" fmla="*/ 1022 h 2048"/>
                <a:gd name="T36" fmla="*/ 382 w 1024"/>
                <a:gd name="T37" fmla="*/ 768 h 2048"/>
                <a:gd name="T38" fmla="*/ 129 w 1024"/>
                <a:gd name="T39" fmla="*/ 768 h 2048"/>
                <a:gd name="T40" fmla="*/ 641 w 1024"/>
                <a:gd name="T41" fmla="*/ 769 h 2048"/>
                <a:gd name="T42" fmla="*/ 641 w 1024"/>
                <a:gd name="T43" fmla="*/ 1022 h 2048"/>
                <a:gd name="T44" fmla="*/ 895 w 1024"/>
                <a:gd name="T45" fmla="*/ 1022 h 2048"/>
                <a:gd name="T46" fmla="*/ 895 w 1024"/>
                <a:gd name="T47" fmla="*/ 769 h 2048"/>
                <a:gd name="T48" fmla="*/ 641 w 1024"/>
                <a:gd name="T49" fmla="*/ 769 h 2048"/>
                <a:gd name="T50" fmla="*/ 383 w 1024"/>
                <a:gd name="T51" fmla="*/ 1535 h 2048"/>
                <a:gd name="T52" fmla="*/ 383 w 1024"/>
                <a:gd name="T53" fmla="*/ 1281 h 2048"/>
                <a:gd name="T54" fmla="*/ 129 w 1024"/>
                <a:gd name="T55" fmla="*/ 1281 h 2048"/>
                <a:gd name="T56" fmla="*/ 129 w 1024"/>
                <a:gd name="T57" fmla="*/ 1535 h 2048"/>
                <a:gd name="T58" fmla="*/ 383 w 1024"/>
                <a:gd name="T59" fmla="*/ 1535 h 2048"/>
                <a:gd name="T60" fmla="*/ 895 w 1024"/>
                <a:gd name="T61" fmla="*/ 1281 h 2048"/>
                <a:gd name="T62" fmla="*/ 642 w 1024"/>
                <a:gd name="T63" fmla="*/ 1281 h 2048"/>
                <a:gd name="T64" fmla="*/ 642 w 1024"/>
                <a:gd name="T65" fmla="*/ 1535 h 2048"/>
                <a:gd name="T66" fmla="*/ 895 w 1024"/>
                <a:gd name="T67" fmla="*/ 1535 h 2048"/>
                <a:gd name="T68" fmla="*/ 895 w 1024"/>
                <a:gd name="T69" fmla="*/ 1281 h 20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024" h="2048">
                  <a:moveTo>
                    <a:pt x="0" y="2048"/>
                  </a:moveTo>
                  <a:cubicBezTo>
                    <a:pt x="0" y="1366"/>
                    <a:pt x="0" y="683"/>
                    <a:pt x="0" y="0"/>
                  </a:cubicBezTo>
                  <a:cubicBezTo>
                    <a:pt x="341" y="0"/>
                    <a:pt x="683" y="0"/>
                    <a:pt x="1024" y="0"/>
                  </a:cubicBezTo>
                  <a:cubicBezTo>
                    <a:pt x="1024" y="682"/>
                    <a:pt x="1024" y="1364"/>
                    <a:pt x="1024" y="2048"/>
                  </a:cubicBezTo>
                  <a:cubicBezTo>
                    <a:pt x="681" y="2048"/>
                    <a:pt x="340" y="2048"/>
                    <a:pt x="0" y="2048"/>
                  </a:cubicBezTo>
                  <a:close/>
                  <a:moveTo>
                    <a:pt x="129" y="511"/>
                  </a:moveTo>
                  <a:cubicBezTo>
                    <a:pt x="215" y="511"/>
                    <a:pt x="299" y="511"/>
                    <a:pt x="382" y="511"/>
                  </a:cubicBezTo>
                  <a:cubicBezTo>
                    <a:pt x="382" y="425"/>
                    <a:pt x="382" y="341"/>
                    <a:pt x="382" y="257"/>
                  </a:cubicBezTo>
                  <a:cubicBezTo>
                    <a:pt x="297" y="257"/>
                    <a:pt x="213" y="257"/>
                    <a:pt x="129" y="257"/>
                  </a:cubicBezTo>
                  <a:cubicBezTo>
                    <a:pt x="129" y="342"/>
                    <a:pt x="129" y="425"/>
                    <a:pt x="129" y="511"/>
                  </a:cubicBezTo>
                  <a:close/>
                  <a:moveTo>
                    <a:pt x="895" y="257"/>
                  </a:moveTo>
                  <a:cubicBezTo>
                    <a:pt x="809" y="257"/>
                    <a:pt x="725" y="257"/>
                    <a:pt x="641" y="257"/>
                  </a:cubicBezTo>
                  <a:cubicBezTo>
                    <a:pt x="641" y="342"/>
                    <a:pt x="641" y="426"/>
                    <a:pt x="641" y="510"/>
                  </a:cubicBezTo>
                  <a:cubicBezTo>
                    <a:pt x="727" y="510"/>
                    <a:pt x="811" y="510"/>
                    <a:pt x="895" y="510"/>
                  </a:cubicBezTo>
                  <a:cubicBezTo>
                    <a:pt x="895" y="425"/>
                    <a:pt x="895" y="342"/>
                    <a:pt x="895" y="257"/>
                  </a:cubicBezTo>
                  <a:close/>
                  <a:moveTo>
                    <a:pt x="129" y="768"/>
                  </a:moveTo>
                  <a:cubicBezTo>
                    <a:pt x="129" y="854"/>
                    <a:pt x="129" y="938"/>
                    <a:pt x="129" y="1022"/>
                  </a:cubicBezTo>
                  <a:cubicBezTo>
                    <a:pt x="215" y="1022"/>
                    <a:pt x="299" y="1022"/>
                    <a:pt x="382" y="1022"/>
                  </a:cubicBezTo>
                  <a:cubicBezTo>
                    <a:pt x="382" y="937"/>
                    <a:pt x="382" y="853"/>
                    <a:pt x="382" y="768"/>
                  </a:cubicBezTo>
                  <a:cubicBezTo>
                    <a:pt x="298" y="768"/>
                    <a:pt x="214" y="768"/>
                    <a:pt x="129" y="768"/>
                  </a:cubicBezTo>
                  <a:close/>
                  <a:moveTo>
                    <a:pt x="641" y="769"/>
                  </a:moveTo>
                  <a:cubicBezTo>
                    <a:pt x="641" y="854"/>
                    <a:pt x="641" y="938"/>
                    <a:pt x="641" y="1022"/>
                  </a:cubicBezTo>
                  <a:cubicBezTo>
                    <a:pt x="727" y="1022"/>
                    <a:pt x="811" y="1022"/>
                    <a:pt x="895" y="1022"/>
                  </a:cubicBezTo>
                  <a:cubicBezTo>
                    <a:pt x="895" y="937"/>
                    <a:pt x="895" y="854"/>
                    <a:pt x="895" y="769"/>
                  </a:cubicBezTo>
                  <a:cubicBezTo>
                    <a:pt x="810" y="769"/>
                    <a:pt x="727" y="769"/>
                    <a:pt x="641" y="769"/>
                  </a:cubicBezTo>
                  <a:close/>
                  <a:moveTo>
                    <a:pt x="383" y="1535"/>
                  </a:moveTo>
                  <a:cubicBezTo>
                    <a:pt x="383" y="1449"/>
                    <a:pt x="383" y="1365"/>
                    <a:pt x="383" y="1281"/>
                  </a:cubicBezTo>
                  <a:cubicBezTo>
                    <a:pt x="297" y="1281"/>
                    <a:pt x="213" y="1281"/>
                    <a:pt x="129" y="1281"/>
                  </a:cubicBezTo>
                  <a:cubicBezTo>
                    <a:pt x="129" y="1367"/>
                    <a:pt x="129" y="1450"/>
                    <a:pt x="129" y="1535"/>
                  </a:cubicBezTo>
                  <a:cubicBezTo>
                    <a:pt x="214" y="1535"/>
                    <a:pt x="297" y="1535"/>
                    <a:pt x="383" y="1535"/>
                  </a:cubicBezTo>
                  <a:close/>
                  <a:moveTo>
                    <a:pt x="895" y="1281"/>
                  </a:moveTo>
                  <a:cubicBezTo>
                    <a:pt x="809" y="1281"/>
                    <a:pt x="725" y="1281"/>
                    <a:pt x="642" y="1281"/>
                  </a:cubicBezTo>
                  <a:cubicBezTo>
                    <a:pt x="642" y="1367"/>
                    <a:pt x="642" y="1451"/>
                    <a:pt x="642" y="1535"/>
                  </a:cubicBezTo>
                  <a:cubicBezTo>
                    <a:pt x="727" y="1535"/>
                    <a:pt x="810" y="1535"/>
                    <a:pt x="895" y="1535"/>
                  </a:cubicBezTo>
                  <a:cubicBezTo>
                    <a:pt x="895" y="1450"/>
                    <a:pt x="895" y="1366"/>
                    <a:pt x="895" y="128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" name="Freeform 10"/>
            <p:cNvSpPr>
              <a:spLocks/>
            </p:cNvSpPr>
            <p:nvPr/>
          </p:nvSpPr>
          <p:spPr bwMode="auto">
            <a:xfrm>
              <a:off x="4329113" y="3375025"/>
              <a:ext cx="3354388" cy="4319588"/>
            </a:xfrm>
            <a:custGeom>
              <a:avLst/>
              <a:gdLst>
                <a:gd name="T0" fmla="*/ 254 w 893"/>
                <a:gd name="T1" fmla="*/ 640 h 1150"/>
                <a:gd name="T2" fmla="*/ 254 w 893"/>
                <a:gd name="T3" fmla="*/ 1150 h 1150"/>
                <a:gd name="T4" fmla="*/ 0 w 893"/>
                <a:gd name="T5" fmla="*/ 1150 h 1150"/>
                <a:gd name="T6" fmla="*/ 0 w 893"/>
                <a:gd name="T7" fmla="*/ 0 h 1150"/>
                <a:gd name="T8" fmla="*/ 893 w 893"/>
                <a:gd name="T9" fmla="*/ 0 h 1150"/>
                <a:gd name="T10" fmla="*/ 893 w 893"/>
                <a:gd name="T11" fmla="*/ 1150 h 1150"/>
                <a:gd name="T12" fmla="*/ 640 w 893"/>
                <a:gd name="T13" fmla="*/ 1150 h 1150"/>
                <a:gd name="T14" fmla="*/ 640 w 893"/>
                <a:gd name="T15" fmla="*/ 640 h 1150"/>
                <a:gd name="T16" fmla="*/ 254 w 893"/>
                <a:gd name="T17" fmla="*/ 640 h 1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93" h="1150">
                  <a:moveTo>
                    <a:pt x="254" y="640"/>
                  </a:moveTo>
                  <a:cubicBezTo>
                    <a:pt x="254" y="811"/>
                    <a:pt x="254" y="980"/>
                    <a:pt x="254" y="1150"/>
                  </a:cubicBezTo>
                  <a:cubicBezTo>
                    <a:pt x="169" y="1150"/>
                    <a:pt x="86" y="1150"/>
                    <a:pt x="0" y="1150"/>
                  </a:cubicBezTo>
                  <a:cubicBezTo>
                    <a:pt x="0" y="767"/>
                    <a:pt x="0" y="384"/>
                    <a:pt x="0" y="0"/>
                  </a:cubicBezTo>
                  <a:cubicBezTo>
                    <a:pt x="297" y="0"/>
                    <a:pt x="595" y="0"/>
                    <a:pt x="893" y="0"/>
                  </a:cubicBezTo>
                  <a:cubicBezTo>
                    <a:pt x="893" y="383"/>
                    <a:pt x="893" y="766"/>
                    <a:pt x="893" y="1150"/>
                  </a:cubicBezTo>
                  <a:cubicBezTo>
                    <a:pt x="809" y="1150"/>
                    <a:pt x="726" y="1150"/>
                    <a:pt x="640" y="1150"/>
                  </a:cubicBezTo>
                  <a:cubicBezTo>
                    <a:pt x="640" y="981"/>
                    <a:pt x="640" y="811"/>
                    <a:pt x="640" y="640"/>
                  </a:cubicBezTo>
                  <a:cubicBezTo>
                    <a:pt x="511" y="640"/>
                    <a:pt x="384" y="640"/>
                    <a:pt x="254" y="64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Freeform 11"/>
            <p:cNvSpPr>
              <a:spLocks/>
            </p:cNvSpPr>
            <p:nvPr/>
          </p:nvSpPr>
          <p:spPr bwMode="auto">
            <a:xfrm>
              <a:off x="4329113" y="2414588"/>
              <a:ext cx="3357563" cy="473075"/>
            </a:xfrm>
            <a:custGeom>
              <a:avLst/>
              <a:gdLst>
                <a:gd name="T0" fmla="*/ 894 w 894"/>
                <a:gd name="T1" fmla="*/ 0 h 126"/>
                <a:gd name="T2" fmla="*/ 894 w 894"/>
                <a:gd name="T3" fmla="*/ 126 h 126"/>
                <a:gd name="T4" fmla="*/ 0 w 894"/>
                <a:gd name="T5" fmla="*/ 126 h 126"/>
                <a:gd name="T6" fmla="*/ 0 w 894"/>
                <a:gd name="T7" fmla="*/ 0 h 126"/>
                <a:gd name="T8" fmla="*/ 894 w 894"/>
                <a:gd name="T9" fmla="*/ 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4" h="126">
                  <a:moveTo>
                    <a:pt x="894" y="0"/>
                  </a:moveTo>
                  <a:cubicBezTo>
                    <a:pt x="894" y="43"/>
                    <a:pt x="894" y="84"/>
                    <a:pt x="894" y="126"/>
                  </a:cubicBezTo>
                  <a:cubicBezTo>
                    <a:pt x="596" y="126"/>
                    <a:pt x="299" y="126"/>
                    <a:pt x="0" y="126"/>
                  </a:cubicBezTo>
                  <a:cubicBezTo>
                    <a:pt x="0" y="85"/>
                    <a:pt x="0" y="43"/>
                    <a:pt x="0" y="0"/>
                  </a:cubicBezTo>
                  <a:cubicBezTo>
                    <a:pt x="297" y="0"/>
                    <a:pt x="595" y="0"/>
                    <a:pt x="894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7" name="Freeform 5"/>
          <p:cNvSpPr>
            <a:spLocks noEditPoints="1"/>
          </p:cNvSpPr>
          <p:nvPr/>
        </p:nvSpPr>
        <p:spPr bwMode="auto">
          <a:xfrm>
            <a:off x="406469" y="1610796"/>
            <a:ext cx="499294" cy="499294"/>
          </a:xfrm>
          <a:custGeom>
            <a:avLst/>
            <a:gdLst>
              <a:gd name="T0" fmla="*/ 32 w 128"/>
              <a:gd name="T1" fmla="*/ 56 h 128"/>
              <a:gd name="T2" fmla="*/ 14 w 128"/>
              <a:gd name="T3" fmla="*/ 24 h 128"/>
              <a:gd name="T4" fmla="*/ 64 w 128"/>
              <a:gd name="T5" fmla="*/ 0 h 128"/>
              <a:gd name="T6" fmla="*/ 119 w 128"/>
              <a:gd name="T7" fmla="*/ 31 h 128"/>
              <a:gd name="T8" fmla="*/ 67 w 128"/>
              <a:gd name="T9" fmla="*/ 31 h 128"/>
              <a:gd name="T10" fmla="*/ 64 w 128"/>
              <a:gd name="T11" fmla="*/ 31 h 128"/>
              <a:gd name="T12" fmla="*/ 32 w 128"/>
              <a:gd name="T13" fmla="*/ 56 h 128"/>
              <a:gd name="T14" fmla="*/ 87 w 128"/>
              <a:gd name="T15" fmla="*/ 41 h 128"/>
              <a:gd name="T16" fmla="*/ 124 w 128"/>
              <a:gd name="T17" fmla="*/ 41 h 128"/>
              <a:gd name="T18" fmla="*/ 128 w 128"/>
              <a:gd name="T19" fmla="*/ 64 h 128"/>
              <a:gd name="T20" fmla="*/ 65 w 128"/>
              <a:gd name="T21" fmla="*/ 128 h 128"/>
              <a:gd name="T22" fmla="*/ 91 w 128"/>
              <a:gd name="T23" fmla="*/ 83 h 128"/>
              <a:gd name="T24" fmla="*/ 97 w 128"/>
              <a:gd name="T25" fmla="*/ 64 h 128"/>
              <a:gd name="T26" fmla="*/ 87 w 128"/>
              <a:gd name="T27" fmla="*/ 41 h 128"/>
              <a:gd name="T28" fmla="*/ 41 w 128"/>
              <a:gd name="T29" fmla="*/ 64 h 128"/>
              <a:gd name="T30" fmla="*/ 64 w 128"/>
              <a:gd name="T31" fmla="*/ 41 h 128"/>
              <a:gd name="T32" fmla="*/ 87 w 128"/>
              <a:gd name="T33" fmla="*/ 64 h 128"/>
              <a:gd name="T34" fmla="*/ 64 w 128"/>
              <a:gd name="T35" fmla="*/ 87 h 128"/>
              <a:gd name="T36" fmla="*/ 41 w 128"/>
              <a:gd name="T37" fmla="*/ 64 h 128"/>
              <a:gd name="T38" fmla="*/ 73 w 128"/>
              <a:gd name="T39" fmla="*/ 96 h 128"/>
              <a:gd name="T40" fmla="*/ 54 w 128"/>
              <a:gd name="T41" fmla="*/ 127 h 128"/>
              <a:gd name="T42" fmla="*/ 0 w 128"/>
              <a:gd name="T43" fmla="*/ 64 h 128"/>
              <a:gd name="T44" fmla="*/ 8 w 128"/>
              <a:gd name="T45" fmla="*/ 33 h 128"/>
              <a:gd name="T46" fmla="*/ 34 w 128"/>
              <a:gd name="T47" fmla="*/ 78 h 128"/>
              <a:gd name="T48" fmla="*/ 64 w 128"/>
              <a:gd name="T49" fmla="*/ 97 h 128"/>
              <a:gd name="T50" fmla="*/ 73 w 128"/>
              <a:gd name="T51" fmla="*/ 96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28" h="128">
                <a:moveTo>
                  <a:pt x="32" y="56"/>
                </a:moveTo>
                <a:cubicBezTo>
                  <a:pt x="14" y="24"/>
                  <a:pt x="14" y="24"/>
                  <a:pt x="14" y="24"/>
                </a:cubicBezTo>
                <a:cubicBezTo>
                  <a:pt x="26" y="9"/>
                  <a:pt x="44" y="0"/>
                  <a:pt x="64" y="0"/>
                </a:cubicBezTo>
                <a:cubicBezTo>
                  <a:pt x="87" y="0"/>
                  <a:pt x="108" y="13"/>
                  <a:pt x="119" y="31"/>
                </a:cubicBezTo>
                <a:cubicBezTo>
                  <a:pt x="67" y="31"/>
                  <a:pt x="67" y="31"/>
                  <a:pt x="67" y="31"/>
                </a:cubicBezTo>
                <a:cubicBezTo>
                  <a:pt x="66" y="31"/>
                  <a:pt x="65" y="31"/>
                  <a:pt x="64" y="31"/>
                </a:cubicBezTo>
                <a:cubicBezTo>
                  <a:pt x="49" y="31"/>
                  <a:pt x="36" y="42"/>
                  <a:pt x="32" y="56"/>
                </a:cubicBezTo>
                <a:close/>
                <a:moveTo>
                  <a:pt x="87" y="41"/>
                </a:moveTo>
                <a:cubicBezTo>
                  <a:pt x="124" y="41"/>
                  <a:pt x="124" y="41"/>
                  <a:pt x="124" y="41"/>
                </a:cubicBezTo>
                <a:cubicBezTo>
                  <a:pt x="126" y="48"/>
                  <a:pt x="128" y="56"/>
                  <a:pt x="128" y="64"/>
                </a:cubicBezTo>
                <a:cubicBezTo>
                  <a:pt x="128" y="99"/>
                  <a:pt x="100" y="128"/>
                  <a:pt x="65" y="128"/>
                </a:cubicBezTo>
                <a:cubicBezTo>
                  <a:pt x="91" y="83"/>
                  <a:pt x="91" y="83"/>
                  <a:pt x="91" y="83"/>
                </a:cubicBezTo>
                <a:cubicBezTo>
                  <a:pt x="95" y="77"/>
                  <a:pt x="97" y="71"/>
                  <a:pt x="97" y="64"/>
                </a:cubicBezTo>
                <a:cubicBezTo>
                  <a:pt x="97" y="55"/>
                  <a:pt x="93" y="47"/>
                  <a:pt x="87" y="41"/>
                </a:cubicBezTo>
                <a:close/>
                <a:moveTo>
                  <a:pt x="41" y="64"/>
                </a:moveTo>
                <a:cubicBezTo>
                  <a:pt x="41" y="51"/>
                  <a:pt x="51" y="41"/>
                  <a:pt x="64" y="41"/>
                </a:cubicBezTo>
                <a:cubicBezTo>
                  <a:pt x="77" y="41"/>
                  <a:pt x="87" y="51"/>
                  <a:pt x="87" y="64"/>
                </a:cubicBezTo>
                <a:cubicBezTo>
                  <a:pt x="87" y="77"/>
                  <a:pt x="77" y="87"/>
                  <a:pt x="64" y="87"/>
                </a:cubicBezTo>
                <a:cubicBezTo>
                  <a:pt x="51" y="87"/>
                  <a:pt x="41" y="77"/>
                  <a:pt x="41" y="64"/>
                </a:cubicBezTo>
                <a:close/>
                <a:moveTo>
                  <a:pt x="73" y="96"/>
                </a:moveTo>
                <a:cubicBezTo>
                  <a:pt x="54" y="127"/>
                  <a:pt x="54" y="127"/>
                  <a:pt x="54" y="127"/>
                </a:cubicBezTo>
                <a:cubicBezTo>
                  <a:pt x="24" y="123"/>
                  <a:pt x="0" y="96"/>
                  <a:pt x="0" y="64"/>
                </a:cubicBezTo>
                <a:cubicBezTo>
                  <a:pt x="0" y="53"/>
                  <a:pt x="3" y="42"/>
                  <a:pt x="8" y="33"/>
                </a:cubicBezTo>
                <a:cubicBezTo>
                  <a:pt x="34" y="78"/>
                  <a:pt x="34" y="78"/>
                  <a:pt x="34" y="78"/>
                </a:cubicBezTo>
                <a:cubicBezTo>
                  <a:pt x="40" y="89"/>
                  <a:pt x="51" y="97"/>
                  <a:pt x="64" y="97"/>
                </a:cubicBezTo>
                <a:cubicBezTo>
                  <a:pt x="67" y="97"/>
                  <a:pt x="70" y="96"/>
                  <a:pt x="73" y="96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Freeform 5"/>
          <p:cNvSpPr>
            <a:spLocks/>
          </p:cNvSpPr>
          <p:nvPr/>
        </p:nvSpPr>
        <p:spPr bwMode="auto">
          <a:xfrm>
            <a:off x="3394526" y="1664432"/>
            <a:ext cx="478581" cy="515349"/>
          </a:xfrm>
          <a:custGeom>
            <a:avLst/>
            <a:gdLst>
              <a:gd name="T0" fmla="*/ 416 w 1113"/>
              <a:gd name="T1" fmla="*/ 783 h 1198"/>
              <a:gd name="T2" fmla="*/ 415 w 1113"/>
              <a:gd name="T3" fmla="*/ 701 h 1198"/>
              <a:gd name="T4" fmla="*/ 407 w 1113"/>
              <a:gd name="T5" fmla="*/ 684 h 1198"/>
              <a:gd name="T6" fmla="*/ 281 w 1113"/>
              <a:gd name="T7" fmla="*/ 283 h 1198"/>
              <a:gd name="T8" fmla="*/ 315 w 1113"/>
              <a:gd name="T9" fmla="*/ 146 h 1198"/>
              <a:gd name="T10" fmla="*/ 527 w 1113"/>
              <a:gd name="T11" fmla="*/ 2 h 1198"/>
              <a:gd name="T12" fmla="*/ 640 w 1113"/>
              <a:gd name="T13" fmla="*/ 11 h 1198"/>
              <a:gd name="T14" fmla="*/ 797 w 1113"/>
              <a:gd name="T15" fmla="*/ 151 h 1198"/>
              <a:gd name="T16" fmla="*/ 741 w 1113"/>
              <a:gd name="T17" fmla="*/ 638 h 1198"/>
              <a:gd name="T18" fmla="*/ 724 w 1113"/>
              <a:gd name="T19" fmla="*/ 660 h 1198"/>
              <a:gd name="T20" fmla="*/ 694 w 1113"/>
              <a:gd name="T21" fmla="*/ 745 h 1198"/>
              <a:gd name="T22" fmla="*/ 694 w 1113"/>
              <a:gd name="T23" fmla="*/ 781 h 1198"/>
              <a:gd name="T24" fmla="*/ 811 w 1113"/>
              <a:gd name="T25" fmla="*/ 809 h 1198"/>
              <a:gd name="T26" fmla="*/ 1049 w 1113"/>
              <a:gd name="T27" fmla="*/ 946 h 1198"/>
              <a:gd name="T28" fmla="*/ 1103 w 1113"/>
              <a:gd name="T29" fmla="*/ 1030 h 1198"/>
              <a:gd name="T30" fmla="*/ 1093 w 1113"/>
              <a:gd name="T31" fmla="*/ 1073 h 1198"/>
              <a:gd name="T32" fmla="*/ 1006 w 1113"/>
              <a:gd name="T33" fmla="*/ 1124 h 1198"/>
              <a:gd name="T34" fmla="*/ 774 w 1113"/>
              <a:gd name="T35" fmla="*/ 1181 h 1198"/>
              <a:gd name="T36" fmla="*/ 407 w 1113"/>
              <a:gd name="T37" fmla="*/ 1188 h 1198"/>
              <a:gd name="T38" fmla="*/ 78 w 1113"/>
              <a:gd name="T39" fmla="*/ 1113 h 1198"/>
              <a:gd name="T40" fmla="*/ 16 w 1113"/>
              <a:gd name="T41" fmla="*/ 1071 h 1198"/>
              <a:gd name="T42" fmla="*/ 6 w 1113"/>
              <a:gd name="T43" fmla="*/ 1030 h 1198"/>
              <a:gd name="T44" fmla="*/ 94 w 1113"/>
              <a:gd name="T45" fmla="*/ 914 h 1198"/>
              <a:gd name="T46" fmla="*/ 382 w 1113"/>
              <a:gd name="T47" fmla="*/ 789 h 1198"/>
              <a:gd name="T48" fmla="*/ 416 w 1113"/>
              <a:gd name="T49" fmla="*/ 783 h 11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113" h="1198">
                <a:moveTo>
                  <a:pt x="416" y="783"/>
                </a:moveTo>
                <a:cubicBezTo>
                  <a:pt x="416" y="754"/>
                  <a:pt x="416" y="728"/>
                  <a:pt x="415" y="701"/>
                </a:cubicBezTo>
                <a:cubicBezTo>
                  <a:pt x="415" y="696"/>
                  <a:pt x="411" y="689"/>
                  <a:pt x="407" y="684"/>
                </a:cubicBezTo>
                <a:cubicBezTo>
                  <a:pt x="300" y="571"/>
                  <a:pt x="267" y="434"/>
                  <a:pt x="281" y="283"/>
                </a:cubicBezTo>
                <a:cubicBezTo>
                  <a:pt x="285" y="235"/>
                  <a:pt x="295" y="189"/>
                  <a:pt x="315" y="146"/>
                </a:cubicBezTo>
                <a:cubicBezTo>
                  <a:pt x="356" y="54"/>
                  <a:pt x="428" y="7"/>
                  <a:pt x="527" y="2"/>
                </a:cubicBezTo>
                <a:cubicBezTo>
                  <a:pt x="564" y="0"/>
                  <a:pt x="603" y="2"/>
                  <a:pt x="640" y="11"/>
                </a:cubicBezTo>
                <a:cubicBezTo>
                  <a:pt x="716" y="29"/>
                  <a:pt x="771" y="78"/>
                  <a:pt x="797" y="151"/>
                </a:cubicBezTo>
                <a:cubicBezTo>
                  <a:pt x="857" y="322"/>
                  <a:pt x="846" y="486"/>
                  <a:pt x="741" y="638"/>
                </a:cubicBezTo>
                <a:cubicBezTo>
                  <a:pt x="736" y="646"/>
                  <a:pt x="731" y="655"/>
                  <a:pt x="724" y="660"/>
                </a:cubicBezTo>
                <a:cubicBezTo>
                  <a:pt x="696" y="682"/>
                  <a:pt x="690" y="712"/>
                  <a:pt x="694" y="745"/>
                </a:cubicBezTo>
                <a:cubicBezTo>
                  <a:pt x="695" y="757"/>
                  <a:pt x="694" y="769"/>
                  <a:pt x="694" y="781"/>
                </a:cubicBezTo>
                <a:cubicBezTo>
                  <a:pt x="734" y="790"/>
                  <a:pt x="773" y="798"/>
                  <a:pt x="811" y="809"/>
                </a:cubicBezTo>
                <a:cubicBezTo>
                  <a:pt x="901" y="837"/>
                  <a:pt x="984" y="876"/>
                  <a:pt x="1049" y="946"/>
                </a:cubicBezTo>
                <a:cubicBezTo>
                  <a:pt x="1071" y="970"/>
                  <a:pt x="1086" y="1002"/>
                  <a:pt x="1103" y="1030"/>
                </a:cubicBezTo>
                <a:cubicBezTo>
                  <a:pt x="1113" y="1047"/>
                  <a:pt x="1106" y="1063"/>
                  <a:pt x="1093" y="1073"/>
                </a:cubicBezTo>
                <a:cubicBezTo>
                  <a:pt x="1065" y="1092"/>
                  <a:pt x="1037" y="1111"/>
                  <a:pt x="1006" y="1124"/>
                </a:cubicBezTo>
                <a:cubicBezTo>
                  <a:pt x="932" y="1156"/>
                  <a:pt x="853" y="1170"/>
                  <a:pt x="774" y="1181"/>
                </a:cubicBezTo>
                <a:cubicBezTo>
                  <a:pt x="652" y="1196"/>
                  <a:pt x="530" y="1198"/>
                  <a:pt x="407" y="1188"/>
                </a:cubicBezTo>
                <a:cubicBezTo>
                  <a:pt x="294" y="1179"/>
                  <a:pt x="182" y="1162"/>
                  <a:pt x="78" y="1113"/>
                </a:cubicBezTo>
                <a:cubicBezTo>
                  <a:pt x="56" y="1103"/>
                  <a:pt x="35" y="1087"/>
                  <a:pt x="16" y="1071"/>
                </a:cubicBezTo>
                <a:cubicBezTo>
                  <a:pt x="3" y="1061"/>
                  <a:pt x="0" y="1048"/>
                  <a:pt x="6" y="1030"/>
                </a:cubicBezTo>
                <a:cubicBezTo>
                  <a:pt x="23" y="982"/>
                  <a:pt x="55" y="945"/>
                  <a:pt x="94" y="914"/>
                </a:cubicBezTo>
                <a:cubicBezTo>
                  <a:pt x="178" y="845"/>
                  <a:pt x="277" y="809"/>
                  <a:pt x="382" y="789"/>
                </a:cubicBezTo>
                <a:cubicBezTo>
                  <a:pt x="392" y="787"/>
                  <a:pt x="403" y="785"/>
                  <a:pt x="416" y="783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Freeform 5"/>
          <p:cNvSpPr>
            <a:spLocks noEditPoints="1"/>
          </p:cNvSpPr>
          <p:nvPr/>
        </p:nvSpPr>
        <p:spPr bwMode="auto">
          <a:xfrm>
            <a:off x="1929306" y="1610796"/>
            <a:ext cx="468067" cy="499294"/>
          </a:xfrm>
          <a:custGeom>
            <a:avLst/>
            <a:gdLst>
              <a:gd name="T0" fmla="*/ 511 w 568"/>
              <a:gd name="T1" fmla="*/ 341 h 606"/>
              <a:gd name="T2" fmla="*/ 492 w 568"/>
              <a:gd name="T3" fmla="*/ 454 h 606"/>
              <a:gd name="T4" fmla="*/ 455 w 568"/>
              <a:gd name="T5" fmla="*/ 549 h 606"/>
              <a:gd name="T6" fmla="*/ 379 w 568"/>
              <a:gd name="T7" fmla="*/ 606 h 606"/>
              <a:gd name="T8" fmla="*/ 114 w 568"/>
              <a:gd name="T9" fmla="*/ 549 h 606"/>
              <a:gd name="T10" fmla="*/ 114 w 568"/>
              <a:gd name="T11" fmla="*/ 246 h 606"/>
              <a:gd name="T12" fmla="*/ 398 w 568"/>
              <a:gd name="T13" fmla="*/ 0 h 606"/>
              <a:gd name="T14" fmla="*/ 398 w 568"/>
              <a:gd name="T15" fmla="*/ 227 h 606"/>
              <a:gd name="T16" fmla="*/ 511 w 568"/>
              <a:gd name="T17" fmla="*/ 227 h 606"/>
              <a:gd name="T18" fmla="*/ 511 w 568"/>
              <a:gd name="T19" fmla="*/ 341 h 606"/>
              <a:gd name="T20" fmla="*/ 76 w 568"/>
              <a:gd name="T21" fmla="*/ 261 h 606"/>
              <a:gd name="T22" fmla="*/ 76 w 568"/>
              <a:gd name="T23" fmla="*/ 331 h 606"/>
              <a:gd name="T24" fmla="*/ 76 w 568"/>
              <a:gd name="T25" fmla="*/ 483 h 606"/>
              <a:gd name="T26" fmla="*/ 76 w 568"/>
              <a:gd name="T27" fmla="*/ 535 h 606"/>
              <a:gd name="T28" fmla="*/ 89 w 568"/>
              <a:gd name="T29" fmla="*/ 549 h 606"/>
              <a:gd name="T30" fmla="*/ 114 w 568"/>
              <a:gd name="T31" fmla="*/ 549 h 606"/>
              <a:gd name="T32" fmla="*/ 114 w 568"/>
              <a:gd name="T33" fmla="*/ 568 h 606"/>
              <a:gd name="T34" fmla="*/ 38 w 568"/>
              <a:gd name="T35" fmla="*/ 568 h 606"/>
              <a:gd name="T36" fmla="*/ 0 w 568"/>
              <a:gd name="T37" fmla="*/ 511 h 606"/>
              <a:gd name="T38" fmla="*/ 0 w 568"/>
              <a:gd name="T39" fmla="*/ 284 h 606"/>
              <a:gd name="T40" fmla="*/ 38 w 568"/>
              <a:gd name="T41" fmla="*/ 227 h 606"/>
              <a:gd name="T42" fmla="*/ 114 w 568"/>
              <a:gd name="T43" fmla="*/ 227 h 606"/>
              <a:gd name="T44" fmla="*/ 114 w 568"/>
              <a:gd name="T45" fmla="*/ 246 h 606"/>
              <a:gd name="T46" fmla="*/ 91 w 568"/>
              <a:gd name="T47" fmla="*/ 246 h 606"/>
              <a:gd name="T48" fmla="*/ 76 w 568"/>
              <a:gd name="T49" fmla="*/ 261 h 6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568" h="606">
                <a:moveTo>
                  <a:pt x="511" y="341"/>
                </a:moveTo>
                <a:cubicBezTo>
                  <a:pt x="555" y="341"/>
                  <a:pt x="530" y="454"/>
                  <a:pt x="492" y="454"/>
                </a:cubicBezTo>
                <a:cubicBezTo>
                  <a:pt x="511" y="454"/>
                  <a:pt x="492" y="549"/>
                  <a:pt x="455" y="549"/>
                </a:cubicBezTo>
                <a:cubicBezTo>
                  <a:pt x="455" y="587"/>
                  <a:pt x="417" y="606"/>
                  <a:pt x="379" y="606"/>
                </a:cubicBezTo>
                <a:cubicBezTo>
                  <a:pt x="219" y="606"/>
                  <a:pt x="275" y="566"/>
                  <a:pt x="114" y="549"/>
                </a:cubicBezTo>
                <a:cubicBezTo>
                  <a:pt x="114" y="246"/>
                  <a:pt x="114" y="246"/>
                  <a:pt x="114" y="246"/>
                </a:cubicBezTo>
                <a:cubicBezTo>
                  <a:pt x="256" y="203"/>
                  <a:pt x="398" y="96"/>
                  <a:pt x="398" y="0"/>
                </a:cubicBezTo>
                <a:cubicBezTo>
                  <a:pt x="429" y="0"/>
                  <a:pt x="511" y="38"/>
                  <a:pt x="398" y="227"/>
                </a:cubicBezTo>
                <a:cubicBezTo>
                  <a:pt x="398" y="227"/>
                  <a:pt x="492" y="227"/>
                  <a:pt x="511" y="227"/>
                </a:cubicBezTo>
                <a:cubicBezTo>
                  <a:pt x="568" y="227"/>
                  <a:pt x="549" y="341"/>
                  <a:pt x="511" y="341"/>
                </a:cubicBezTo>
                <a:close/>
                <a:moveTo>
                  <a:pt x="76" y="261"/>
                </a:moveTo>
                <a:cubicBezTo>
                  <a:pt x="76" y="285"/>
                  <a:pt x="76" y="308"/>
                  <a:pt x="76" y="331"/>
                </a:cubicBezTo>
                <a:cubicBezTo>
                  <a:pt x="76" y="382"/>
                  <a:pt x="76" y="432"/>
                  <a:pt x="76" y="483"/>
                </a:cubicBezTo>
                <a:cubicBezTo>
                  <a:pt x="76" y="500"/>
                  <a:pt x="76" y="518"/>
                  <a:pt x="76" y="535"/>
                </a:cubicBezTo>
                <a:cubicBezTo>
                  <a:pt x="76" y="540"/>
                  <a:pt x="75" y="549"/>
                  <a:pt x="89" y="549"/>
                </a:cubicBezTo>
                <a:cubicBezTo>
                  <a:pt x="97" y="549"/>
                  <a:pt x="105" y="549"/>
                  <a:pt x="114" y="549"/>
                </a:cubicBezTo>
                <a:cubicBezTo>
                  <a:pt x="114" y="568"/>
                  <a:pt x="114" y="568"/>
                  <a:pt x="114" y="568"/>
                </a:cubicBezTo>
                <a:cubicBezTo>
                  <a:pt x="38" y="568"/>
                  <a:pt x="38" y="568"/>
                  <a:pt x="38" y="568"/>
                </a:cubicBezTo>
                <a:cubicBezTo>
                  <a:pt x="17" y="568"/>
                  <a:pt x="0" y="543"/>
                  <a:pt x="0" y="511"/>
                </a:cubicBezTo>
                <a:cubicBezTo>
                  <a:pt x="0" y="284"/>
                  <a:pt x="0" y="284"/>
                  <a:pt x="0" y="284"/>
                </a:cubicBezTo>
                <a:cubicBezTo>
                  <a:pt x="0" y="253"/>
                  <a:pt x="17" y="227"/>
                  <a:pt x="38" y="227"/>
                </a:cubicBezTo>
                <a:cubicBezTo>
                  <a:pt x="114" y="227"/>
                  <a:pt x="114" y="227"/>
                  <a:pt x="114" y="227"/>
                </a:cubicBezTo>
                <a:cubicBezTo>
                  <a:pt x="114" y="246"/>
                  <a:pt x="114" y="246"/>
                  <a:pt x="114" y="246"/>
                </a:cubicBezTo>
                <a:cubicBezTo>
                  <a:pt x="91" y="246"/>
                  <a:pt x="91" y="246"/>
                  <a:pt x="91" y="246"/>
                </a:cubicBezTo>
                <a:cubicBezTo>
                  <a:pt x="91" y="246"/>
                  <a:pt x="76" y="244"/>
                  <a:pt x="76" y="261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0" name="组合 9"/>
          <p:cNvGrpSpPr/>
          <p:nvPr/>
        </p:nvGrpSpPr>
        <p:grpSpPr>
          <a:xfrm>
            <a:off x="6455158" y="1610796"/>
            <a:ext cx="566483" cy="499294"/>
            <a:chOff x="-257175" y="-368300"/>
            <a:chExt cx="8164513" cy="7196138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11" name="Freeform 5"/>
            <p:cNvSpPr>
              <a:spLocks noEditPoints="1"/>
            </p:cNvSpPr>
            <p:nvPr/>
          </p:nvSpPr>
          <p:spPr bwMode="auto">
            <a:xfrm>
              <a:off x="982663" y="-368300"/>
              <a:ext cx="6924675" cy="7196138"/>
            </a:xfrm>
            <a:custGeom>
              <a:avLst/>
              <a:gdLst>
                <a:gd name="T0" fmla="*/ 0 w 1844"/>
                <a:gd name="T1" fmla="*/ 1223 h 1916"/>
                <a:gd name="T2" fmla="*/ 789 w 1844"/>
                <a:gd name="T3" fmla="*/ 972 h 1916"/>
                <a:gd name="T4" fmla="*/ 246 w 1844"/>
                <a:gd name="T5" fmla="*/ 349 h 1916"/>
                <a:gd name="T6" fmla="*/ 1320 w 1844"/>
                <a:gd name="T7" fmla="*/ 222 h 1916"/>
                <a:gd name="T8" fmla="*/ 1719 w 1844"/>
                <a:gd name="T9" fmla="*/ 1260 h 1916"/>
                <a:gd name="T10" fmla="*/ 801 w 1844"/>
                <a:gd name="T11" fmla="*/ 1886 h 1916"/>
                <a:gd name="T12" fmla="*/ 0 w 1844"/>
                <a:gd name="T13" fmla="*/ 1223 h 1916"/>
                <a:gd name="T14" fmla="*/ 779 w 1844"/>
                <a:gd name="T15" fmla="*/ 1713 h 1916"/>
                <a:gd name="T16" fmla="*/ 1421 w 1844"/>
                <a:gd name="T17" fmla="*/ 1455 h 1916"/>
                <a:gd name="T18" fmla="*/ 1559 w 1844"/>
                <a:gd name="T19" fmla="*/ 784 h 1916"/>
                <a:gd name="T20" fmla="*/ 1538 w 1844"/>
                <a:gd name="T21" fmla="*/ 792 h 1916"/>
                <a:gd name="T22" fmla="*/ 928 w 1844"/>
                <a:gd name="T23" fmla="*/ 1014 h 1916"/>
                <a:gd name="T24" fmla="*/ 896 w 1844"/>
                <a:gd name="T25" fmla="*/ 1054 h 1916"/>
                <a:gd name="T26" fmla="*/ 806 w 1844"/>
                <a:gd name="T27" fmla="*/ 1559 h 1916"/>
                <a:gd name="T28" fmla="*/ 779 w 1844"/>
                <a:gd name="T29" fmla="*/ 1713 h 1916"/>
                <a:gd name="T30" fmla="*/ 1273 w 1844"/>
                <a:gd name="T31" fmla="*/ 396 h 1916"/>
                <a:gd name="T32" fmla="*/ 421 w 1844"/>
                <a:gd name="T33" fmla="*/ 421 h 1916"/>
                <a:gd name="T34" fmla="*/ 862 w 1844"/>
                <a:gd name="T35" fmla="*/ 926 h 1916"/>
                <a:gd name="T36" fmla="*/ 1273 w 1844"/>
                <a:gd name="T37" fmla="*/ 396 h 1916"/>
                <a:gd name="T38" fmla="*/ 695 w 1844"/>
                <a:gd name="T39" fmla="*/ 1694 h 1916"/>
                <a:gd name="T40" fmla="*/ 809 w 1844"/>
                <a:gd name="T41" fmla="*/ 1055 h 1916"/>
                <a:gd name="T42" fmla="*/ 190 w 1844"/>
                <a:gd name="T43" fmla="*/ 1252 h 1916"/>
                <a:gd name="T44" fmla="*/ 695 w 1844"/>
                <a:gd name="T45" fmla="*/ 1694 h 1916"/>
                <a:gd name="T46" fmla="*/ 1341 w 1844"/>
                <a:gd name="T47" fmla="*/ 449 h 1916"/>
                <a:gd name="T48" fmla="*/ 995 w 1844"/>
                <a:gd name="T49" fmla="*/ 894 h 1916"/>
                <a:gd name="T50" fmla="*/ 998 w 1844"/>
                <a:gd name="T51" fmla="*/ 898 h 1916"/>
                <a:gd name="T52" fmla="*/ 1528 w 1844"/>
                <a:gd name="T53" fmla="*/ 704 h 1916"/>
                <a:gd name="T54" fmla="*/ 1341 w 1844"/>
                <a:gd name="T55" fmla="*/ 449 h 19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844" h="1916">
                  <a:moveTo>
                    <a:pt x="0" y="1223"/>
                  </a:moveTo>
                  <a:cubicBezTo>
                    <a:pt x="263" y="1139"/>
                    <a:pt x="524" y="1056"/>
                    <a:pt x="789" y="972"/>
                  </a:cubicBezTo>
                  <a:cubicBezTo>
                    <a:pt x="607" y="763"/>
                    <a:pt x="427" y="556"/>
                    <a:pt x="246" y="349"/>
                  </a:cubicBezTo>
                  <a:cubicBezTo>
                    <a:pt x="491" y="95"/>
                    <a:pt x="942" y="0"/>
                    <a:pt x="1320" y="222"/>
                  </a:cubicBezTo>
                  <a:cubicBezTo>
                    <a:pt x="1674" y="429"/>
                    <a:pt x="1844" y="866"/>
                    <a:pt x="1719" y="1260"/>
                  </a:cubicBezTo>
                  <a:cubicBezTo>
                    <a:pt x="1592" y="1661"/>
                    <a:pt x="1211" y="1916"/>
                    <a:pt x="801" y="1886"/>
                  </a:cubicBezTo>
                  <a:cubicBezTo>
                    <a:pt x="358" y="1854"/>
                    <a:pt x="75" y="1529"/>
                    <a:pt x="0" y="1223"/>
                  </a:cubicBezTo>
                  <a:close/>
                  <a:moveTo>
                    <a:pt x="779" y="1713"/>
                  </a:moveTo>
                  <a:cubicBezTo>
                    <a:pt x="1038" y="1736"/>
                    <a:pt x="1255" y="1654"/>
                    <a:pt x="1421" y="1455"/>
                  </a:cubicBezTo>
                  <a:cubicBezTo>
                    <a:pt x="1585" y="1258"/>
                    <a:pt x="1624" y="1032"/>
                    <a:pt x="1559" y="784"/>
                  </a:cubicBezTo>
                  <a:cubicBezTo>
                    <a:pt x="1550" y="787"/>
                    <a:pt x="1544" y="789"/>
                    <a:pt x="1538" y="792"/>
                  </a:cubicBezTo>
                  <a:cubicBezTo>
                    <a:pt x="1335" y="866"/>
                    <a:pt x="1132" y="941"/>
                    <a:pt x="928" y="1014"/>
                  </a:cubicBezTo>
                  <a:cubicBezTo>
                    <a:pt x="907" y="1022"/>
                    <a:pt x="899" y="1033"/>
                    <a:pt x="896" y="1054"/>
                  </a:cubicBezTo>
                  <a:cubicBezTo>
                    <a:pt x="866" y="1222"/>
                    <a:pt x="836" y="1391"/>
                    <a:pt x="806" y="1559"/>
                  </a:cubicBezTo>
                  <a:cubicBezTo>
                    <a:pt x="797" y="1610"/>
                    <a:pt x="788" y="1660"/>
                    <a:pt x="779" y="1713"/>
                  </a:cubicBezTo>
                  <a:close/>
                  <a:moveTo>
                    <a:pt x="1273" y="396"/>
                  </a:moveTo>
                  <a:cubicBezTo>
                    <a:pt x="1018" y="215"/>
                    <a:pt x="661" y="229"/>
                    <a:pt x="421" y="421"/>
                  </a:cubicBezTo>
                  <a:cubicBezTo>
                    <a:pt x="568" y="589"/>
                    <a:pt x="714" y="757"/>
                    <a:pt x="862" y="926"/>
                  </a:cubicBezTo>
                  <a:cubicBezTo>
                    <a:pt x="1000" y="749"/>
                    <a:pt x="1136" y="573"/>
                    <a:pt x="1273" y="396"/>
                  </a:cubicBezTo>
                  <a:close/>
                  <a:moveTo>
                    <a:pt x="695" y="1694"/>
                  </a:moveTo>
                  <a:cubicBezTo>
                    <a:pt x="733" y="1482"/>
                    <a:pt x="771" y="1270"/>
                    <a:pt x="809" y="1055"/>
                  </a:cubicBezTo>
                  <a:cubicBezTo>
                    <a:pt x="600" y="1121"/>
                    <a:pt x="395" y="1187"/>
                    <a:pt x="190" y="1252"/>
                  </a:cubicBezTo>
                  <a:cubicBezTo>
                    <a:pt x="274" y="1483"/>
                    <a:pt x="486" y="1653"/>
                    <a:pt x="695" y="1694"/>
                  </a:cubicBezTo>
                  <a:close/>
                  <a:moveTo>
                    <a:pt x="1341" y="449"/>
                  </a:moveTo>
                  <a:cubicBezTo>
                    <a:pt x="1225" y="597"/>
                    <a:pt x="1110" y="746"/>
                    <a:pt x="995" y="894"/>
                  </a:cubicBezTo>
                  <a:cubicBezTo>
                    <a:pt x="996" y="896"/>
                    <a:pt x="997" y="897"/>
                    <a:pt x="998" y="898"/>
                  </a:cubicBezTo>
                  <a:cubicBezTo>
                    <a:pt x="1174" y="834"/>
                    <a:pt x="1351" y="769"/>
                    <a:pt x="1528" y="704"/>
                  </a:cubicBezTo>
                  <a:cubicBezTo>
                    <a:pt x="1486" y="606"/>
                    <a:pt x="1417" y="512"/>
                    <a:pt x="1341" y="449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6"/>
            <p:cNvSpPr>
              <a:spLocks noEditPoints="1"/>
            </p:cNvSpPr>
            <p:nvPr/>
          </p:nvSpPr>
          <p:spPr bwMode="auto">
            <a:xfrm>
              <a:off x="-257175" y="687388"/>
              <a:ext cx="3162300" cy="3357563"/>
            </a:xfrm>
            <a:custGeom>
              <a:avLst/>
              <a:gdLst>
                <a:gd name="T0" fmla="*/ 120 w 842"/>
                <a:gd name="T1" fmla="*/ 894 h 894"/>
                <a:gd name="T2" fmla="*/ 393 w 842"/>
                <a:gd name="T3" fmla="*/ 0 h 894"/>
                <a:gd name="T4" fmla="*/ 842 w 842"/>
                <a:gd name="T5" fmla="*/ 627 h 894"/>
                <a:gd name="T6" fmla="*/ 120 w 842"/>
                <a:gd name="T7" fmla="*/ 894 h 894"/>
                <a:gd name="T8" fmla="*/ 718 w 842"/>
                <a:gd name="T9" fmla="*/ 574 h 894"/>
                <a:gd name="T10" fmla="*/ 361 w 842"/>
                <a:gd name="T11" fmla="*/ 177 h 894"/>
                <a:gd name="T12" fmla="*/ 212 w 842"/>
                <a:gd name="T13" fmla="*/ 742 h 894"/>
                <a:gd name="T14" fmla="*/ 718 w 842"/>
                <a:gd name="T15" fmla="*/ 574 h 8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42" h="894">
                  <a:moveTo>
                    <a:pt x="120" y="894"/>
                  </a:moveTo>
                  <a:cubicBezTo>
                    <a:pt x="0" y="600"/>
                    <a:pt x="93" y="211"/>
                    <a:pt x="393" y="0"/>
                  </a:cubicBezTo>
                  <a:cubicBezTo>
                    <a:pt x="542" y="208"/>
                    <a:pt x="691" y="416"/>
                    <a:pt x="842" y="627"/>
                  </a:cubicBezTo>
                  <a:cubicBezTo>
                    <a:pt x="601" y="716"/>
                    <a:pt x="361" y="805"/>
                    <a:pt x="120" y="894"/>
                  </a:cubicBezTo>
                  <a:close/>
                  <a:moveTo>
                    <a:pt x="718" y="574"/>
                  </a:moveTo>
                  <a:cubicBezTo>
                    <a:pt x="598" y="440"/>
                    <a:pt x="479" y="309"/>
                    <a:pt x="361" y="177"/>
                  </a:cubicBezTo>
                  <a:cubicBezTo>
                    <a:pt x="200" y="338"/>
                    <a:pt x="162" y="576"/>
                    <a:pt x="212" y="742"/>
                  </a:cubicBezTo>
                  <a:cubicBezTo>
                    <a:pt x="380" y="686"/>
                    <a:pt x="547" y="631"/>
                    <a:pt x="718" y="57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3" name="Freeform 5"/>
          <p:cNvSpPr>
            <a:spLocks noEditPoints="1"/>
          </p:cNvSpPr>
          <p:nvPr/>
        </p:nvSpPr>
        <p:spPr bwMode="auto">
          <a:xfrm>
            <a:off x="8033216" y="1610797"/>
            <a:ext cx="612311" cy="490239"/>
          </a:xfrm>
          <a:custGeom>
            <a:avLst/>
            <a:gdLst>
              <a:gd name="T0" fmla="*/ 308 w 925"/>
              <a:gd name="T1" fmla="*/ 216 h 740"/>
              <a:gd name="T2" fmla="*/ 281 w 925"/>
              <a:gd name="T3" fmla="*/ 282 h 740"/>
              <a:gd name="T4" fmla="*/ 216 w 925"/>
              <a:gd name="T5" fmla="*/ 309 h 740"/>
              <a:gd name="T6" fmla="*/ 150 w 925"/>
              <a:gd name="T7" fmla="*/ 282 h 740"/>
              <a:gd name="T8" fmla="*/ 123 w 925"/>
              <a:gd name="T9" fmla="*/ 216 h 740"/>
              <a:gd name="T10" fmla="*/ 150 w 925"/>
              <a:gd name="T11" fmla="*/ 150 h 740"/>
              <a:gd name="T12" fmla="*/ 216 w 925"/>
              <a:gd name="T13" fmla="*/ 124 h 740"/>
              <a:gd name="T14" fmla="*/ 281 w 925"/>
              <a:gd name="T15" fmla="*/ 150 h 740"/>
              <a:gd name="T16" fmla="*/ 308 w 925"/>
              <a:gd name="T17" fmla="*/ 216 h 740"/>
              <a:gd name="T18" fmla="*/ 802 w 925"/>
              <a:gd name="T19" fmla="*/ 401 h 740"/>
              <a:gd name="T20" fmla="*/ 802 w 925"/>
              <a:gd name="T21" fmla="*/ 617 h 740"/>
              <a:gd name="T22" fmla="*/ 123 w 925"/>
              <a:gd name="T23" fmla="*/ 617 h 740"/>
              <a:gd name="T24" fmla="*/ 123 w 925"/>
              <a:gd name="T25" fmla="*/ 524 h 740"/>
              <a:gd name="T26" fmla="*/ 278 w 925"/>
              <a:gd name="T27" fmla="*/ 370 h 740"/>
              <a:gd name="T28" fmla="*/ 355 w 925"/>
              <a:gd name="T29" fmla="*/ 447 h 740"/>
              <a:gd name="T30" fmla="*/ 601 w 925"/>
              <a:gd name="T31" fmla="*/ 201 h 740"/>
              <a:gd name="T32" fmla="*/ 802 w 925"/>
              <a:gd name="T33" fmla="*/ 401 h 740"/>
              <a:gd name="T34" fmla="*/ 848 w 925"/>
              <a:gd name="T35" fmla="*/ 62 h 740"/>
              <a:gd name="T36" fmla="*/ 77 w 925"/>
              <a:gd name="T37" fmla="*/ 62 h 740"/>
              <a:gd name="T38" fmla="*/ 66 w 925"/>
              <a:gd name="T39" fmla="*/ 66 h 740"/>
              <a:gd name="T40" fmla="*/ 62 w 925"/>
              <a:gd name="T41" fmla="*/ 77 h 740"/>
              <a:gd name="T42" fmla="*/ 62 w 925"/>
              <a:gd name="T43" fmla="*/ 663 h 740"/>
              <a:gd name="T44" fmla="*/ 66 w 925"/>
              <a:gd name="T45" fmla="*/ 674 h 740"/>
              <a:gd name="T46" fmla="*/ 77 w 925"/>
              <a:gd name="T47" fmla="*/ 679 h 740"/>
              <a:gd name="T48" fmla="*/ 848 w 925"/>
              <a:gd name="T49" fmla="*/ 679 h 740"/>
              <a:gd name="T50" fmla="*/ 859 w 925"/>
              <a:gd name="T51" fmla="*/ 674 h 740"/>
              <a:gd name="T52" fmla="*/ 864 w 925"/>
              <a:gd name="T53" fmla="*/ 663 h 740"/>
              <a:gd name="T54" fmla="*/ 864 w 925"/>
              <a:gd name="T55" fmla="*/ 77 h 740"/>
              <a:gd name="T56" fmla="*/ 859 w 925"/>
              <a:gd name="T57" fmla="*/ 66 h 740"/>
              <a:gd name="T58" fmla="*/ 848 w 925"/>
              <a:gd name="T59" fmla="*/ 62 h 740"/>
              <a:gd name="T60" fmla="*/ 925 w 925"/>
              <a:gd name="T61" fmla="*/ 77 h 740"/>
              <a:gd name="T62" fmla="*/ 925 w 925"/>
              <a:gd name="T63" fmla="*/ 663 h 740"/>
              <a:gd name="T64" fmla="*/ 903 w 925"/>
              <a:gd name="T65" fmla="*/ 718 h 740"/>
              <a:gd name="T66" fmla="*/ 848 w 925"/>
              <a:gd name="T67" fmla="*/ 740 h 740"/>
              <a:gd name="T68" fmla="*/ 77 w 925"/>
              <a:gd name="T69" fmla="*/ 740 h 740"/>
              <a:gd name="T70" fmla="*/ 23 w 925"/>
              <a:gd name="T71" fmla="*/ 718 h 740"/>
              <a:gd name="T72" fmla="*/ 0 w 925"/>
              <a:gd name="T73" fmla="*/ 663 h 740"/>
              <a:gd name="T74" fmla="*/ 0 w 925"/>
              <a:gd name="T75" fmla="*/ 77 h 740"/>
              <a:gd name="T76" fmla="*/ 23 w 925"/>
              <a:gd name="T77" fmla="*/ 23 h 740"/>
              <a:gd name="T78" fmla="*/ 77 w 925"/>
              <a:gd name="T79" fmla="*/ 0 h 740"/>
              <a:gd name="T80" fmla="*/ 848 w 925"/>
              <a:gd name="T81" fmla="*/ 0 h 740"/>
              <a:gd name="T82" fmla="*/ 903 w 925"/>
              <a:gd name="T83" fmla="*/ 23 h 740"/>
              <a:gd name="T84" fmla="*/ 925 w 925"/>
              <a:gd name="T85" fmla="*/ 77 h 7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925" h="740">
                <a:moveTo>
                  <a:pt x="308" y="216"/>
                </a:moveTo>
                <a:cubicBezTo>
                  <a:pt x="308" y="242"/>
                  <a:pt x="299" y="264"/>
                  <a:pt x="281" y="282"/>
                </a:cubicBezTo>
                <a:cubicBezTo>
                  <a:pt x="263" y="300"/>
                  <a:pt x="242" y="309"/>
                  <a:pt x="216" y="309"/>
                </a:cubicBezTo>
                <a:cubicBezTo>
                  <a:pt x="190" y="309"/>
                  <a:pt x="168" y="300"/>
                  <a:pt x="150" y="282"/>
                </a:cubicBezTo>
                <a:cubicBezTo>
                  <a:pt x="132" y="264"/>
                  <a:pt x="123" y="242"/>
                  <a:pt x="123" y="216"/>
                </a:cubicBezTo>
                <a:cubicBezTo>
                  <a:pt x="123" y="190"/>
                  <a:pt x="132" y="168"/>
                  <a:pt x="150" y="150"/>
                </a:cubicBezTo>
                <a:cubicBezTo>
                  <a:pt x="168" y="132"/>
                  <a:pt x="190" y="124"/>
                  <a:pt x="216" y="124"/>
                </a:cubicBezTo>
                <a:cubicBezTo>
                  <a:pt x="242" y="124"/>
                  <a:pt x="263" y="132"/>
                  <a:pt x="281" y="150"/>
                </a:cubicBezTo>
                <a:cubicBezTo>
                  <a:pt x="299" y="168"/>
                  <a:pt x="308" y="190"/>
                  <a:pt x="308" y="216"/>
                </a:cubicBezTo>
                <a:close/>
                <a:moveTo>
                  <a:pt x="802" y="401"/>
                </a:moveTo>
                <a:cubicBezTo>
                  <a:pt x="802" y="617"/>
                  <a:pt x="802" y="617"/>
                  <a:pt x="802" y="617"/>
                </a:cubicBezTo>
                <a:cubicBezTo>
                  <a:pt x="123" y="617"/>
                  <a:pt x="123" y="617"/>
                  <a:pt x="123" y="617"/>
                </a:cubicBezTo>
                <a:cubicBezTo>
                  <a:pt x="123" y="524"/>
                  <a:pt x="123" y="524"/>
                  <a:pt x="123" y="524"/>
                </a:cubicBezTo>
                <a:cubicBezTo>
                  <a:pt x="278" y="370"/>
                  <a:pt x="278" y="370"/>
                  <a:pt x="278" y="370"/>
                </a:cubicBezTo>
                <a:cubicBezTo>
                  <a:pt x="355" y="447"/>
                  <a:pt x="355" y="447"/>
                  <a:pt x="355" y="447"/>
                </a:cubicBezTo>
                <a:cubicBezTo>
                  <a:pt x="601" y="201"/>
                  <a:pt x="601" y="201"/>
                  <a:pt x="601" y="201"/>
                </a:cubicBezTo>
                <a:lnTo>
                  <a:pt x="802" y="401"/>
                </a:lnTo>
                <a:close/>
                <a:moveTo>
                  <a:pt x="848" y="62"/>
                </a:moveTo>
                <a:cubicBezTo>
                  <a:pt x="77" y="62"/>
                  <a:pt x="77" y="62"/>
                  <a:pt x="77" y="62"/>
                </a:cubicBezTo>
                <a:cubicBezTo>
                  <a:pt x="73" y="62"/>
                  <a:pt x="69" y="63"/>
                  <a:pt x="66" y="66"/>
                </a:cubicBezTo>
                <a:cubicBezTo>
                  <a:pt x="63" y="69"/>
                  <a:pt x="62" y="73"/>
                  <a:pt x="62" y="77"/>
                </a:cubicBezTo>
                <a:cubicBezTo>
                  <a:pt x="62" y="663"/>
                  <a:pt x="62" y="663"/>
                  <a:pt x="62" y="663"/>
                </a:cubicBezTo>
                <a:cubicBezTo>
                  <a:pt x="62" y="667"/>
                  <a:pt x="63" y="671"/>
                  <a:pt x="66" y="674"/>
                </a:cubicBezTo>
                <a:cubicBezTo>
                  <a:pt x="69" y="677"/>
                  <a:pt x="73" y="679"/>
                  <a:pt x="77" y="679"/>
                </a:cubicBezTo>
                <a:cubicBezTo>
                  <a:pt x="848" y="679"/>
                  <a:pt x="848" y="679"/>
                  <a:pt x="848" y="679"/>
                </a:cubicBezTo>
                <a:cubicBezTo>
                  <a:pt x="852" y="679"/>
                  <a:pt x="856" y="677"/>
                  <a:pt x="859" y="674"/>
                </a:cubicBezTo>
                <a:cubicBezTo>
                  <a:pt x="862" y="671"/>
                  <a:pt x="864" y="667"/>
                  <a:pt x="864" y="663"/>
                </a:cubicBezTo>
                <a:cubicBezTo>
                  <a:pt x="864" y="77"/>
                  <a:pt x="864" y="77"/>
                  <a:pt x="864" y="77"/>
                </a:cubicBezTo>
                <a:cubicBezTo>
                  <a:pt x="864" y="73"/>
                  <a:pt x="862" y="69"/>
                  <a:pt x="859" y="66"/>
                </a:cubicBezTo>
                <a:cubicBezTo>
                  <a:pt x="856" y="63"/>
                  <a:pt x="852" y="62"/>
                  <a:pt x="848" y="62"/>
                </a:cubicBezTo>
                <a:close/>
                <a:moveTo>
                  <a:pt x="925" y="77"/>
                </a:moveTo>
                <a:cubicBezTo>
                  <a:pt x="925" y="663"/>
                  <a:pt x="925" y="663"/>
                  <a:pt x="925" y="663"/>
                </a:cubicBezTo>
                <a:cubicBezTo>
                  <a:pt x="925" y="684"/>
                  <a:pt x="918" y="703"/>
                  <a:pt x="903" y="718"/>
                </a:cubicBezTo>
                <a:cubicBezTo>
                  <a:pt x="888" y="733"/>
                  <a:pt x="869" y="740"/>
                  <a:pt x="848" y="740"/>
                </a:cubicBezTo>
                <a:cubicBezTo>
                  <a:pt x="77" y="740"/>
                  <a:pt x="77" y="740"/>
                  <a:pt x="77" y="740"/>
                </a:cubicBezTo>
                <a:cubicBezTo>
                  <a:pt x="56" y="740"/>
                  <a:pt x="38" y="733"/>
                  <a:pt x="23" y="718"/>
                </a:cubicBezTo>
                <a:cubicBezTo>
                  <a:pt x="8" y="703"/>
                  <a:pt x="0" y="684"/>
                  <a:pt x="0" y="663"/>
                </a:cubicBezTo>
                <a:cubicBezTo>
                  <a:pt x="0" y="77"/>
                  <a:pt x="0" y="77"/>
                  <a:pt x="0" y="77"/>
                </a:cubicBezTo>
                <a:cubicBezTo>
                  <a:pt x="0" y="56"/>
                  <a:pt x="8" y="38"/>
                  <a:pt x="23" y="23"/>
                </a:cubicBezTo>
                <a:cubicBezTo>
                  <a:pt x="38" y="8"/>
                  <a:pt x="56" y="0"/>
                  <a:pt x="77" y="0"/>
                </a:cubicBezTo>
                <a:cubicBezTo>
                  <a:pt x="848" y="0"/>
                  <a:pt x="848" y="0"/>
                  <a:pt x="848" y="0"/>
                </a:cubicBezTo>
                <a:cubicBezTo>
                  <a:pt x="869" y="0"/>
                  <a:pt x="888" y="8"/>
                  <a:pt x="903" y="23"/>
                </a:cubicBezTo>
                <a:cubicBezTo>
                  <a:pt x="918" y="38"/>
                  <a:pt x="925" y="56"/>
                  <a:pt x="925" y="77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grpSp>
        <p:nvGrpSpPr>
          <p:cNvPr id="14" name="组合 13"/>
          <p:cNvGrpSpPr/>
          <p:nvPr/>
        </p:nvGrpSpPr>
        <p:grpSpPr>
          <a:xfrm>
            <a:off x="4829954" y="3350240"/>
            <a:ext cx="687773" cy="510186"/>
            <a:chOff x="3175" y="1588"/>
            <a:chExt cx="6191250" cy="4592637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15" name="Freeform 36"/>
            <p:cNvSpPr>
              <a:spLocks/>
            </p:cNvSpPr>
            <p:nvPr/>
          </p:nvSpPr>
          <p:spPr bwMode="auto">
            <a:xfrm>
              <a:off x="2276475" y="1254125"/>
              <a:ext cx="3917950" cy="3340100"/>
            </a:xfrm>
            <a:custGeom>
              <a:avLst/>
              <a:gdLst>
                <a:gd name="T0" fmla="*/ 307 w 1043"/>
                <a:gd name="T1" fmla="*/ 513 h 889"/>
                <a:gd name="T2" fmla="*/ 280 w 1043"/>
                <a:gd name="T3" fmla="*/ 475 h 889"/>
                <a:gd name="T4" fmla="*/ 36 w 1043"/>
                <a:gd name="T5" fmla="*/ 134 h 889"/>
                <a:gd name="T6" fmla="*/ 82 w 1043"/>
                <a:gd name="T7" fmla="*/ 7 h 889"/>
                <a:gd name="T8" fmla="*/ 164 w 1043"/>
                <a:gd name="T9" fmla="*/ 43 h 889"/>
                <a:gd name="T10" fmla="*/ 339 w 1043"/>
                <a:gd name="T11" fmla="*/ 289 h 889"/>
                <a:gd name="T12" fmla="*/ 386 w 1043"/>
                <a:gd name="T13" fmla="*/ 309 h 889"/>
                <a:gd name="T14" fmla="*/ 384 w 1043"/>
                <a:gd name="T15" fmla="*/ 257 h 889"/>
                <a:gd name="T16" fmla="*/ 346 w 1043"/>
                <a:gd name="T17" fmla="*/ 203 h 889"/>
                <a:gd name="T18" fmla="*/ 433 w 1043"/>
                <a:gd name="T19" fmla="*/ 185 h 889"/>
                <a:gd name="T20" fmla="*/ 474 w 1043"/>
                <a:gd name="T21" fmla="*/ 204 h 889"/>
                <a:gd name="T22" fmla="*/ 511 w 1043"/>
                <a:gd name="T23" fmla="*/ 255 h 889"/>
                <a:gd name="T24" fmla="*/ 550 w 1043"/>
                <a:gd name="T25" fmla="*/ 264 h 889"/>
                <a:gd name="T26" fmla="*/ 555 w 1043"/>
                <a:gd name="T27" fmla="*/ 223 h 889"/>
                <a:gd name="T28" fmla="*/ 513 w 1043"/>
                <a:gd name="T29" fmla="*/ 163 h 889"/>
                <a:gd name="T30" fmla="*/ 595 w 1043"/>
                <a:gd name="T31" fmla="*/ 146 h 889"/>
                <a:gd name="T32" fmla="*/ 640 w 1043"/>
                <a:gd name="T33" fmla="*/ 167 h 889"/>
                <a:gd name="T34" fmla="*/ 670 w 1043"/>
                <a:gd name="T35" fmla="*/ 210 h 889"/>
                <a:gd name="T36" fmla="*/ 710 w 1043"/>
                <a:gd name="T37" fmla="*/ 217 h 889"/>
                <a:gd name="T38" fmla="*/ 714 w 1043"/>
                <a:gd name="T39" fmla="*/ 177 h 889"/>
                <a:gd name="T40" fmla="*/ 680 w 1043"/>
                <a:gd name="T41" fmla="*/ 129 h 889"/>
                <a:gd name="T42" fmla="*/ 805 w 1043"/>
                <a:gd name="T43" fmla="*/ 148 h 889"/>
                <a:gd name="T44" fmla="*/ 920 w 1043"/>
                <a:gd name="T45" fmla="*/ 314 h 889"/>
                <a:gd name="T46" fmla="*/ 955 w 1043"/>
                <a:gd name="T47" fmla="*/ 415 h 889"/>
                <a:gd name="T48" fmla="*/ 1043 w 1043"/>
                <a:gd name="T49" fmla="*/ 606 h 889"/>
                <a:gd name="T50" fmla="*/ 953 w 1043"/>
                <a:gd name="T51" fmla="*/ 669 h 889"/>
                <a:gd name="T52" fmla="*/ 658 w 1043"/>
                <a:gd name="T53" fmla="*/ 881 h 889"/>
                <a:gd name="T54" fmla="*/ 628 w 1043"/>
                <a:gd name="T55" fmla="*/ 881 h 889"/>
                <a:gd name="T56" fmla="*/ 190 w 1043"/>
                <a:gd name="T57" fmla="*/ 661 h 889"/>
                <a:gd name="T58" fmla="*/ 120 w 1043"/>
                <a:gd name="T59" fmla="*/ 623 h 889"/>
                <a:gd name="T60" fmla="*/ 132 w 1043"/>
                <a:gd name="T61" fmla="*/ 513 h 889"/>
                <a:gd name="T62" fmla="*/ 223 w 1043"/>
                <a:gd name="T63" fmla="*/ 499 h 889"/>
                <a:gd name="T64" fmla="*/ 307 w 1043"/>
                <a:gd name="T65" fmla="*/ 513 h 8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43" h="889">
                  <a:moveTo>
                    <a:pt x="307" y="513"/>
                  </a:moveTo>
                  <a:cubicBezTo>
                    <a:pt x="297" y="499"/>
                    <a:pt x="288" y="487"/>
                    <a:pt x="280" y="475"/>
                  </a:cubicBezTo>
                  <a:cubicBezTo>
                    <a:pt x="199" y="361"/>
                    <a:pt x="117" y="248"/>
                    <a:pt x="36" y="134"/>
                  </a:cubicBezTo>
                  <a:cubicBezTo>
                    <a:pt x="0" y="83"/>
                    <a:pt x="23" y="18"/>
                    <a:pt x="82" y="7"/>
                  </a:cubicBezTo>
                  <a:cubicBezTo>
                    <a:pt x="117" y="0"/>
                    <a:pt x="144" y="15"/>
                    <a:pt x="164" y="43"/>
                  </a:cubicBezTo>
                  <a:cubicBezTo>
                    <a:pt x="222" y="125"/>
                    <a:pt x="281" y="207"/>
                    <a:pt x="339" y="289"/>
                  </a:cubicBezTo>
                  <a:cubicBezTo>
                    <a:pt x="357" y="314"/>
                    <a:pt x="370" y="319"/>
                    <a:pt x="386" y="309"/>
                  </a:cubicBezTo>
                  <a:cubicBezTo>
                    <a:pt x="403" y="297"/>
                    <a:pt x="402" y="282"/>
                    <a:pt x="384" y="257"/>
                  </a:cubicBezTo>
                  <a:cubicBezTo>
                    <a:pt x="372" y="240"/>
                    <a:pt x="360" y="223"/>
                    <a:pt x="346" y="203"/>
                  </a:cubicBezTo>
                  <a:cubicBezTo>
                    <a:pt x="377" y="196"/>
                    <a:pt x="405" y="189"/>
                    <a:pt x="433" y="185"/>
                  </a:cubicBezTo>
                  <a:cubicBezTo>
                    <a:pt x="450" y="182"/>
                    <a:pt x="464" y="190"/>
                    <a:pt x="474" y="204"/>
                  </a:cubicBezTo>
                  <a:cubicBezTo>
                    <a:pt x="487" y="221"/>
                    <a:pt x="498" y="238"/>
                    <a:pt x="511" y="255"/>
                  </a:cubicBezTo>
                  <a:cubicBezTo>
                    <a:pt x="522" y="270"/>
                    <a:pt x="537" y="274"/>
                    <a:pt x="550" y="264"/>
                  </a:cubicBezTo>
                  <a:cubicBezTo>
                    <a:pt x="565" y="255"/>
                    <a:pt x="567" y="239"/>
                    <a:pt x="555" y="223"/>
                  </a:cubicBezTo>
                  <a:cubicBezTo>
                    <a:pt x="542" y="204"/>
                    <a:pt x="529" y="185"/>
                    <a:pt x="513" y="163"/>
                  </a:cubicBezTo>
                  <a:cubicBezTo>
                    <a:pt x="542" y="157"/>
                    <a:pt x="569" y="150"/>
                    <a:pt x="595" y="146"/>
                  </a:cubicBezTo>
                  <a:cubicBezTo>
                    <a:pt x="614" y="143"/>
                    <a:pt x="629" y="152"/>
                    <a:pt x="640" y="167"/>
                  </a:cubicBezTo>
                  <a:cubicBezTo>
                    <a:pt x="650" y="181"/>
                    <a:pt x="659" y="196"/>
                    <a:pt x="670" y="210"/>
                  </a:cubicBezTo>
                  <a:cubicBezTo>
                    <a:pt x="681" y="224"/>
                    <a:pt x="698" y="227"/>
                    <a:pt x="710" y="217"/>
                  </a:cubicBezTo>
                  <a:cubicBezTo>
                    <a:pt x="723" y="207"/>
                    <a:pt x="725" y="192"/>
                    <a:pt x="714" y="177"/>
                  </a:cubicBezTo>
                  <a:cubicBezTo>
                    <a:pt x="704" y="161"/>
                    <a:pt x="693" y="146"/>
                    <a:pt x="680" y="129"/>
                  </a:cubicBezTo>
                  <a:cubicBezTo>
                    <a:pt x="726" y="116"/>
                    <a:pt x="768" y="117"/>
                    <a:pt x="805" y="148"/>
                  </a:cubicBezTo>
                  <a:cubicBezTo>
                    <a:pt x="858" y="192"/>
                    <a:pt x="893" y="251"/>
                    <a:pt x="920" y="314"/>
                  </a:cubicBezTo>
                  <a:cubicBezTo>
                    <a:pt x="934" y="347"/>
                    <a:pt x="945" y="381"/>
                    <a:pt x="955" y="415"/>
                  </a:cubicBezTo>
                  <a:cubicBezTo>
                    <a:pt x="975" y="483"/>
                    <a:pt x="1000" y="547"/>
                    <a:pt x="1043" y="606"/>
                  </a:cubicBezTo>
                  <a:cubicBezTo>
                    <a:pt x="1012" y="628"/>
                    <a:pt x="983" y="649"/>
                    <a:pt x="953" y="669"/>
                  </a:cubicBezTo>
                  <a:cubicBezTo>
                    <a:pt x="855" y="740"/>
                    <a:pt x="756" y="810"/>
                    <a:pt x="658" y="881"/>
                  </a:cubicBezTo>
                  <a:cubicBezTo>
                    <a:pt x="646" y="889"/>
                    <a:pt x="639" y="889"/>
                    <a:pt x="628" y="881"/>
                  </a:cubicBezTo>
                  <a:cubicBezTo>
                    <a:pt x="495" y="782"/>
                    <a:pt x="348" y="711"/>
                    <a:pt x="190" y="661"/>
                  </a:cubicBezTo>
                  <a:cubicBezTo>
                    <a:pt x="165" y="653"/>
                    <a:pt x="140" y="640"/>
                    <a:pt x="120" y="623"/>
                  </a:cubicBezTo>
                  <a:cubicBezTo>
                    <a:pt x="84" y="591"/>
                    <a:pt x="91" y="538"/>
                    <a:pt x="132" y="513"/>
                  </a:cubicBezTo>
                  <a:cubicBezTo>
                    <a:pt x="160" y="495"/>
                    <a:pt x="192" y="494"/>
                    <a:pt x="223" y="499"/>
                  </a:cubicBezTo>
                  <a:cubicBezTo>
                    <a:pt x="250" y="503"/>
                    <a:pt x="276" y="508"/>
                    <a:pt x="307" y="513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37"/>
            <p:cNvSpPr>
              <a:spLocks/>
            </p:cNvSpPr>
            <p:nvPr/>
          </p:nvSpPr>
          <p:spPr bwMode="auto">
            <a:xfrm>
              <a:off x="3175" y="474663"/>
              <a:ext cx="2644775" cy="2330450"/>
            </a:xfrm>
            <a:custGeom>
              <a:avLst/>
              <a:gdLst>
                <a:gd name="T0" fmla="*/ 0 w 704"/>
                <a:gd name="T1" fmla="*/ 0 h 620"/>
                <a:gd name="T2" fmla="*/ 135 w 704"/>
                <a:gd name="T3" fmla="*/ 1 h 620"/>
                <a:gd name="T4" fmla="*/ 150 w 704"/>
                <a:gd name="T5" fmla="*/ 16 h 620"/>
                <a:gd name="T6" fmla="*/ 301 w 704"/>
                <a:gd name="T7" fmla="*/ 363 h 620"/>
                <a:gd name="T8" fmla="*/ 348 w 704"/>
                <a:gd name="T9" fmla="*/ 473 h 620"/>
                <a:gd name="T10" fmla="*/ 372 w 704"/>
                <a:gd name="T11" fmla="*/ 489 h 620"/>
                <a:gd name="T12" fmla="*/ 596 w 704"/>
                <a:gd name="T13" fmla="*/ 489 h 620"/>
                <a:gd name="T14" fmla="*/ 616 w 704"/>
                <a:gd name="T15" fmla="*/ 496 h 620"/>
                <a:gd name="T16" fmla="*/ 704 w 704"/>
                <a:gd name="T17" fmla="*/ 619 h 620"/>
                <a:gd name="T18" fmla="*/ 686 w 704"/>
                <a:gd name="T19" fmla="*/ 620 h 620"/>
                <a:gd name="T20" fmla="*/ 287 w 704"/>
                <a:gd name="T21" fmla="*/ 620 h 620"/>
                <a:gd name="T22" fmla="*/ 262 w 704"/>
                <a:gd name="T23" fmla="*/ 606 h 620"/>
                <a:gd name="T24" fmla="*/ 5 w 704"/>
                <a:gd name="T25" fmla="*/ 17 h 620"/>
                <a:gd name="T26" fmla="*/ 0 w 704"/>
                <a:gd name="T27" fmla="*/ 0 h 6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04" h="620">
                  <a:moveTo>
                    <a:pt x="0" y="0"/>
                  </a:moveTo>
                  <a:cubicBezTo>
                    <a:pt x="46" y="0"/>
                    <a:pt x="91" y="0"/>
                    <a:pt x="135" y="1"/>
                  </a:cubicBezTo>
                  <a:cubicBezTo>
                    <a:pt x="140" y="1"/>
                    <a:pt x="147" y="10"/>
                    <a:pt x="150" y="16"/>
                  </a:cubicBezTo>
                  <a:cubicBezTo>
                    <a:pt x="200" y="132"/>
                    <a:pt x="251" y="248"/>
                    <a:pt x="301" y="363"/>
                  </a:cubicBezTo>
                  <a:cubicBezTo>
                    <a:pt x="317" y="400"/>
                    <a:pt x="333" y="436"/>
                    <a:pt x="348" y="473"/>
                  </a:cubicBezTo>
                  <a:cubicBezTo>
                    <a:pt x="353" y="485"/>
                    <a:pt x="359" y="489"/>
                    <a:pt x="372" y="489"/>
                  </a:cubicBezTo>
                  <a:cubicBezTo>
                    <a:pt x="446" y="488"/>
                    <a:pt x="521" y="488"/>
                    <a:pt x="596" y="489"/>
                  </a:cubicBezTo>
                  <a:cubicBezTo>
                    <a:pt x="603" y="489"/>
                    <a:pt x="612" y="491"/>
                    <a:pt x="616" y="496"/>
                  </a:cubicBezTo>
                  <a:cubicBezTo>
                    <a:pt x="645" y="536"/>
                    <a:pt x="673" y="576"/>
                    <a:pt x="704" y="619"/>
                  </a:cubicBezTo>
                  <a:cubicBezTo>
                    <a:pt x="696" y="619"/>
                    <a:pt x="691" y="620"/>
                    <a:pt x="686" y="620"/>
                  </a:cubicBezTo>
                  <a:cubicBezTo>
                    <a:pt x="553" y="620"/>
                    <a:pt x="420" y="620"/>
                    <a:pt x="287" y="620"/>
                  </a:cubicBezTo>
                  <a:cubicBezTo>
                    <a:pt x="274" y="620"/>
                    <a:pt x="268" y="618"/>
                    <a:pt x="262" y="606"/>
                  </a:cubicBezTo>
                  <a:cubicBezTo>
                    <a:pt x="177" y="409"/>
                    <a:pt x="91" y="213"/>
                    <a:pt x="5" y="17"/>
                  </a:cubicBezTo>
                  <a:cubicBezTo>
                    <a:pt x="3" y="12"/>
                    <a:pt x="2" y="7"/>
                    <a:pt x="0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38"/>
            <p:cNvSpPr>
              <a:spLocks/>
            </p:cNvSpPr>
            <p:nvPr/>
          </p:nvSpPr>
          <p:spPr bwMode="auto">
            <a:xfrm>
              <a:off x="3667125" y="1588"/>
              <a:ext cx="1377950" cy="1563687"/>
            </a:xfrm>
            <a:custGeom>
              <a:avLst/>
              <a:gdLst>
                <a:gd name="T0" fmla="*/ 0 w 367"/>
                <a:gd name="T1" fmla="*/ 416 h 416"/>
                <a:gd name="T2" fmla="*/ 59 w 367"/>
                <a:gd name="T3" fmla="*/ 230 h 416"/>
                <a:gd name="T4" fmla="*/ 126 w 367"/>
                <a:gd name="T5" fmla="*/ 17 h 416"/>
                <a:gd name="T6" fmla="*/ 143 w 367"/>
                <a:gd name="T7" fmla="*/ 0 h 416"/>
                <a:gd name="T8" fmla="*/ 357 w 367"/>
                <a:gd name="T9" fmla="*/ 0 h 416"/>
                <a:gd name="T10" fmla="*/ 367 w 367"/>
                <a:gd name="T11" fmla="*/ 2 h 416"/>
                <a:gd name="T12" fmla="*/ 327 w 367"/>
                <a:gd name="T13" fmla="*/ 124 h 416"/>
                <a:gd name="T14" fmla="*/ 312 w 367"/>
                <a:gd name="T15" fmla="*/ 132 h 416"/>
                <a:gd name="T16" fmla="*/ 244 w 367"/>
                <a:gd name="T17" fmla="*/ 132 h 416"/>
                <a:gd name="T18" fmla="*/ 222 w 367"/>
                <a:gd name="T19" fmla="*/ 148 h 416"/>
                <a:gd name="T20" fmla="*/ 155 w 367"/>
                <a:gd name="T21" fmla="*/ 364 h 416"/>
                <a:gd name="T22" fmla="*/ 133 w 367"/>
                <a:gd name="T23" fmla="*/ 385 h 416"/>
                <a:gd name="T24" fmla="*/ 0 w 367"/>
                <a:gd name="T25" fmla="*/ 416 h 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7" h="416">
                  <a:moveTo>
                    <a:pt x="0" y="416"/>
                  </a:moveTo>
                  <a:cubicBezTo>
                    <a:pt x="20" y="351"/>
                    <a:pt x="39" y="290"/>
                    <a:pt x="59" y="230"/>
                  </a:cubicBezTo>
                  <a:cubicBezTo>
                    <a:pt x="81" y="159"/>
                    <a:pt x="103" y="88"/>
                    <a:pt x="126" y="17"/>
                  </a:cubicBezTo>
                  <a:cubicBezTo>
                    <a:pt x="129" y="7"/>
                    <a:pt x="130" y="0"/>
                    <a:pt x="143" y="0"/>
                  </a:cubicBezTo>
                  <a:cubicBezTo>
                    <a:pt x="215" y="0"/>
                    <a:pt x="286" y="0"/>
                    <a:pt x="357" y="0"/>
                  </a:cubicBezTo>
                  <a:cubicBezTo>
                    <a:pt x="360" y="0"/>
                    <a:pt x="362" y="1"/>
                    <a:pt x="367" y="2"/>
                  </a:cubicBezTo>
                  <a:cubicBezTo>
                    <a:pt x="353" y="43"/>
                    <a:pt x="341" y="84"/>
                    <a:pt x="327" y="124"/>
                  </a:cubicBezTo>
                  <a:cubicBezTo>
                    <a:pt x="326" y="128"/>
                    <a:pt x="317" y="131"/>
                    <a:pt x="312" y="132"/>
                  </a:cubicBezTo>
                  <a:cubicBezTo>
                    <a:pt x="289" y="132"/>
                    <a:pt x="266" y="133"/>
                    <a:pt x="244" y="132"/>
                  </a:cubicBezTo>
                  <a:cubicBezTo>
                    <a:pt x="231" y="131"/>
                    <a:pt x="225" y="136"/>
                    <a:pt x="222" y="148"/>
                  </a:cubicBezTo>
                  <a:cubicBezTo>
                    <a:pt x="200" y="220"/>
                    <a:pt x="177" y="292"/>
                    <a:pt x="155" y="364"/>
                  </a:cubicBezTo>
                  <a:cubicBezTo>
                    <a:pt x="151" y="376"/>
                    <a:pt x="145" y="382"/>
                    <a:pt x="133" y="385"/>
                  </a:cubicBezTo>
                  <a:cubicBezTo>
                    <a:pt x="90" y="394"/>
                    <a:pt x="47" y="405"/>
                    <a:pt x="0" y="416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39"/>
            <p:cNvSpPr>
              <a:spLocks/>
            </p:cNvSpPr>
            <p:nvPr/>
          </p:nvSpPr>
          <p:spPr bwMode="auto">
            <a:xfrm>
              <a:off x="1509713" y="3046413"/>
              <a:ext cx="665163" cy="661987"/>
            </a:xfrm>
            <a:custGeom>
              <a:avLst/>
              <a:gdLst>
                <a:gd name="T0" fmla="*/ 177 w 177"/>
                <a:gd name="T1" fmla="*/ 87 h 176"/>
                <a:gd name="T2" fmla="*/ 91 w 177"/>
                <a:gd name="T3" fmla="*/ 176 h 176"/>
                <a:gd name="T4" fmla="*/ 1 w 177"/>
                <a:gd name="T5" fmla="*/ 89 h 176"/>
                <a:gd name="T6" fmla="*/ 89 w 177"/>
                <a:gd name="T7" fmla="*/ 0 h 176"/>
                <a:gd name="T8" fmla="*/ 177 w 177"/>
                <a:gd name="T9" fmla="*/ 87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7" h="176">
                  <a:moveTo>
                    <a:pt x="177" y="87"/>
                  </a:moveTo>
                  <a:cubicBezTo>
                    <a:pt x="177" y="137"/>
                    <a:pt x="140" y="176"/>
                    <a:pt x="91" y="176"/>
                  </a:cubicBezTo>
                  <a:cubicBezTo>
                    <a:pt x="40" y="176"/>
                    <a:pt x="1" y="138"/>
                    <a:pt x="1" y="89"/>
                  </a:cubicBezTo>
                  <a:cubicBezTo>
                    <a:pt x="0" y="39"/>
                    <a:pt x="40" y="0"/>
                    <a:pt x="89" y="0"/>
                  </a:cubicBezTo>
                  <a:cubicBezTo>
                    <a:pt x="138" y="0"/>
                    <a:pt x="176" y="38"/>
                    <a:pt x="177" y="87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40"/>
            <p:cNvSpPr>
              <a:spLocks/>
            </p:cNvSpPr>
            <p:nvPr/>
          </p:nvSpPr>
          <p:spPr bwMode="auto">
            <a:xfrm>
              <a:off x="1863725" y="719138"/>
              <a:ext cx="1025525" cy="917575"/>
            </a:xfrm>
            <a:custGeom>
              <a:avLst/>
              <a:gdLst>
                <a:gd name="T0" fmla="*/ 273 w 273"/>
                <a:gd name="T1" fmla="*/ 99 h 244"/>
                <a:gd name="T2" fmla="*/ 121 w 273"/>
                <a:gd name="T3" fmla="*/ 98 h 244"/>
                <a:gd name="T4" fmla="*/ 64 w 273"/>
                <a:gd name="T5" fmla="*/ 244 h 244"/>
                <a:gd name="T6" fmla="*/ 11 w 273"/>
                <a:gd name="T7" fmla="*/ 111 h 244"/>
                <a:gd name="T8" fmla="*/ 136 w 273"/>
                <a:gd name="T9" fmla="*/ 3 h 244"/>
                <a:gd name="T10" fmla="*/ 273 w 273"/>
                <a:gd name="T11" fmla="*/ 99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3" h="244">
                  <a:moveTo>
                    <a:pt x="273" y="99"/>
                  </a:moveTo>
                  <a:cubicBezTo>
                    <a:pt x="220" y="66"/>
                    <a:pt x="170" y="65"/>
                    <a:pt x="121" y="98"/>
                  </a:cubicBezTo>
                  <a:cubicBezTo>
                    <a:pt x="69" y="133"/>
                    <a:pt x="50" y="183"/>
                    <a:pt x="64" y="244"/>
                  </a:cubicBezTo>
                  <a:cubicBezTo>
                    <a:pt x="24" y="225"/>
                    <a:pt x="0" y="163"/>
                    <a:pt x="11" y="111"/>
                  </a:cubicBezTo>
                  <a:cubicBezTo>
                    <a:pt x="23" y="51"/>
                    <a:pt x="76" y="6"/>
                    <a:pt x="136" y="3"/>
                  </a:cubicBezTo>
                  <a:cubicBezTo>
                    <a:pt x="199" y="0"/>
                    <a:pt x="254" y="38"/>
                    <a:pt x="273" y="99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44738" y="3368152"/>
            <a:ext cx="622754" cy="473090"/>
            <a:chOff x="-41275" y="1588"/>
            <a:chExt cx="6235701" cy="4737100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21" name="Freeform 21"/>
            <p:cNvSpPr>
              <a:spLocks noEditPoints="1"/>
            </p:cNvSpPr>
            <p:nvPr/>
          </p:nvSpPr>
          <p:spPr bwMode="auto">
            <a:xfrm>
              <a:off x="3929063" y="2471738"/>
              <a:ext cx="2265363" cy="2266950"/>
            </a:xfrm>
            <a:custGeom>
              <a:avLst/>
              <a:gdLst>
                <a:gd name="T0" fmla="*/ 300 w 603"/>
                <a:gd name="T1" fmla="*/ 0 h 603"/>
                <a:gd name="T2" fmla="*/ 603 w 603"/>
                <a:gd name="T3" fmla="*/ 303 h 603"/>
                <a:gd name="T4" fmla="*/ 299 w 603"/>
                <a:gd name="T5" fmla="*/ 603 h 603"/>
                <a:gd name="T6" fmla="*/ 0 w 603"/>
                <a:gd name="T7" fmla="*/ 299 h 603"/>
                <a:gd name="T8" fmla="*/ 300 w 603"/>
                <a:gd name="T9" fmla="*/ 0 h 603"/>
                <a:gd name="T10" fmla="*/ 216 w 603"/>
                <a:gd name="T11" fmla="*/ 368 h 603"/>
                <a:gd name="T12" fmla="*/ 200 w 603"/>
                <a:gd name="T13" fmla="*/ 422 h 603"/>
                <a:gd name="T14" fmla="*/ 219 w 603"/>
                <a:gd name="T15" fmla="*/ 431 h 603"/>
                <a:gd name="T16" fmla="*/ 278 w 603"/>
                <a:gd name="T17" fmla="*/ 448 h 603"/>
                <a:gd name="T18" fmla="*/ 280 w 603"/>
                <a:gd name="T19" fmla="*/ 475 h 603"/>
                <a:gd name="T20" fmla="*/ 328 w 603"/>
                <a:gd name="T21" fmla="*/ 475 h 603"/>
                <a:gd name="T22" fmla="*/ 330 w 603"/>
                <a:gd name="T23" fmla="*/ 442 h 603"/>
                <a:gd name="T24" fmla="*/ 343 w 603"/>
                <a:gd name="T25" fmla="*/ 439 h 603"/>
                <a:gd name="T26" fmla="*/ 412 w 603"/>
                <a:gd name="T27" fmla="*/ 366 h 603"/>
                <a:gd name="T28" fmla="*/ 362 w 603"/>
                <a:gd name="T29" fmla="*/ 287 h 603"/>
                <a:gd name="T30" fmla="*/ 306 w 603"/>
                <a:gd name="T31" fmla="*/ 261 h 603"/>
                <a:gd name="T32" fmla="*/ 283 w 603"/>
                <a:gd name="T33" fmla="*/ 235 h 603"/>
                <a:gd name="T34" fmla="*/ 315 w 603"/>
                <a:gd name="T35" fmla="*/ 218 h 603"/>
                <a:gd name="T36" fmla="*/ 333 w 603"/>
                <a:gd name="T37" fmla="*/ 219 h 603"/>
                <a:gd name="T38" fmla="*/ 384 w 603"/>
                <a:gd name="T39" fmla="*/ 231 h 603"/>
                <a:gd name="T40" fmla="*/ 397 w 603"/>
                <a:gd name="T41" fmla="*/ 174 h 603"/>
                <a:gd name="T42" fmla="*/ 330 w 603"/>
                <a:gd name="T43" fmla="*/ 159 h 603"/>
                <a:gd name="T44" fmla="*/ 328 w 603"/>
                <a:gd name="T45" fmla="*/ 130 h 603"/>
                <a:gd name="T46" fmla="*/ 280 w 603"/>
                <a:gd name="T47" fmla="*/ 130 h 603"/>
                <a:gd name="T48" fmla="*/ 278 w 603"/>
                <a:gd name="T49" fmla="*/ 163 h 603"/>
                <a:gd name="T50" fmla="*/ 252 w 603"/>
                <a:gd name="T51" fmla="*/ 173 h 603"/>
                <a:gd name="T52" fmla="*/ 202 w 603"/>
                <a:gd name="T53" fmla="*/ 247 h 603"/>
                <a:gd name="T54" fmla="*/ 250 w 603"/>
                <a:gd name="T55" fmla="*/ 317 h 603"/>
                <a:gd name="T56" fmla="*/ 292 w 603"/>
                <a:gd name="T57" fmla="*/ 333 h 603"/>
                <a:gd name="T58" fmla="*/ 320 w 603"/>
                <a:gd name="T59" fmla="*/ 345 h 603"/>
                <a:gd name="T60" fmla="*/ 331 w 603"/>
                <a:gd name="T61" fmla="*/ 364 h 603"/>
                <a:gd name="T62" fmla="*/ 315 w 603"/>
                <a:gd name="T63" fmla="*/ 380 h 603"/>
                <a:gd name="T64" fmla="*/ 278 w 603"/>
                <a:gd name="T65" fmla="*/ 382 h 603"/>
                <a:gd name="T66" fmla="*/ 216 w 603"/>
                <a:gd name="T67" fmla="*/ 368 h 6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03" h="603">
                  <a:moveTo>
                    <a:pt x="300" y="0"/>
                  </a:moveTo>
                  <a:cubicBezTo>
                    <a:pt x="470" y="0"/>
                    <a:pt x="603" y="133"/>
                    <a:pt x="603" y="303"/>
                  </a:cubicBezTo>
                  <a:cubicBezTo>
                    <a:pt x="603" y="470"/>
                    <a:pt x="468" y="603"/>
                    <a:pt x="299" y="603"/>
                  </a:cubicBezTo>
                  <a:cubicBezTo>
                    <a:pt x="132" y="603"/>
                    <a:pt x="0" y="469"/>
                    <a:pt x="0" y="299"/>
                  </a:cubicBezTo>
                  <a:cubicBezTo>
                    <a:pt x="0" y="133"/>
                    <a:pt x="134" y="0"/>
                    <a:pt x="300" y="0"/>
                  </a:cubicBezTo>
                  <a:close/>
                  <a:moveTo>
                    <a:pt x="216" y="368"/>
                  </a:moveTo>
                  <a:cubicBezTo>
                    <a:pt x="211" y="386"/>
                    <a:pt x="205" y="404"/>
                    <a:pt x="200" y="422"/>
                  </a:cubicBezTo>
                  <a:cubicBezTo>
                    <a:pt x="207" y="425"/>
                    <a:pt x="213" y="429"/>
                    <a:pt x="219" y="431"/>
                  </a:cubicBezTo>
                  <a:cubicBezTo>
                    <a:pt x="238" y="437"/>
                    <a:pt x="257" y="442"/>
                    <a:pt x="278" y="448"/>
                  </a:cubicBezTo>
                  <a:cubicBezTo>
                    <a:pt x="278" y="456"/>
                    <a:pt x="279" y="466"/>
                    <a:pt x="280" y="475"/>
                  </a:cubicBezTo>
                  <a:cubicBezTo>
                    <a:pt x="297" y="475"/>
                    <a:pt x="313" y="475"/>
                    <a:pt x="328" y="475"/>
                  </a:cubicBezTo>
                  <a:cubicBezTo>
                    <a:pt x="329" y="463"/>
                    <a:pt x="329" y="453"/>
                    <a:pt x="330" y="442"/>
                  </a:cubicBezTo>
                  <a:cubicBezTo>
                    <a:pt x="335" y="441"/>
                    <a:pt x="339" y="440"/>
                    <a:pt x="343" y="439"/>
                  </a:cubicBezTo>
                  <a:cubicBezTo>
                    <a:pt x="384" y="428"/>
                    <a:pt x="408" y="403"/>
                    <a:pt x="412" y="366"/>
                  </a:cubicBezTo>
                  <a:cubicBezTo>
                    <a:pt x="415" y="328"/>
                    <a:pt x="393" y="303"/>
                    <a:pt x="362" y="287"/>
                  </a:cubicBezTo>
                  <a:cubicBezTo>
                    <a:pt x="344" y="277"/>
                    <a:pt x="324" y="269"/>
                    <a:pt x="306" y="261"/>
                  </a:cubicBezTo>
                  <a:cubicBezTo>
                    <a:pt x="294" y="256"/>
                    <a:pt x="280" y="251"/>
                    <a:pt x="283" y="235"/>
                  </a:cubicBezTo>
                  <a:cubicBezTo>
                    <a:pt x="286" y="219"/>
                    <a:pt x="301" y="218"/>
                    <a:pt x="315" y="218"/>
                  </a:cubicBezTo>
                  <a:cubicBezTo>
                    <a:pt x="321" y="217"/>
                    <a:pt x="327" y="218"/>
                    <a:pt x="333" y="219"/>
                  </a:cubicBezTo>
                  <a:cubicBezTo>
                    <a:pt x="349" y="223"/>
                    <a:pt x="366" y="227"/>
                    <a:pt x="384" y="231"/>
                  </a:cubicBezTo>
                  <a:cubicBezTo>
                    <a:pt x="388" y="212"/>
                    <a:pt x="393" y="194"/>
                    <a:pt x="397" y="174"/>
                  </a:cubicBezTo>
                  <a:cubicBezTo>
                    <a:pt x="373" y="169"/>
                    <a:pt x="351" y="164"/>
                    <a:pt x="330" y="159"/>
                  </a:cubicBezTo>
                  <a:cubicBezTo>
                    <a:pt x="329" y="149"/>
                    <a:pt x="328" y="139"/>
                    <a:pt x="328" y="130"/>
                  </a:cubicBezTo>
                  <a:cubicBezTo>
                    <a:pt x="311" y="130"/>
                    <a:pt x="296" y="130"/>
                    <a:pt x="280" y="130"/>
                  </a:cubicBezTo>
                  <a:cubicBezTo>
                    <a:pt x="279" y="141"/>
                    <a:pt x="279" y="152"/>
                    <a:pt x="278" y="163"/>
                  </a:cubicBezTo>
                  <a:cubicBezTo>
                    <a:pt x="269" y="166"/>
                    <a:pt x="260" y="169"/>
                    <a:pt x="252" y="173"/>
                  </a:cubicBezTo>
                  <a:cubicBezTo>
                    <a:pt x="223" y="189"/>
                    <a:pt x="202" y="212"/>
                    <a:pt x="202" y="247"/>
                  </a:cubicBezTo>
                  <a:cubicBezTo>
                    <a:pt x="201" y="281"/>
                    <a:pt x="221" y="303"/>
                    <a:pt x="250" y="317"/>
                  </a:cubicBezTo>
                  <a:cubicBezTo>
                    <a:pt x="264" y="323"/>
                    <a:pt x="278" y="328"/>
                    <a:pt x="292" y="333"/>
                  </a:cubicBezTo>
                  <a:cubicBezTo>
                    <a:pt x="302" y="337"/>
                    <a:pt x="312" y="340"/>
                    <a:pt x="320" y="345"/>
                  </a:cubicBezTo>
                  <a:cubicBezTo>
                    <a:pt x="325" y="349"/>
                    <a:pt x="331" y="358"/>
                    <a:pt x="331" y="364"/>
                  </a:cubicBezTo>
                  <a:cubicBezTo>
                    <a:pt x="330" y="370"/>
                    <a:pt x="322" y="378"/>
                    <a:pt x="315" y="380"/>
                  </a:cubicBezTo>
                  <a:cubicBezTo>
                    <a:pt x="304" y="383"/>
                    <a:pt x="290" y="384"/>
                    <a:pt x="278" y="382"/>
                  </a:cubicBezTo>
                  <a:cubicBezTo>
                    <a:pt x="258" y="379"/>
                    <a:pt x="238" y="373"/>
                    <a:pt x="216" y="368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22"/>
            <p:cNvSpPr>
              <a:spLocks noEditPoints="1"/>
            </p:cNvSpPr>
            <p:nvPr/>
          </p:nvSpPr>
          <p:spPr bwMode="auto">
            <a:xfrm>
              <a:off x="-41275" y="1768476"/>
              <a:ext cx="2400300" cy="1189038"/>
            </a:xfrm>
            <a:custGeom>
              <a:avLst/>
              <a:gdLst>
                <a:gd name="T0" fmla="*/ 319 w 639"/>
                <a:gd name="T1" fmla="*/ 6 h 316"/>
                <a:gd name="T2" fmla="*/ 535 w 639"/>
                <a:gd name="T3" fmla="*/ 49 h 316"/>
                <a:gd name="T4" fmla="*/ 604 w 639"/>
                <a:gd name="T5" fmla="*/ 98 h 316"/>
                <a:gd name="T6" fmla="*/ 600 w 639"/>
                <a:gd name="T7" fmla="*/ 218 h 316"/>
                <a:gd name="T8" fmla="*/ 460 w 639"/>
                <a:gd name="T9" fmla="*/ 289 h 316"/>
                <a:gd name="T10" fmla="*/ 117 w 639"/>
                <a:gd name="T11" fmla="*/ 268 h 316"/>
                <a:gd name="T12" fmla="*/ 36 w 639"/>
                <a:gd name="T13" fmla="*/ 212 h 316"/>
                <a:gd name="T14" fmla="*/ 38 w 639"/>
                <a:gd name="T15" fmla="*/ 94 h 316"/>
                <a:gd name="T16" fmla="*/ 158 w 639"/>
                <a:gd name="T17" fmla="*/ 29 h 316"/>
                <a:gd name="T18" fmla="*/ 318 w 639"/>
                <a:gd name="T19" fmla="*/ 0 h 316"/>
                <a:gd name="T20" fmla="*/ 319 w 639"/>
                <a:gd name="T21" fmla="*/ 6 h 316"/>
                <a:gd name="T22" fmla="*/ 305 w 639"/>
                <a:gd name="T23" fmla="*/ 54 h 316"/>
                <a:gd name="T24" fmla="*/ 306 w 639"/>
                <a:gd name="T25" fmla="*/ 61 h 316"/>
                <a:gd name="T26" fmla="*/ 286 w 639"/>
                <a:gd name="T27" fmla="*/ 77 h 316"/>
                <a:gd name="T28" fmla="*/ 242 w 639"/>
                <a:gd name="T29" fmla="*/ 121 h 316"/>
                <a:gd name="T30" fmla="*/ 285 w 639"/>
                <a:gd name="T31" fmla="*/ 162 h 316"/>
                <a:gd name="T32" fmla="*/ 324 w 639"/>
                <a:gd name="T33" fmla="*/ 173 h 316"/>
                <a:gd name="T34" fmla="*/ 342 w 639"/>
                <a:gd name="T35" fmla="*/ 187 h 316"/>
                <a:gd name="T36" fmla="*/ 321 w 639"/>
                <a:gd name="T37" fmla="*/ 199 h 316"/>
                <a:gd name="T38" fmla="*/ 299 w 639"/>
                <a:gd name="T39" fmla="*/ 198 h 316"/>
                <a:gd name="T40" fmla="*/ 253 w 639"/>
                <a:gd name="T41" fmla="*/ 190 h 316"/>
                <a:gd name="T42" fmla="*/ 241 w 639"/>
                <a:gd name="T43" fmla="*/ 221 h 316"/>
                <a:gd name="T44" fmla="*/ 281 w 639"/>
                <a:gd name="T45" fmla="*/ 232 h 316"/>
                <a:gd name="T46" fmla="*/ 308 w 639"/>
                <a:gd name="T47" fmla="*/ 246 h 316"/>
                <a:gd name="T48" fmla="*/ 306 w 639"/>
                <a:gd name="T49" fmla="*/ 251 h 316"/>
                <a:gd name="T50" fmla="*/ 338 w 639"/>
                <a:gd name="T51" fmla="*/ 251 h 316"/>
                <a:gd name="T52" fmla="*/ 341 w 639"/>
                <a:gd name="T53" fmla="*/ 233 h 316"/>
                <a:gd name="T54" fmla="*/ 370 w 639"/>
                <a:gd name="T55" fmla="*/ 225 h 316"/>
                <a:gd name="T56" fmla="*/ 405 w 639"/>
                <a:gd name="T57" fmla="*/ 186 h 316"/>
                <a:gd name="T58" fmla="*/ 375 w 639"/>
                <a:gd name="T59" fmla="*/ 148 h 316"/>
                <a:gd name="T60" fmla="*/ 322 w 639"/>
                <a:gd name="T61" fmla="*/ 128 h 316"/>
                <a:gd name="T62" fmla="*/ 305 w 639"/>
                <a:gd name="T63" fmla="*/ 115 h 316"/>
                <a:gd name="T64" fmla="*/ 326 w 639"/>
                <a:gd name="T65" fmla="*/ 105 h 316"/>
                <a:gd name="T66" fmla="*/ 384 w 639"/>
                <a:gd name="T67" fmla="*/ 110 h 316"/>
                <a:gd name="T68" fmla="*/ 393 w 639"/>
                <a:gd name="T69" fmla="*/ 80 h 316"/>
                <a:gd name="T70" fmla="*/ 355 w 639"/>
                <a:gd name="T71" fmla="*/ 73 h 316"/>
                <a:gd name="T72" fmla="*/ 342 w 639"/>
                <a:gd name="T73" fmla="*/ 70 h 316"/>
                <a:gd name="T74" fmla="*/ 305 w 639"/>
                <a:gd name="T75" fmla="*/ 54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639" h="316">
                  <a:moveTo>
                    <a:pt x="319" y="6"/>
                  </a:moveTo>
                  <a:cubicBezTo>
                    <a:pt x="394" y="6"/>
                    <a:pt x="467" y="15"/>
                    <a:pt x="535" y="49"/>
                  </a:cubicBezTo>
                  <a:cubicBezTo>
                    <a:pt x="560" y="61"/>
                    <a:pt x="584" y="78"/>
                    <a:pt x="604" y="98"/>
                  </a:cubicBezTo>
                  <a:cubicBezTo>
                    <a:pt x="639" y="135"/>
                    <a:pt x="636" y="181"/>
                    <a:pt x="600" y="218"/>
                  </a:cubicBezTo>
                  <a:cubicBezTo>
                    <a:pt x="562" y="258"/>
                    <a:pt x="512" y="277"/>
                    <a:pt x="460" y="289"/>
                  </a:cubicBezTo>
                  <a:cubicBezTo>
                    <a:pt x="344" y="316"/>
                    <a:pt x="228" y="314"/>
                    <a:pt x="117" y="268"/>
                  </a:cubicBezTo>
                  <a:cubicBezTo>
                    <a:pt x="87" y="255"/>
                    <a:pt x="58" y="235"/>
                    <a:pt x="36" y="212"/>
                  </a:cubicBezTo>
                  <a:cubicBezTo>
                    <a:pt x="0" y="177"/>
                    <a:pt x="4" y="131"/>
                    <a:pt x="38" y="94"/>
                  </a:cubicBezTo>
                  <a:cubicBezTo>
                    <a:pt x="71" y="59"/>
                    <a:pt x="113" y="39"/>
                    <a:pt x="158" y="29"/>
                  </a:cubicBezTo>
                  <a:cubicBezTo>
                    <a:pt x="210" y="16"/>
                    <a:pt x="265" y="9"/>
                    <a:pt x="318" y="0"/>
                  </a:cubicBezTo>
                  <a:cubicBezTo>
                    <a:pt x="318" y="2"/>
                    <a:pt x="319" y="4"/>
                    <a:pt x="319" y="6"/>
                  </a:cubicBezTo>
                  <a:close/>
                  <a:moveTo>
                    <a:pt x="305" y="54"/>
                  </a:moveTo>
                  <a:cubicBezTo>
                    <a:pt x="306" y="57"/>
                    <a:pt x="306" y="59"/>
                    <a:pt x="306" y="61"/>
                  </a:cubicBezTo>
                  <a:cubicBezTo>
                    <a:pt x="300" y="66"/>
                    <a:pt x="293" y="74"/>
                    <a:pt x="286" y="77"/>
                  </a:cubicBezTo>
                  <a:cubicBezTo>
                    <a:pt x="259" y="87"/>
                    <a:pt x="241" y="103"/>
                    <a:pt x="242" y="121"/>
                  </a:cubicBezTo>
                  <a:cubicBezTo>
                    <a:pt x="244" y="147"/>
                    <a:pt x="265" y="155"/>
                    <a:pt x="285" y="162"/>
                  </a:cubicBezTo>
                  <a:cubicBezTo>
                    <a:pt x="298" y="167"/>
                    <a:pt x="311" y="168"/>
                    <a:pt x="324" y="173"/>
                  </a:cubicBezTo>
                  <a:cubicBezTo>
                    <a:pt x="331" y="176"/>
                    <a:pt x="336" y="182"/>
                    <a:pt x="342" y="187"/>
                  </a:cubicBezTo>
                  <a:cubicBezTo>
                    <a:pt x="335" y="191"/>
                    <a:pt x="328" y="197"/>
                    <a:pt x="321" y="199"/>
                  </a:cubicBezTo>
                  <a:cubicBezTo>
                    <a:pt x="314" y="200"/>
                    <a:pt x="306" y="199"/>
                    <a:pt x="299" y="198"/>
                  </a:cubicBezTo>
                  <a:cubicBezTo>
                    <a:pt x="284" y="196"/>
                    <a:pt x="269" y="193"/>
                    <a:pt x="253" y="190"/>
                  </a:cubicBezTo>
                  <a:cubicBezTo>
                    <a:pt x="249" y="200"/>
                    <a:pt x="245" y="209"/>
                    <a:pt x="241" y="221"/>
                  </a:cubicBezTo>
                  <a:cubicBezTo>
                    <a:pt x="256" y="225"/>
                    <a:pt x="269" y="227"/>
                    <a:pt x="281" y="232"/>
                  </a:cubicBezTo>
                  <a:cubicBezTo>
                    <a:pt x="290" y="235"/>
                    <a:pt x="299" y="241"/>
                    <a:pt x="308" y="246"/>
                  </a:cubicBezTo>
                  <a:cubicBezTo>
                    <a:pt x="307" y="248"/>
                    <a:pt x="306" y="250"/>
                    <a:pt x="306" y="251"/>
                  </a:cubicBezTo>
                  <a:cubicBezTo>
                    <a:pt x="316" y="251"/>
                    <a:pt x="327" y="251"/>
                    <a:pt x="338" y="251"/>
                  </a:cubicBezTo>
                  <a:cubicBezTo>
                    <a:pt x="339" y="245"/>
                    <a:pt x="340" y="238"/>
                    <a:pt x="341" y="233"/>
                  </a:cubicBezTo>
                  <a:cubicBezTo>
                    <a:pt x="352" y="230"/>
                    <a:pt x="361" y="228"/>
                    <a:pt x="370" y="225"/>
                  </a:cubicBezTo>
                  <a:cubicBezTo>
                    <a:pt x="389" y="218"/>
                    <a:pt x="404" y="207"/>
                    <a:pt x="405" y="186"/>
                  </a:cubicBezTo>
                  <a:cubicBezTo>
                    <a:pt x="405" y="166"/>
                    <a:pt x="391" y="155"/>
                    <a:pt x="375" y="148"/>
                  </a:cubicBezTo>
                  <a:cubicBezTo>
                    <a:pt x="358" y="140"/>
                    <a:pt x="339" y="136"/>
                    <a:pt x="322" y="128"/>
                  </a:cubicBezTo>
                  <a:cubicBezTo>
                    <a:pt x="316" y="126"/>
                    <a:pt x="311" y="119"/>
                    <a:pt x="305" y="115"/>
                  </a:cubicBezTo>
                  <a:cubicBezTo>
                    <a:pt x="312" y="111"/>
                    <a:pt x="319" y="104"/>
                    <a:pt x="326" y="105"/>
                  </a:cubicBezTo>
                  <a:cubicBezTo>
                    <a:pt x="345" y="105"/>
                    <a:pt x="364" y="108"/>
                    <a:pt x="384" y="110"/>
                  </a:cubicBezTo>
                  <a:cubicBezTo>
                    <a:pt x="387" y="100"/>
                    <a:pt x="390" y="91"/>
                    <a:pt x="393" y="80"/>
                  </a:cubicBezTo>
                  <a:cubicBezTo>
                    <a:pt x="379" y="77"/>
                    <a:pt x="367" y="75"/>
                    <a:pt x="355" y="73"/>
                  </a:cubicBezTo>
                  <a:cubicBezTo>
                    <a:pt x="350" y="72"/>
                    <a:pt x="342" y="72"/>
                    <a:pt x="342" y="70"/>
                  </a:cubicBezTo>
                  <a:cubicBezTo>
                    <a:pt x="338" y="43"/>
                    <a:pt x="318" y="57"/>
                    <a:pt x="305" y="5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23"/>
            <p:cNvSpPr>
              <a:spLocks noEditPoints="1"/>
            </p:cNvSpPr>
            <p:nvPr/>
          </p:nvSpPr>
          <p:spPr bwMode="auto">
            <a:xfrm>
              <a:off x="2520950" y="1588"/>
              <a:ext cx="2397125" cy="1176338"/>
            </a:xfrm>
            <a:custGeom>
              <a:avLst/>
              <a:gdLst>
                <a:gd name="T0" fmla="*/ 319 w 638"/>
                <a:gd name="T1" fmla="*/ 0 h 313"/>
                <a:gd name="T2" fmla="*/ 535 w 638"/>
                <a:gd name="T3" fmla="*/ 47 h 313"/>
                <a:gd name="T4" fmla="*/ 602 w 638"/>
                <a:gd name="T5" fmla="*/ 93 h 313"/>
                <a:gd name="T6" fmla="*/ 601 w 638"/>
                <a:gd name="T7" fmla="*/ 215 h 313"/>
                <a:gd name="T8" fmla="*/ 459 w 638"/>
                <a:gd name="T9" fmla="*/ 287 h 313"/>
                <a:gd name="T10" fmla="*/ 116 w 638"/>
                <a:gd name="T11" fmla="*/ 265 h 313"/>
                <a:gd name="T12" fmla="*/ 42 w 638"/>
                <a:gd name="T13" fmla="*/ 217 h 313"/>
                <a:gd name="T14" fmla="*/ 42 w 638"/>
                <a:gd name="T15" fmla="*/ 89 h 313"/>
                <a:gd name="T16" fmla="*/ 187 w 638"/>
                <a:gd name="T17" fmla="*/ 19 h 313"/>
                <a:gd name="T18" fmla="*/ 319 w 638"/>
                <a:gd name="T19" fmla="*/ 0 h 313"/>
                <a:gd name="T20" fmla="*/ 339 w 638"/>
                <a:gd name="T21" fmla="*/ 52 h 313"/>
                <a:gd name="T22" fmla="*/ 304 w 638"/>
                <a:gd name="T23" fmla="*/ 52 h 313"/>
                <a:gd name="T24" fmla="*/ 285 w 638"/>
                <a:gd name="T25" fmla="*/ 76 h 313"/>
                <a:gd name="T26" fmla="*/ 262 w 638"/>
                <a:gd name="T27" fmla="*/ 87 h 313"/>
                <a:gd name="T28" fmla="*/ 265 w 638"/>
                <a:gd name="T29" fmla="*/ 151 h 313"/>
                <a:gd name="T30" fmla="*/ 313 w 638"/>
                <a:gd name="T31" fmla="*/ 168 h 313"/>
                <a:gd name="T32" fmla="*/ 340 w 638"/>
                <a:gd name="T33" fmla="*/ 186 h 313"/>
                <a:gd name="T34" fmla="*/ 306 w 638"/>
                <a:gd name="T35" fmla="*/ 196 h 313"/>
                <a:gd name="T36" fmla="*/ 253 w 638"/>
                <a:gd name="T37" fmla="*/ 188 h 313"/>
                <a:gd name="T38" fmla="*/ 241 w 638"/>
                <a:gd name="T39" fmla="*/ 219 h 313"/>
                <a:gd name="T40" fmla="*/ 300 w 638"/>
                <a:gd name="T41" fmla="*/ 233 h 313"/>
                <a:gd name="T42" fmla="*/ 304 w 638"/>
                <a:gd name="T43" fmla="*/ 249 h 313"/>
                <a:gd name="T44" fmla="*/ 339 w 638"/>
                <a:gd name="T45" fmla="*/ 249 h 313"/>
                <a:gd name="T46" fmla="*/ 342 w 638"/>
                <a:gd name="T47" fmla="*/ 231 h 313"/>
                <a:gd name="T48" fmla="*/ 372 w 638"/>
                <a:gd name="T49" fmla="*/ 222 h 313"/>
                <a:gd name="T50" fmla="*/ 404 w 638"/>
                <a:gd name="T51" fmla="*/ 186 h 313"/>
                <a:gd name="T52" fmla="*/ 376 w 638"/>
                <a:gd name="T53" fmla="*/ 146 h 313"/>
                <a:gd name="T54" fmla="*/ 320 w 638"/>
                <a:gd name="T55" fmla="*/ 126 h 313"/>
                <a:gd name="T56" fmla="*/ 305 w 638"/>
                <a:gd name="T57" fmla="*/ 113 h 313"/>
                <a:gd name="T58" fmla="*/ 324 w 638"/>
                <a:gd name="T59" fmla="*/ 103 h 313"/>
                <a:gd name="T60" fmla="*/ 384 w 638"/>
                <a:gd name="T61" fmla="*/ 108 h 313"/>
                <a:gd name="T62" fmla="*/ 394 w 638"/>
                <a:gd name="T63" fmla="*/ 77 h 313"/>
                <a:gd name="T64" fmla="*/ 342 w 638"/>
                <a:gd name="T65" fmla="*/ 68 h 313"/>
                <a:gd name="T66" fmla="*/ 339 w 638"/>
                <a:gd name="T67" fmla="*/ 52 h 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38" h="313">
                  <a:moveTo>
                    <a:pt x="319" y="0"/>
                  </a:moveTo>
                  <a:cubicBezTo>
                    <a:pt x="394" y="4"/>
                    <a:pt x="468" y="13"/>
                    <a:pt x="535" y="47"/>
                  </a:cubicBezTo>
                  <a:cubicBezTo>
                    <a:pt x="559" y="59"/>
                    <a:pt x="582" y="75"/>
                    <a:pt x="602" y="93"/>
                  </a:cubicBezTo>
                  <a:cubicBezTo>
                    <a:pt x="638" y="129"/>
                    <a:pt x="637" y="177"/>
                    <a:pt x="601" y="215"/>
                  </a:cubicBezTo>
                  <a:cubicBezTo>
                    <a:pt x="563" y="255"/>
                    <a:pt x="513" y="275"/>
                    <a:pt x="459" y="287"/>
                  </a:cubicBezTo>
                  <a:cubicBezTo>
                    <a:pt x="343" y="313"/>
                    <a:pt x="228" y="311"/>
                    <a:pt x="116" y="265"/>
                  </a:cubicBezTo>
                  <a:cubicBezTo>
                    <a:pt x="89" y="254"/>
                    <a:pt x="63" y="237"/>
                    <a:pt x="42" y="217"/>
                  </a:cubicBezTo>
                  <a:cubicBezTo>
                    <a:pt x="0" y="179"/>
                    <a:pt x="1" y="129"/>
                    <a:pt x="42" y="89"/>
                  </a:cubicBezTo>
                  <a:cubicBezTo>
                    <a:pt x="82" y="49"/>
                    <a:pt x="133" y="30"/>
                    <a:pt x="187" y="19"/>
                  </a:cubicBezTo>
                  <a:cubicBezTo>
                    <a:pt x="230" y="10"/>
                    <a:pt x="275" y="6"/>
                    <a:pt x="319" y="0"/>
                  </a:cubicBezTo>
                  <a:close/>
                  <a:moveTo>
                    <a:pt x="339" y="52"/>
                  </a:moveTo>
                  <a:cubicBezTo>
                    <a:pt x="326" y="52"/>
                    <a:pt x="316" y="52"/>
                    <a:pt x="304" y="52"/>
                  </a:cubicBezTo>
                  <a:cubicBezTo>
                    <a:pt x="305" y="66"/>
                    <a:pt x="300" y="74"/>
                    <a:pt x="285" y="76"/>
                  </a:cubicBezTo>
                  <a:cubicBezTo>
                    <a:pt x="277" y="77"/>
                    <a:pt x="269" y="82"/>
                    <a:pt x="262" y="87"/>
                  </a:cubicBezTo>
                  <a:cubicBezTo>
                    <a:pt x="235" y="106"/>
                    <a:pt x="236" y="135"/>
                    <a:pt x="265" y="151"/>
                  </a:cubicBezTo>
                  <a:cubicBezTo>
                    <a:pt x="280" y="159"/>
                    <a:pt x="297" y="162"/>
                    <a:pt x="313" y="168"/>
                  </a:cubicBezTo>
                  <a:cubicBezTo>
                    <a:pt x="324" y="172"/>
                    <a:pt x="343" y="169"/>
                    <a:pt x="340" y="186"/>
                  </a:cubicBezTo>
                  <a:cubicBezTo>
                    <a:pt x="340" y="191"/>
                    <a:pt x="318" y="196"/>
                    <a:pt x="306" y="196"/>
                  </a:cubicBezTo>
                  <a:cubicBezTo>
                    <a:pt x="288" y="196"/>
                    <a:pt x="271" y="191"/>
                    <a:pt x="253" y="188"/>
                  </a:cubicBezTo>
                  <a:cubicBezTo>
                    <a:pt x="249" y="198"/>
                    <a:pt x="246" y="207"/>
                    <a:pt x="241" y="219"/>
                  </a:cubicBezTo>
                  <a:cubicBezTo>
                    <a:pt x="261" y="224"/>
                    <a:pt x="280" y="228"/>
                    <a:pt x="300" y="233"/>
                  </a:cubicBezTo>
                  <a:cubicBezTo>
                    <a:pt x="301" y="237"/>
                    <a:pt x="303" y="242"/>
                    <a:pt x="304" y="249"/>
                  </a:cubicBezTo>
                  <a:cubicBezTo>
                    <a:pt x="316" y="249"/>
                    <a:pt x="327" y="249"/>
                    <a:pt x="339" y="249"/>
                  </a:cubicBezTo>
                  <a:cubicBezTo>
                    <a:pt x="340" y="242"/>
                    <a:pt x="341" y="236"/>
                    <a:pt x="342" y="231"/>
                  </a:cubicBezTo>
                  <a:cubicBezTo>
                    <a:pt x="353" y="228"/>
                    <a:pt x="363" y="226"/>
                    <a:pt x="372" y="222"/>
                  </a:cubicBezTo>
                  <a:cubicBezTo>
                    <a:pt x="388" y="215"/>
                    <a:pt x="403" y="206"/>
                    <a:pt x="404" y="186"/>
                  </a:cubicBezTo>
                  <a:cubicBezTo>
                    <a:pt x="406" y="165"/>
                    <a:pt x="393" y="154"/>
                    <a:pt x="376" y="146"/>
                  </a:cubicBezTo>
                  <a:cubicBezTo>
                    <a:pt x="358" y="138"/>
                    <a:pt x="339" y="133"/>
                    <a:pt x="320" y="126"/>
                  </a:cubicBezTo>
                  <a:cubicBezTo>
                    <a:pt x="314" y="123"/>
                    <a:pt x="310" y="117"/>
                    <a:pt x="305" y="113"/>
                  </a:cubicBezTo>
                  <a:cubicBezTo>
                    <a:pt x="311" y="109"/>
                    <a:pt x="318" y="102"/>
                    <a:pt x="324" y="103"/>
                  </a:cubicBezTo>
                  <a:cubicBezTo>
                    <a:pt x="344" y="103"/>
                    <a:pt x="363" y="106"/>
                    <a:pt x="384" y="108"/>
                  </a:cubicBezTo>
                  <a:cubicBezTo>
                    <a:pt x="387" y="99"/>
                    <a:pt x="390" y="90"/>
                    <a:pt x="394" y="77"/>
                  </a:cubicBezTo>
                  <a:cubicBezTo>
                    <a:pt x="375" y="74"/>
                    <a:pt x="359" y="71"/>
                    <a:pt x="342" y="68"/>
                  </a:cubicBezTo>
                  <a:cubicBezTo>
                    <a:pt x="341" y="63"/>
                    <a:pt x="340" y="58"/>
                    <a:pt x="339" y="52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24"/>
            <p:cNvSpPr>
              <a:spLocks/>
            </p:cNvSpPr>
            <p:nvPr/>
          </p:nvSpPr>
          <p:spPr bwMode="auto">
            <a:xfrm>
              <a:off x="-7938" y="3911601"/>
              <a:ext cx="2344738" cy="801688"/>
            </a:xfrm>
            <a:custGeom>
              <a:avLst/>
              <a:gdLst>
                <a:gd name="T0" fmla="*/ 617 w 624"/>
                <a:gd name="T1" fmla="*/ 1 h 213"/>
                <a:gd name="T2" fmla="*/ 541 w 624"/>
                <a:gd name="T3" fmla="*/ 158 h 213"/>
                <a:gd name="T4" fmla="*/ 350 w 624"/>
                <a:gd name="T5" fmla="*/ 207 h 213"/>
                <a:gd name="T6" fmla="*/ 78 w 624"/>
                <a:gd name="T7" fmla="*/ 157 h 213"/>
                <a:gd name="T8" fmla="*/ 41 w 624"/>
                <a:gd name="T9" fmla="*/ 131 h 213"/>
                <a:gd name="T10" fmla="*/ 3 w 624"/>
                <a:gd name="T11" fmla="*/ 48 h 213"/>
                <a:gd name="T12" fmla="*/ 3 w 624"/>
                <a:gd name="T13" fmla="*/ 0 h 213"/>
                <a:gd name="T14" fmla="*/ 312 w 624"/>
                <a:gd name="T15" fmla="*/ 94 h 213"/>
                <a:gd name="T16" fmla="*/ 617 w 624"/>
                <a:gd name="T17" fmla="*/ 1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24" h="213">
                  <a:moveTo>
                    <a:pt x="617" y="1"/>
                  </a:moveTo>
                  <a:cubicBezTo>
                    <a:pt x="624" y="78"/>
                    <a:pt x="622" y="112"/>
                    <a:pt x="541" y="158"/>
                  </a:cubicBezTo>
                  <a:cubicBezTo>
                    <a:pt x="482" y="192"/>
                    <a:pt x="417" y="204"/>
                    <a:pt x="350" y="207"/>
                  </a:cubicBezTo>
                  <a:cubicBezTo>
                    <a:pt x="255" y="213"/>
                    <a:pt x="164" y="202"/>
                    <a:pt x="78" y="157"/>
                  </a:cubicBezTo>
                  <a:cubicBezTo>
                    <a:pt x="65" y="150"/>
                    <a:pt x="53" y="141"/>
                    <a:pt x="41" y="131"/>
                  </a:cubicBezTo>
                  <a:cubicBezTo>
                    <a:pt x="15" y="110"/>
                    <a:pt x="0" y="83"/>
                    <a:pt x="3" y="48"/>
                  </a:cubicBezTo>
                  <a:cubicBezTo>
                    <a:pt x="4" y="33"/>
                    <a:pt x="3" y="19"/>
                    <a:pt x="3" y="0"/>
                  </a:cubicBezTo>
                  <a:cubicBezTo>
                    <a:pt x="96" y="73"/>
                    <a:pt x="201" y="94"/>
                    <a:pt x="312" y="94"/>
                  </a:cubicBezTo>
                  <a:cubicBezTo>
                    <a:pt x="422" y="93"/>
                    <a:pt x="527" y="73"/>
                    <a:pt x="617" y="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25"/>
            <p:cNvSpPr>
              <a:spLocks/>
            </p:cNvSpPr>
            <p:nvPr/>
          </p:nvSpPr>
          <p:spPr bwMode="auto">
            <a:xfrm>
              <a:off x="-11113" y="2727326"/>
              <a:ext cx="2373313" cy="815975"/>
            </a:xfrm>
            <a:custGeom>
              <a:avLst/>
              <a:gdLst>
                <a:gd name="T0" fmla="*/ 4 w 632"/>
                <a:gd name="T1" fmla="*/ 0 h 217"/>
                <a:gd name="T2" fmla="*/ 616 w 632"/>
                <a:gd name="T3" fmla="*/ 3 h 217"/>
                <a:gd name="T4" fmla="*/ 584 w 632"/>
                <a:gd name="T5" fmla="*/ 129 h 217"/>
                <a:gd name="T6" fmla="*/ 440 w 632"/>
                <a:gd name="T7" fmla="*/ 194 h 217"/>
                <a:gd name="T8" fmla="*/ 123 w 632"/>
                <a:gd name="T9" fmla="*/ 176 h 217"/>
                <a:gd name="T10" fmla="*/ 47 w 632"/>
                <a:gd name="T11" fmla="*/ 134 h 217"/>
                <a:gd name="T12" fmla="*/ 4 w 632"/>
                <a:gd name="T13" fmla="*/ 45 h 217"/>
                <a:gd name="T14" fmla="*/ 4 w 632"/>
                <a:gd name="T15" fmla="*/ 0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32" h="217">
                  <a:moveTo>
                    <a:pt x="4" y="0"/>
                  </a:moveTo>
                  <a:cubicBezTo>
                    <a:pt x="146" y="125"/>
                    <a:pt x="478" y="125"/>
                    <a:pt x="616" y="3"/>
                  </a:cubicBezTo>
                  <a:cubicBezTo>
                    <a:pt x="632" y="45"/>
                    <a:pt x="619" y="98"/>
                    <a:pt x="584" y="129"/>
                  </a:cubicBezTo>
                  <a:cubicBezTo>
                    <a:pt x="542" y="165"/>
                    <a:pt x="492" y="183"/>
                    <a:pt x="440" y="194"/>
                  </a:cubicBezTo>
                  <a:cubicBezTo>
                    <a:pt x="333" y="217"/>
                    <a:pt x="227" y="214"/>
                    <a:pt x="123" y="176"/>
                  </a:cubicBezTo>
                  <a:cubicBezTo>
                    <a:pt x="96" y="166"/>
                    <a:pt x="71" y="151"/>
                    <a:pt x="47" y="134"/>
                  </a:cubicBezTo>
                  <a:cubicBezTo>
                    <a:pt x="17" y="113"/>
                    <a:pt x="0" y="84"/>
                    <a:pt x="4" y="45"/>
                  </a:cubicBezTo>
                  <a:cubicBezTo>
                    <a:pt x="5" y="31"/>
                    <a:pt x="4" y="17"/>
                    <a:pt x="4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26"/>
            <p:cNvSpPr>
              <a:spLocks/>
            </p:cNvSpPr>
            <p:nvPr/>
          </p:nvSpPr>
          <p:spPr bwMode="auto">
            <a:xfrm>
              <a:off x="-19050" y="3317876"/>
              <a:ext cx="2378075" cy="800100"/>
            </a:xfrm>
            <a:custGeom>
              <a:avLst/>
              <a:gdLst>
                <a:gd name="T0" fmla="*/ 6 w 633"/>
                <a:gd name="T1" fmla="*/ 0 h 213"/>
                <a:gd name="T2" fmla="*/ 315 w 633"/>
                <a:gd name="T3" fmla="*/ 95 h 213"/>
                <a:gd name="T4" fmla="*/ 619 w 633"/>
                <a:gd name="T5" fmla="*/ 2 h 213"/>
                <a:gd name="T6" fmla="*/ 543 w 633"/>
                <a:gd name="T7" fmla="*/ 159 h 213"/>
                <a:gd name="T8" fmla="*/ 371 w 633"/>
                <a:gd name="T9" fmla="*/ 206 h 213"/>
                <a:gd name="T10" fmla="*/ 103 w 633"/>
                <a:gd name="T11" fmla="*/ 168 h 213"/>
                <a:gd name="T12" fmla="*/ 68 w 633"/>
                <a:gd name="T13" fmla="*/ 149 h 213"/>
                <a:gd name="T14" fmla="*/ 6 w 633"/>
                <a:gd name="T15" fmla="*/ 35 h 213"/>
                <a:gd name="T16" fmla="*/ 6 w 633"/>
                <a:gd name="T17" fmla="*/ 0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33" h="213">
                  <a:moveTo>
                    <a:pt x="6" y="0"/>
                  </a:moveTo>
                  <a:cubicBezTo>
                    <a:pt x="98" y="75"/>
                    <a:pt x="204" y="95"/>
                    <a:pt x="315" y="95"/>
                  </a:cubicBezTo>
                  <a:cubicBezTo>
                    <a:pt x="425" y="94"/>
                    <a:pt x="530" y="75"/>
                    <a:pt x="619" y="2"/>
                  </a:cubicBezTo>
                  <a:cubicBezTo>
                    <a:pt x="633" y="78"/>
                    <a:pt x="611" y="123"/>
                    <a:pt x="543" y="159"/>
                  </a:cubicBezTo>
                  <a:cubicBezTo>
                    <a:pt x="489" y="187"/>
                    <a:pt x="431" y="201"/>
                    <a:pt x="371" y="206"/>
                  </a:cubicBezTo>
                  <a:cubicBezTo>
                    <a:pt x="279" y="213"/>
                    <a:pt x="189" y="206"/>
                    <a:pt x="103" y="168"/>
                  </a:cubicBezTo>
                  <a:cubicBezTo>
                    <a:pt x="91" y="162"/>
                    <a:pt x="79" y="156"/>
                    <a:pt x="68" y="149"/>
                  </a:cubicBezTo>
                  <a:cubicBezTo>
                    <a:pt x="26" y="123"/>
                    <a:pt x="0" y="88"/>
                    <a:pt x="6" y="35"/>
                  </a:cubicBezTo>
                  <a:cubicBezTo>
                    <a:pt x="7" y="25"/>
                    <a:pt x="6" y="14"/>
                    <a:pt x="6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27"/>
            <p:cNvSpPr>
              <a:spLocks/>
            </p:cNvSpPr>
            <p:nvPr/>
          </p:nvSpPr>
          <p:spPr bwMode="auto">
            <a:xfrm>
              <a:off x="2554288" y="949326"/>
              <a:ext cx="2344738" cy="800100"/>
            </a:xfrm>
            <a:custGeom>
              <a:avLst/>
              <a:gdLst>
                <a:gd name="T0" fmla="*/ 3 w 624"/>
                <a:gd name="T1" fmla="*/ 0 h 213"/>
                <a:gd name="T2" fmla="*/ 616 w 624"/>
                <a:gd name="T3" fmla="*/ 3 h 213"/>
                <a:gd name="T4" fmla="*/ 555 w 624"/>
                <a:gd name="T5" fmla="*/ 150 h 213"/>
                <a:gd name="T6" fmla="*/ 351 w 624"/>
                <a:gd name="T7" fmla="*/ 207 h 213"/>
                <a:gd name="T8" fmla="*/ 87 w 624"/>
                <a:gd name="T9" fmla="*/ 162 h 213"/>
                <a:gd name="T10" fmla="*/ 44 w 624"/>
                <a:gd name="T11" fmla="*/ 134 h 213"/>
                <a:gd name="T12" fmla="*/ 3 w 624"/>
                <a:gd name="T13" fmla="*/ 47 h 213"/>
                <a:gd name="T14" fmla="*/ 3 w 624"/>
                <a:gd name="T15" fmla="*/ 0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24" h="213">
                  <a:moveTo>
                    <a:pt x="3" y="0"/>
                  </a:moveTo>
                  <a:cubicBezTo>
                    <a:pt x="139" y="124"/>
                    <a:pt x="478" y="128"/>
                    <a:pt x="616" y="3"/>
                  </a:cubicBezTo>
                  <a:cubicBezTo>
                    <a:pt x="624" y="76"/>
                    <a:pt x="622" y="108"/>
                    <a:pt x="555" y="150"/>
                  </a:cubicBezTo>
                  <a:cubicBezTo>
                    <a:pt x="493" y="189"/>
                    <a:pt x="423" y="203"/>
                    <a:pt x="351" y="207"/>
                  </a:cubicBezTo>
                  <a:cubicBezTo>
                    <a:pt x="260" y="213"/>
                    <a:pt x="171" y="203"/>
                    <a:pt x="87" y="162"/>
                  </a:cubicBezTo>
                  <a:cubicBezTo>
                    <a:pt x="72" y="154"/>
                    <a:pt x="57" y="144"/>
                    <a:pt x="44" y="134"/>
                  </a:cubicBezTo>
                  <a:cubicBezTo>
                    <a:pt x="16" y="112"/>
                    <a:pt x="0" y="84"/>
                    <a:pt x="3" y="47"/>
                  </a:cubicBezTo>
                  <a:cubicBezTo>
                    <a:pt x="4" y="33"/>
                    <a:pt x="3" y="18"/>
                    <a:pt x="3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28"/>
            <p:cNvSpPr>
              <a:spLocks/>
            </p:cNvSpPr>
            <p:nvPr/>
          </p:nvSpPr>
          <p:spPr bwMode="auto">
            <a:xfrm>
              <a:off x="2546350" y="1546226"/>
              <a:ext cx="2352675" cy="804863"/>
            </a:xfrm>
            <a:custGeom>
              <a:avLst/>
              <a:gdLst>
                <a:gd name="T0" fmla="*/ 6 w 626"/>
                <a:gd name="T1" fmla="*/ 0 h 214"/>
                <a:gd name="T2" fmla="*/ 618 w 626"/>
                <a:gd name="T3" fmla="*/ 1 h 214"/>
                <a:gd name="T4" fmla="*/ 572 w 626"/>
                <a:gd name="T5" fmla="*/ 138 h 214"/>
                <a:gd name="T6" fmla="*/ 402 w 626"/>
                <a:gd name="T7" fmla="*/ 201 h 214"/>
                <a:gd name="T8" fmla="*/ 124 w 626"/>
                <a:gd name="T9" fmla="*/ 176 h 214"/>
                <a:gd name="T10" fmla="*/ 108 w 626"/>
                <a:gd name="T11" fmla="*/ 169 h 214"/>
                <a:gd name="T12" fmla="*/ 6 w 626"/>
                <a:gd name="T13" fmla="*/ 0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26" h="214">
                  <a:moveTo>
                    <a:pt x="6" y="0"/>
                  </a:moveTo>
                  <a:cubicBezTo>
                    <a:pt x="150" y="127"/>
                    <a:pt x="484" y="122"/>
                    <a:pt x="618" y="1"/>
                  </a:cubicBezTo>
                  <a:cubicBezTo>
                    <a:pt x="626" y="69"/>
                    <a:pt x="624" y="99"/>
                    <a:pt x="572" y="138"/>
                  </a:cubicBezTo>
                  <a:cubicBezTo>
                    <a:pt x="522" y="176"/>
                    <a:pt x="463" y="192"/>
                    <a:pt x="402" y="201"/>
                  </a:cubicBezTo>
                  <a:cubicBezTo>
                    <a:pt x="307" y="214"/>
                    <a:pt x="215" y="208"/>
                    <a:pt x="124" y="176"/>
                  </a:cubicBezTo>
                  <a:cubicBezTo>
                    <a:pt x="119" y="174"/>
                    <a:pt x="113" y="172"/>
                    <a:pt x="108" y="169"/>
                  </a:cubicBezTo>
                  <a:cubicBezTo>
                    <a:pt x="22" y="132"/>
                    <a:pt x="0" y="96"/>
                    <a:pt x="6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29"/>
            <p:cNvSpPr>
              <a:spLocks/>
            </p:cNvSpPr>
            <p:nvPr/>
          </p:nvSpPr>
          <p:spPr bwMode="auto">
            <a:xfrm>
              <a:off x="2546350" y="2136776"/>
              <a:ext cx="1489075" cy="782638"/>
            </a:xfrm>
            <a:custGeom>
              <a:avLst/>
              <a:gdLst>
                <a:gd name="T0" fmla="*/ 5 w 396"/>
                <a:gd name="T1" fmla="*/ 0 h 208"/>
                <a:gd name="T2" fmla="*/ 396 w 396"/>
                <a:gd name="T3" fmla="*/ 90 h 208"/>
                <a:gd name="T4" fmla="*/ 316 w 396"/>
                <a:gd name="T5" fmla="*/ 202 h 208"/>
                <a:gd name="T6" fmla="*/ 302 w 396"/>
                <a:gd name="T7" fmla="*/ 207 h 208"/>
                <a:gd name="T8" fmla="*/ 100 w 396"/>
                <a:gd name="T9" fmla="*/ 166 h 208"/>
                <a:gd name="T10" fmla="*/ 57 w 396"/>
                <a:gd name="T11" fmla="*/ 141 h 208"/>
                <a:gd name="T12" fmla="*/ 5 w 396"/>
                <a:gd name="T13" fmla="*/ 41 h 208"/>
                <a:gd name="T14" fmla="*/ 5 w 396"/>
                <a:gd name="T15" fmla="*/ 0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6" h="208">
                  <a:moveTo>
                    <a:pt x="5" y="0"/>
                  </a:moveTo>
                  <a:cubicBezTo>
                    <a:pt x="124" y="92"/>
                    <a:pt x="259" y="101"/>
                    <a:pt x="396" y="90"/>
                  </a:cubicBezTo>
                  <a:cubicBezTo>
                    <a:pt x="370" y="127"/>
                    <a:pt x="343" y="164"/>
                    <a:pt x="316" y="202"/>
                  </a:cubicBezTo>
                  <a:cubicBezTo>
                    <a:pt x="313" y="205"/>
                    <a:pt x="307" y="208"/>
                    <a:pt x="302" y="207"/>
                  </a:cubicBezTo>
                  <a:cubicBezTo>
                    <a:pt x="233" y="206"/>
                    <a:pt x="164" y="196"/>
                    <a:pt x="100" y="166"/>
                  </a:cubicBezTo>
                  <a:cubicBezTo>
                    <a:pt x="85" y="159"/>
                    <a:pt x="71" y="151"/>
                    <a:pt x="57" y="141"/>
                  </a:cubicBezTo>
                  <a:cubicBezTo>
                    <a:pt x="23" y="117"/>
                    <a:pt x="0" y="86"/>
                    <a:pt x="5" y="41"/>
                  </a:cubicBezTo>
                  <a:cubicBezTo>
                    <a:pt x="6" y="28"/>
                    <a:pt x="5" y="15"/>
                    <a:pt x="5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30"/>
            <p:cNvSpPr>
              <a:spLocks/>
            </p:cNvSpPr>
            <p:nvPr/>
          </p:nvSpPr>
          <p:spPr bwMode="auto">
            <a:xfrm>
              <a:off x="2554288" y="3908426"/>
              <a:ext cx="1435100" cy="785813"/>
            </a:xfrm>
            <a:custGeom>
              <a:avLst/>
              <a:gdLst>
                <a:gd name="T0" fmla="*/ 3 w 382"/>
                <a:gd name="T1" fmla="*/ 0 h 209"/>
                <a:gd name="T2" fmla="*/ 289 w 382"/>
                <a:gd name="T3" fmla="*/ 94 h 209"/>
                <a:gd name="T4" fmla="*/ 316 w 382"/>
                <a:gd name="T5" fmla="*/ 110 h 209"/>
                <a:gd name="T6" fmla="*/ 382 w 382"/>
                <a:gd name="T7" fmla="*/ 207 h 209"/>
                <a:gd name="T8" fmla="*/ 250 w 382"/>
                <a:gd name="T9" fmla="*/ 206 h 209"/>
                <a:gd name="T10" fmla="*/ 86 w 382"/>
                <a:gd name="T11" fmla="*/ 162 h 209"/>
                <a:gd name="T12" fmla="*/ 45 w 382"/>
                <a:gd name="T13" fmla="*/ 136 h 209"/>
                <a:gd name="T14" fmla="*/ 3 w 382"/>
                <a:gd name="T15" fmla="*/ 47 h 209"/>
                <a:gd name="T16" fmla="*/ 3 w 382"/>
                <a:gd name="T17" fmla="*/ 0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2" h="209">
                  <a:moveTo>
                    <a:pt x="3" y="0"/>
                  </a:moveTo>
                  <a:cubicBezTo>
                    <a:pt x="89" y="71"/>
                    <a:pt x="187" y="90"/>
                    <a:pt x="289" y="94"/>
                  </a:cubicBezTo>
                  <a:cubicBezTo>
                    <a:pt x="302" y="95"/>
                    <a:pt x="309" y="99"/>
                    <a:pt x="316" y="110"/>
                  </a:cubicBezTo>
                  <a:cubicBezTo>
                    <a:pt x="336" y="142"/>
                    <a:pt x="359" y="173"/>
                    <a:pt x="382" y="207"/>
                  </a:cubicBezTo>
                  <a:cubicBezTo>
                    <a:pt x="338" y="207"/>
                    <a:pt x="294" y="209"/>
                    <a:pt x="250" y="206"/>
                  </a:cubicBezTo>
                  <a:cubicBezTo>
                    <a:pt x="193" y="203"/>
                    <a:pt x="137" y="189"/>
                    <a:pt x="86" y="162"/>
                  </a:cubicBezTo>
                  <a:cubicBezTo>
                    <a:pt x="71" y="155"/>
                    <a:pt x="58" y="146"/>
                    <a:pt x="45" y="136"/>
                  </a:cubicBezTo>
                  <a:cubicBezTo>
                    <a:pt x="17" y="113"/>
                    <a:pt x="0" y="85"/>
                    <a:pt x="3" y="47"/>
                  </a:cubicBezTo>
                  <a:cubicBezTo>
                    <a:pt x="4" y="32"/>
                    <a:pt x="3" y="18"/>
                    <a:pt x="3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31"/>
            <p:cNvSpPr>
              <a:spLocks/>
            </p:cNvSpPr>
            <p:nvPr/>
          </p:nvSpPr>
          <p:spPr bwMode="auto">
            <a:xfrm>
              <a:off x="2554288" y="2724151"/>
              <a:ext cx="1082675" cy="777875"/>
            </a:xfrm>
            <a:custGeom>
              <a:avLst/>
              <a:gdLst>
                <a:gd name="T0" fmla="*/ 3 w 288"/>
                <a:gd name="T1" fmla="*/ 0 h 207"/>
                <a:gd name="T2" fmla="*/ 288 w 288"/>
                <a:gd name="T3" fmla="*/ 95 h 207"/>
                <a:gd name="T4" fmla="*/ 264 w 288"/>
                <a:gd name="T5" fmla="*/ 207 h 207"/>
                <a:gd name="T6" fmla="*/ 37 w 288"/>
                <a:gd name="T7" fmla="*/ 129 h 207"/>
                <a:gd name="T8" fmla="*/ 3 w 288"/>
                <a:gd name="T9" fmla="*/ 49 h 207"/>
                <a:gd name="T10" fmla="*/ 3 w 288"/>
                <a:gd name="T11" fmla="*/ 0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8" h="207">
                  <a:moveTo>
                    <a:pt x="3" y="0"/>
                  </a:moveTo>
                  <a:cubicBezTo>
                    <a:pt x="88" y="71"/>
                    <a:pt x="186" y="89"/>
                    <a:pt x="288" y="95"/>
                  </a:cubicBezTo>
                  <a:cubicBezTo>
                    <a:pt x="281" y="132"/>
                    <a:pt x="273" y="168"/>
                    <a:pt x="264" y="207"/>
                  </a:cubicBezTo>
                  <a:cubicBezTo>
                    <a:pt x="183" y="200"/>
                    <a:pt x="103" y="184"/>
                    <a:pt x="37" y="129"/>
                  </a:cubicBezTo>
                  <a:cubicBezTo>
                    <a:pt x="14" y="108"/>
                    <a:pt x="0" y="82"/>
                    <a:pt x="3" y="49"/>
                  </a:cubicBezTo>
                  <a:cubicBezTo>
                    <a:pt x="4" y="34"/>
                    <a:pt x="3" y="19"/>
                    <a:pt x="3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32"/>
            <p:cNvSpPr>
              <a:spLocks/>
            </p:cNvSpPr>
            <p:nvPr/>
          </p:nvSpPr>
          <p:spPr bwMode="auto">
            <a:xfrm>
              <a:off x="2551113" y="3314701"/>
              <a:ext cx="1077913" cy="785813"/>
            </a:xfrm>
            <a:custGeom>
              <a:avLst/>
              <a:gdLst>
                <a:gd name="T0" fmla="*/ 4 w 287"/>
                <a:gd name="T1" fmla="*/ 0 h 209"/>
                <a:gd name="T2" fmla="*/ 265 w 287"/>
                <a:gd name="T3" fmla="*/ 94 h 209"/>
                <a:gd name="T4" fmla="*/ 287 w 287"/>
                <a:gd name="T5" fmla="*/ 209 h 209"/>
                <a:gd name="T6" fmla="*/ 48 w 287"/>
                <a:gd name="T7" fmla="*/ 137 h 209"/>
                <a:gd name="T8" fmla="*/ 4 w 287"/>
                <a:gd name="T9" fmla="*/ 45 h 209"/>
                <a:gd name="T10" fmla="*/ 4 w 287"/>
                <a:gd name="T11" fmla="*/ 0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7" h="209">
                  <a:moveTo>
                    <a:pt x="4" y="0"/>
                  </a:moveTo>
                  <a:cubicBezTo>
                    <a:pt x="81" y="66"/>
                    <a:pt x="171" y="86"/>
                    <a:pt x="265" y="94"/>
                  </a:cubicBezTo>
                  <a:cubicBezTo>
                    <a:pt x="272" y="132"/>
                    <a:pt x="279" y="170"/>
                    <a:pt x="287" y="209"/>
                  </a:cubicBezTo>
                  <a:cubicBezTo>
                    <a:pt x="202" y="203"/>
                    <a:pt x="119" y="190"/>
                    <a:pt x="48" y="137"/>
                  </a:cubicBezTo>
                  <a:cubicBezTo>
                    <a:pt x="18" y="114"/>
                    <a:pt x="0" y="85"/>
                    <a:pt x="4" y="45"/>
                  </a:cubicBezTo>
                  <a:cubicBezTo>
                    <a:pt x="5" y="31"/>
                    <a:pt x="4" y="17"/>
                    <a:pt x="4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3359185" y="3350240"/>
            <a:ext cx="549264" cy="506305"/>
            <a:chOff x="5123793" y="412053"/>
            <a:chExt cx="6251575" cy="5762625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34" name="Freeform 5"/>
            <p:cNvSpPr>
              <a:spLocks/>
            </p:cNvSpPr>
            <p:nvPr/>
          </p:nvSpPr>
          <p:spPr bwMode="auto">
            <a:xfrm>
              <a:off x="7284381" y="412053"/>
              <a:ext cx="1201738" cy="5045075"/>
            </a:xfrm>
            <a:custGeom>
              <a:avLst/>
              <a:gdLst>
                <a:gd name="T0" fmla="*/ 320 w 320"/>
                <a:gd name="T1" fmla="*/ 1343 h 1343"/>
                <a:gd name="T2" fmla="*/ 0 w 320"/>
                <a:gd name="T3" fmla="*/ 1343 h 1343"/>
                <a:gd name="T4" fmla="*/ 0 w 320"/>
                <a:gd name="T5" fmla="*/ 1321 h 1343"/>
                <a:gd name="T6" fmla="*/ 0 w 320"/>
                <a:gd name="T7" fmla="*/ 77 h 1343"/>
                <a:gd name="T8" fmla="*/ 76 w 320"/>
                <a:gd name="T9" fmla="*/ 0 h 1343"/>
                <a:gd name="T10" fmla="*/ 248 w 320"/>
                <a:gd name="T11" fmla="*/ 0 h 1343"/>
                <a:gd name="T12" fmla="*/ 320 w 320"/>
                <a:gd name="T13" fmla="*/ 72 h 1343"/>
                <a:gd name="T14" fmla="*/ 320 w 320"/>
                <a:gd name="T15" fmla="*/ 1326 h 1343"/>
                <a:gd name="T16" fmla="*/ 320 w 320"/>
                <a:gd name="T17" fmla="*/ 1343 h 13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20" h="1343">
                  <a:moveTo>
                    <a:pt x="320" y="1343"/>
                  </a:moveTo>
                  <a:cubicBezTo>
                    <a:pt x="212" y="1343"/>
                    <a:pt x="107" y="1343"/>
                    <a:pt x="0" y="1343"/>
                  </a:cubicBezTo>
                  <a:cubicBezTo>
                    <a:pt x="0" y="1335"/>
                    <a:pt x="0" y="1328"/>
                    <a:pt x="0" y="1321"/>
                  </a:cubicBezTo>
                  <a:cubicBezTo>
                    <a:pt x="0" y="906"/>
                    <a:pt x="0" y="492"/>
                    <a:pt x="0" y="77"/>
                  </a:cubicBezTo>
                  <a:cubicBezTo>
                    <a:pt x="0" y="24"/>
                    <a:pt x="24" y="0"/>
                    <a:pt x="76" y="0"/>
                  </a:cubicBezTo>
                  <a:cubicBezTo>
                    <a:pt x="134" y="0"/>
                    <a:pt x="191" y="0"/>
                    <a:pt x="248" y="0"/>
                  </a:cubicBezTo>
                  <a:cubicBezTo>
                    <a:pt x="294" y="0"/>
                    <a:pt x="320" y="26"/>
                    <a:pt x="320" y="72"/>
                  </a:cubicBezTo>
                  <a:cubicBezTo>
                    <a:pt x="320" y="490"/>
                    <a:pt x="320" y="908"/>
                    <a:pt x="320" y="1326"/>
                  </a:cubicBezTo>
                  <a:cubicBezTo>
                    <a:pt x="320" y="1331"/>
                    <a:pt x="320" y="1336"/>
                    <a:pt x="320" y="1343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6"/>
            <p:cNvSpPr>
              <a:spLocks/>
            </p:cNvSpPr>
            <p:nvPr/>
          </p:nvSpPr>
          <p:spPr bwMode="auto">
            <a:xfrm>
              <a:off x="5841343" y="1853503"/>
              <a:ext cx="1201738" cy="3600450"/>
            </a:xfrm>
            <a:custGeom>
              <a:avLst/>
              <a:gdLst>
                <a:gd name="T0" fmla="*/ 0 w 320"/>
                <a:gd name="T1" fmla="*/ 958 h 958"/>
                <a:gd name="T2" fmla="*/ 0 w 320"/>
                <a:gd name="T3" fmla="*/ 935 h 958"/>
                <a:gd name="T4" fmla="*/ 0 w 320"/>
                <a:gd name="T5" fmla="*/ 79 h 958"/>
                <a:gd name="T6" fmla="*/ 80 w 320"/>
                <a:gd name="T7" fmla="*/ 0 h 958"/>
                <a:gd name="T8" fmla="*/ 252 w 320"/>
                <a:gd name="T9" fmla="*/ 0 h 958"/>
                <a:gd name="T10" fmla="*/ 320 w 320"/>
                <a:gd name="T11" fmla="*/ 68 h 958"/>
                <a:gd name="T12" fmla="*/ 320 w 320"/>
                <a:gd name="T13" fmla="*/ 949 h 958"/>
                <a:gd name="T14" fmla="*/ 319 w 320"/>
                <a:gd name="T15" fmla="*/ 958 h 958"/>
                <a:gd name="T16" fmla="*/ 0 w 320"/>
                <a:gd name="T17" fmla="*/ 958 h 9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20" h="958">
                  <a:moveTo>
                    <a:pt x="0" y="958"/>
                  </a:moveTo>
                  <a:cubicBezTo>
                    <a:pt x="0" y="950"/>
                    <a:pt x="0" y="942"/>
                    <a:pt x="0" y="935"/>
                  </a:cubicBezTo>
                  <a:cubicBezTo>
                    <a:pt x="0" y="650"/>
                    <a:pt x="0" y="365"/>
                    <a:pt x="0" y="79"/>
                  </a:cubicBezTo>
                  <a:cubicBezTo>
                    <a:pt x="0" y="23"/>
                    <a:pt x="23" y="0"/>
                    <a:pt x="80" y="0"/>
                  </a:cubicBezTo>
                  <a:cubicBezTo>
                    <a:pt x="137" y="0"/>
                    <a:pt x="195" y="0"/>
                    <a:pt x="252" y="0"/>
                  </a:cubicBezTo>
                  <a:cubicBezTo>
                    <a:pt x="293" y="0"/>
                    <a:pt x="320" y="27"/>
                    <a:pt x="320" y="68"/>
                  </a:cubicBezTo>
                  <a:cubicBezTo>
                    <a:pt x="320" y="361"/>
                    <a:pt x="320" y="655"/>
                    <a:pt x="320" y="949"/>
                  </a:cubicBezTo>
                  <a:cubicBezTo>
                    <a:pt x="320" y="952"/>
                    <a:pt x="319" y="954"/>
                    <a:pt x="319" y="958"/>
                  </a:cubicBezTo>
                  <a:cubicBezTo>
                    <a:pt x="213" y="958"/>
                    <a:pt x="108" y="958"/>
                    <a:pt x="0" y="958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7"/>
            <p:cNvSpPr>
              <a:spLocks/>
            </p:cNvSpPr>
            <p:nvPr/>
          </p:nvSpPr>
          <p:spPr bwMode="auto">
            <a:xfrm>
              <a:off x="5123793" y="415228"/>
              <a:ext cx="6243638" cy="5759450"/>
            </a:xfrm>
            <a:custGeom>
              <a:avLst/>
              <a:gdLst>
                <a:gd name="T0" fmla="*/ 0 w 1662"/>
                <a:gd name="T1" fmla="*/ 1533 h 1533"/>
                <a:gd name="T2" fmla="*/ 0 w 1662"/>
                <a:gd name="T3" fmla="*/ 0 h 1533"/>
                <a:gd name="T4" fmla="*/ 62 w 1662"/>
                <a:gd name="T5" fmla="*/ 0 h 1533"/>
                <a:gd name="T6" fmla="*/ 62 w 1662"/>
                <a:gd name="T7" fmla="*/ 1471 h 1533"/>
                <a:gd name="T8" fmla="*/ 1662 w 1662"/>
                <a:gd name="T9" fmla="*/ 1471 h 1533"/>
                <a:gd name="T10" fmla="*/ 1662 w 1662"/>
                <a:gd name="T11" fmla="*/ 1533 h 1533"/>
                <a:gd name="T12" fmla="*/ 0 w 1662"/>
                <a:gd name="T13" fmla="*/ 1533 h 1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62" h="1533">
                  <a:moveTo>
                    <a:pt x="0" y="1533"/>
                  </a:moveTo>
                  <a:cubicBezTo>
                    <a:pt x="0" y="1022"/>
                    <a:pt x="0" y="511"/>
                    <a:pt x="0" y="0"/>
                  </a:cubicBezTo>
                  <a:cubicBezTo>
                    <a:pt x="20" y="0"/>
                    <a:pt x="40" y="0"/>
                    <a:pt x="62" y="0"/>
                  </a:cubicBezTo>
                  <a:cubicBezTo>
                    <a:pt x="62" y="490"/>
                    <a:pt x="62" y="978"/>
                    <a:pt x="62" y="1471"/>
                  </a:cubicBezTo>
                  <a:cubicBezTo>
                    <a:pt x="596" y="1471"/>
                    <a:pt x="1129" y="1471"/>
                    <a:pt x="1662" y="1471"/>
                  </a:cubicBezTo>
                  <a:cubicBezTo>
                    <a:pt x="1662" y="1494"/>
                    <a:pt x="1662" y="1513"/>
                    <a:pt x="1662" y="1533"/>
                  </a:cubicBezTo>
                  <a:cubicBezTo>
                    <a:pt x="1108" y="1533"/>
                    <a:pt x="555" y="1533"/>
                    <a:pt x="0" y="1533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8"/>
            <p:cNvSpPr>
              <a:spLocks/>
            </p:cNvSpPr>
            <p:nvPr/>
          </p:nvSpPr>
          <p:spPr bwMode="auto">
            <a:xfrm>
              <a:off x="8725831" y="3296541"/>
              <a:ext cx="1203325" cy="2160588"/>
            </a:xfrm>
            <a:custGeom>
              <a:avLst/>
              <a:gdLst>
                <a:gd name="T0" fmla="*/ 320 w 320"/>
                <a:gd name="T1" fmla="*/ 575 h 575"/>
                <a:gd name="T2" fmla="*/ 0 w 320"/>
                <a:gd name="T3" fmla="*/ 575 h 575"/>
                <a:gd name="T4" fmla="*/ 0 w 320"/>
                <a:gd name="T5" fmla="*/ 554 h 575"/>
                <a:gd name="T6" fmla="*/ 0 w 320"/>
                <a:gd name="T7" fmla="*/ 76 h 575"/>
                <a:gd name="T8" fmla="*/ 75 w 320"/>
                <a:gd name="T9" fmla="*/ 0 h 575"/>
                <a:gd name="T10" fmla="*/ 253 w 320"/>
                <a:gd name="T11" fmla="*/ 0 h 575"/>
                <a:gd name="T12" fmla="*/ 319 w 320"/>
                <a:gd name="T13" fmla="*/ 63 h 575"/>
                <a:gd name="T14" fmla="*/ 320 w 320"/>
                <a:gd name="T15" fmla="*/ 575 h 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20" h="575">
                  <a:moveTo>
                    <a:pt x="320" y="575"/>
                  </a:moveTo>
                  <a:cubicBezTo>
                    <a:pt x="213" y="575"/>
                    <a:pt x="108" y="575"/>
                    <a:pt x="0" y="575"/>
                  </a:cubicBezTo>
                  <a:cubicBezTo>
                    <a:pt x="0" y="568"/>
                    <a:pt x="0" y="561"/>
                    <a:pt x="0" y="554"/>
                  </a:cubicBezTo>
                  <a:cubicBezTo>
                    <a:pt x="0" y="394"/>
                    <a:pt x="0" y="235"/>
                    <a:pt x="0" y="76"/>
                  </a:cubicBezTo>
                  <a:cubicBezTo>
                    <a:pt x="0" y="24"/>
                    <a:pt x="24" y="0"/>
                    <a:pt x="75" y="0"/>
                  </a:cubicBezTo>
                  <a:cubicBezTo>
                    <a:pt x="135" y="0"/>
                    <a:pt x="194" y="0"/>
                    <a:pt x="253" y="0"/>
                  </a:cubicBezTo>
                  <a:cubicBezTo>
                    <a:pt x="291" y="0"/>
                    <a:pt x="319" y="26"/>
                    <a:pt x="319" y="63"/>
                  </a:cubicBezTo>
                  <a:cubicBezTo>
                    <a:pt x="320" y="233"/>
                    <a:pt x="320" y="403"/>
                    <a:pt x="320" y="575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9"/>
            <p:cNvSpPr>
              <a:spLocks/>
            </p:cNvSpPr>
            <p:nvPr/>
          </p:nvSpPr>
          <p:spPr bwMode="auto">
            <a:xfrm>
              <a:off x="10165693" y="4736403"/>
              <a:ext cx="1209675" cy="720725"/>
            </a:xfrm>
            <a:custGeom>
              <a:avLst/>
              <a:gdLst>
                <a:gd name="T0" fmla="*/ 321 w 322"/>
                <a:gd name="T1" fmla="*/ 192 h 192"/>
                <a:gd name="T2" fmla="*/ 2 w 322"/>
                <a:gd name="T3" fmla="*/ 192 h 192"/>
                <a:gd name="T4" fmla="*/ 3 w 322"/>
                <a:gd name="T5" fmla="*/ 52 h 192"/>
                <a:gd name="T6" fmla="*/ 63 w 322"/>
                <a:gd name="T7" fmla="*/ 1 h 192"/>
                <a:gd name="T8" fmla="*/ 259 w 322"/>
                <a:gd name="T9" fmla="*/ 1 h 192"/>
                <a:gd name="T10" fmla="*/ 320 w 322"/>
                <a:gd name="T11" fmla="*/ 62 h 192"/>
                <a:gd name="T12" fmla="*/ 321 w 322"/>
                <a:gd name="T13" fmla="*/ 192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2" h="192">
                  <a:moveTo>
                    <a:pt x="321" y="192"/>
                  </a:moveTo>
                  <a:cubicBezTo>
                    <a:pt x="213" y="192"/>
                    <a:pt x="108" y="192"/>
                    <a:pt x="2" y="192"/>
                  </a:cubicBezTo>
                  <a:cubicBezTo>
                    <a:pt x="2" y="145"/>
                    <a:pt x="0" y="99"/>
                    <a:pt x="3" y="52"/>
                  </a:cubicBezTo>
                  <a:cubicBezTo>
                    <a:pt x="5" y="23"/>
                    <a:pt x="32" y="2"/>
                    <a:pt x="63" y="1"/>
                  </a:cubicBezTo>
                  <a:cubicBezTo>
                    <a:pt x="128" y="0"/>
                    <a:pt x="193" y="0"/>
                    <a:pt x="259" y="1"/>
                  </a:cubicBezTo>
                  <a:cubicBezTo>
                    <a:pt x="293" y="2"/>
                    <a:pt x="319" y="28"/>
                    <a:pt x="320" y="62"/>
                  </a:cubicBezTo>
                  <a:cubicBezTo>
                    <a:pt x="322" y="105"/>
                    <a:pt x="321" y="147"/>
                    <a:pt x="321" y="192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9" name="Freeform 5"/>
          <p:cNvSpPr>
            <a:spLocks noEditPoints="1"/>
          </p:cNvSpPr>
          <p:nvPr/>
        </p:nvSpPr>
        <p:spPr bwMode="auto">
          <a:xfrm>
            <a:off x="1910785" y="3368152"/>
            <a:ext cx="505107" cy="499802"/>
          </a:xfrm>
          <a:custGeom>
            <a:avLst/>
            <a:gdLst>
              <a:gd name="T0" fmla="*/ 167 w 400"/>
              <a:gd name="T1" fmla="*/ 3 h 396"/>
              <a:gd name="T2" fmla="*/ 0 w 400"/>
              <a:gd name="T3" fmla="*/ 120 h 396"/>
              <a:gd name="T4" fmla="*/ 21 w 400"/>
              <a:gd name="T5" fmla="*/ 319 h 396"/>
              <a:gd name="T6" fmla="*/ 252 w 400"/>
              <a:gd name="T7" fmla="*/ 396 h 396"/>
              <a:gd name="T8" fmla="*/ 394 w 400"/>
              <a:gd name="T9" fmla="*/ 264 h 396"/>
              <a:gd name="T10" fmla="*/ 400 w 400"/>
              <a:gd name="T11" fmla="*/ 69 h 396"/>
              <a:gd name="T12" fmla="*/ 182 w 400"/>
              <a:gd name="T13" fmla="*/ 1 h 396"/>
              <a:gd name="T14" fmla="*/ 179 w 400"/>
              <a:gd name="T15" fmla="*/ 22 h 396"/>
              <a:gd name="T16" fmla="*/ 116 w 400"/>
              <a:gd name="T17" fmla="*/ 131 h 396"/>
              <a:gd name="T18" fmla="*/ 179 w 400"/>
              <a:gd name="T19" fmla="*/ 22 h 396"/>
              <a:gd name="T20" fmla="*/ 366 w 400"/>
              <a:gd name="T21" fmla="*/ 70 h 396"/>
              <a:gd name="T22" fmla="*/ 173 w 400"/>
              <a:gd name="T23" fmla="*/ 149 h 396"/>
              <a:gd name="T24" fmla="*/ 378 w 400"/>
              <a:gd name="T25" fmla="*/ 92 h 396"/>
              <a:gd name="T26" fmla="*/ 263 w 400"/>
              <a:gd name="T27" fmla="*/ 360 h 396"/>
              <a:gd name="T28" fmla="*/ 378 w 400"/>
              <a:gd name="T29" fmla="*/ 92 h 396"/>
              <a:gd name="T30" fmla="*/ 103 w 400"/>
              <a:gd name="T31" fmla="*/ 153 h 396"/>
              <a:gd name="T32" fmla="*/ 117 w 400"/>
              <a:gd name="T33" fmla="*/ 211 h 396"/>
              <a:gd name="T34" fmla="*/ 142 w 400"/>
              <a:gd name="T35" fmla="*/ 216 h 396"/>
              <a:gd name="T36" fmla="*/ 161 w 400"/>
              <a:gd name="T37" fmla="*/ 170 h 396"/>
              <a:gd name="T38" fmla="*/ 238 w 400"/>
              <a:gd name="T39" fmla="*/ 368 h 396"/>
              <a:gd name="T40" fmla="*/ 23 w 400"/>
              <a:gd name="T41" fmla="*/ 129 h 396"/>
              <a:gd name="T42" fmla="*/ 339 w 400"/>
              <a:gd name="T43" fmla="*/ 201 h 396"/>
              <a:gd name="T44" fmla="*/ 349 w 400"/>
              <a:gd name="T45" fmla="*/ 170 h 396"/>
              <a:gd name="T46" fmla="*/ 343 w 400"/>
              <a:gd name="T47" fmla="*/ 201 h 396"/>
              <a:gd name="T48" fmla="*/ 354 w 400"/>
              <a:gd name="T49" fmla="*/ 231 h 396"/>
              <a:gd name="T50" fmla="*/ 323 w 400"/>
              <a:gd name="T51" fmla="*/ 196 h 396"/>
              <a:gd name="T52" fmla="*/ 333 w 400"/>
              <a:gd name="T53" fmla="*/ 207 h 396"/>
              <a:gd name="T54" fmla="*/ 328 w 400"/>
              <a:gd name="T55" fmla="*/ 216 h 396"/>
              <a:gd name="T56" fmla="*/ 317 w 400"/>
              <a:gd name="T57" fmla="*/ 267 h 396"/>
              <a:gd name="T58" fmla="*/ 328 w 400"/>
              <a:gd name="T59" fmla="*/ 216 h 396"/>
              <a:gd name="T60" fmla="*/ 309 w 400"/>
              <a:gd name="T61" fmla="*/ 282 h 396"/>
              <a:gd name="T62" fmla="*/ 363 w 400"/>
              <a:gd name="T63" fmla="*/ 241 h 3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400" h="396">
                <a:moveTo>
                  <a:pt x="178" y="0"/>
                </a:moveTo>
                <a:cubicBezTo>
                  <a:pt x="174" y="0"/>
                  <a:pt x="171" y="1"/>
                  <a:pt x="167" y="3"/>
                </a:cubicBezTo>
                <a:cubicBezTo>
                  <a:pt x="8" y="106"/>
                  <a:pt x="8" y="106"/>
                  <a:pt x="8" y="106"/>
                </a:cubicBezTo>
                <a:cubicBezTo>
                  <a:pt x="3" y="109"/>
                  <a:pt x="0" y="114"/>
                  <a:pt x="0" y="120"/>
                </a:cubicBezTo>
                <a:cubicBezTo>
                  <a:pt x="9" y="304"/>
                  <a:pt x="9" y="304"/>
                  <a:pt x="9" y="304"/>
                </a:cubicBezTo>
                <a:cubicBezTo>
                  <a:pt x="9" y="311"/>
                  <a:pt x="14" y="317"/>
                  <a:pt x="21" y="319"/>
                </a:cubicBezTo>
                <a:cubicBezTo>
                  <a:pt x="246" y="395"/>
                  <a:pt x="246" y="395"/>
                  <a:pt x="246" y="395"/>
                </a:cubicBezTo>
                <a:cubicBezTo>
                  <a:pt x="248" y="396"/>
                  <a:pt x="250" y="396"/>
                  <a:pt x="252" y="396"/>
                </a:cubicBezTo>
                <a:cubicBezTo>
                  <a:pt x="256" y="396"/>
                  <a:pt x="261" y="394"/>
                  <a:pt x="264" y="391"/>
                </a:cubicBezTo>
                <a:cubicBezTo>
                  <a:pt x="394" y="264"/>
                  <a:pt x="394" y="264"/>
                  <a:pt x="394" y="264"/>
                </a:cubicBezTo>
                <a:cubicBezTo>
                  <a:pt x="397" y="260"/>
                  <a:pt x="399" y="256"/>
                  <a:pt x="399" y="252"/>
                </a:cubicBezTo>
                <a:cubicBezTo>
                  <a:pt x="400" y="69"/>
                  <a:pt x="400" y="69"/>
                  <a:pt x="400" y="69"/>
                </a:cubicBezTo>
                <a:cubicBezTo>
                  <a:pt x="400" y="61"/>
                  <a:pt x="395" y="54"/>
                  <a:pt x="387" y="52"/>
                </a:cubicBezTo>
                <a:cubicBezTo>
                  <a:pt x="182" y="1"/>
                  <a:pt x="182" y="1"/>
                  <a:pt x="182" y="1"/>
                </a:cubicBezTo>
                <a:cubicBezTo>
                  <a:pt x="180" y="0"/>
                  <a:pt x="179" y="0"/>
                  <a:pt x="178" y="0"/>
                </a:cubicBezTo>
                <a:close/>
                <a:moveTo>
                  <a:pt x="179" y="22"/>
                </a:moveTo>
                <a:cubicBezTo>
                  <a:pt x="198" y="27"/>
                  <a:pt x="216" y="32"/>
                  <a:pt x="235" y="37"/>
                </a:cubicBezTo>
                <a:cubicBezTo>
                  <a:pt x="116" y="131"/>
                  <a:pt x="116" y="131"/>
                  <a:pt x="116" y="131"/>
                </a:cubicBezTo>
                <a:cubicBezTo>
                  <a:pt x="92" y="124"/>
                  <a:pt x="68" y="117"/>
                  <a:pt x="43" y="110"/>
                </a:cubicBezTo>
                <a:lnTo>
                  <a:pt x="179" y="22"/>
                </a:lnTo>
                <a:close/>
                <a:moveTo>
                  <a:pt x="291" y="51"/>
                </a:moveTo>
                <a:cubicBezTo>
                  <a:pt x="316" y="57"/>
                  <a:pt x="341" y="63"/>
                  <a:pt x="366" y="70"/>
                </a:cubicBezTo>
                <a:cubicBezTo>
                  <a:pt x="246" y="171"/>
                  <a:pt x="246" y="171"/>
                  <a:pt x="246" y="171"/>
                </a:cubicBezTo>
                <a:cubicBezTo>
                  <a:pt x="221" y="163"/>
                  <a:pt x="197" y="156"/>
                  <a:pt x="173" y="149"/>
                </a:cubicBezTo>
                <a:lnTo>
                  <a:pt x="291" y="51"/>
                </a:lnTo>
                <a:close/>
                <a:moveTo>
                  <a:pt x="378" y="92"/>
                </a:moveTo>
                <a:cubicBezTo>
                  <a:pt x="377" y="249"/>
                  <a:pt x="377" y="249"/>
                  <a:pt x="377" y="249"/>
                </a:cubicBezTo>
                <a:cubicBezTo>
                  <a:pt x="263" y="360"/>
                  <a:pt x="263" y="360"/>
                  <a:pt x="263" y="360"/>
                </a:cubicBezTo>
                <a:cubicBezTo>
                  <a:pt x="261" y="190"/>
                  <a:pt x="261" y="190"/>
                  <a:pt x="261" y="190"/>
                </a:cubicBezTo>
                <a:lnTo>
                  <a:pt x="378" y="92"/>
                </a:lnTo>
                <a:close/>
                <a:moveTo>
                  <a:pt x="23" y="129"/>
                </a:moveTo>
                <a:cubicBezTo>
                  <a:pt x="103" y="153"/>
                  <a:pt x="103" y="153"/>
                  <a:pt x="103" y="153"/>
                </a:cubicBezTo>
                <a:cubicBezTo>
                  <a:pt x="103" y="212"/>
                  <a:pt x="103" y="212"/>
                  <a:pt x="103" y="212"/>
                </a:cubicBezTo>
                <a:cubicBezTo>
                  <a:pt x="117" y="211"/>
                  <a:pt x="117" y="211"/>
                  <a:pt x="117" y="211"/>
                </a:cubicBezTo>
                <a:cubicBezTo>
                  <a:pt x="127" y="218"/>
                  <a:pt x="127" y="218"/>
                  <a:pt x="127" y="218"/>
                </a:cubicBezTo>
                <a:cubicBezTo>
                  <a:pt x="142" y="216"/>
                  <a:pt x="142" y="216"/>
                  <a:pt x="142" y="216"/>
                </a:cubicBezTo>
                <a:cubicBezTo>
                  <a:pt x="161" y="228"/>
                  <a:pt x="161" y="228"/>
                  <a:pt x="161" y="228"/>
                </a:cubicBezTo>
                <a:cubicBezTo>
                  <a:pt x="161" y="170"/>
                  <a:pt x="161" y="170"/>
                  <a:pt x="161" y="170"/>
                </a:cubicBezTo>
                <a:cubicBezTo>
                  <a:pt x="236" y="193"/>
                  <a:pt x="236" y="193"/>
                  <a:pt x="236" y="193"/>
                </a:cubicBezTo>
                <a:cubicBezTo>
                  <a:pt x="238" y="368"/>
                  <a:pt x="238" y="368"/>
                  <a:pt x="238" y="368"/>
                </a:cubicBezTo>
                <a:cubicBezTo>
                  <a:pt x="32" y="299"/>
                  <a:pt x="32" y="299"/>
                  <a:pt x="32" y="299"/>
                </a:cubicBezTo>
                <a:lnTo>
                  <a:pt x="23" y="129"/>
                </a:lnTo>
                <a:close/>
                <a:moveTo>
                  <a:pt x="349" y="170"/>
                </a:moveTo>
                <a:cubicBezTo>
                  <a:pt x="339" y="201"/>
                  <a:pt x="339" y="201"/>
                  <a:pt x="339" y="201"/>
                </a:cubicBezTo>
                <a:cubicBezTo>
                  <a:pt x="359" y="182"/>
                  <a:pt x="359" y="182"/>
                  <a:pt x="359" y="182"/>
                </a:cubicBezTo>
                <a:lnTo>
                  <a:pt x="349" y="170"/>
                </a:lnTo>
                <a:close/>
                <a:moveTo>
                  <a:pt x="354" y="191"/>
                </a:moveTo>
                <a:cubicBezTo>
                  <a:pt x="343" y="201"/>
                  <a:pt x="343" y="201"/>
                  <a:pt x="343" y="201"/>
                </a:cubicBezTo>
                <a:cubicBezTo>
                  <a:pt x="343" y="242"/>
                  <a:pt x="343" y="242"/>
                  <a:pt x="343" y="242"/>
                </a:cubicBezTo>
                <a:cubicBezTo>
                  <a:pt x="354" y="231"/>
                  <a:pt x="354" y="231"/>
                  <a:pt x="354" y="231"/>
                </a:cubicBezTo>
                <a:lnTo>
                  <a:pt x="354" y="191"/>
                </a:lnTo>
                <a:close/>
                <a:moveTo>
                  <a:pt x="323" y="196"/>
                </a:moveTo>
                <a:cubicBezTo>
                  <a:pt x="312" y="227"/>
                  <a:pt x="312" y="227"/>
                  <a:pt x="312" y="227"/>
                </a:cubicBezTo>
                <a:cubicBezTo>
                  <a:pt x="333" y="207"/>
                  <a:pt x="333" y="207"/>
                  <a:pt x="333" y="207"/>
                </a:cubicBezTo>
                <a:lnTo>
                  <a:pt x="323" y="196"/>
                </a:lnTo>
                <a:close/>
                <a:moveTo>
                  <a:pt x="328" y="216"/>
                </a:moveTo>
                <a:cubicBezTo>
                  <a:pt x="317" y="227"/>
                  <a:pt x="317" y="227"/>
                  <a:pt x="317" y="227"/>
                </a:cubicBezTo>
                <a:cubicBezTo>
                  <a:pt x="317" y="267"/>
                  <a:pt x="317" y="267"/>
                  <a:pt x="317" y="267"/>
                </a:cubicBezTo>
                <a:cubicBezTo>
                  <a:pt x="328" y="257"/>
                  <a:pt x="328" y="257"/>
                  <a:pt x="328" y="257"/>
                </a:cubicBezTo>
                <a:lnTo>
                  <a:pt x="328" y="216"/>
                </a:lnTo>
                <a:close/>
                <a:moveTo>
                  <a:pt x="363" y="229"/>
                </a:moveTo>
                <a:cubicBezTo>
                  <a:pt x="309" y="282"/>
                  <a:pt x="309" y="282"/>
                  <a:pt x="309" y="282"/>
                </a:cubicBezTo>
                <a:cubicBezTo>
                  <a:pt x="309" y="294"/>
                  <a:pt x="309" y="294"/>
                  <a:pt x="309" y="294"/>
                </a:cubicBezTo>
                <a:cubicBezTo>
                  <a:pt x="363" y="241"/>
                  <a:pt x="363" y="241"/>
                  <a:pt x="363" y="241"/>
                </a:cubicBezTo>
                <a:lnTo>
                  <a:pt x="363" y="229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" name="Freeform 9"/>
          <p:cNvSpPr>
            <a:spLocks noEditPoints="1"/>
          </p:cNvSpPr>
          <p:nvPr/>
        </p:nvSpPr>
        <p:spPr bwMode="auto">
          <a:xfrm>
            <a:off x="6474792" y="3350240"/>
            <a:ext cx="527218" cy="505109"/>
          </a:xfrm>
          <a:custGeom>
            <a:avLst/>
            <a:gdLst>
              <a:gd name="T0" fmla="*/ 98 w 128"/>
              <a:gd name="T1" fmla="*/ 71 h 123"/>
              <a:gd name="T2" fmla="*/ 127 w 128"/>
              <a:gd name="T3" fmla="*/ 71 h 123"/>
              <a:gd name="T4" fmla="*/ 128 w 128"/>
              <a:gd name="T5" fmla="*/ 64 h 123"/>
              <a:gd name="T6" fmla="*/ 120 w 128"/>
              <a:gd name="T7" fmla="*/ 37 h 123"/>
              <a:gd name="T8" fmla="*/ 118 w 128"/>
              <a:gd name="T9" fmla="*/ 6 h 123"/>
              <a:gd name="T10" fmla="*/ 77 w 128"/>
              <a:gd name="T11" fmla="*/ 10 h 123"/>
              <a:gd name="T12" fmla="*/ 73 w 128"/>
              <a:gd name="T13" fmla="*/ 9 h 123"/>
              <a:gd name="T14" fmla="*/ 19 w 128"/>
              <a:gd name="T15" fmla="*/ 51 h 123"/>
              <a:gd name="T16" fmla="*/ 47 w 128"/>
              <a:gd name="T17" fmla="*/ 28 h 123"/>
              <a:gd name="T18" fmla="*/ 39 w 128"/>
              <a:gd name="T19" fmla="*/ 36 h 123"/>
              <a:gd name="T20" fmla="*/ 10 w 128"/>
              <a:gd name="T21" fmla="*/ 115 h 123"/>
              <a:gd name="T22" fmla="*/ 48 w 128"/>
              <a:gd name="T23" fmla="*/ 113 h 123"/>
              <a:gd name="T24" fmla="*/ 73 w 128"/>
              <a:gd name="T25" fmla="*/ 119 h 123"/>
              <a:gd name="T26" fmla="*/ 125 w 128"/>
              <a:gd name="T27" fmla="*/ 82 h 123"/>
              <a:gd name="T28" fmla="*/ 95 w 128"/>
              <a:gd name="T29" fmla="*/ 82 h 123"/>
              <a:gd name="T30" fmla="*/ 74 w 128"/>
              <a:gd name="T31" fmla="*/ 95 h 123"/>
              <a:gd name="T32" fmla="*/ 52 w 128"/>
              <a:gd name="T33" fmla="*/ 82 h 123"/>
              <a:gd name="T34" fmla="*/ 50 w 128"/>
              <a:gd name="T35" fmla="*/ 71 h 123"/>
              <a:gd name="T36" fmla="*/ 50 w 128"/>
              <a:gd name="T37" fmla="*/ 71 h 123"/>
              <a:gd name="T38" fmla="*/ 98 w 128"/>
              <a:gd name="T39" fmla="*/ 71 h 123"/>
              <a:gd name="T40" fmla="*/ 50 w 128"/>
              <a:gd name="T41" fmla="*/ 56 h 123"/>
              <a:gd name="T42" fmla="*/ 73 w 128"/>
              <a:gd name="T43" fmla="*/ 34 h 123"/>
              <a:gd name="T44" fmla="*/ 96 w 128"/>
              <a:gd name="T45" fmla="*/ 56 h 123"/>
              <a:gd name="T46" fmla="*/ 50 w 128"/>
              <a:gd name="T47" fmla="*/ 56 h 123"/>
              <a:gd name="T48" fmla="*/ 118 w 128"/>
              <a:gd name="T49" fmla="*/ 12 h 123"/>
              <a:gd name="T50" fmla="*/ 119 w 128"/>
              <a:gd name="T51" fmla="*/ 34 h 123"/>
              <a:gd name="T52" fmla="*/ 93 w 128"/>
              <a:gd name="T53" fmla="*/ 13 h 123"/>
              <a:gd name="T54" fmla="*/ 118 w 128"/>
              <a:gd name="T55" fmla="*/ 12 h 123"/>
              <a:gd name="T56" fmla="*/ 18 w 128"/>
              <a:gd name="T57" fmla="*/ 113 h 123"/>
              <a:gd name="T58" fmla="*/ 21 w 128"/>
              <a:gd name="T59" fmla="*/ 83 h 123"/>
              <a:gd name="T60" fmla="*/ 44 w 128"/>
              <a:gd name="T61" fmla="*/ 111 h 123"/>
              <a:gd name="T62" fmla="*/ 18 w 128"/>
              <a:gd name="T63" fmla="*/ 113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28" h="123">
                <a:moveTo>
                  <a:pt x="98" y="71"/>
                </a:moveTo>
                <a:cubicBezTo>
                  <a:pt x="127" y="71"/>
                  <a:pt x="127" y="71"/>
                  <a:pt x="127" y="71"/>
                </a:cubicBezTo>
                <a:cubicBezTo>
                  <a:pt x="128" y="69"/>
                  <a:pt x="128" y="66"/>
                  <a:pt x="128" y="64"/>
                </a:cubicBezTo>
                <a:cubicBezTo>
                  <a:pt x="128" y="54"/>
                  <a:pt x="125" y="45"/>
                  <a:pt x="120" y="37"/>
                </a:cubicBezTo>
                <a:cubicBezTo>
                  <a:pt x="125" y="24"/>
                  <a:pt x="125" y="13"/>
                  <a:pt x="118" y="6"/>
                </a:cubicBezTo>
                <a:cubicBezTo>
                  <a:pt x="112" y="0"/>
                  <a:pt x="96" y="1"/>
                  <a:pt x="77" y="10"/>
                </a:cubicBezTo>
                <a:cubicBezTo>
                  <a:pt x="75" y="9"/>
                  <a:pt x="74" y="9"/>
                  <a:pt x="73" y="9"/>
                </a:cubicBezTo>
                <a:cubicBezTo>
                  <a:pt x="47" y="9"/>
                  <a:pt x="25" y="27"/>
                  <a:pt x="19" y="51"/>
                </a:cubicBezTo>
                <a:cubicBezTo>
                  <a:pt x="27" y="41"/>
                  <a:pt x="36" y="33"/>
                  <a:pt x="47" y="28"/>
                </a:cubicBezTo>
                <a:cubicBezTo>
                  <a:pt x="46" y="29"/>
                  <a:pt x="40" y="35"/>
                  <a:pt x="39" y="36"/>
                </a:cubicBezTo>
                <a:cubicBezTo>
                  <a:pt x="9" y="66"/>
                  <a:pt x="0" y="105"/>
                  <a:pt x="10" y="115"/>
                </a:cubicBezTo>
                <a:cubicBezTo>
                  <a:pt x="18" y="123"/>
                  <a:pt x="32" y="121"/>
                  <a:pt x="48" y="113"/>
                </a:cubicBezTo>
                <a:cubicBezTo>
                  <a:pt x="55" y="117"/>
                  <a:pt x="64" y="119"/>
                  <a:pt x="73" y="119"/>
                </a:cubicBezTo>
                <a:cubicBezTo>
                  <a:pt x="97" y="119"/>
                  <a:pt x="117" y="104"/>
                  <a:pt x="125" y="82"/>
                </a:cubicBezTo>
                <a:cubicBezTo>
                  <a:pt x="95" y="82"/>
                  <a:pt x="95" y="82"/>
                  <a:pt x="95" y="82"/>
                </a:cubicBezTo>
                <a:cubicBezTo>
                  <a:pt x="91" y="90"/>
                  <a:pt x="83" y="95"/>
                  <a:pt x="74" y="95"/>
                </a:cubicBezTo>
                <a:cubicBezTo>
                  <a:pt x="64" y="95"/>
                  <a:pt x="56" y="90"/>
                  <a:pt x="52" y="82"/>
                </a:cubicBezTo>
                <a:cubicBezTo>
                  <a:pt x="51" y="79"/>
                  <a:pt x="50" y="75"/>
                  <a:pt x="50" y="71"/>
                </a:cubicBezTo>
                <a:cubicBezTo>
                  <a:pt x="50" y="71"/>
                  <a:pt x="50" y="71"/>
                  <a:pt x="50" y="71"/>
                </a:cubicBezTo>
                <a:cubicBezTo>
                  <a:pt x="98" y="71"/>
                  <a:pt x="98" y="71"/>
                  <a:pt x="98" y="71"/>
                </a:cubicBezTo>
                <a:close/>
                <a:moveTo>
                  <a:pt x="50" y="56"/>
                </a:moveTo>
                <a:cubicBezTo>
                  <a:pt x="50" y="44"/>
                  <a:pt x="60" y="34"/>
                  <a:pt x="73" y="34"/>
                </a:cubicBezTo>
                <a:cubicBezTo>
                  <a:pt x="85" y="34"/>
                  <a:pt x="95" y="44"/>
                  <a:pt x="96" y="56"/>
                </a:cubicBezTo>
                <a:lnTo>
                  <a:pt x="50" y="56"/>
                </a:lnTo>
                <a:close/>
                <a:moveTo>
                  <a:pt x="118" y="12"/>
                </a:moveTo>
                <a:cubicBezTo>
                  <a:pt x="122" y="17"/>
                  <a:pt x="122" y="25"/>
                  <a:pt x="119" y="34"/>
                </a:cubicBezTo>
                <a:cubicBezTo>
                  <a:pt x="112" y="25"/>
                  <a:pt x="104" y="17"/>
                  <a:pt x="93" y="13"/>
                </a:cubicBezTo>
                <a:cubicBezTo>
                  <a:pt x="104" y="8"/>
                  <a:pt x="113" y="8"/>
                  <a:pt x="118" y="12"/>
                </a:cubicBezTo>
                <a:close/>
                <a:moveTo>
                  <a:pt x="18" y="113"/>
                </a:moveTo>
                <a:cubicBezTo>
                  <a:pt x="12" y="108"/>
                  <a:pt x="14" y="96"/>
                  <a:pt x="21" y="83"/>
                </a:cubicBezTo>
                <a:cubicBezTo>
                  <a:pt x="25" y="95"/>
                  <a:pt x="33" y="105"/>
                  <a:pt x="44" y="111"/>
                </a:cubicBezTo>
                <a:cubicBezTo>
                  <a:pt x="32" y="117"/>
                  <a:pt x="23" y="118"/>
                  <a:pt x="18" y="113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41" name="组合 40"/>
          <p:cNvGrpSpPr/>
          <p:nvPr/>
        </p:nvGrpSpPr>
        <p:grpSpPr>
          <a:xfrm>
            <a:off x="7959072" y="3306821"/>
            <a:ext cx="760599" cy="515349"/>
            <a:chOff x="2718333" y="1944874"/>
            <a:chExt cx="1506538" cy="1020763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42" name="Freeform 5"/>
            <p:cNvSpPr>
              <a:spLocks/>
            </p:cNvSpPr>
            <p:nvPr/>
          </p:nvSpPr>
          <p:spPr bwMode="auto">
            <a:xfrm>
              <a:off x="2896133" y="1944874"/>
              <a:ext cx="1139825" cy="1020763"/>
            </a:xfrm>
            <a:custGeom>
              <a:avLst/>
              <a:gdLst>
                <a:gd name="T0" fmla="*/ 125 w 302"/>
                <a:gd name="T1" fmla="*/ 144 h 269"/>
                <a:gd name="T2" fmla="*/ 127 w 302"/>
                <a:gd name="T3" fmla="*/ 144 h 269"/>
                <a:gd name="T4" fmla="*/ 125 w 302"/>
                <a:gd name="T5" fmla="*/ 142 h 269"/>
                <a:gd name="T6" fmla="*/ 91 w 302"/>
                <a:gd name="T7" fmla="*/ 64 h 269"/>
                <a:gd name="T8" fmla="*/ 153 w 302"/>
                <a:gd name="T9" fmla="*/ 0 h 269"/>
                <a:gd name="T10" fmla="*/ 213 w 302"/>
                <a:gd name="T11" fmla="*/ 66 h 269"/>
                <a:gd name="T12" fmla="*/ 177 w 302"/>
                <a:gd name="T13" fmla="*/ 143 h 269"/>
                <a:gd name="T14" fmla="*/ 250 w 302"/>
                <a:gd name="T15" fmla="*/ 176 h 269"/>
                <a:gd name="T16" fmla="*/ 293 w 302"/>
                <a:gd name="T17" fmla="*/ 249 h 269"/>
                <a:gd name="T18" fmla="*/ 13 w 302"/>
                <a:gd name="T19" fmla="*/ 249 h 269"/>
                <a:gd name="T20" fmla="*/ 52 w 302"/>
                <a:gd name="T21" fmla="*/ 176 h 269"/>
                <a:gd name="T22" fmla="*/ 125 w 302"/>
                <a:gd name="T23" fmla="*/ 144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02" h="269">
                  <a:moveTo>
                    <a:pt x="125" y="144"/>
                  </a:moveTo>
                  <a:cubicBezTo>
                    <a:pt x="127" y="144"/>
                    <a:pt x="127" y="144"/>
                    <a:pt x="127" y="144"/>
                  </a:cubicBezTo>
                  <a:cubicBezTo>
                    <a:pt x="127" y="144"/>
                    <a:pt x="126" y="143"/>
                    <a:pt x="125" y="142"/>
                  </a:cubicBezTo>
                  <a:cubicBezTo>
                    <a:pt x="106" y="125"/>
                    <a:pt x="91" y="91"/>
                    <a:pt x="91" y="64"/>
                  </a:cubicBezTo>
                  <a:cubicBezTo>
                    <a:pt x="91" y="25"/>
                    <a:pt x="123" y="0"/>
                    <a:pt x="153" y="0"/>
                  </a:cubicBezTo>
                  <a:cubicBezTo>
                    <a:pt x="183" y="0"/>
                    <a:pt x="213" y="27"/>
                    <a:pt x="213" y="66"/>
                  </a:cubicBezTo>
                  <a:cubicBezTo>
                    <a:pt x="213" y="93"/>
                    <a:pt x="197" y="126"/>
                    <a:pt x="177" y="143"/>
                  </a:cubicBezTo>
                  <a:cubicBezTo>
                    <a:pt x="181" y="159"/>
                    <a:pt x="203" y="164"/>
                    <a:pt x="250" y="176"/>
                  </a:cubicBezTo>
                  <a:cubicBezTo>
                    <a:pt x="302" y="191"/>
                    <a:pt x="296" y="239"/>
                    <a:pt x="293" y="249"/>
                  </a:cubicBezTo>
                  <a:cubicBezTo>
                    <a:pt x="287" y="266"/>
                    <a:pt x="18" y="269"/>
                    <a:pt x="13" y="249"/>
                  </a:cubicBezTo>
                  <a:cubicBezTo>
                    <a:pt x="12" y="241"/>
                    <a:pt x="0" y="191"/>
                    <a:pt x="52" y="176"/>
                  </a:cubicBezTo>
                  <a:cubicBezTo>
                    <a:pt x="97" y="164"/>
                    <a:pt x="120" y="159"/>
                    <a:pt x="125" y="14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6"/>
            <p:cNvSpPr>
              <a:spLocks/>
            </p:cNvSpPr>
            <p:nvPr/>
          </p:nvSpPr>
          <p:spPr bwMode="auto">
            <a:xfrm>
              <a:off x="3367621" y="2483037"/>
              <a:ext cx="7938" cy="7938"/>
            </a:xfrm>
            <a:custGeom>
              <a:avLst/>
              <a:gdLst>
                <a:gd name="T0" fmla="*/ 2 w 2"/>
                <a:gd name="T1" fmla="*/ 2 h 2"/>
                <a:gd name="T2" fmla="*/ 0 w 2"/>
                <a:gd name="T3" fmla="*/ 2 h 2"/>
                <a:gd name="T4" fmla="*/ 0 w 2"/>
                <a:gd name="T5" fmla="*/ 0 h 2"/>
                <a:gd name="T6" fmla="*/ 2 w 2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1"/>
                    <a:pt x="0" y="0"/>
                  </a:cubicBezTo>
                  <a:cubicBezTo>
                    <a:pt x="1" y="1"/>
                    <a:pt x="2" y="2"/>
                    <a:pt x="2" y="2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7"/>
            <p:cNvSpPr>
              <a:spLocks/>
            </p:cNvSpPr>
            <p:nvPr/>
          </p:nvSpPr>
          <p:spPr bwMode="auto">
            <a:xfrm>
              <a:off x="2718333" y="2084574"/>
              <a:ext cx="561975" cy="744538"/>
            </a:xfrm>
            <a:custGeom>
              <a:avLst/>
              <a:gdLst>
                <a:gd name="T0" fmla="*/ 97 w 149"/>
                <a:gd name="T1" fmla="*/ 133 h 196"/>
                <a:gd name="T2" fmla="*/ 106 w 149"/>
                <a:gd name="T3" fmla="*/ 131 h 196"/>
                <a:gd name="T4" fmla="*/ 145 w 149"/>
                <a:gd name="T5" fmla="*/ 120 h 196"/>
                <a:gd name="T6" fmla="*/ 132 w 149"/>
                <a:gd name="T7" fmla="*/ 107 h 196"/>
                <a:gd name="T8" fmla="*/ 149 w 149"/>
                <a:gd name="T9" fmla="*/ 85 h 196"/>
                <a:gd name="T10" fmla="*/ 132 w 149"/>
                <a:gd name="T11" fmla="*/ 27 h 196"/>
                <a:gd name="T12" fmla="*/ 136 w 149"/>
                <a:gd name="T13" fmla="*/ 7 h 196"/>
                <a:gd name="T14" fmla="*/ 114 w 149"/>
                <a:gd name="T15" fmla="*/ 0 h 196"/>
                <a:gd name="T16" fmla="*/ 68 w 149"/>
                <a:gd name="T17" fmla="*/ 48 h 196"/>
                <a:gd name="T18" fmla="*/ 93 w 149"/>
                <a:gd name="T19" fmla="*/ 107 h 196"/>
                <a:gd name="T20" fmla="*/ 95 w 149"/>
                <a:gd name="T21" fmla="*/ 108 h 196"/>
                <a:gd name="T22" fmla="*/ 93 w 149"/>
                <a:gd name="T23" fmla="*/ 108 h 196"/>
                <a:gd name="T24" fmla="*/ 38 w 149"/>
                <a:gd name="T25" fmla="*/ 132 h 196"/>
                <a:gd name="T26" fmla="*/ 9 w 149"/>
                <a:gd name="T27" fmla="*/ 187 h 196"/>
                <a:gd name="T28" fmla="*/ 52 w 149"/>
                <a:gd name="T29" fmla="*/ 196 h 196"/>
                <a:gd name="T30" fmla="*/ 97 w 149"/>
                <a:gd name="T31" fmla="*/ 133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49" h="196">
                  <a:moveTo>
                    <a:pt x="97" y="133"/>
                  </a:moveTo>
                  <a:cubicBezTo>
                    <a:pt x="106" y="131"/>
                    <a:pt x="106" y="131"/>
                    <a:pt x="106" y="131"/>
                  </a:cubicBezTo>
                  <a:cubicBezTo>
                    <a:pt x="122" y="127"/>
                    <a:pt x="135" y="123"/>
                    <a:pt x="145" y="120"/>
                  </a:cubicBezTo>
                  <a:cubicBezTo>
                    <a:pt x="138" y="116"/>
                    <a:pt x="133" y="112"/>
                    <a:pt x="132" y="107"/>
                  </a:cubicBezTo>
                  <a:cubicBezTo>
                    <a:pt x="138" y="101"/>
                    <a:pt x="144" y="94"/>
                    <a:pt x="149" y="85"/>
                  </a:cubicBezTo>
                  <a:cubicBezTo>
                    <a:pt x="139" y="67"/>
                    <a:pt x="132" y="46"/>
                    <a:pt x="132" y="27"/>
                  </a:cubicBezTo>
                  <a:cubicBezTo>
                    <a:pt x="132" y="20"/>
                    <a:pt x="133" y="13"/>
                    <a:pt x="136" y="7"/>
                  </a:cubicBezTo>
                  <a:cubicBezTo>
                    <a:pt x="129" y="2"/>
                    <a:pt x="122" y="0"/>
                    <a:pt x="114" y="0"/>
                  </a:cubicBezTo>
                  <a:cubicBezTo>
                    <a:pt x="92" y="0"/>
                    <a:pt x="68" y="19"/>
                    <a:pt x="68" y="48"/>
                  </a:cubicBezTo>
                  <a:cubicBezTo>
                    <a:pt x="68" y="68"/>
                    <a:pt x="79" y="94"/>
                    <a:pt x="93" y="107"/>
                  </a:cubicBezTo>
                  <a:cubicBezTo>
                    <a:pt x="94" y="107"/>
                    <a:pt x="94" y="108"/>
                    <a:pt x="95" y="108"/>
                  </a:cubicBezTo>
                  <a:cubicBezTo>
                    <a:pt x="93" y="108"/>
                    <a:pt x="93" y="108"/>
                    <a:pt x="93" y="108"/>
                  </a:cubicBezTo>
                  <a:cubicBezTo>
                    <a:pt x="89" y="119"/>
                    <a:pt x="72" y="123"/>
                    <a:pt x="38" y="132"/>
                  </a:cubicBezTo>
                  <a:cubicBezTo>
                    <a:pt x="0" y="143"/>
                    <a:pt x="9" y="181"/>
                    <a:pt x="9" y="187"/>
                  </a:cubicBezTo>
                  <a:cubicBezTo>
                    <a:pt x="11" y="191"/>
                    <a:pt x="28" y="194"/>
                    <a:pt x="52" y="196"/>
                  </a:cubicBezTo>
                  <a:cubicBezTo>
                    <a:pt x="51" y="155"/>
                    <a:pt x="75" y="140"/>
                    <a:pt x="97" y="133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8"/>
            <p:cNvSpPr>
              <a:spLocks/>
            </p:cNvSpPr>
            <p:nvPr/>
          </p:nvSpPr>
          <p:spPr bwMode="auto">
            <a:xfrm>
              <a:off x="3662896" y="2084574"/>
              <a:ext cx="561975" cy="744538"/>
            </a:xfrm>
            <a:custGeom>
              <a:avLst/>
              <a:gdLst>
                <a:gd name="T0" fmla="*/ 52 w 149"/>
                <a:gd name="T1" fmla="*/ 133 h 196"/>
                <a:gd name="T2" fmla="*/ 43 w 149"/>
                <a:gd name="T3" fmla="*/ 131 h 196"/>
                <a:gd name="T4" fmla="*/ 4 w 149"/>
                <a:gd name="T5" fmla="*/ 120 h 196"/>
                <a:gd name="T6" fmla="*/ 17 w 149"/>
                <a:gd name="T7" fmla="*/ 107 h 196"/>
                <a:gd name="T8" fmla="*/ 0 w 149"/>
                <a:gd name="T9" fmla="*/ 85 h 196"/>
                <a:gd name="T10" fmla="*/ 17 w 149"/>
                <a:gd name="T11" fmla="*/ 27 h 196"/>
                <a:gd name="T12" fmla="*/ 13 w 149"/>
                <a:gd name="T13" fmla="*/ 7 h 196"/>
                <a:gd name="T14" fmla="*/ 35 w 149"/>
                <a:gd name="T15" fmla="*/ 0 h 196"/>
                <a:gd name="T16" fmla="*/ 81 w 149"/>
                <a:gd name="T17" fmla="*/ 48 h 196"/>
                <a:gd name="T18" fmla="*/ 55 w 149"/>
                <a:gd name="T19" fmla="*/ 107 h 196"/>
                <a:gd name="T20" fmla="*/ 54 w 149"/>
                <a:gd name="T21" fmla="*/ 108 h 196"/>
                <a:gd name="T22" fmla="*/ 56 w 149"/>
                <a:gd name="T23" fmla="*/ 108 h 196"/>
                <a:gd name="T24" fmla="*/ 110 w 149"/>
                <a:gd name="T25" fmla="*/ 132 h 196"/>
                <a:gd name="T26" fmla="*/ 139 w 149"/>
                <a:gd name="T27" fmla="*/ 187 h 196"/>
                <a:gd name="T28" fmla="*/ 97 w 149"/>
                <a:gd name="T29" fmla="*/ 196 h 196"/>
                <a:gd name="T30" fmla="*/ 52 w 149"/>
                <a:gd name="T31" fmla="*/ 133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49" h="196">
                  <a:moveTo>
                    <a:pt x="52" y="133"/>
                  </a:moveTo>
                  <a:cubicBezTo>
                    <a:pt x="43" y="131"/>
                    <a:pt x="43" y="131"/>
                    <a:pt x="43" y="131"/>
                  </a:cubicBezTo>
                  <a:cubicBezTo>
                    <a:pt x="26" y="127"/>
                    <a:pt x="13" y="123"/>
                    <a:pt x="4" y="120"/>
                  </a:cubicBezTo>
                  <a:cubicBezTo>
                    <a:pt x="11" y="116"/>
                    <a:pt x="16" y="112"/>
                    <a:pt x="17" y="107"/>
                  </a:cubicBezTo>
                  <a:cubicBezTo>
                    <a:pt x="11" y="101"/>
                    <a:pt x="5" y="94"/>
                    <a:pt x="0" y="85"/>
                  </a:cubicBezTo>
                  <a:cubicBezTo>
                    <a:pt x="10" y="67"/>
                    <a:pt x="17" y="46"/>
                    <a:pt x="17" y="27"/>
                  </a:cubicBezTo>
                  <a:cubicBezTo>
                    <a:pt x="17" y="20"/>
                    <a:pt x="15" y="13"/>
                    <a:pt x="13" y="7"/>
                  </a:cubicBezTo>
                  <a:cubicBezTo>
                    <a:pt x="20" y="2"/>
                    <a:pt x="27" y="0"/>
                    <a:pt x="35" y="0"/>
                  </a:cubicBezTo>
                  <a:cubicBezTo>
                    <a:pt x="57" y="0"/>
                    <a:pt x="81" y="19"/>
                    <a:pt x="81" y="48"/>
                  </a:cubicBezTo>
                  <a:cubicBezTo>
                    <a:pt x="81" y="68"/>
                    <a:pt x="70" y="94"/>
                    <a:pt x="55" y="107"/>
                  </a:cubicBezTo>
                  <a:cubicBezTo>
                    <a:pt x="55" y="107"/>
                    <a:pt x="55" y="108"/>
                    <a:pt x="54" y="108"/>
                  </a:cubicBezTo>
                  <a:cubicBezTo>
                    <a:pt x="56" y="108"/>
                    <a:pt x="56" y="108"/>
                    <a:pt x="56" y="108"/>
                  </a:cubicBezTo>
                  <a:cubicBezTo>
                    <a:pt x="60" y="119"/>
                    <a:pt x="76" y="123"/>
                    <a:pt x="110" y="132"/>
                  </a:cubicBezTo>
                  <a:cubicBezTo>
                    <a:pt x="149" y="143"/>
                    <a:pt x="140" y="181"/>
                    <a:pt x="139" y="187"/>
                  </a:cubicBezTo>
                  <a:cubicBezTo>
                    <a:pt x="138" y="191"/>
                    <a:pt x="121" y="194"/>
                    <a:pt x="97" y="196"/>
                  </a:cubicBezTo>
                  <a:cubicBezTo>
                    <a:pt x="98" y="155"/>
                    <a:pt x="73" y="140"/>
                    <a:pt x="52" y="133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6" name="Freeform 9"/>
          <p:cNvSpPr>
            <a:spLocks noEditPoints="1"/>
          </p:cNvSpPr>
          <p:nvPr/>
        </p:nvSpPr>
        <p:spPr bwMode="auto">
          <a:xfrm>
            <a:off x="4965818" y="4223223"/>
            <a:ext cx="416046" cy="511869"/>
          </a:xfrm>
          <a:custGeom>
            <a:avLst/>
            <a:gdLst>
              <a:gd name="T0" fmla="*/ 1472 w 1664"/>
              <a:gd name="T1" fmla="*/ 0 h 2048"/>
              <a:gd name="T2" fmla="*/ 192 w 1664"/>
              <a:gd name="T3" fmla="*/ 0 h 2048"/>
              <a:gd name="T4" fmla="*/ 0 w 1664"/>
              <a:gd name="T5" fmla="*/ 192 h 2048"/>
              <a:gd name="T6" fmla="*/ 0 w 1664"/>
              <a:gd name="T7" fmla="*/ 1856 h 2048"/>
              <a:gd name="T8" fmla="*/ 192 w 1664"/>
              <a:gd name="T9" fmla="*/ 2048 h 2048"/>
              <a:gd name="T10" fmla="*/ 1472 w 1664"/>
              <a:gd name="T11" fmla="*/ 2048 h 2048"/>
              <a:gd name="T12" fmla="*/ 1664 w 1664"/>
              <a:gd name="T13" fmla="*/ 1856 h 2048"/>
              <a:gd name="T14" fmla="*/ 1664 w 1664"/>
              <a:gd name="T15" fmla="*/ 192 h 2048"/>
              <a:gd name="T16" fmla="*/ 1472 w 1664"/>
              <a:gd name="T17" fmla="*/ 0 h 2048"/>
              <a:gd name="T18" fmla="*/ 832 w 1664"/>
              <a:gd name="T19" fmla="*/ 1984 h 2048"/>
              <a:gd name="T20" fmla="*/ 768 w 1664"/>
              <a:gd name="T21" fmla="*/ 1920 h 2048"/>
              <a:gd name="T22" fmla="*/ 832 w 1664"/>
              <a:gd name="T23" fmla="*/ 1856 h 2048"/>
              <a:gd name="T24" fmla="*/ 896 w 1664"/>
              <a:gd name="T25" fmla="*/ 1920 h 2048"/>
              <a:gd name="T26" fmla="*/ 832 w 1664"/>
              <a:gd name="T27" fmla="*/ 1984 h 2048"/>
              <a:gd name="T28" fmla="*/ 1408 w 1664"/>
              <a:gd name="T29" fmla="*/ 1792 h 2048"/>
              <a:gd name="T30" fmla="*/ 256 w 1664"/>
              <a:gd name="T31" fmla="*/ 1792 h 2048"/>
              <a:gd name="T32" fmla="*/ 256 w 1664"/>
              <a:gd name="T33" fmla="*/ 256 h 2048"/>
              <a:gd name="T34" fmla="*/ 1408 w 1664"/>
              <a:gd name="T35" fmla="*/ 256 h 2048"/>
              <a:gd name="T36" fmla="*/ 1408 w 1664"/>
              <a:gd name="T37" fmla="*/ 1792 h 20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664" h="2048">
                <a:moveTo>
                  <a:pt x="1472" y="0"/>
                </a:moveTo>
                <a:cubicBezTo>
                  <a:pt x="192" y="0"/>
                  <a:pt x="192" y="0"/>
                  <a:pt x="192" y="0"/>
                </a:cubicBezTo>
                <a:cubicBezTo>
                  <a:pt x="86" y="0"/>
                  <a:pt x="0" y="86"/>
                  <a:pt x="0" y="192"/>
                </a:cubicBezTo>
                <a:cubicBezTo>
                  <a:pt x="0" y="1856"/>
                  <a:pt x="0" y="1856"/>
                  <a:pt x="0" y="1856"/>
                </a:cubicBezTo>
                <a:cubicBezTo>
                  <a:pt x="0" y="1962"/>
                  <a:pt x="86" y="2048"/>
                  <a:pt x="192" y="2048"/>
                </a:cubicBezTo>
                <a:cubicBezTo>
                  <a:pt x="1472" y="2048"/>
                  <a:pt x="1472" y="2048"/>
                  <a:pt x="1472" y="2048"/>
                </a:cubicBezTo>
                <a:cubicBezTo>
                  <a:pt x="1578" y="2048"/>
                  <a:pt x="1664" y="1962"/>
                  <a:pt x="1664" y="1856"/>
                </a:cubicBezTo>
                <a:cubicBezTo>
                  <a:pt x="1664" y="192"/>
                  <a:pt x="1664" y="192"/>
                  <a:pt x="1664" y="192"/>
                </a:cubicBezTo>
                <a:cubicBezTo>
                  <a:pt x="1664" y="86"/>
                  <a:pt x="1578" y="0"/>
                  <a:pt x="1472" y="0"/>
                </a:cubicBezTo>
                <a:close/>
                <a:moveTo>
                  <a:pt x="832" y="1984"/>
                </a:moveTo>
                <a:cubicBezTo>
                  <a:pt x="797" y="1984"/>
                  <a:pt x="768" y="1955"/>
                  <a:pt x="768" y="1920"/>
                </a:cubicBezTo>
                <a:cubicBezTo>
                  <a:pt x="768" y="1885"/>
                  <a:pt x="797" y="1856"/>
                  <a:pt x="832" y="1856"/>
                </a:cubicBezTo>
                <a:cubicBezTo>
                  <a:pt x="867" y="1856"/>
                  <a:pt x="896" y="1885"/>
                  <a:pt x="896" y="1920"/>
                </a:cubicBezTo>
                <a:cubicBezTo>
                  <a:pt x="896" y="1955"/>
                  <a:pt x="867" y="1984"/>
                  <a:pt x="832" y="1984"/>
                </a:cubicBezTo>
                <a:close/>
                <a:moveTo>
                  <a:pt x="1408" y="1792"/>
                </a:moveTo>
                <a:cubicBezTo>
                  <a:pt x="256" y="1792"/>
                  <a:pt x="256" y="1792"/>
                  <a:pt x="256" y="1792"/>
                </a:cubicBezTo>
                <a:cubicBezTo>
                  <a:pt x="256" y="256"/>
                  <a:pt x="256" y="256"/>
                  <a:pt x="256" y="256"/>
                </a:cubicBezTo>
                <a:cubicBezTo>
                  <a:pt x="1408" y="256"/>
                  <a:pt x="1408" y="256"/>
                  <a:pt x="1408" y="256"/>
                </a:cubicBezTo>
                <a:lnTo>
                  <a:pt x="1408" y="1792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" name="Freeform 15"/>
          <p:cNvSpPr>
            <a:spLocks noEditPoints="1"/>
          </p:cNvSpPr>
          <p:nvPr/>
        </p:nvSpPr>
        <p:spPr bwMode="auto">
          <a:xfrm>
            <a:off x="487246" y="4238097"/>
            <a:ext cx="337739" cy="506305"/>
          </a:xfrm>
          <a:custGeom>
            <a:avLst/>
            <a:gdLst>
              <a:gd name="T0" fmla="*/ 461 w 1172"/>
              <a:gd name="T1" fmla="*/ 414 h 1759"/>
              <a:gd name="T2" fmla="*/ 169 w 1172"/>
              <a:gd name="T3" fmla="*/ 411 h 1759"/>
              <a:gd name="T4" fmla="*/ 580 w 1172"/>
              <a:gd name="T5" fmla="*/ 0 h 1759"/>
              <a:gd name="T6" fmla="*/ 993 w 1172"/>
              <a:gd name="T7" fmla="*/ 413 h 1759"/>
              <a:gd name="T8" fmla="*/ 717 w 1172"/>
              <a:gd name="T9" fmla="*/ 413 h 1759"/>
              <a:gd name="T10" fmla="*/ 717 w 1172"/>
              <a:gd name="T11" fmla="*/ 682 h 1759"/>
              <a:gd name="T12" fmla="*/ 824 w 1172"/>
              <a:gd name="T13" fmla="*/ 730 h 1759"/>
              <a:gd name="T14" fmla="*/ 995 w 1172"/>
              <a:gd name="T15" fmla="*/ 1472 h 1759"/>
              <a:gd name="T16" fmla="*/ 281 w 1172"/>
              <a:gd name="T17" fmla="*/ 1594 h 1759"/>
              <a:gd name="T18" fmla="*/ 158 w 1172"/>
              <a:gd name="T19" fmla="*/ 883 h 1759"/>
              <a:gd name="T20" fmla="*/ 439 w 1172"/>
              <a:gd name="T21" fmla="*/ 685 h 1759"/>
              <a:gd name="T22" fmla="*/ 457 w 1172"/>
              <a:gd name="T23" fmla="*/ 662 h 1759"/>
              <a:gd name="T24" fmla="*/ 461 w 1172"/>
              <a:gd name="T25" fmla="*/ 414 h 1759"/>
              <a:gd name="T26" fmla="*/ 394 w 1172"/>
              <a:gd name="T27" fmla="*/ 1356 h 1759"/>
              <a:gd name="T28" fmla="*/ 753 w 1172"/>
              <a:gd name="T29" fmla="*/ 1363 h 1759"/>
              <a:gd name="T30" fmla="*/ 762 w 1172"/>
              <a:gd name="T31" fmla="*/ 1000 h 1759"/>
              <a:gd name="T32" fmla="*/ 403 w 1172"/>
              <a:gd name="T33" fmla="*/ 989 h 1759"/>
              <a:gd name="T34" fmla="*/ 394 w 1172"/>
              <a:gd name="T35" fmla="*/ 1356 h 17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172" h="1759">
                <a:moveTo>
                  <a:pt x="461" y="414"/>
                </a:moveTo>
                <a:cubicBezTo>
                  <a:pt x="359" y="413"/>
                  <a:pt x="266" y="412"/>
                  <a:pt x="169" y="411"/>
                </a:cubicBezTo>
                <a:cubicBezTo>
                  <a:pt x="307" y="273"/>
                  <a:pt x="443" y="137"/>
                  <a:pt x="580" y="0"/>
                </a:cubicBezTo>
                <a:cubicBezTo>
                  <a:pt x="717" y="138"/>
                  <a:pt x="855" y="275"/>
                  <a:pt x="993" y="413"/>
                </a:cubicBezTo>
                <a:cubicBezTo>
                  <a:pt x="899" y="413"/>
                  <a:pt x="807" y="413"/>
                  <a:pt x="717" y="413"/>
                </a:cubicBezTo>
                <a:cubicBezTo>
                  <a:pt x="717" y="506"/>
                  <a:pt x="717" y="593"/>
                  <a:pt x="717" y="682"/>
                </a:cubicBezTo>
                <a:cubicBezTo>
                  <a:pt x="751" y="697"/>
                  <a:pt x="789" y="711"/>
                  <a:pt x="824" y="730"/>
                </a:cubicBezTo>
                <a:cubicBezTo>
                  <a:pt x="1090" y="871"/>
                  <a:pt x="1172" y="1230"/>
                  <a:pt x="995" y="1472"/>
                </a:cubicBezTo>
                <a:cubicBezTo>
                  <a:pt x="825" y="1705"/>
                  <a:pt x="515" y="1759"/>
                  <a:pt x="281" y="1594"/>
                </a:cubicBezTo>
                <a:cubicBezTo>
                  <a:pt x="43" y="1426"/>
                  <a:pt x="0" y="1107"/>
                  <a:pt x="158" y="883"/>
                </a:cubicBezTo>
                <a:cubicBezTo>
                  <a:pt x="228" y="784"/>
                  <a:pt x="322" y="718"/>
                  <a:pt x="439" y="685"/>
                </a:cubicBezTo>
                <a:cubicBezTo>
                  <a:pt x="452" y="681"/>
                  <a:pt x="457" y="676"/>
                  <a:pt x="457" y="662"/>
                </a:cubicBezTo>
                <a:cubicBezTo>
                  <a:pt x="457" y="580"/>
                  <a:pt x="459" y="498"/>
                  <a:pt x="461" y="414"/>
                </a:cubicBezTo>
                <a:close/>
                <a:moveTo>
                  <a:pt x="394" y="1356"/>
                </a:moveTo>
                <a:cubicBezTo>
                  <a:pt x="488" y="1455"/>
                  <a:pt x="651" y="1458"/>
                  <a:pt x="753" y="1363"/>
                </a:cubicBezTo>
                <a:cubicBezTo>
                  <a:pt x="856" y="1266"/>
                  <a:pt x="860" y="1104"/>
                  <a:pt x="762" y="1000"/>
                </a:cubicBezTo>
                <a:cubicBezTo>
                  <a:pt x="668" y="899"/>
                  <a:pt x="503" y="895"/>
                  <a:pt x="403" y="989"/>
                </a:cubicBezTo>
                <a:cubicBezTo>
                  <a:pt x="297" y="1089"/>
                  <a:pt x="293" y="1249"/>
                  <a:pt x="394" y="1356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" name="Freeform 5"/>
          <p:cNvSpPr>
            <a:spLocks noEditPoints="1"/>
          </p:cNvSpPr>
          <p:nvPr/>
        </p:nvSpPr>
        <p:spPr bwMode="auto">
          <a:xfrm>
            <a:off x="3477608" y="4281215"/>
            <a:ext cx="312419" cy="499294"/>
          </a:xfrm>
          <a:custGeom>
            <a:avLst/>
            <a:gdLst>
              <a:gd name="T0" fmla="*/ 1088 w 1280"/>
              <a:gd name="T1" fmla="*/ 0 h 2048"/>
              <a:gd name="T2" fmla="*/ 192 w 1280"/>
              <a:gd name="T3" fmla="*/ 0 h 2048"/>
              <a:gd name="T4" fmla="*/ 0 w 1280"/>
              <a:gd name="T5" fmla="*/ 192 h 2048"/>
              <a:gd name="T6" fmla="*/ 0 w 1280"/>
              <a:gd name="T7" fmla="*/ 1856 h 2048"/>
              <a:gd name="T8" fmla="*/ 192 w 1280"/>
              <a:gd name="T9" fmla="*/ 2048 h 2048"/>
              <a:gd name="T10" fmla="*/ 1088 w 1280"/>
              <a:gd name="T11" fmla="*/ 2048 h 2048"/>
              <a:gd name="T12" fmla="*/ 1280 w 1280"/>
              <a:gd name="T13" fmla="*/ 1856 h 2048"/>
              <a:gd name="T14" fmla="*/ 1280 w 1280"/>
              <a:gd name="T15" fmla="*/ 192 h 2048"/>
              <a:gd name="T16" fmla="*/ 1088 w 1280"/>
              <a:gd name="T17" fmla="*/ 0 h 2048"/>
              <a:gd name="T18" fmla="*/ 384 w 1280"/>
              <a:gd name="T19" fmla="*/ 96 h 2048"/>
              <a:gd name="T20" fmla="*/ 896 w 1280"/>
              <a:gd name="T21" fmla="*/ 96 h 2048"/>
              <a:gd name="T22" fmla="*/ 896 w 1280"/>
              <a:gd name="T23" fmla="*/ 160 h 2048"/>
              <a:gd name="T24" fmla="*/ 384 w 1280"/>
              <a:gd name="T25" fmla="*/ 160 h 2048"/>
              <a:gd name="T26" fmla="*/ 384 w 1280"/>
              <a:gd name="T27" fmla="*/ 96 h 2048"/>
              <a:gd name="T28" fmla="*/ 640 w 1280"/>
              <a:gd name="T29" fmla="*/ 1920 h 2048"/>
              <a:gd name="T30" fmla="*/ 512 w 1280"/>
              <a:gd name="T31" fmla="*/ 1792 h 2048"/>
              <a:gd name="T32" fmla="*/ 640 w 1280"/>
              <a:gd name="T33" fmla="*/ 1664 h 2048"/>
              <a:gd name="T34" fmla="*/ 768 w 1280"/>
              <a:gd name="T35" fmla="*/ 1792 h 2048"/>
              <a:gd name="T36" fmla="*/ 640 w 1280"/>
              <a:gd name="T37" fmla="*/ 1920 h 2048"/>
              <a:gd name="T38" fmla="*/ 1152 w 1280"/>
              <a:gd name="T39" fmla="*/ 1536 h 2048"/>
              <a:gd name="T40" fmla="*/ 128 w 1280"/>
              <a:gd name="T41" fmla="*/ 1536 h 2048"/>
              <a:gd name="T42" fmla="*/ 128 w 1280"/>
              <a:gd name="T43" fmla="*/ 256 h 2048"/>
              <a:gd name="T44" fmla="*/ 1152 w 1280"/>
              <a:gd name="T45" fmla="*/ 256 h 2048"/>
              <a:gd name="T46" fmla="*/ 1152 w 1280"/>
              <a:gd name="T47" fmla="*/ 1536 h 20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280" h="2048">
                <a:moveTo>
                  <a:pt x="1088" y="0"/>
                </a:moveTo>
                <a:cubicBezTo>
                  <a:pt x="192" y="0"/>
                  <a:pt x="192" y="0"/>
                  <a:pt x="192" y="0"/>
                </a:cubicBezTo>
                <a:cubicBezTo>
                  <a:pt x="86" y="0"/>
                  <a:pt x="0" y="86"/>
                  <a:pt x="0" y="192"/>
                </a:cubicBezTo>
                <a:cubicBezTo>
                  <a:pt x="0" y="1856"/>
                  <a:pt x="0" y="1856"/>
                  <a:pt x="0" y="1856"/>
                </a:cubicBezTo>
                <a:cubicBezTo>
                  <a:pt x="0" y="1962"/>
                  <a:pt x="86" y="2048"/>
                  <a:pt x="192" y="2048"/>
                </a:cubicBezTo>
                <a:cubicBezTo>
                  <a:pt x="1088" y="2048"/>
                  <a:pt x="1088" y="2048"/>
                  <a:pt x="1088" y="2048"/>
                </a:cubicBezTo>
                <a:cubicBezTo>
                  <a:pt x="1194" y="2048"/>
                  <a:pt x="1280" y="1962"/>
                  <a:pt x="1280" y="1856"/>
                </a:cubicBezTo>
                <a:cubicBezTo>
                  <a:pt x="1280" y="192"/>
                  <a:pt x="1280" y="192"/>
                  <a:pt x="1280" y="192"/>
                </a:cubicBezTo>
                <a:cubicBezTo>
                  <a:pt x="1280" y="86"/>
                  <a:pt x="1194" y="0"/>
                  <a:pt x="1088" y="0"/>
                </a:cubicBezTo>
                <a:close/>
                <a:moveTo>
                  <a:pt x="384" y="96"/>
                </a:moveTo>
                <a:cubicBezTo>
                  <a:pt x="896" y="96"/>
                  <a:pt x="896" y="96"/>
                  <a:pt x="896" y="96"/>
                </a:cubicBezTo>
                <a:cubicBezTo>
                  <a:pt x="896" y="160"/>
                  <a:pt x="896" y="160"/>
                  <a:pt x="896" y="160"/>
                </a:cubicBezTo>
                <a:cubicBezTo>
                  <a:pt x="384" y="160"/>
                  <a:pt x="384" y="160"/>
                  <a:pt x="384" y="160"/>
                </a:cubicBezTo>
                <a:lnTo>
                  <a:pt x="384" y="96"/>
                </a:lnTo>
                <a:close/>
                <a:moveTo>
                  <a:pt x="640" y="1920"/>
                </a:moveTo>
                <a:cubicBezTo>
                  <a:pt x="569" y="1920"/>
                  <a:pt x="512" y="1863"/>
                  <a:pt x="512" y="1792"/>
                </a:cubicBezTo>
                <a:cubicBezTo>
                  <a:pt x="512" y="1721"/>
                  <a:pt x="569" y="1664"/>
                  <a:pt x="640" y="1664"/>
                </a:cubicBezTo>
                <a:cubicBezTo>
                  <a:pt x="711" y="1664"/>
                  <a:pt x="768" y="1721"/>
                  <a:pt x="768" y="1792"/>
                </a:cubicBezTo>
                <a:cubicBezTo>
                  <a:pt x="768" y="1863"/>
                  <a:pt x="711" y="1920"/>
                  <a:pt x="640" y="1920"/>
                </a:cubicBezTo>
                <a:close/>
                <a:moveTo>
                  <a:pt x="1152" y="1536"/>
                </a:moveTo>
                <a:cubicBezTo>
                  <a:pt x="128" y="1536"/>
                  <a:pt x="128" y="1536"/>
                  <a:pt x="128" y="1536"/>
                </a:cubicBezTo>
                <a:cubicBezTo>
                  <a:pt x="128" y="256"/>
                  <a:pt x="128" y="256"/>
                  <a:pt x="128" y="256"/>
                </a:cubicBezTo>
                <a:cubicBezTo>
                  <a:pt x="1152" y="256"/>
                  <a:pt x="1152" y="256"/>
                  <a:pt x="1152" y="256"/>
                </a:cubicBezTo>
                <a:lnTo>
                  <a:pt x="1152" y="1536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" name="Freeform 11"/>
          <p:cNvSpPr>
            <a:spLocks noEditPoints="1"/>
          </p:cNvSpPr>
          <p:nvPr/>
        </p:nvSpPr>
        <p:spPr bwMode="auto">
          <a:xfrm>
            <a:off x="2010636" y="4238695"/>
            <a:ext cx="305407" cy="505109"/>
          </a:xfrm>
          <a:custGeom>
            <a:avLst/>
            <a:gdLst>
              <a:gd name="T0" fmla="*/ 414 w 1068"/>
              <a:gd name="T1" fmla="*/ 1048 h 1769"/>
              <a:gd name="T2" fmla="*/ 239 w 1068"/>
              <a:gd name="T3" fmla="*/ 963 h 1769"/>
              <a:gd name="T4" fmla="*/ 48 w 1068"/>
              <a:gd name="T5" fmla="*/ 432 h 1769"/>
              <a:gd name="T6" fmla="*/ 458 w 1068"/>
              <a:gd name="T7" fmla="*/ 50 h 1769"/>
              <a:gd name="T8" fmla="*/ 1052 w 1068"/>
              <a:gd name="T9" fmla="*/ 509 h 1769"/>
              <a:gd name="T10" fmla="*/ 818 w 1068"/>
              <a:gd name="T11" fmla="*/ 986 h 1769"/>
              <a:gd name="T12" fmla="*/ 688 w 1068"/>
              <a:gd name="T13" fmla="*/ 1045 h 1769"/>
              <a:gd name="T14" fmla="*/ 674 w 1068"/>
              <a:gd name="T15" fmla="*/ 1062 h 1769"/>
              <a:gd name="T16" fmla="*/ 674 w 1068"/>
              <a:gd name="T17" fmla="*/ 1248 h 1769"/>
              <a:gd name="T18" fmla="*/ 676 w 1068"/>
              <a:gd name="T19" fmla="*/ 1260 h 1769"/>
              <a:gd name="T20" fmla="*/ 929 w 1068"/>
              <a:gd name="T21" fmla="*/ 1260 h 1769"/>
              <a:gd name="T22" fmla="*/ 929 w 1068"/>
              <a:gd name="T23" fmla="*/ 1515 h 1769"/>
              <a:gd name="T24" fmla="*/ 675 w 1068"/>
              <a:gd name="T25" fmla="*/ 1515 h 1769"/>
              <a:gd name="T26" fmla="*/ 675 w 1068"/>
              <a:gd name="T27" fmla="*/ 1769 h 1769"/>
              <a:gd name="T28" fmla="*/ 416 w 1068"/>
              <a:gd name="T29" fmla="*/ 1769 h 1769"/>
              <a:gd name="T30" fmla="*/ 416 w 1068"/>
              <a:gd name="T31" fmla="*/ 1516 h 1769"/>
              <a:gd name="T32" fmla="*/ 161 w 1068"/>
              <a:gd name="T33" fmla="*/ 1516 h 1769"/>
              <a:gd name="T34" fmla="*/ 161 w 1068"/>
              <a:gd name="T35" fmla="*/ 1260 h 1769"/>
              <a:gd name="T36" fmla="*/ 414 w 1068"/>
              <a:gd name="T37" fmla="*/ 1260 h 1769"/>
              <a:gd name="T38" fmla="*/ 414 w 1068"/>
              <a:gd name="T39" fmla="*/ 1048 h 1769"/>
              <a:gd name="T40" fmla="*/ 545 w 1068"/>
              <a:gd name="T41" fmla="*/ 299 h 1769"/>
              <a:gd name="T42" fmla="*/ 288 w 1068"/>
              <a:gd name="T43" fmla="*/ 553 h 1769"/>
              <a:gd name="T44" fmla="*/ 543 w 1068"/>
              <a:gd name="T45" fmla="*/ 810 h 1769"/>
              <a:gd name="T46" fmla="*/ 800 w 1068"/>
              <a:gd name="T47" fmla="*/ 555 h 1769"/>
              <a:gd name="T48" fmla="*/ 545 w 1068"/>
              <a:gd name="T49" fmla="*/ 299 h 17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068" h="1769">
                <a:moveTo>
                  <a:pt x="414" y="1048"/>
                </a:moveTo>
                <a:cubicBezTo>
                  <a:pt x="350" y="1031"/>
                  <a:pt x="290" y="1004"/>
                  <a:pt x="239" y="963"/>
                </a:cubicBezTo>
                <a:cubicBezTo>
                  <a:pt x="66" y="826"/>
                  <a:pt x="0" y="648"/>
                  <a:pt x="48" y="432"/>
                </a:cubicBezTo>
                <a:cubicBezTo>
                  <a:pt x="92" y="235"/>
                  <a:pt x="257" y="85"/>
                  <a:pt x="458" y="50"/>
                </a:cubicBezTo>
                <a:cubicBezTo>
                  <a:pt x="753" y="0"/>
                  <a:pt x="1028" y="211"/>
                  <a:pt x="1052" y="509"/>
                </a:cubicBezTo>
                <a:cubicBezTo>
                  <a:pt x="1068" y="713"/>
                  <a:pt x="987" y="873"/>
                  <a:pt x="818" y="986"/>
                </a:cubicBezTo>
                <a:cubicBezTo>
                  <a:pt x="779" y="1012"/>
                  <a:pt x="732" y="1026"/>
                  <a:pt x="688" y="1045"/>
                </a:cubicBezTo>
                <a:cubicBezTo>
                  <a:pt x="679" y="1049"/>
                  <a:pt x="673" y="1051"/>
                  <a:pt x="674" y="1062"/>
                </a:cubicBezTo>
                <a:cubicBezTo>
                  <a:pt x="674" y="1124"/>
                  <a:pt x="674" y="1186"/>
                  <a:pt x="674" y="1248"/>
                </a:cubicBezTo>
                <a:cubicBezTo>
                  <a:pt x="674" y="1252"/>
                  <a:pt x="675" y="1255"/>
                  <a:pt x="676" y="1260"/>
                </a:cubicBezTo>
                <a:cubicBezTo>
                  <a:pt x="760" y="1260"/>
                  <a:pt x="844" y="1260"/>
                  <a:pt x="929" y="1260"/>
                </a:cubicBezTo>
                <a:cubicBezTo>
                  <a:pt x="929" y="1346"/>
                  <a:pt x="929" y="1429"/>
                  <a:pt x="929" y="1515"/>
                </a:cubicBezTo>
                <a:cubicBezTo>
                  <a:pt x="844" y="1515"/>
                  <a:pt x="760" y="1515"/>
                  <a:pt x="675" y="1515"/>
                </a:cubicBezTo>
                <a:cubicBezTo>
                  <a:pt x="675" y="1601"/>
                  <a:pt x="675" y="1684"/>
                  <a:pt x="675" y="1769"/>
                </a:cubicBezTo>
                <a:cubicBezTo>
                  <a:pt x="587" y="1769"/>
                  <a:pt x="503" y="1769"/>
                  <a:pt x="416" y="1769"/>
                </a:cubicBezTo>
                <a:cubicBezTo>
                  <a:pt x="416" y="1685"/>
                  <a:pt x="416" y="1602"/>
                  <a:pt x="416" y="1516"/>
                </a:cubicBezTo>
                <a:cubicBezTo>
                  <a:pt x="330" y="1516"/>
                  <a:pt x="246" y="1516"/>
                  <a:pt x="161" y="1516"/>
                </a:cubicBezTo>
                <a:cubicBezTo>
                  <a:pt x="161" y="1430"/>
                  <a:pt x="161" y="1346"/>
                  <a:pt x="161" y="1260"/>
                </a:cubicBezTo>
                <a:cubicBezTo>
                  <a:pt x="245" y="1260"/>
                  <a:pt x="329" y="1260"/>
                  <a:pt x="414" y="1260"/>
                </a:cubicBezTo>
                <a:cubicBezTo>
                  <a:pt x="414" y="1189"/>
                  <a:pt x="414" y="1120"/>
                  <a:pt x="414" y="1048"/>
                </a:cubicBezTo>
                <a:close/>
                <a:moveTo>
                  <a:pt x="545" y="299"/>
                </a:moveTo>
                <a:cubicBezTo>
                  <a:pt x="404" y="298"/>
                  <a:pt x="289" y="412"/>
                  <a:pt x="288" y="553"/>
                </a:cubicBezTo>
                <a:cubicBezTo>
                  <a:pt x="287" y="693"/>
                  <a:pt x="402" y="808"/>
                  <a:pt x="543" y="810"/>
                </a:cubicBezTo>
                <a:cubicBezTo>
                  <a:pt x="682" y="812"/>
                  <a:pt x="799" y="695"/>
                  <a:pt x="800" y="555"/>
                </a:cubicBezTo>
                <a:cubicBezTo>
                  <a:pt x="801" y="415"/>
                  <a:pt x="686" y="299"/>
                  <a:pt x="545" y="299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50" name="组合 49"/>
          <p:cNvGrpSpPr/>
          <p:nvPr/>
        </p:nvGrpSpPr>
        <p:grpSpPr>
          <a:xfrm>
            <a:off x="6439232" y="4292772"/>
            <a:ext cx="598335" cy="499294"/>
            <a:chOff x="1441656" y="371310"/>
            <a:chExt cx="483989" cy="403875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51" name="Freeform 5"/>
            <p:cNvSpPr>
              <a:spLocks noEditPoints="1"/>
            </p:cNvSpPr>
            <p:nvPr/>
          </p:nvSpPr>
          <p:spPr bwMode="auto">
            <a:xfrm>
              <a:off x="1441656" y="371310"/>
              <a:ext cx="483989" cy="323347"/>
            </a:xfrm>
            <a:custGeom>
              <a:avLst/>
              <a:gdLst>
                <a:gd name="T0" fmla="*/ 0 w 992"/>
                <a:gd name="T1" fmla="*/ 599 h 662"/>
                <a:gd name="T2" fmla="*/ 0 w 992"/>
                <a:gd name="T3" fmla="*/ 62 h 662"/>
                <a:gd name="T4" fmla="*/ 18 w 992"/>
                <a:gd name="T5" fmla="*/ 27 h 662"/>
                <a:gd name="T6" fmla="*/ 64 w 992"/>
                <a:gd name="T7" fmla="*/ 0 h 662"/>
                <a:gd name="T8" fmla="*/ 928 w 992"/>
                <a:gd name="T9" fmla="*/ 0 h 662"/>
                <a:gd name="T10" fmla="*/ 981 w 992"/>
                <a:gd name="T11" fmla="*/ 36 h 662"/>
                <a:gd name="T12" fmla="*/ 992 w 992"/>
                <a:gd name="T13" fmla="*/ 62 h 662"/>
                <a:gd name="T14" fmla="*/ 992 w 992"/>
                <a:gd name="T15" fmla="*/ 599 h 662"/>
                <a:gd name="T16" fmla="*/ 990 w 992"/>
                <a:gd name="T17" fmla="*/ 602 h 662"/>
                <a:gd name="T18" fmla="*/ 912 w 992"/>
                <a:gd name="T19" fmla="*/ 662 h 662"/>
                <a:gd name="T20" fmla="*/ 742 w 992"/>
                <a:gd name="T21" fmla="*/ 662 h 662"/>
                <a:gd name="T22" fmla="*/ 77 w 992"/>
                <a:gd name="T23" fmla="*/ 662 h 662"/>
                <a:gd name="T24" fmla="*/ 9 w 992"/>
                <a:gd name="T25" fmla="*/ 622 h 662"/>
                <a:gd name="T26" fmla="*/ 0 w 992"/>
                <a:gd name="T27" fmla="*/ 599 h 662"/>
                <a:gd name="T28" fmla="*/ 74 w 992"/>
                <a:gd name="T29" fmla="*/ 478 h 662"/>
                <a:gd name="T30" fmla="*/ 918 w 992"/>
                <a:gd name="T31" fmla="*/ 478 h 662"/>
                <a:gd name="T32" fmla="*/ 918 w 992"/>
                <a:gd name="T33" fmla="*/ 75 h 662"/>
                <a:gd name="T34" fmla="*/ 74 w 992"/>
                <a:gd name="T35" fmla="*/ 75 h 662"/>
                <a:gd name="T36" fmla="*/ 74 w 992"/>
                <a:gd name="T37" fmla="*/ 478 h 662"/>
                <a:gd name="T38" fmla="*/ 492 w 992"/>
                <a:gd name="T39" fmla="*/ 606 h 662"/>
                <a:gd name="T40" fmla="*/ 528 w 992"/>
                <a:gd name="T41" fmla="*/ 570 h 662"/>
                <a:gd name="T42" fmla="*/ 492 w 992"/>
                <a:gd name="T43" fmla="*/ 533 h 662"/>
                <a:gd name="T44" fmla="*/ 455 w 992"/>
                <a:gd name="T45" fmla="*/ 571 h 662"/>
                <a:gd name="T46" fmla="*/ 492 w 992"/>
                <a:gd name="T47" fmla="*/ 606 h 6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992" h="662">
                  <a:moveTo>
                    <a:pt x="0" y="599"/>
                  </a:moveTo>
                  <a:cubicBezTo>
                    <a:pt x="0" y="420"/>
                    <a:pt x="0" y="241"/>
                    <a:pt x="0" y="62"/>
                  </a:cubicBezTo>
                  <a:cubicBezTo>
                    <a:pt x="6" y="50"/>
                    <a:pt x="11" y="38"/>
                    <a:pt x="18" y="27"/>
                  </a:cubicBezTo>
                  <a:cubicBezTo>
                    <a:pt x="29" y="12"/>
                    <a:pt x="47" y="5"/>
                    <a:pt x="64" y="0"/>
                  </a:cubicBezTo>
                  <a:cubicBezTo>
                    <a:pt x="352" y="0"/>
                    <a:pt x="640" y="0"/>
                    <a:pt x="928" y="0"/>
                  </a:cubicBezTo>
                  <a:cubicBezTo>
                    <a:pt x="950" y="6"/>
                    <a:pt x="969" y="16"/>
                    <a:pt x="981" y="36"/>
                  </a:cubicBezTo>
                  <a:cubicBezTo>
                    <a:pt x="986" y="45"/>
                    <a:pt x="989" y="54"/>
                    <a:pt x="992" y="62"/>
                  </a:cubicBezTo>
                  <a:cubicBezTo>
                    <a:pt x="992" y="241"/>
                    <a:pt x="992" y="420"/>
                    <a:pt x="992" y="599"/>
                  </a:cubicBezTo>
                  <a:cubicBezTo>
                    <a:pt x="992" y="600"/>
                    <a:pt x="991" y="601"/>
                    <a:pt x="990" y="602"/>
                  </a:cubicBezTo>
                  <a:cubicBezTo>
                    <a:pt x="980" y="642"/>
                    <a:pt x="954" y="662"/>
                    <a:pt x="912" y="662"/>
                  </a:cubicBezTo>
                  <a:cubicBezTo>
                    <a:pt x="856" y="662"/>
                    <a:pt x="799" y="662"/>
                    <a:pt x="742" y="662"/>
                  </a:cubicBezTo>
                  <a:cubicBezTo>
                    <a:pt x="520" y="662"/>
                    <a:pt x="299" y="662"/>
                    <a:pt x="77" y="662"/>
                  </a:cubicBezTo>
                  <a:cubicBezTo>
                    <a:pt x="47" y="662"/>
                    <a:pt x="24" y="649"/>
                    <a:pt x="9" y="622"/>
                  </a:cubicBezTo>
                  <a:cubicBezTo>
                    <a:pt x="5" y="615"/>
                    <a:pt x="3" y="607"/>
                    <a:pt x="0" y="599"/>
                  </a:cubicBezTo>
                  <a:close/>
                  <a:moveTo>
                    <a:pt x="74" y="478"/>
                  </a:moveTo>
                  <a:cubicBezTo>
                    <a:pt x="356" y="478"/>
                    <a:pt x="637" y="478"/>
                    <a:pt x="918" y="478"/>
                  </a:cubicBezTo>
                  <a:cubicBezTo>
                    <a:pt x="918" y="343"/>
                    <a:pt x="918" y="209"/>
                    <a:pt x="918" y="75"/>
                  </a:cubicBezTo>
                  <a:cubicBezTo>
                    <a:pt x="637" y="75"/>
                    <a:pt x="356" y="75"/>
                    <a:pt x="74" y="75"/>
                  </a:cubicBezTo>
                  <a:cubicBezTo>
                    <a:pt x="74" y="209"/>
                    <a:pt x="74" y="343"/>
                    <a:pt x="74" y="478"/>
                  </a:cubicBezTo>
                  <a:close/>
                  <a:moveTo>
                    <a:pt x="492" y="606"/>
                  </a:moveTo>
                  <a:cubicBezTo>
                    <a:pt x="512" y="606"/>
                    <a:pt x="528" y="590"/>
                    <a:pt x="528" y="570"/>
                  </a:cubicBezTo>
                  <a:cubicBezTo>
                    <a:pt x="528" y="550"/>
                    <a:pt x="512" y="533"/>
                    <a:pt x="492" y="533"/>
                  </a:cubicBezTo>
                  <a:cubicBezTo>
                    <a:pt x="471" y="533"/>
                    <a:pt x="455" y="550"/>
                    <a:pt x="455" y="571"/>
                  </a:cubicBezTo>
                  <a:cubicBezTo>
                    <a:pt x="455" y="590"/>
                    <a:pt x="472" y="606"/>
                    <a:pt x="492" y="606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6"/>
            <p:cNvSpPr>
              <a:spLocks/>
            </p:cNvSpPr>
            <p:nvPr/>
          </p:nvSpPr>
          <p:spPr bwMode="auto">
            <a:xfrm>
              <a:off x="1600652" y="721019"/>
              <a:ext cx="161673" cy="54166"/>
            </a:xfrm>
            <a:custGeom>
              <a:avLst/>
              <a:gdLst>
                <a:gd name="T0" fmla="*/ 1 w 331"/>
                <a:gd name="T1" fmla="*/ 111 h 111"/>
                <a:gd name="T2" fmla="*/ 1 w 331"/>
                <a:gd name="T3" fmla="*/ 81 h 111"/>
                <a:gd name="T4" fmla="*/ 11 w 331"/>
                <a:gd name="T5" fmla="*/ 73 h 111"/>
                <a:gd name="T6" fmla="*/ 97 w 331"/>
                <a:gd name="T7" fmla="*/ 59 h 111"/>
                <a:gd name="T8" fmla="*/ 111 w 331"/>
                <a:gd name="T9" fmla="*/ 56 h 111"/>
                <a:gd name="T10" fmla="*/ 111 w 331"/>
                <a:gd name="T11" fmla="*/ 0 h 111"/>
                <a:gd name="T12" fmla="*/ 220 w 331"/>
                <a:gd name="T13" fmla="*/ 0 h 111"/>
                <a:gd name="T14" fmla="*/ 220 w 331"/>
                <a:gd name="T15" fmla="*/ 56 h 111"/>
                <a:gd name="T16" fmla="*/ 293 w 331"/>
                <a:gd name="T17" fmla="*/ 70 h 111"/>
                <a:gd name="T18" fmla="*/ 300 w 331"/>
                <a:gd name="T19" fmla="*/ 71 h 111"/>
                <a:gd name="T20" fmla="*/ 327 w 331"/>
                <a:gd name="T21" fmla="*/ 111 h 111"/>
                <a:gd name="T22" fmla="*/ 1 w 331"/>
                <a:gd name="T23" fmla="*/ 111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31" h="111">
                  <a:moveTo>
                    <a:pt x="1" y="111"/>
                  </a:moveTo>
                  <a:cubicBezTo>
                    <a:pt x="1" y="100"/>
                    <a:pt x="0" y="90"/>
                    <a:pt x="1" y="81"/>
                  </a:cubicBezTo>
                  <a:cubicBezTo>
                    <a:pt x="2" y="78"/>
                    <a:pt x="7" y="74"/>
                    <a:pt x="11" y="73"/>
                  </a:cubicBezTo>
                  <a:cubicBezTo>
                    <a:pt x="40" y="68"/>
                    <a:pt x="69" y="63"/>
                    <a:pt x="97" y="59"/>
                  </a:cubicBezTo>
                  <a:cubicBezTo>
                    <a:pt x="102" y="58"/>
                    <a:pt x="106" y="57"/>
                    <a:pt x="111" y="56"/>
                  </a:cubicBezTo>
                  <a:cubicBezTo>
                    <a:pt x="111" y="37"/>
                    <a:pt x="111" y="19"/>
                    <a:pt x="111" y="0"/>
                  </a:cubicBezTo>
                  <a:cubicBezTo>
                    <a:pt x="148" y="0"/>
                    <a:pt x="183" y="0"/>
                    <a:pt x="220" y="0"/>
                  </a:cubicBezTo>
                  <a:cubicBezTo>
                    <a:pt x="220" y="18"/>
                    <a:pt x="220" y="36"/>
                    <a:pt x="220" y="56"/>
                  </a:cubicBezTo>
                  <a:cubicBezTo>
                    <a:pt x="245" y="61"/>
                    <a:pt x="269" y="66"/>
                    <a:pt x="293" y="70"/>
                  </a:cubicBezTo>
                  <a:cubicBezTo>
                    <a:pt x="296" y="71"/>
                    <a:pt x="298" y="71"/>
                    <a:pt x="300" y="71"/>
                  </a:cubicBezTo>
                  <a:cubicBezTo>
                    <a:pt x="331" y="78"/>
                    <a:pt x="331" y="78"/>
                    <a:pt x="327" y="111"/>
                  </a:cubicBezTo>
                  <a:cubicBezTo>
                    <a:pt x="219" y="111"/>
                    <a:pt x="111" y="111"/>
                    <a:pt x="1" y="11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8048168" y="4198422"/>
            <a:ext cx="582407" cy="506305"/>
            <a:chOff x="2148000" y="1178600"/>
            <a:chExt cx="595313" cy="517525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54" name="Freeform 15"/>
            <p:cNvSpPr>
              <a:spLocks noEditPoints="1"/>
            </p:cNvSpPr>
            <p:nvPr/>
          </p:nvSpPr>
          <p:spPr bwMode="auto">
            <a:xfrm>
              <a:off x="2148000" y="1178600"/>
              <a:ext cx="595313" cy="369888"/>
            </a:xfrm>
            <a:custGeom>
              <a:avLst/>
              <a:gdLst>
                <a:gd name="T0" fmla="*/ 5 w 2062"/>
                <a:gd name="T1" fmla="*/ 92 h 1281"/>
                <a:gd name="T2" fmla="*/ 450 w 2062"/>
                <a:gd name="T3" fmla="*/ 1 h 1281"/>
                <a:gd name="T4" fmla="*/ 593 w 2062"/>
                <a:gd name="T5" fmla="*/ 256 h 1281"/>
                <a:gd name="T6" fmla="*/ 1795 w 2062"/>
                <a:gd name="T7" fmla="*/ 227 h 1281"/>
                <a:gd name="T8" fmla="*/ 2041 w 2062"/>
                <a:gd name="T9" fmla="*/ 297 h 1281"/>
                <a:gd name="T10" fmla="*/ 1788 w 2062"/>
                <a:gd name="T11" fmla="*/ 1182 h 1281"/>
                <a:gd name="T12" fmla="*/ 584 w 2062"/>
                <a:gd name="T13" fmla="*/ 1281 h 1281"/>
                <a:gd name="T14" fmla="*/ 381 w 2062"/>
                <a:gd name="T15" fmla="*/ 627 h 1281"/>
                <a:gd name="T16" fmla="*/ 334 w 2062"/>
                <a:gd name="T17" fmla="*/ 257 h 1281"/>
                <a:gd name="T18" fmla="*/ 134 w 2062"/>
                <a:gd name="T19" fmla="*/ 257 h 1281"/>
                <a:gd name="T20" fmla="*/ 0 w 2062"/>
                <a:gd name="T21" fmla="*/ 149 h 1281"/>
                <a:gd name="T22" fmla="*/ 1409 w 2062"/>
                <a:gd name="T23" fmla="*/ 513 h 1281"/>
                <a:gd name="T24" fmla="*/ 1715 w 2062"/>
                <a:gd name="T25" fmla="*/ 507 h 1281"/>
                <a:gd name="T26" fmla="*/ 1409 w 2062"/>
                <a:gd name="T27" fmla="*/ 386 h 1281"/>
                <a:gd name="T28" fmla="*/ 625 w 2062"/>
                <a:gd name="T29" fmla="*/ 512 h 1281"/>
                <a:gd name="T30" fmla="*/ 894 w 2062"/>
                <a:gd name="T31" fmla="*/ 386 h 1281"/>
                <a:gd name="T32" fmla="*/ 625 w 2062"/>
                <a:gd name="T33" fmla="*/ 512 h 1281"/>
                <a:gd name="T34" fmla="*/ 1278 w 2062"/>
                <a:gd name="T35" fmla="*/ 512 h 1281"/>
                <a:gd name="T36" fmla="*/ 1025 w 2062"/>
                <a:gd name="T37" fmla="*/ 386 h 1281"/>
                <a:gd name="T38" fmla="*/ 1025 w 2062"/>
                <a:gd name="T39" fmla="*/ 642 h 1281"/>
                <a:gd name="T40" fmla="*/ 1278 w 2062"/>
                <a:gd name="T41" fmla="*/ 768 h 1281"/>
                <a:gd name="T42" fmla="*/ 1025 w 2062"/>
                <a:gd name="T43" fmla="*/ 642 h 1281"/>
                <a:gd name="T44" fmla="*/ 1026 w 2062"/>
                <a:gd name="T45" fmla="*/ 898 h 1281"/>
                <a:gd name="T46" fmla="*/ 1279 w 2062"/>
                <a:gd name="T47" fmla="*/ 1024 h 1281"/>
                <a:gd name="T48" fmla="*/ 1409 w 2062"/>
                <a:gd name="T49" fmla="*/ 642 h 1281"/>
                <a:gd name="T50" fmla="*/ 1628 w 2062"/>
                <a:gd name="T51" fmla="*/ 769 h 1281"/>
                <a:gd name="T52" fmla="*/ 1677 w 2062"/>
                <a:gd name="T53" fmla="*/ 642 h 1281"/>
                <a:gd name="T54" fmla="*/ 895 w 2062"/>
                <a:gd name="T55" fmla="*/ 642 h 1281"/>
                <a:gd name="T56" fmla="*/ 657 w 2062"/>
                <a:gd name="T57" fmla="*/ 768 h 1281"/>
                <a:gd name="T58" fmla="*/ 895 w 2062"/>
                <a:gd name="T59" fmla="*/ 642 h 1281"/>
                <a:gd name="T60" fmla="*/ 689 w 2062"/>
                <a:gd name="T61" fmla="*/ 1023 h 1281"/>
                <a:gd name="T62" fmla="*/ 894 w 2062"/>
                <a:gd name="T63" fmla="*/ 898 h 1281"/>
                <a:gd name="T64" fmla="*/ 1409 w 2062"/>
                <a:gd name="T65" fmla="*/ 897 h 1281"/>
                <a:gd name="T66" fmla="*/ 1567 w 2062"/>
                <a:gd name="T67" fmla="*/ 1024 h 1281"/>
                <a:gd name="T68" fmla="*/ 1409 w 2062"/>
                <a:gd name="T69" fmla="*/ 897 h 12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062" h="1281">
                  <a:moveTo>
                    <a:pt x="0" y="109"/>
                  </a:moveTo>
                  <a:cubicBezTo>
                    <a:pt x="2" y="103"/>
                    <a:pt x="4" y="98"/>
                    <a:pt x="5" y="92"/>
                  </a:cubicBezTo>
                  <a:cubicBezTo>
                    <a:pt x="22" y="39"/>
                    <a:pt x="70" y="1"/>
                    <a:pt x="126" y="1"/>
                  </a:cubicBezTo>
                  <a:cubicBezTo>
                    <a:pt x="234" y="1"/>
                    <a:pt x="342" y="0"/>
                    <a:pt x="450" y="1"/>
                  </a:cubicBezTo>
                  <a:cubicBezTo>
                    <a:pt x="516" y="2"/>
                    <a:pt x="568" y="52"/>
                    <a:pt x="576" y="120"/>
                  </a:cubicBezTo>
                  <a:cubicBezTo>
                    <a:pt x="581" y="165"/>
                    <a:pt x="587" y="210"/>
                    <a:pt x="593" y="256"/>
                  </a:cubicBezTo>
                  <a:cubicBezTo>
                    <a:pt x="991" y="256"/>
                    <a:pt x="1388" y="256"/>
                    <a:pt x="1786" y="256"/>
                  </a:cubicBezTo>
                  <a:cubicBezTo>
                    <a:pt x="1789" y="246"/>
                    <a:pt x="1793" y="237"/>
                    <a:pt x="1795" y="227"/>
                  </a:cubicBezTo>
                  <a:cubicBezTo>
                    <a:pt x="1817" y="153"/>
                    <a:pt x="1886" y="114"/>
                    <a:pt x="1957" y="134"/>
                  </a:cubicBezTo>
                  <a:cubicBezTo>
                    <a:pt x="2025" y="154"/>
                    <a:pt x="2062" y="225"/>
                    <a:pt x="2041" y="297"/>
                  </a:cubicBezTo>
                  <a:cubicBezTo>
                    <a:pt x="2004" y="429"/>
                    <a:pt x="1966" y="562"/>
                    <a:pt x="1928" y="694"/>
                  </a:cubicBezTo>
                  <a:cubicBezTo>
                    <a:pt x="1881" y="857"/>
                    <a:pt x="1835" y="1019"/>
                    <a:pt x="1788" y="1182"/>
                  </a:cubicBezTo>
                  <a:cubicBezTo>
                    <a:pt x="1770" y="1246"/>
                    <a:pt x="1724" y="1281"/>
                    <a:pt x="1656" y="1281"/>
                  </a:cubicBezTo>
                  <a:cubicBezTo>
                    <a:pt x="1299" y="1281"/>
                    <a:pt x="941" y="1281"/>
                    <a:pt x="584" y="1281"/>
                  </a:cubicBezTo>
                  <a:cubicBezTo>
                    <a:pt x="507" y="1281"/>
                    <a:pt x="457" y="1234"/>
                    <a:pt x="448" y="1158"/>
                  </a:cubicBezTo>
                  <a:cubicBezTo>
                    <a:pt x="426" y="981"/>
                    <a:pt x="403" y="804"/>
                    <a:pt x="381" y="627"/>
                  </a:cubicBezTo>
                  <a:cubicBezTo>
                    <a:pt x="366" y="507"/>
                    <a:pt x="351" y="388"/>
                    <a:pt x="336" y="268"/>
                  </a:cubicBezTo>
                  <a:cubicBezTo>
                    <a:pt x="336" y="265"/>
                    <a:pt x="335" y="262"/>
                    <a:pt x="334" y="257"/>
                  </a:cubicBezTo>
                  <a:cubicBezTo>
                    <a:pt x="301" y="257"/>
                    <a:pt x="269" y="257"/>
                    <a:pt x="236" y="257"/>
                  </a:cubicBezTo>
                  <a:cubicBezTo>
                    <a:pt x="202" y="257"/>
                    <a:pt x="168" y="257"/>
                    <a:pt x="134" y="257"/>
                  </a:cubicBezTo>
                  <a:cubicBezTo>
                    <a:pt x="68" y="257"/>
                    <a:pt x="22" y="223"/>
                    <a:pt x="4" y="158"/>
                  </a:cubicBezTo>
                  <a:cubicBezTo>
                    <a:pt x="3" y="155"/>
                    <a:pt x="1" y="152"/>
                    <a:pt x="0" y="149"/>
                  </a:cubicBezTo>
                  <a:cubicBezTo>
                    <a:pt x="0" y="136"/>
                    <a:pt x="0" y="122"/>
                    <a:pt x="0" y="109"/>
                  </a:cubicBezTo>
                  <a:close/>
                  <a:moveTo>
                    <a:pt x="1409" y="513"/>
                  </a:moveTo>
                  <a:cubicBezTo>
                    <a:pt x="1508" y="513"/>
                    <a:pt x="1606" y="513"/>
                    <a:pt x="1704" y="513"/>
                  </a:cubicBezTo>
                  <a:cubicBezTo>
                    <a:pt x="1708" y="513"/>
                    <a:pt x="1714" y="510"/>
                    <a:pt x="1715" y="507"/>
                  </a:cubicBezTo>
                  <a:cubicBezTo>
                    <a:pt x="1727" y="467"/>
                    <a:pt x="1738" y="427"/>
                    <a:pt x="1750" y="386"/>
                  </a:cubicBezTo>
                  <a:cubicBezTo>
                    <a:pt x="1635" y="386"/>
                    <a:pt x="1522" y="386"/>
                    <a:pt x="1409" y="386"/>
                  </a:cubicBezTo>
                  <a:cubicBezTo>
                    <a:pt x="1409" y="428"/>
                    <a:pt x="1409" y="469"/>
                    <a:pt x="1409" y="513"/>
                  </a:cubicBezTo>
                  <a:close/>
                  <a:moveTo>
                    <a:pt x="625" y="512"/>
                  </a:moveTo>
                  <a:cubicBezTo>
                    <a:pt x="716" y="512"/>
                    <a:pt x="805" y="512"/>
                    <a:pt x="894" y="512"/>
                  </a:cubicBezTo>
                  <a:cubicBezTo>
                    <a:pt x="894" y="469"/>
                    <a:pt x="894" y="427"/>
                    <a:pt x="894" y="386"/>
                  </a:cubicBezTo>
                  <a:cubicBezTo>
                    <a:pt x="799" y="386"/>
                    <a:pt x="704" y="386"/>
                    <a:pt x="609" y="386"/>
                  </a:cubicBezTo>
                  <a:cubicBezTo>
                    <a:pt x="614" y="428"/>
                    <a:pt x="619" y="469"/>
                    <a:pt x="625" y="512"/>
                  </a:cubicBezTo>
                  <a:close/>
                  <a:moveTo>
                    <a:pt x="1025" y="512"/>
                  </a:moveTo>
                  <a:cubicBezTo>
                    <a:pt x="1110" y="512"/>
                    <a:pt x="1195" y="512"/>
                    <a:pt x="1278" y="512"/>
                  </a:cubicBezTo>
                  <a:cubicBezTo>
                    <a:pt x="1278" y="469"/>
                    <a:pt x="1278" y="427"/>
                    <a:pt x="1278" y="386"/>
                  </a:cubicBezTo>
                  <a:cubicBezTo>
                    <a:pt x="1193" y="386"/>
                    <a:pt x="1109" y="386"/>
                    <a:pt x="1025" y="386"/>
                  </a:cubicBezTo>
                  <a:cubicBezTo>
                    <a:pt x="1025" y="428"/>
                    <a:pt x="1025" y="469"/>
                    <a:pt x="1025" y="512"/>
                  </a:cubicBezTo>
                  <a:close/>
                  <a:moveTo>
                    <a:pt x="1025" y="642"/>
                  </a:moveTo>
                  <a:cubicBezTo>
                    <a:pt x="1025" y="685"/>
                    <a:pt x="1025" y="726"/>
                    <a:pt x="1025" y="768"/>
                  </a:cubicBezTo>
                  <a:cubicBezTo>
                    <a:pt x="1110" y="768"/>
                    <a:pt x="1194" y="768"/>
                    <a:pt x="1278" y="768"/>
                  </a:cubicBezTo>
                  <a:cubicBezTo>
                    <a:pt x="1278" y="725"/>
                    <a:pt x="1278" y="684"/>
                    <a:pt x="1278" y="642"/>
                  </a:cubicBezTo>
                  <a:cubicBezTo>
                    <a:pt x="1194" y="642"/>
                    <a:pt x="1110" y="642"/>
                    <a:pt x="1025" y="642"/>
                  </a:cubicBezTo>
                  <a:close/>
                  <a:moveTo>
                    <a:pt x="1279" y="898"/>
                  </a:moveTo>
                  <a:cubicBezTo>
                    <a:pt x="1193" y="898"/>
                    <a:pt x="1109" y="898"/>
                    <a:pt x="1026" y="898"/>
                  </a:cubicBezTo>
                  <a:cubicBezTo>
                    <a:pt x="1026" y="941"/>
                    <a:pt x="1026" y="983"/>
                    <a:pt x="1026" y="1024"/>
                  </a:cubicBezTo>
                  <a:cubicBezTo>
                    <a:pt x="1111" y="1024"/>
                    <a:pt x="1194" y="1024"/>
                    <a:pt x="1279" y="1024"/>
                  </a:cubicBezTo>
                  <a:cubicBezTo>
                    <a:pt x="1279" y="982"/>
                    <a:pt x="1279" y="941"/>
                    <a:pt x="1279" y="898"/>
                  </a:cubicBezTo>
                  <a:close/>
                  <a:moveTo>
                    <a:pt x="1409" y="642"/>
                  </a:moveTo>
                  <a:cubicBezTo>
                    <a:pt x="1409" y="685"/>
                    <a:pt x="1409" y="727"/>
                    <a:pt x="1409" y="769"/>
                  </a:cubicBezTo>
                  <a:cubicBezTo>
                    <a:pt x="1484" y="769"/>
                    <a:pt x="1556" y="769"/>
                    <a:pt x="1628" y="769"/>
                  </a:cubicBezTo>
                  <a:cubicBezTo>
                    <a:pt x="1633" y="769"/>
                    <a:pt x="1641" y="765"/>
                    <a:pt x="1642" y="761"/>
                  </a:cubicBezTo>
                  <a:cubicBezTo>
                    <a:pt x="1654" y="722"/>
                    <a:pt x="1665" y="682"/>
                    <a:pt x="1677" y="642"/>
                  </a:cubicBezTo>
                  <a:cubicBezTo>
                    <a:pt x="1586" y="642"/>
                    <a:pt x="1498" y="642"/>
                    <a:pt x="1409" y="642"/>
                  </a:cubicBezTo>
                  <a:close/>
                  <a:moveTo>
                    <a:pt x="895" y="642"/>
                  </a:moveTo>
                  <a:cubicBezTo>
                    <a:pt x="810" y="642"/>
                    <a:pt x="726" y="642"/>
                    <a:pt x="641" y="642"/>
                  </a:cubicBezTo>
                  <a:cubicBezTo>
                    <a:pt x="646" y="685"/>
                    <a:pt x="652" y="726"/>
                    <a:pt x="657" y="768"/>
                  </a:cubicBezTo>
                  <a:cubicBezTo>
                    <a:pt x="738" y="768"/>
                    <a:pt x="816" y="768"/>
                    <a:pt x="895" y="768"/>
                  </a:cubicBezTo>
                  <a:cubicBezTo>
                    <a:pt x="895" y="726"/>
                    <a:pt x="895" y="685"/>
                    <a:pt x="895" y="642"/>
                  </a:cubicBezTo>
                  <a:close/>
                  <a:moveTo>
                    <a:pt x="673" y="898"/>
                  </a:moveTo>
                  <a:cubicBezTo>
                    <a:pt x="678" y="941"/>
                    <a:pt x="684" y="982"/>
                    <a:pt x="689" y="1023"/>
                  </a:cubicBezTo>
                  <a:cubicBezTo>
                    <a:pt x="759" y="1023"/>
                    <a:pt x="827" y="1023"/>
                    <a:pt x="894" y="1023"/>
                  </a:cubicBezTo>
                  <a:cubicBezTo>
                    <a:pt x="894" y="981"/>
                    <a:pt x="894" y="939"/>
                    <a:pt x="894" y="898"/>
                  </a:cubicBezTo>
                  <a:cubicBezTo>
                    <a:pt x="820" y="898"/>
                    <a:pt x="748" y="898"/>
                    <a:pt x="673" y="898"/>
                  </a:cubicBezTo>
                  <a:close/>
                  <a:moveTo>
                    <a:pt x="1409" y="897"/>
                  </a:moveTo>
                  <a:cubicBezTo>
                    <a:pt x="1409" y="941"/>
                    <a:pt x="1409" y="982"/>
                    <a:pt x="1409" y="1024"/>
                  </a:cubicBezTo>
                  <a:cubicBezTo>
                    <a:pt x="1462" y="1024"/>
                    <a:pt x="1514" y="1024"/>
                    <a:pt x="1567" y="1024"/>
                  </a:cubicBezTo>
                  <a:cubicBezTo>
                    <a:pt x="1579" y="982"/>
                    <a:pt x="1591" y="940"/>
                    <a:pt x="1604" y="897"/>
                  </a:cubicBezTo>
                  <a:cubicBezTo>
                    <a:pt x="1538" y="897"/>
                    <a:pt x="1474" y="897"/>
                    <a:pt x="1409" y="897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16"/>
            <p:cNvSpPr>
              <a:spLocks/>
            </p:cNvSpPr>
            <p:nvPr/>
          </p:nvSpPr>
          <p:spPr bwMode="auto">
            <a:xfrm>
              <a:off x="2295638" y="1585000"/>
              <a:ext cx="111125" cy="111125"/>
            </a:xfrm>
            <a:custGeom>
              <a:avLst/>
              <a:gdLst>
                <a:gd name="T0" fmla="*/ 386 w 387"/>
                <a:gd name="T1" fmla="*/ 197 h 387"/>
                <a:gd name="T2" fmla="*/ 192 w 387"/>
                <a:gd name="T3" fmla="*/ 386 h 387"/>
                <a:gd name="T4" fmla="*/ 2 w 387"/>
                <a:gd name="T5" fmla="*/ 190 h 387"/>
                <a:gd name="T6" fmla="*/ 197 w 387"/>
                <a:gd name="T7" fmla="*/ 2 h 387"/>
                <a:gd name="T8" fmla="*/ 386 w 387"/>
                <a:gd name="T9" fmla="*/ 197 h 3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7" h="387">
                  <a:moveTo>
                    <a:pt x="386" y="197"/>
                  </a:moveTo>
                  <a:cubicBezTo>
                    <a:pt x="384" y="302"/>
                    <a:pt x="298" y="387"/>
                    <a:pt x="192" y="386"/>
                  </a:cubicBezTo>
                  <a:cubicBezTo>
                    <a:pt x="85" y="385"/>
                    <a:pt x="0" y="297"/>
                    <a:pt x="2" y="190"/>
                  </a:cubicBezTo>
                  <a:cubicBezTo>
                    <a:pt x="4" y="84"/>
                    <a:pt x="91" y="0"/>
                    <a:pt x="197" y="2"/>
                  </a:cubicBezTo>
                  <a:cubicBezTo>
                    <a:pt x="303" y="3"/>
                    <a:pt x="387" y="91"/>
                    <a:pt x="386" y="197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17"/>
            <p:cNvSpPr>
              <a:spLocks/>
            </p:cNvSpPr>
            <p:nvPr/>
          </p:nvSpPr>
          <p:spPr bwMode="auto">
            <a:xfrm>
              <a:off x="2516300" y="1585000"/>
              <a:ext cx="112713" cy="111125"/>
            </a:xfrm>
            <a:custGeom>
              <a:avLst/>
              <a:gdLst>
                <a:gd name="T0" fmla="*/ 385 w 386"/>
                <a:gd name="T1" fmla="*/ 195 h 385"/>
                <a:gd name="T2" fmla="*/ 192 w 386"/>
                <a:gd name="T3" fmla="*/ 385 h 385"/>
                <a:gd name="T4" fmla="*/ 1 w 386"/>
                <a:gd name="T5" fmla="*/ 192 h 385"/>
                <a:gd name="T6" fmla="*/ 195 w 386"/>
                <a:gd name="T7" fmla="*/ 1 h 385"/>
                <a:gd name="T8" fmla="*/ 385 w 386"/>
                <a:gd name="T9" fmla="*/ 195 h 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6" h="385">
                  <a:moveTo>
                    <a:pt x="385" y="195"/>
                  </a:moveTo>
                  <a:cubicBezTo>
                    <a:pt x="384" y="300"/>
                    <a:pt x="298" y="385"/>
                    <a:pt x="192" y="385"/>
                  </a:cubicBezTo>
                  <a:cubicBezTo>
                    <a:pt x="86" y="384"/>
                    <a:pt x="0" y="298"/>
                    <a:pt x="1" y="192"/>
                  </a:cubicBezTo>
                  <a:cubicBezTo>
                    <a:pt x="1" y="85"/>
                    <a:pt x="88" y="0"/>
                    <a:pt x="195" y="1"/>
                  </a:cubicBezTo>
                  <a:cubicBezTo>
                    <a:pt x="301" y="2"/>
                    <a:pt x="386" y="89"/>
                    <a:pt x="385" y="195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7" name="Freeform 853"/>
          <p:cNvSpPr>
            <a:spLocks/>
          </p:cNvSpPr>
          <p:nvPr/>
        </p:nvSpPr>
        <p:spPr bwMode="auto">
          <a:xfrm>
            <a:off x="4859421" y="2472952"/>
            <a:ext cx="628840" cy="499293"/>
          </a:xfrm>
          <a:custGeom>
            <a:avLst/>
            <a:gdLst>
              <a:gd name="T0" fmla="*/ 256 w 3231"/>
              <a:gd name="T1" fmla="*/ 1598 h 2637"/>
              <a:gd name="T2" fmla="*/ 273 w 3231"/>
              <a:gd name="T3" fmla="*/ 1767 h 2637"/>
              <a:gd name="T4" fmla="*/ 343 w 3231"/>
              <a:gd name="T5" fmla="*/ 1946 h 2637"/>
              <a:gd name="T6" fmla="*/ 651 w 3231"/>
              <a:gd name="T7" fmla="*/ 2103 h 2637"/>
              <a:gd name="T8" fmla="*/ 901 w 3231"/>
              <a:gd name="T9" fmla="*/ 2150 h 2637"/>
              <a:gd name="T10" fmla="*/ 1220 w 3231"/>
              <a:gd name="T11" fmla="*/ 2056 h 2637"/>
              <a:gd name="T12" fmla="*/ 1471 w 3231"/>
              <a:gd name="T13" fmla="*/ 2150 h 2637"/>
              <a:gd name="T14" fmla="*/ 1581 w 3231"/>
              <a:gd name="T15" fmla="*/ 2405 h 2637"/>
              <a:gd name="T16" fmla="*/ 1743 w 3231"/>
              <a:gd name="T17" fmla="*/ 2544 h 2637"/>
              <a:gd name="T18" fmla="*/ 1941 w 3231"/>
              <a:gd name="T19" fmla="*/ 2527 h 2637"/>
              <a:gd name="T20" fmla="*/ 2104 w 3231"/>
              <a:gd name="T21" fmla="*/ 2637 h 2637"/>
              <a:gd name="T22" fmla="*/ 2279 w 3231"/>
              <a:gd name="T23" fmla="*/ 2550 h 2637"/>
              <a:gd name="T24" fmla="*/ 2505 w 3231"/>
              <a:gd name="T25" fmla="*/ 2434 h 2637"/>
              <a:gd name="T26" fmla="*/ 2685 w 3231"/>
              <a:gd name="T27" fmla="*/ 2213 h 2637"/>
              <a:gd name="T28" fmla="*/ 2755 w 3231"/>
              <a:gd name="T29" fmla="*/ 1987 h 2637"/>
              <a:gd name="T30" fmla="*/ 2668 w 3231"/>
              <a:gd name="T31" fmla="*/ 1899 h 2637"/>
              <a:gd name="T32" fmla="*/ 2685 w 3231"/>
              <a:gd name="T33" fmla="*/ 1767 h 2637"/>
              <a:gd name="T34" fmla="*/ 2551 w 3231"/>
              <a:gd name="T35" fmla="*/ 1563 h 2637"/>
              <a:gd name="T36" fmla="*/ 2575 w 3231"/>
              <a:gd name="T37" fmla="*/ 1383 h 2637"/>
              <a:gd name="T38" fmla="*/ 2418 w 3231"/>
              <a:gd name="T39" fmla="*/ 1359 h 2637"/>
              <a:gd name="T40" fmla="*/ 2598 w 3231"/>
              <a:gd name="T41" fmla="*/ 1132 h 2637"/>
              <a:gd name="T42" fmla="*/ 2621 w 3231"/>
              <a:gd name="T43" fmla="*/ 1266 h 2637"/>
              <a:gd name="T44" fmla="*/ 2848 w 3231"/>
              <a:gd name="T45" fmla="*/ 1110 h 2637"/>
              <a:gd name="T46" fmla="*/ 2982 w 3231"/>
              <a:gd name="T47" fmla="*/ 953 h 2637"/>
              <a:gd name="T48" fmla="*/ 3069 w 3231"/>
              <a:gd name="T49" fmla="*/ 796 h 2637"/>
              <a:gd name="T50" fmla="*/ 3231 w 3231"/>
              <a:gd name="T51" fmla="*/ 546 h 2637"/>
              <a:gd name="T52" fmla="*/ 2959 w 3231"/>
              <a:gd name="T53" fmla="*/ 454 h 2637"/>
              <a:gd name="T54" fmla="*/ 2778 w 3231"/>
              <a:gd name="T55" fmla="*/ 360 h 2637"/>
              <a:gd name="T56" fmla="*/ 2528 w 3231"/>
              <a:gd name="T57" fmla="*/ 0 h 2637"/>
              <a:gd name="T58" fmla="*/ 2324 w 3231"/>
              <a:gd name="T59" fmla="*/ 163 h 2637"/>
              <a:gd name="T60" fmla="*/ 2167 w 3231"/>
              <a:gd name="T61" fmla="*/ 436 h 2637"/>
              <a:gd name="T62" fmla="*/ 2324 w 3231"/>
              <a:gd name="T63" fmla="*/ 523 h 2637"/>
              <a:gd name="T64" fmla="*/ 2371 w 3231"/>
              <a:gd name="T65" fmla="*/ 680 h 2637"/>
              <a:gd name="T66" fmla="*/ 2010 w 3231"/>
              <a:gd name="T67" fmla="*/ 860 h 2637"/>
              <a:gd name="T68" fmla="*/ 1674 w 3231"/>
              <a:gd name="T69" fmla="*/ 1110 h 2637"/>
              <a:gd name="T70" fmla="*/ 1377 w 3231"/>
              <a:gd name="T71" fmla="*/ 1045 h 2637"/>
              <a:gd name="T72" fmla="*/ 948 w 3231"/>
              <a:gd name="T73" fmla="*/ 906 h 2637"/>
              <a:gd name="T74" fmla="*/ 791 w 3231"/>
              <a:gd name="T75" fmla="*/ 656 h 2637"/>
              <a:gd name="T76" fmla="*/ 587 w 3231"/>
              <a:gd name="T77" fmla="*/ 680 h 2637"/>
              <a:gd name="T78" fmla="*/ 430 w 3231"/>
              <a:gd name="T79" fmla="*/ 883 h 2637"/>
              <a:gd name="T80" fmla="*/ 360 w 3231"/>
              <a:gd name="T81" fmla="*/ 1063 h 2637"/>
              <a:gd name="T82" fmla="*/ 116 w 3231"/>
              <a:gd name="T83" fmla="*/ 1226 h 26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3231" h="2637">
                <a:moveTo>
                  <a:pt x="81" y="1458"/>
                </a:moveTo>
                <a:lnTo>
                  <a:pt x="133" y="1580"/>
                </a:lnTo>
                <a:lnTo>
                  <a:pt x="256" y="1598"/>
                </a:lnTo>
                <a:lnTo>
                  <a:pt x="337" y="1545"/>
                </a:lnTo>
                <a:lnTo>
                  <a:pt x="337" y="1638"/>
                </a:lnTo>
                <a:lnTo>
                  <a:pt x="273" y="1767"/>
                </a:lnTo>
                <a:lnTo>
                  <a:pt x="261" y="1807"/>
                </a:lnTo>
                <a:lnTo>
                  <a:pt x="302" y="1911"/>
                </a:lnTo>
                <a:lnTo>
                  <a:pt x="343" y="1946"/>
                </a:lnTo>
                <a:lnTo>
                  <a:pt x="400" y="1958"/>
                </a:lnTo>
                <a:lnTo>
                  <a:pt x="540" y="2011"/>
                </a:lnTo>
                <a:lnTo>
                  <a:pt x="651" y="2103"/>
                </a:lnTo>
                <a:lnTo>
                  <a:pt x="767" y="2080"/>
                </a:lnTo>
                <a:lnTo>
                  <a:pt x="791" y="2150"/>
                </a:lnTo>
                <a:lnTo>
                  <a:pt x="901" y="2150"/>
                </a:lnTo>
                <a:lnTo>
                  <a:pt x="1017" y="2150"/>
                </a:lnTo>
                <a:lnTo>
                  <a:pt x="1133" y="2126"/>
                </a:lnTo>
                <a:lnTo>
                  <a:pt x="1220" y="2056"/>
                </a:lnTo>
                <a:lnTo>
                  <a:pt x="1307" y="2056"/>
                </a:lnTo>
                <a:lnTo>
                  <a:pt x="1307" y="2103"/>
                </a:lnTo>
                <a:lnTo>
                  <a:pt x="1471" y="2150"/>
                </a:lnTo>
                <a:lnTo>
                  <a:pt x="1517" y="2260"/>
                </a:lnTo>
                <a:lnTo>
                  <a:pt x="1517" y="2341"/>
                </a:lnTo>
                <a:lnTo>
                  <a:pt x="1581" y="2405"/>
                </a:lnTo>
                <a:lnTo>
                  <a:pt x="1668" y="2422"/>
                </a:lnTo>
                <a:lnTo>
                  <a:pt x="1691" y="2527"/>
                </a:lnTo>
                <a:lnTo>
                  <a:pt x="1743" y="2544"/>
                </a:lnTo>
                <a:lnTo>
                  <a:pt x="1865" y="2475"/>
                </a:lnTo>
                <a:lnTo>
                  <a:pt x="1935" y="2480"/>
                </a:lnTo>
                <a:lnTo>
                  <a:pt x="1941" y="2527"/>
                </a:lnTo>
                <a:lnTo>
                  <a:pt x="1988" y="2567"/>
                </a:lnTo>
                <a:lnTo>
                  <a:pt x="2075" y="2550"/>
                </a:lnTo>
                <a:lnTo>
                  <a:pt x="2104" y="2637"/>
                </a:lnTo>
                <a:lnTo>
                  <a:pt x="2167" y="2637"/>
                </a:lnTo>
                <a:lnTo>
                  <a:pt x="2167" y="2567"/>
                </a:lnTo>
                <a:lnTo>
                  <a:pt x="2279" y="2550"/>
                </a:lnTo>
                <a:lnTo>
                  <a:pt x="2324" y="2480"/>
                </a:lnTo>
                <a:lnTo>
                  <a:pt x="2394" y="2504"/>
                </a:lnTo>
                <a:lnTo>
                  <a:pt x="2505" y="2434"/>
                </a:lnTo>
                <a:lnTo>
                  <a:pt x="2638" y="2283"/>
                </a:lnTo>
                <a:lnTo>
                  <a:pt x="2638" y="2236"/>
                </a:lnTo>
                <a:lnTo>
                  <a:pt x="2685" y="2213"/>
                </a:lnTo>
                <a:lnTo>
                  <a:pt x="2715" y="2126"/>
                </a:lnTo>
                <a:lnTo>
                  <a:pt x="2755" y="2011"/>
                </a:lnTo>
                <a:lnTo>
                  <a:pt x="2755" y="1987"/>
                </a:lnTo>
                <a:lnTo>
                  <a:pt x="2685" y="2011"/>
                </a:lnTo>
                <a:lnTo>
                  <a:pt x="2638" y="1946"/>
                </a:lnTo>
                <a:lnTo>
                  <a:pt x="2668" y="1899"/>
                </a:lnTo>
                <a:lnTo>
                  <a:pt x="2621" y="1830"/>
                </a:lnTo>
                <a:lnTo>
                  <a:pt x="2715" y="1830"/>
                </a:lnTo>
                <a:lnTo>
                  <a:pt x="2685" y="1767"/>
                </a:lnTo>
                <a:lnTo>
                  <a:pt x="2621" y="1650"/>
                </a:lnTo>
                <a:lnTo>
                  <a:pt x="2551" y="1603"/>
                </a:lnTo>
                <a:lnTo>
                  <a:pt x="2551" y="1563"/>
                </a:lnTo>
                <a:lnTo>
                  <a:pt x="2668" y="1446"/>
                </a:lnTo>
                <a:lnTo>
                  <a:pt x="2598" y="1401"/>
                </a:lnTo>
                <a:lnTo>
                  <a:pt x="2575" y="1383"/>
                </a:lnTo>
                <a:lnTo>
                  <a:pt x="2528" y="1446"/>
                </a:lnTo>
                <a:lnTo>
                  <a:pt x="2464" y="1401"/>
                </a:lnTo>
                <a:lnTo>
                  <a:pt x="2418" y="1359"/>
                </a:lnTo>
                <a:lnTo>
                  <a:pt x="2418" y="1289"/>
                </a:lnTo>
                <a:lnTo>
                  <a:pt x="2528" y="1226"/>
                </a:lnTo>
                <a:lnTo>
                  <a:pt x="2598" y="1132"/>
                </a:lnTo>
                <a:lnTo>
                  <a:pt x="2621" y="1156"/>
                </a:lnTo>
                <a:lnTo>
                  <a:pt x="2621" y="1226"/>
                </a:lnTo>
                <a:lnTo>
                  <a:pt x="2621" y="1266"/>
                </a:lnTo>
                <a:lnTo>
                  <a:pt x="2715" y="1226"/>
                </a:lnTo>
                <a:lnTo>
                  <a:pt x="2778" y="1202"/>
                </a:lnTo>
                <a:lnTo>
                  <a:pt x="2848" y="1110"/>
                </a:lnTo>
                <a:lnTo>
                  <a:pt x="2889" y="1063"/>
                </a:lnTo>
                <a:lnTo>
                  <a:pt x="2959" y="1017"/>
                </a:lnTo>
                <a:lnTo>
                  <a:pt x="2982" y="953"/>
                </a:lnTo>
                <a:lnTo>
                  <a:pt x="3045" y="883"/>
                </a:lnTo>
                <a:lnTo>
                  <a:pt x="3045" y="836"/>
                </a:lnTo>
                <a:lnTo>
                  <a:pt x="3069" y="796"/>
                </a:lnTo>
                <a:lnTo>
                  <a:pt x="3092" y="703"/>
                </a:lnTo>
                <a:lnTo>
                  <a:pt x="3161" y="726"/>
                </a:lnTo>
                <a:lnTo>
                  <a:pt x="3231" y="546"/>
                </a:lnTo>
                <a:lnTo>
                  <a:pt x="3184" y="436"/>
                </a:lnTo>
                <a:lnTo>
                  <a:pt x="3080" y="494"/>
                </a:lnTo>
                <a:lnTo>
                  <a:pt x="2959" y="454"/>
                </a:lnTo>
                <a:lnTo>
                  <a:pt x="2959" y="407"/>
                </a:lnTo>
                <a:lnTo>
                  <a:pt x="2889" y="360"/>
                </a:lnTo>
                <a:lnTo>
                  <a:pt x="2778" y="360"/>
                </a:lnTo>
                <a:lnTo>
                  <a:pt x="2638" y="203"/>
                </a:lnTo>
                <a:lnTo>
                  <a:pt x="2621" y="70"/>
                </a:lnTo>
                <a:lnTo>
                  <a:pt x="2528" y="0"/>
                </a:lnTo>
                <a:lnTo>
                  <a:pt x="2279" y="93"/>
                </a:lnTo>
                <a:lnTo>
                  <a:pt x="2348" y="116"/>
                </a:lnTo>
                <a:lnTo>
                  <a:pt x="2324" y="163"/>
                </a:lnTo>
                <a:lnTo>
                  <a:pt x="2324" y="320"/>
                </a:lnTo>
                <a:lnTo>
                  <a:pt x="2214" y="389"/>
                </a:lnTo>
                <a:lnTo>
                  <a:pt x="2167" y="436"/>
                </a:lnTo>
                <a:lnTo>
                  <a:pt x="2167" y="546"/>
                </a:lnTo>
                <a:lnTo>
                  <a:pt x="2279" y="546"/>
                </a:lnTo>
                <a:lnTo>
                  <a:pt x="2324" y="523"/>
                </a:lnTo>
                <a:lnTo>
                  <a:pt x="2371" y="593"/>
                </a:lnTo>
                <a:lnTo>
                  <a:pt x="2371" y="639"/>
                </a:lnTo>
                <a:lnTo>
                  <a:pt x="2371" y="680"/>
                </a:lnTo>
                <a:lnTo>
                  <a:pt x="2301" y="680"/>
                </a:lnTo>
                <a:lnTo>
                  <a:pt x="2167" y="813"/>
                </a:lnTo>
                <a:lnTo>
                  <a:pt x="2010" y="860"/>
                </a:lnTo>
                <a:lnTo>
                  <a:pt x="2010" y="953"/>
                </a:lnTo>
                <a:lnTo>
                  <a:pt x="1900" y="1045"/>
                </a:lnTo>
                <a:lnTo>
                  <a:pt x="1674" y="1110"/>
                </a:lnTo>
                <a:lnTo>
                  <a:pt x="1627" y="1132"/>
                </a:lnTo>
                <a:lnTo>
                  <a:pt x="1424" y="1063"/>
                </a:lnTo>
                <a:lnTo>
                  <a:pt x="1377" y="1045"/>
                </a:lnTo>
                <a:lnTo>
                  <a:pt x="1220" y="1045"/>
                </a:lnTo>
                <a:lnTo>
                  <a:pt x="1063" y="906"/>
                </a:lnTo>
                <a:lnTo>
                  <a:pt x="948" y="906"/>
                </a:lnTo>
                <a:lnTo>
                  <a:pt x="836" y="860"/>
                </a:lnTo>
                <a:lnTo>
                  <a:pt x="836" y="726"/>
                </a:lnTo>
                <a:lnTo>
                  <a:pt x="791" y="656"/>
                </a:lnTo>
                <a:lnTo>
                  <a:pt x="680" y="639"/>
                </a:lnTo>
                <a:lnTo>
                  <a:pt x="634" y="593"/>
                </a:lnTo>
                <a:lnTo>
                  <a:pt x="587" y="680"/>
                </a:lnTo>
                <a:lnTo>
                  <a:pt x="447" y="726"/>
                </a:lnTo>
                <a:lnTo>
                  <a:pt x="383" y="813"/>
                </a:lnTo>
                <a:lnTo>
                  <a:pt x="430" y="883"/>
                </a:lnTo>
                <a:lnTo>
                  <a:pt x="290" y="906"/>
                </a:lnTo>
                <a:lnTo>
                  <a:pt x="360" y="1000"/>
                </a:lnTo>
                <a:lnTo>
                  <a:pt x="360" y="1063"/>
                </a:lnTo>
                <a:lnTo>
                  <a:pt x="273" y="1156"/>
                </a:lnTo>
                <a:lnTo>
                  <a:pt x="203" y="1226"/>
                </a:lnTo>
                <a:lnTo>
                  <a:pt x="116" y="1226"/>
                </a:lnTo>
                <a:lnTo>
                  <a:pt x="0" y="1313"/>
                </a:lnTo>
                <a:lnTo>
                  <a:pt x="81" y="1458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w="9525">
            <a:noFill/>
            <a:round/>
            <a:headEnd/>
            <a:tailEnd/>
          </a:ln>
        </p:spPr>
        <p:txBody>
          <a:bodyPr lIns="68580" tIns="34290" rIns="68580" bIns="34290"/>
          <a:lstStyle/>
          <a:p>
            <a:endParaRPr lang="zh-CN" altLang="en-US"/>
          </a:p>
        </p:txBody>
      </p:sp>
      <p:grpSp>
        <p:nvGrpSpPr>
          <p:cNvPr id="58" name="组合 57"/>
          <p:cNvGrpSpPr/>
          <p:nvPr/>
        </p:nvGrpSpPr>
        <p:grpSpPr>
          <a:xfrm>
            <a:off x="348503" y="2472952"/>
            <a:ext cx="615226" cy="499294"/>
            <a:chOff x="3175" y="-60325"/>
            <a:chExt cx="4860926" cy="3944938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59" name="Freeform 5"/>
            <p:cNvSpPr>
              <a:spLocks noEditPoints="1"/>
            </p:cNvSpPr>
            <p:nvPr/>
          </p:nvSpPr>
          <p:spPr bwMode="auto">
            <a:xfrm>
              <a:off x="3175" y="387350"/>
              <a:ext cx="4176713" cy="3497263"/>
            </a:xfrm>
            <a:custGeom>
              <a:avLst/>
              <a:gdLst>
                <a:gd name="T0" fmla="*/ 957 w 1111"/>
                <a:gd name="T1" fmla="*/ 395 h 930"/>
                <a:gd name="T2" fmla="*/ 936 w 1111"/>
                <a:gd name="T3" fmla="*/ 362 h 930"/>
                <a:gd name="T4" fmla="*/ 936 w 1111"/>
                <a:gd name="T5" fmla="*/ 235 h 930"/>
                <a:gd name="T6" fmla="*/ 652 w 1111"/>
                <a:gd name="T7" fmla="*/ 234 h 930"/>
                <a:gd name="T8" fmla="*/ 622 w 1111"/>
                <a:gd name="T9" fmla="*/ 219 h 930"/>
                <a:gd name="T10" fmla="*/ 608 w 1111"/>
                <a:gd name="T11" fmla="*/ 70 h 930"/>
                <a:gd name="T12" fmla="*/ 190 w 1111"/>
                <a:gd name="T13" fmla="*/ 233 h 930"/>
                <a:gd name="T14" fmla="*/ 0 w 1111"/>
                <a:gd name="T15" fmla="*/ 591 h 930"/>
                <a:gd name="T16" fmla="*/ 534 w 1111"/>
                <a:gd name="T17" fmla="*/ 930 h 930"/>
                <a:gd name="T18" fmla="*/ 1111 w 1111"/>
                <a:gd name="T19" fmla="*/ 569 h 930"/>
                <a:gd name="T20" fmla="*/ 957 w 1111"/>
                <a:gd name="T21" fmla="*/ 395 h 930"/>
                <a:gd name="T22" fmla="*/ 535 w 1111"/>
                <a:gd name="T23" fmla="*/ 854 h 930"/>
                <a:gd name="T24" fmla="*/ 128 w 1111"/>
                <a:gd name="T25" fmla="*/ 641 h 930"/>
                <a:gd name="T26" fmla="*/ 485 w 1111"/>
                <a:gd name="T27" fmla="*/ 353 h 930"/>
                <a:gd name="T28" fmla="*/ 892 w 1111"/>
                <a:gd name="T29" fmla="*/ 566 h 930"/>
                <a:gd name="T30" fmla="*/ 535 w 1111"/>
                <a:gd name="T31" fmla="*/ 854 h 9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111" h="930">
                  <a:moveTo>
                    <a:pt x="957" y="395"/>
                  </a:moveTo>
                  <a:cubicBezTo>
                    <a:pt x="939" y="389"/>
                    <a:pt x="926" y="386"/>
                    <a:pt x="936" y="362"/>
                  </a:cubicBezTo>
                  <a:cubicBezTo>
                    <a:pt x="956" y="311"/>
                    <a:pt x="958" y="267"/>
                    <a:pt x="936" y="235"/>
                  </a:cubicBezTo>
                  <a:cubicBezTo>
                    <a:pt x="895" y="176"/>
                    <a:pt x="782" y="179"/>
                    <a:pt x="652" y="234"/>
                  </a:cubicBezTo>
                  <a:cubicBezTo>
                    <a:pt x="652" y="234"/>
                    <a:pt x="611" y="251"/>
                    <a:pt x="622" y="219"/>
                  </a:cubicBezTo>
                  <a:cubicBezTo>
                    <a:pt x="642" y="155"/>
                    <a:pt x="639" y="101"/>
                    <a:pt x="608" y="70"/>
                  </a:cubicBezTo>
                  <a:cubicBezTo>
                    <a:pt x="537" y="0"/>
                    <a:pt x="350" y="73"/>
                    <a:pt x="190" y="233"/>
                  </a:cubicBezTo>
                  <a:cubicBezTo>
                    <a:pt x="69" y="353"/>
                    <a:pt x="0" y="481"/>
                    <a:pt x="0" y="591"/>
                  </a:cubicBezTo>
                  <a:cubicBezTo>
                    <a:pt x="0" y="802"/>
                    <a:pt x="270" y="930"/>
                    <a:pt x="534" y="930"/>
                  </a:cubicBezTo>
                  <a:cubicBezTo>
                    <a:pt x="881" y="930"/>
                    <a:pt x="1111" y="728"/>
                    <a:pt x="1111" y="569"/>
                  </a:cubicBezTo>
                  <a:cubicBezTo>
                    <a:pt x="1111" y="472"/>
                    <a:pt x="1030" y="417"/>
                    <a:pt x="957" y="395"/>
                  </a:cubicBezTo>
                  <a:close/>
                  <a:moveTo>
                    <a:pt x="535" y="854"/>
                  </a:moveTo>
                  <a:cubicBezTo>
                    <a:pt x="324" y="875"/>
                    <a:pt x="142" y="780"/>
                    <a:pt x="128" y="641"/>
                  </a:cubicBezTo>
                  <a:cubicBezTo>
                    <a:pt x="114" y="503"/>
                    <a:pt x="274" y="374"/>
                    <a:pt x="485" y="353"/>
                  </a:cubicBezTo>
                  <a:cubicBezTo>
                    <a:pt x="696" y="332"/>
                    <a:pt x="878" y="427"/>
                    <a:pt x="892" y="566"/>
                  </a:cubicBezTo>
                  <a:cubicBezTo>
                    <a:pt x="906" y="704"/>
                    <a:pt x="746" y="833"/>
                    <a:pt x="535" y="85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6"/>
            <p:cNvSpPr>
              <a:spLocks/>
            </p:cNvSpPr>
            <p:nvPr/>
          </p:nvSpPr>
          <p:spPr bwMode="auto">
            <a:xfrm>
              <a:off x="3097213" y="-60325"/>
              <a:ext cx="1766888" cy="1873250"/>
            </a:xfrm>
            <a:custGeom>
              <a:avLst/>
              <a:gdLst>
                <a:gd name="T0" fmla="*/ 364 w 470"/>
                <a:gd name="T1" fmla="*/ 128 h 498"/>
                <a:gd name="T2" fmla="*/ 43 w 470"/>
                <a:gd name="T3" fmla="*/ 24 h 498"/>
                <a:gd name="T4" fmla="*/ 43 w 470"/>
                <a:gd name="T5" fmla="*/ 24 h 498"/>
                <a:gd name="T6" fmla="*/ 5 w 470"/>
                <a:gd name="T7" fmla="*/ 82 h 498"/>
                <a:gd name="T8" fmla="*/ 63 w 470"/>
                <a:gd name="T9" fmla="*/ 120 h 498"/>
                <a:gd name="T10" fmla="*/ 291 w 470"/>
                <a:gd name="T11" fmla="*/ 193 h 498"/>
                <a:gd name="T12" fmla="*/ 341 w 470"/>
                <a:gd name="T13" fmla="*/ 428 h 498"/>
                <a:gd name="T14" fmla="*/ 341 w 470"/>
                <a:gd name="T15" fmla="*/ 428 h 498"/>
                <a:gd name="T16" fmla="*/ 373 w 470"/>
                <a:gd name="T17" fmla="*/ 489 h 498"/>
                <a:gd name="T18" fmla="*/ 434 w 470"/>
                <a:gd name="T19" fmla="*/ 458 h 498"/>
                <a:gd name="T20" fmla="*/ 434 w 470"/>
                <a:gd name="T21" fmla="*/ 458 h 498"/>
                <a:gd name="T22" fmla="*/ 364 w 470"/>
                <a:gd name="T23" fmla="*/ 128 h 4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70" h="498">
                  <a:moveTo>
                    <a:pt x="364" y="128"/>
                  </a:moveTo>
                  <a:cubicBezTo>
                    <a:pt x="280" y="35"/>
                    <a:pt x="157" y="0"/>
                    <a:pt x="43" y="24"/>
                  </a:cubicBezTo>
                  <a:cubicBezTo>
                    <a:pt x="43" y="24"/>
                    <a:pt x="43" y="24"/>
                    <a:pt x="43" y="24"/>
                  </a:cubicBezTo>
                  <a:cubicBezTo>
                    <a:pt x="16" y="30"/>
                    <a:pt x="0" y="56"/>
                    <a:pt x="5" y="82"/>
                  </a:cubicBezTo>
                  <a:cubicBezTo>
                    <a:pt x="11" y="108"/>
                    <a:pt x="37" y="125"/>
                    <a:pt x="63" y="120"/>
                  </a:cubicBezTo>
                  <a:cubicBezTo>
                    <a:pt x="144" y="102"/>
                    <a:pt x="232" y="128"/>
                    <a:pt x="291" y="193"/>
                  </a:cubicBezTo>
                  <a:cubicBezTo>
                    <a:pt x="351" y="259"/>
                    <a:pt x="367" y="349"/>
                    <a:pt x="341" y="428"/>
                  </a:cubicBezTo>
                  <a:cubicBezTo>
                    <a:pt x="341" y="428"/>
                    <a:pt x="341" y="428"/>
                    <a:pt x="341" y="428"/>
                  </a:cubicBezTo>
                  <a:cubicBezTo>
                    <a:pt x="333" y="454"/>
                    <a:pt x="347" y="481"/>
                    <a:pt x="373" y="489"/>
                  </a:cubicBezTo>
                  <a:cubicBezTo>
                    <a:pt x="398" y="498"/>
                    <a:pt x="426" y="484"/>
                    <a:pt x="434" y="458"/>
                  </a:cubicBezTo>
                  <a:cubicBezTo>
                    <a:pt x="434" y="458"/>
                    <a:pt x="434" y="458"/>
                    <a:pt x="434" y="458"/>
                  </a:cubicBezTo>
                  <a:cubicBezTo>
                    <a:pt x="470" y="347"/>
                    <a:pt x="447" y="221"/>
                    <a:pt x="364" y="128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7"/>
            <p:cNvSpPr>
              <a:spLocks/>
            </p:cNvSpPr>
            <p:nvPr/>
          </p:nvSpPr>
          <p:spPr bwMode="auto">
            <a:xfrm>
              <a:off x="3254375" y="623888"/>
              <a:ext cx="920750" cy="966788"/>
            </a:xfrm>
            <a:custGeom>
              <a:avLst/>
              <a:gdLst>
                <a:gd name="T0" fmla="*/ 193 w 245"/>
                <a:gd name="T1" fmla="*/ 62 h 257"/>
                <a:gd name="T2" fmla="*/ 37 w 245"/>
                <a:gd name="T3" fmla="*/ 11 h 257"/>
                <a:gd name="T4" fmla="*/ 5 w 245"/>
                <a:gd name="T5" fmla="*/ 61 h 257"/>
                <a:gd name="T6" fmla="*/ 54 w 245"/>
                <a:gd name="T7" fmla="*/ 94 h 257"/>
                <a:gd name="T8" fmla="*/ 54 w 245"/>
                <a:gd name="T9" fmla="*/ 94 h 257"/>
                <a:gd name="T10" fmla="*/ 131 w 245"/>
                <a:gd name="T11" fmla="*/ 118 h 257"/>
                <a:gd name="T12" fmla="*/ 148 w 245"/>
                <a:gd name="T13" fmla="*/ 197 h 257"/>
                <a:gd name="T14" fmla="*/ 148 w 245"/>
                <a:gd name="T15" fmla="*/ 197 h 257"/>
                <a:gd name="T16" fmla="*/ 175 w 245"/>
                <a:gd name="T17" fmla="*/ 250 h 257"/>
                <a:gd name="T18" fmla="*/ 228 w 245"/>
                <a:gd name="T19" fmla="*/ 223 h 257"/>
                <a:gd name="T20" fmla="*/ 193 w 245"/>
                <a:gd name="T21" fmla="*/ 62 h 2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45" h="257">
                  <a:moveTo>
                    <a:pt x="193" y="62"/>
                  </a:moveTo>
                  <a:cubicBezTo>
                    <a:pt x="153" y="17"/>
                    <a:pt x="92" y="0"/>
                    <a:pt x="37" y="11"/>
                  </a:cubicBezTo>
                  <a:cubicBezTo>
                    <a:pt x="14" y="16"/>
                    <a:pt x="0" y="39"/>
                    <a:pt x="5" y="61"/>
                  </a:cubicBezTo>
                  <a:cubicBezTo>
                    <a:pt x="9" y="84"/>
                    <a:pt x="32" y="98"/>
                    <a:pt x="54" y="94"/>
                  </a:cubicBezTo>
                  <a:cubicBezTo>
                    <a:pt x="54" y="94"/>
                    <a:pt x="54" y="94"/>
                    <a:pt x="54" y="94"/>
                  </a:cubicBezTo>
                  <a:cubicBezTo>
                    <a:pt x="82" y="88"/>
                    <a:pt x="111" y="96"/>
                    <a:pt x="131" y="118"/>
                  </a:cubicBezTo>
                  <a:cubicBezTo>
                    <a:pt x="151" y="140"/>
                    <a:pt x="156" y="170"/>
                    <a:pt x="148" y="197"/>
                  </a:cubicBezTo>
                  <a:cubicBezTo>
                    <a:pt x="148" y="197"/>
                    <a:pt x="148" y="197"/>
                    <a:pt x="148" y="197"/>
                  </a:cubicBezTo>
                  <a:cubicBezTo>
                    <a:pt x="141" y="219"/>
                    <a:pt x="153" y="243"/>
                    <a:pt x="175" y="250"/>
                  </a:cubicBezTo>
                  <a:cubicBezTo>
                    <a:pt x="197" y="257"/>
                    <a:pt x="220" y="245"/>
                    <a:pt x="228" y="223"/>
                  </a:cubicBezTo>
                  <a:cubicBezTo>
                    <a:pt x="245" y="169"/>
                    <a:pt x="234" y="107"/>
                    <a:pt x="193" y="62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8"/>
            <p:cNvSpPr>
              <a:spLocks noEditPoints="1"/>
            </p:cNvSpPr>
            <p:nvPr/>
          </p:nvSpPr>
          <p:spPr bwMode="auto">
            <a:xfrm>
              <a:off x="958850" y="2016125"/>
              <a:ext cx="1724025" cy="1489075"/>
            </a:xfrm>
            <a:custGeom>
              <a:avLst/>
              <a:gdLst>
                <a:gd name="T0" fmla="*/ 302 w 459"/>
                <a:gd name="T1" fmla="*/ 26 h 396"/>
                <a:gd name="T2" fmla="*/ 45 w 459"/>
                <a:gd name="T3" fmla="*/ 139 h 396"/>
                <a:gd name="T4" fmla="*/ 144 w 459"/>
                <a:gd name="T5" fmla="*/ 362 h 396"/>
                <a:gd name="T6" fmla="*/ 416 w 459"/>
                <a:gd name="T7" fmla="*/ 246 h 396"/>
                <a:gd name="T8" fmla="*/ 302 w 459"/>
                <a:gd name="T9" fmla="*/ 26 h 396"/>
                <a:gd name="T10" fmla="*/ 225 w 459"/>
                <a:gd name="T11" fmla="*/ 257 h 396"/>
                <a:gd name="T12" fmla="*/ 128 w 459"/>
                <a:gd name="T13" fmla="*/ 289 h 396"/>
                <a:gd name="T14" fmla="*/ 107 w 459"/>
                <a:gd name="T15" fmla="*/ 204 h 396"/>
                <a:gd name="T16" fmla="*/ 202 w 459"/>
                <a:gd name="T17" fmla="*/ 172 h 396"/>
                <a:gd name="T18" fmla="*/ 225 w 459"/>
                <a:gd name="T19" fmla="*/ 257 h 396"/>
                <a:gd name="T20" fmla="*/ 292 w 459"/>
                <a:gd name="T21" fmla="*/ 170 h 396"/>
                <a:gd name="T22" fmla="*/ 256 w 459"/>
                <a:gd name="T23" fmla="*/ 184 h 396"/>
                <a:gd name="T24" fmla="*/ 247 w 459"/>
                <a:gd name="T25" fmla="*/ 152 h 396"/>
                <a:gd name="T26" fmla="*/ 282 w 459"/>
                <a:gd name="T27" fmla="*/ 139 h 396"/>
                <a:gd name="T28" fmla="*/ 292 w 459"/>
                <a:gd name="T29" fmla="*/ 170 h 3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59" h="396">
                  <a:moveTo>
                    <a:pt x="302" y="26"/>
                  </a:moveTo>
                  <a:cubicBezTo>
                    <a:pt x="202" y="0"/>
                    <a:pt x="88" y="50"/>
                    <a:pt x="45" y="139"/>
                  </a:cubicBezTo>
                  <a:cubicBezTo>
                    <a:pt x="0" y="229"/>
                    <a:pt x="43" y="329"/>
                    <a:pt x="144" y="362"/>
                  </a:cubicBezTo>
                  <a:cubicBezTo>
                    <a:pt x="249" y="396"/>
                    <a:pt x="373" y="344"/>
                    <a:pt x="416" y="246"/>
                  </a:cubicBezTo>
                  <a:cubicBezTo>
                    <a:pt x="459" y="151"/>
                    <a:pt x="406" y="53"/>
                    <a:pt x="302" y="26"/>
                  </a:cubicBezTo>
                  <a:close/>
                  <a:moveTo>
                    <a:pt x="225" y="257"/>
                  </a:moveTo>
                  <a:cubicBezTo>
                    <a:pt x="205" y="289"/>
                    <a:pt x="161" y="304"/>
                    <a:pt x="128" y="289"/>
                  </a:cubicBezTo>
                  <a:cubicBezTo>
                    <a:pt x="96" y="274"/>
                    <a:pt x="86" y="236"/>
                    <a:pt x="107" y="204"/>
                  </a:cubicBezTo>
                  <a:cubicBezTo>
                    <a:pt x="127" y="173"/>
                    <a:pt x="169" y="159"/>
                    <a:pt x="202" y="172"/>
                  </a:cubicBezTo>
                  <a:cubicBezTo>
                    <a:pt x="235" y="186"/>
                    <a:pt x="245" y="224"/>
                    <a:pt x="225" y="257"/>
                  </a:cubicBezTo>
                  <a:close/>
                  <a:moveTo>
                    <a:pt x="292" y="170"/>
                  </a:moveTo>
                  <a:cubicBezTo>
                    <a:pt x="285" y="183"/>
                    <a:pt x="269" y="189"/>
                    <a:pt x="256" y="184"/>
                  </a:cubicBezTo>
                  <a:cubicBezTo>
                    <a:pt x="243" y="179"/>
                    <a:pt x="240" y="165"/>
                    <a:pt x="247" y="152"/>
                  </a:cubicBezTo>
                  <a:cubicBezTo>
                    <a:pt x="254" y="140"/>
                    <a:pt x="270" y="134"/>
                    <a:pt x="282" y="139"/>
                  </a:cubicBezTo>
                  <a:cubicBezTo>
                    <a:pt x="295" y="144"/>
                    <a:pt x="300" y="158"/>
                    <a:pt x="292" y="17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3546596" y="2454261"/>
            <a:ext cx="174441" cy="506305"/>
            <a:chOff x="6365875" y="2589728"/>
            <a:chExt cx="520700" cy="1511301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64" name="Oval 13"/>
            <p:cNvSpPr>
              <a:spLocks noChangeArrowheads="1"/>
            </p:cNvSpPr>
            <p:nvPr/>
          </p:nvSpPr>
          <p:spPr bwMode="auto">
            <a:xfrm>
              <a:off x="6503988" y="2589728"/>
              <a:ext cx="244475" cy="244475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14"/>
            <p:cNvSpPr>
              <a:spLocks noEditPoints="1"/>
            </p:cNvSpPr>
            <p:nvPr/>
          </p:nvSpPr>
          <p:spPr bwMode="auto">
            <a:xfrm>
              <a:off x="6365875" y="2861191"/>
              <a:ext cx="520700" cy="1239838"/>
            </a:xfrm>
            <a:custGeom>
              <a:avLst/>
              <a:gdLst>
                <a:gd name="T0" fmla="*/ 68 w 136"/>
                <a:gd name="T1" fmla="*/ 0 h 328"/>
                <a:gd name="T2" fmla="*/ 0 w 136"/>
                <a:gd name="T3" fmla="*/ 16 h 328"/>
                <a:gd name="T4" fmla="*/ 4 w 136"/>
                <a:gd name="T5" fmla="*/ 156 h 328"/>
                <a:gd name="T6" fmla="*/ 20 w 136"/>
                <a:gd name="T7" fmla="*/ 172 h 328"/>
                <a:gd name="T8" fmla="*/ 22 w 136"/>
                <a:gd name="T9" fmla="*/ 172 h 328"/>
                <a:gd name="T10" fmla="*/ 32 w 136"/>
                <a:gd name="T11" fmla="*/ 312 h 328"/>
                <a:gd name="T12" fmla="*/ 48 w 136"/>
                <a:gd name="T13" fmla="*/ 328 h 328"/>
                <a:gd name="T14" fmla="*/ 64 w 136"/>
                <a:gd name="T15" fmla="*/ 312 h 328"/>
                <a:gd name="T16" fmla="*/ 64 w 136"/>
                <a:gd name="T17" fmla="*/ 176 h 328"/>
                <a:gd name="T18" fmla="*/ 72 w 136"/>
                <a:gd name="T19" fmla="*/ 176 h 328"/>
                <a:gd name="T20" fmla="*/ 72 w 136"/>
                <a:gd name="T21" fmla="*/ 312 h 328"/>
                <a:gd name="T22" fmla="*/ 88 w 136"/>
                <a:gd name="T23" fmla="*/ 328 h 328"/>
                <a:gd name="T24" fmla="*/ 104 w 136"/>
                <a:gd name="T25" fmla="*/ 312 h 328"/>
                <a:gd name="T26" fmla="*/ 114 w 136"/>
                <a:gd name="T27" fmla="*/ 172 h 328"/>
                <a:gd name="T28" fmla="*/ 116 w 136"/>
                <a:gd name="T29" fmla="*/ 172 h 328"/>
                <a:gd name="T30" fmla="*/ 132 w 136"/>
                <a:gd name="T31" fmla="*/ 156 h 328"/>
                <a:gd name="T32" fmla="*/ 136 w 136"/>
                <a:gd name="T33" fmla="*/ 16 h 328"/>
                <a:gd name="T34" fmla="*/ 68 w 136"/>
                <a:gd name="T35" fmla="*/ 0 h 328"/>
                <a:gd name="T36" fmla="*/ 76 w 136"/>
                <a:gd name="T37" fmla="*/ 116 h 328"/>
                <a:gd name="T38" fmla="*/ 68 w 136"/>
                <a:gd name="T39" fmla="*/ 124 h 328"/>
                <a:gd name="T40" fmla="*/ 60 w 136"/>
                <a:gd name="T41" fmla="*/ 116 h 328"/>
                <a:gd name="T42" fmla="*/ 64 w 136"/>
                <a:gd name="T43" fmla="*/ 20 h 328"/>
                <a:gd name="T44" fmla="*/ 60 w 136"/>
                <a:gd name="T45" fmla="*/ 12 h 328"/>
                <a:gd name="T46" fmla="*/ 68 w 136"/>
                <a:gd name="T47" fmla="*/ 8 h 328"/>
                <a:gd name="T48" fmla="*/ 76 w 136"/>
                <a:gd name="T49" fmla="*/ 12 h 328"/>
                <a:gd name="T50" fmla="*/ 72 w 136"/>
                <a:gd name="T51" fmla="*/ 20 h 328"/>
                <a:gd name="T52" fmla="*/ 76 w 136"/>
                <a:gd name="T53" fmla="*/ 116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36" h="328">
                  <a:moveTo>
                    <a:pt x="68" y="0"/>
                  </a:moveTo>
                  <a:cubicBezTo>
                    <a:pt x="32" y="0"/>
                    <a:pt x="0" y="16"/>
                    <a:pt x="0" y="16"/>
                  </a:cubicBezTo>
                  <a:cubicBezTo>
                    <a:pt x="4" y="156"/>
                    <a:pt x="4" y="156"/>
                    <a:pt x="4" y="156"/>
                  </a:cubicBezTo>
                  <a:cubicBezTo>
                    <a:pt x="4" y="165"/>
                    <a:pt x="11" y="172"/>
                    <a:pt x="20" y="172"/>
                  </a:cubicBezTo>
                  <a:cubicBezTo>
                    <a:pt x="21" y="172"/>
                    <a:pt x="21" y="172"/>
                    <a:pt x="22" y="172"/>
                  </a:cubicBezTo>
                  <a:cubicBezTo>
                    <a:pt x="32" y="312"/>
                    <a:pt x="32" y="312"/>
                    <a:pt x="32" y="312"/>
                  </a:cubicBezTo>
                  <a:cubicBezTo>
                    <a:pt x="32" y="321"/>
                    <a:pt x="39" y="328"/>
                    <a:pt x="48" y="328"/>
                  </a:cubicBezTo>
                  <a:cubicBezTo>
                    <a:pt x="57" y="328"/>
                    <a:pt x="64" y="321"/>
                    <a:pt x="64" y="312"/>
                  </a:cubicBezTo>
                  <a:cubicBezTo>
                    <a:pt x="64" y="176"/>
                    <a:pt x="64" y="176"/>
                    <a:pt x="64" y="176"/>
                  </a:cubicBezTo>
                  <a:cubicBezTo>
                    <a:pt x="72" y="176"/>
                    <a:pt x="72" y="176"/>
                    <a:pt x="72" y="176"/>
                  </a:cubicBezTo>
                  <a:cubicBezTo>
                    <a:pt x="72" y="312"/>
                    <a:pt x="72" y="312"/>
                    <a:pt x="72" y="312"/>
                  </a:cubicBezTo>
                  <a:cubicBezTo>
                    <a:pt x="72" y="321"/>
                    <a:pt x="79" y="328"/>
                    <a:pt x="88" y="328"/>
                  </a:cubicBezTo>
                  <a:cubicBezTo>
                    <a:pt x="97" y="328"/>
                    <a:pt x="104" y="321"/>
                    <a:pt x="104" y="312"/>
                  </a:cubicBezTo>
                  <a:cubicBezTo>
                    <a:pt x="114" y="172"/>
                    <a:pt x="114" y="172"/>
                    <a:pt x="114" y="172"/>
                  </a:cubicBezTo>
                  <a:cubicBezTo>
                    <a:pt x="115" y="172"/>
                    <a:pt x="115" y="172"/>
                    <a:pt x="116" y="172"/>
                  </a:cubicBezTo>
                  <a:cubicBezTo>
                    <a:pt x="125" y="172"/>
                    <a:pt x="132" y="165"/>
                    <a:pt x="132" y="156"/>
                  </a:cubicBezTo>
                  <a:cubicBezTo>
                    <a:pt x="136" y="16"/>
                    <a:pt x="136" y="16"/>
                    <a:pt x="136" y="16"/>
                  </a:cubicBezTo>
                  <a:cubicBezTo>
                    <a:pt x="136" y="16"/>
                    <a:pt x="104" y="0"/>
                    <a:pt x="68" y="0"/>
                  </a:cubicBezTo>
                  <a:close/>
                  <a:moveTo>
                    <a:pt x="76" y="116"/>
                  </a:moveTo>
                  <a:cubicBezTo>
                    <a:pt x="68" y="124"/>
                    <a:pt x="68" y="124"/>
                    <a:pt x="68" y="124"/>
                  </a:cubicBezTo>
                  <a:cubicBezTo>
                    <a:pt x="60" y="116"/>
                    <a:pt x="60" y="116"/>
                    <a:pt x="60" y="116"/>
                  </a:cubicBezTo>
                  <a:cubicBezTo>
                    <a:pt x="64" y="20"/>
                    <a:pt x="64" y="20"/>
                    <a:pt x="64" y="20"/>
                  </a:cubicBezTo>
                  <a:cubicBezTo>
                    <a:pt x="60" y="12"/>
                    <a:pt x="60" y="12"/>
                    <a:pt x="60" y="12"/>
                  </a:cubicBezTo>
                  <a:cubicBezTo>
                    <a:pt x="60" y="12"/>
                    <a:pt x="60" y="8"/>
                    <a:pt x="68" y="8"/>
                  </a:cubicBezTo>
                  <a:cubicBezTo>
                    <a:pt x="76" y="8"/>
                    <a:pt x="76" y="12"/>
                    <a:pt x="76" y="12"/>
                  </a:cubicBezTo>
                  <a:cubicBezTo>
                    <a:pt x="72" y="20"/>
                    <a:pt x="72" y="20"/>
                    <a:pt x="72" y="20"/>
                  </a:cubicBezTo>
                  <a:lnTo>
                    <a:pt x="76" y="11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66" name="Freeform 5"/>
          <p:cNvSpPr>
            <a:spLocks noEditPoints="1"/>
          </p:cNvSpPr>
          <p:nvPr/>
        </p:nvSpPr>
        <p:spPr bwMode="auto">
          <a:xfrm>
            <a:off x="1888997" y="2472952"/>
            <a:ext cx="548682" cy="499294"/>
          </a:xfrm>
          <a:custGeom>
            <a:avLst/>
            <a:gdLst>
              <a:gd name="T0" fmla="*/ 197 w 682"/>
              <a:gd name="T1" fmla="*/ 384 h 619"/>
              <a:gd name="T2" fmla="*/ 197 w 682"/>
              <a:gd name="T3" fmla="*/ 171 h 619"/>
              <a:gd name="T4" fmla="*/ 69 w 682"/>
              <a:gd name="T5" fmla="*/ 171 h 619"/>
              <a:gd name="T6" fmla="*/ 0 w 682"/>
              <a:gd name="T7" fmla="*/ 240 h 619"/>
              <a:gd name="T8" fmla="*/ 0 w 682"/>
              <a:gd name="T9" fmla="*/ 448 h 619"/>
              <a:gd name="T10" fmla="*/ 69 w 682"/>
              <a:gd name="T11" fmla="*/ 512 h 619"/>
              <a:gd name="T12" fmla="*/ 101 w 682"/>
              <a:gd name="T13" fmla="*/ 512 h 619"/>
              <a:gd name="T14" fmla="*/ 101 w 682"/>
              <a:gd name="T15" fmla="*/ 619 h 619"/>
              <a:gd name="T16" fmla="*/ 202 w 682"/>
              <a:gd name="T17" fmla="*/ 512 h 619"/>
              <a:gd name="T18" fmla="*/ 373 w 682"/>
              <a:gd name="T19" fmla="*/ 512 h 619"/>
              <a:gd name="T20" fmla="*/ 442 w 682"/>
              <a:gd name="T21" fmla="*/ 448 h 619"/>
              <a:gd name="T22" fmla="*/ 442 w 682"/>
              <a:gd name="T23" fmla="*/ 384 h 619"/>
              <a:gd name="T24" fmla="*/ 437 w 682"/>
              <a:gd name="T25" fmla="*/ 384 h 619"/>
              <a:gd name="T26" fmla="*/ 197 w 682"/>
              <a:gd name="T27" fmla="*/ 384 h 619"/>
              <a:gd name="T28" fmla="*/ 613 w 682"/>
              <a:gd name="T29" fmla="*/ 0 h 619"/>
              <a:gd name="T30" fmla="*/ 309 w 682"/>
              <a:gd name="T31" fmla="*/ 0 h 619"/>
              <a:gd name="T32" fmla="*/ 240 w 682"/>
              <a:gd name="T33" fmla="*/ 70 h 619"/>
              <a:gd name="T34" fmla="*/ 240 w 682"/>
              <a:gd name="T35" fmla="*/ 342 h 619"/>
              <a:gd name="T36" fmla="*/ 480 w 682"/>
              <a:gd name="T37" fmla="*/ 342 h 619"/>
              <a:gd name="T38" fmla="*/ 581 w 682"/>
              <a:gd name="T39" fmla="*/ 448 h 619"/>
              <a:gd name="T40" fmla="*/ 581 w 682"/>
              <a:gd name="T41" fmla="*/ 342 h 619"/>
              <a:gd name="T42" fmla="*/ 613 w 682"/>
              <a:gd name="T43" fmla="*/ 342 h 619"/>
              <a:gd name="T44" fmla="*/ 682 w 682"/>
              <a:gd name="T45" fmla="*/ 278 h 619"/>
              <a:gd name="T46" fmla="*/ 682 w 682"/>
              <a:gd name="T47" fmla="*/ 70 h 619"/>
              <a:gd name="T48" fmla="*/ 613 w 682"/>
              <a:gd name="T49" fmla="*/ 0 h 6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682" h="619">
                <a:moveTo>
                  <a:pt x="197" y="384"/>
                </a:moveTo>
                <a:cubicBezTo>
                  <a:pt x="197" y="171"/>
                  <a:pt x="197" y="171"/>
                  <a:pt x="197" y="171"/>
                </a:cubicBezTo>
                <a:cubicBezTo>
                  <a:pt x="69" y="171"/>
                  <a:pt x="69" y="171"/>
                  <a:pt x="69" y="171"/>
                </a:cubicBezTo>
                <a:cubicBezTo>
                  <a:pt x="32" y="171"/>
                  <a:pt x="0" y="203"/>
                  <a:pt x="0" y="240"/>
                </a:cubicBezTo>
                <a:cubicBezTo>
                  <a:pt x="0" y="448"/>
                  <a:pt x="0" y="448"/>
                  <a:pt x="0" y="448"/>
                </a:cubicBezTo>
                <a:cubicBezTo>
                  <a:pt x="0" y="486"/>
                  <a:pt x="32" y="512"/>
                  <a:pt x="69" y="512"/>
                </a:cubicBezTo>
                <a:cubicBezTo>
                  <a:pt x="101" y="512"/>
                  <a:pt x="101" y="512"/>
                  <a:pt x="101" y="512"/>
                </a:cubicBezTo>
                <a:cubicBezTo>
                  <a:pt x="101" y="619"/>
                  <a:pt x="101" y="619"/>
                  <a:pt x="101" y="619"/>
                </a:cubicBezTo>
                <a:cubicBezTo>
                  <a:pt x="202" y="512"/>
                  <a:pt x="202" y="512"/>
                  <a:pt x="202" y="512"/>
                </a:cubicBezTo>
                <a:cubicBezTo>
                  <a:pt x="373" y="512"/>
                  <a:pt x="373" y="512"/>
                  <a:pt x="373" y="512"/>
                </a:cubicBezTo>
                <a:cubicBezTo>
                  <a:pt x="410" y="512"/>
                  <a:pt x="442" y="486"/>
                  <a:pt x="442" y="448"/>
                </a:cubicBezTo>
                <a:cubicBezTo>
                  <a:pt x="442" y="384"/>
                  <a:pt x="442" y="384"/>
                  <a:pt x="442" y="384"/>
                </a:cubicBezTo>
                <a:cubicBezTo>
                  <a:pt x="442" y="384"/>
                  <a:pt x="437" y="384"/>
                  <a:pt x="437" y="384"/>
                </a:cubicBezTo>
                <a:cubicBezTo>
                  <a:pt x="197" y="384"/>
                  <a:pt x="197" y="384"/>
                  <a:pt x="197" y="384"/>
                </a:cubicBezTo>
                <a:close/>
                <a:moveTo>
                  <a:pt x="613" y="0"/>
                </a:moveTo>
                <a:cubicBezTo>
                  <a:pt x="309" y="0"/>
                  <a:pt x="309" y="0"/>
                  <a:pt x="309" y="0"/>
                </a:cubicBezTo>
                <a:cubicBezTo>
                  <a:pt x="272" y="0"/>
                  <a:pt x="240" y="32"/>
                  <a:pt x="240" y="70"/>
                </a:cubicBezTo>
                <a:cubicBezTo>
                  <a:pt x="240" y="342"/>
                  <a:pt x="240" y="342"/>
                  <a:pt x="240" y="342"/>
                </a:cubicBezTo>
                <a:cubicBezTo>
                  <a:pt x="480" y="342"/>
                  <a:pt x="480" y="342"/>
                  <a:pt x="480" y="342"/>
                </a:cubicBezTo>
                <a:cubicBezTo>
                  <a:pt x="581" y="448"/>
                  <a:pt x="581" y="448"/>
                  <a:pt x="581" y="448"/>
                </a:cubicBezTo>
                <a:cubicBezTo>
                  <a:pt x="581" y="342"/>
                  <a:pt x="581" y="342"/>
                  <a:pt x="581" y="342"/>
                </a:cubicBezTo>
                <a:cubicBezTo>
                  <a:pt x="613" y="342"/>
                  <a:pt x="613" y="342"/>
                  <a:pt x="613" y="342"/>
                </a:cubicBezTo>
                <a:cubicBezTo>
                  <a:pt x="650" y="342"/>
                  <a:pt x="682" y="315"/>
                  <a:pt x="682" y="278"/>
                </a:cubicBezTo>
                <a:cubicBezTo>
                  <a:pt x="682" y="70"/>
                  <a:pt x="682" y="70"/>
                  <a:pt x="682" y="70"/>
                </a:cubicBezTo>
                <a:cubicBezTo>
                  <a:pt x="682" y="32"/>
                  <a:pt x="650" y="0"/>
                  <a:pt x="613" y="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FFFBE3"/>
              </a:solidFill>
            </a:endParaRPr>
          </a:p>
        </p:txBody>
      </p:sp>
      <p:sp>
        <p:nvSpPr>
          <p:cNvPr id="67" name="任意多边形 66"/>
          <p:cNvSpPr/>
          <p:nvPr/>
        </p:nvSpPr>
        <p:spPr>
          <a:xfrm rot="8100000">
            <a:off x="6526513" y="2510711"/>
            <a:ext cx="423774" cy="423774"/>
          </a:xfrm>
          <a:custGeom>
            <a:avLst/>
            <a:gdLst>
              <a:gd name="connsiteX0" fmla="*/ 207083 w 688402"/>
              <a:gd name="connsiteY0" fmla="*/ 481320 h 688402"/>
              <a:gd name="connsiteX1" fmla="*/ 484188 w 688402"/>
              <a:gd name="connsiteY1" fmla="*/ 481320 h 688402"/>
              <a:gd name="connsiteX2" fmla="*/ 484188 w 688402"/>
              <a:gd name="connsiteY2" fmla="*/ 204215 h 688402"/>
              <a:gd name="connsiteX3" fmla="*/ 207083 w 688402"/>
              <a:gd name="connsiteY3" fmla="*/ 204215 h 688402"/>
              <a:gd name="connsiteX4" fmla="*/ 207083 w 688402"/>
              <a:gd name="connsiteY4" fmla="*/ 481320 h 688402"/>
              <a:gd name="connsiteX5" fmla="*/ 100814 w 688402"/>
              <a:gd name="connsiteY5" fmla="*/ 587588 h 688402"/>
              <a:gd name="connsiteX6" fmla="*/ 0 w 688402"/>
              <a:gd name="connsiteY6" fmla="*/ 344201 h 688402"/>
              <a:gd name="connsiteX7" fmla="*/ 1 w 688402"/>
              <a:gd name="connsiteY7" fmla="*/ 344201 h 688402"/>
              <a:gd name="connsiteX8" fmla="*/ 344202 w 688402"/>
              <a:gd name="connsiteY8" fmla="*/ 0 h 688402"/>
              <a:gd name="connsiteX9" fmla="*/ 688402 w 688402"/>
              <a:gd name="connsiteY9" fmla="*/ 0 h 688402"/>
              <a:gd name="connsiteX10" fmla="*/ 688402 w 688402"/>
              <a:gd name="connsiteY10" fmla="*/ 344201 h 688402"/>
              <a:gd name="connsiteX11" fmla="*/ 344201 w 688402"/>
              <a:gd name="connsiteY11" fmla="*/ 688402 h 688402"/>
              <a:gd name="connsiteX12" fmla="*/ 100814 w 688402"/>
              <a:gd name="connsiteY12" fmla="*/ 587588 h 6884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88402" h="688402">
                <a:moveTo>
                  <a:pt x="207083" y="481320"/>
                </a:moveTo>
                <a:cubicBezTo>
                  <a:pt x="283603" y="557840"/>
                  <a:pt x="407668" y="557840"/>
                  <a:pt x="484188" y="481320"/>
                </a:cubicBezTo>
                <a:cubicBezTo>
                  <a:pt x="560708" y="404800"/>
                  <a:pt x="560708" y="280735"/>
                  <a:pt x="484188" y="204215"/>
                </a:cubicBezTo>
                <a:cubicBezTo>
                  <a:pt x="407668" y="127694"/>
                  <a:pt x="283603" y="127694"/>
                  <a:pt x="207083" y="204215"/>
                </a:cubicBezTo>
                <a:cubicBezTo>
                  <a:pt x="130563" y="280735"/>
                  <a:pt x="130563" y="404800"/>
                  <a:pt x="207083" y="481320"/>
                </a:cubicBezTo>
                <a:close/>
                <a:moveTo>
                  <a:pt x="100814" y="587588"/>
                </a:moveTo>
                <a:cubicBezTo>
                  <a:pt x="38526" y="525300"/>
                  <a:pt x="0" y="439249"/>
                  <a:pt x="0" y="344201"/>
                </a:cubicBezTo>
                <a:lnTo>
                  <a:pt x="1" y="344201"/>
                </a:lnTo>
                <a:cubicBezTo>
                  <a:pt x="1" y="154104"/>
                  <a:pt x="154105" y="0"/>
                  <a:pt x="344202" y="0"/>
                </a:cubicBezTo>
                <a:lnTo>
                  <a:pt x="688402" y="0"/>
                </a:lnTo>
                <a:lnTo>
                  <a:pt x="688402" y="344201"/>
                </a:lnTo>
                <a:cubicBezTo>
                  <a:pt x="688402" y="534298"/>
                  <a:pt x="534298" y="688402"/>
                  <a:pt x="344201" y="688402"/>
                </a:cubicBezTo>
                <a:cubicBezTo>
                  <a:pt x="249153" y="688402"/>
                  <a:pt x="163102" y="649876"/>
                  <a:pt x="100814" y="587588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68580" tIns="34290" rIns="68580" bIns="34290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8" name="文本框 67"/>
          <p:cNvSpPr txBox="1"/>
          <p:nvPr/>
        </p:nvSpPr>
        <p:spPr>
          <a:xfrm>
            <a:off x="346504" y="304259"/>
            <a:ext cx="3216265" cy="530915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3000" b="1" dirty="0">
                <a:solidFill>
                  <a:schemeClr val="bg1"/>
                </a:solidFill>
              </a:rPr>
              <a:t>模板内使用的图标</a:t>
            </a:r>
            <a:endParaRPr lang="en-US" altLang="zh-CN" sz="3000" b="1" dirty="0">
              <a:solidFill>
                <a:schemeClr val="bg1"/>
              </a:solidFill>
            </a:endParaRPr>
          </a:p>
        </p:txBody>
      </p:sp>
      <p:sp>
        <p:nvSpPr>
          <p:cNvPr id="69" name="文本框 68"/>
          <p:cNvSpPr txBox="1"/>
          <p:nvPr/>
        </p:nvSpPr>
        <p:spPr>
          <a:xfrm>
            <a:off x="386988" y="803373"/>
            <a:ext cx="2959785" cy="346249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</a:rPr>
              <a:t>The icons used in template.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70" name="任意多边形 69"/>
          <p:cNvSpPr/>
          <p:nvPr/>
        </p:nvSpPr>
        <p:spPr>
          <a:xfrm>
            <a:off x="8061791" y="2472952"/>
            <a:ext cx="549300" cy="549300"/>
          </a:xfrm>
          <a:custGeom>
            <a:avLst/>
            <a:gdLst>
              <a:gd name="connsiteX0" fmla="*/ 189215 w 732400"/>
              <a:gd name="connsiteY0" fmla="*/ 434809 h 732400"/>
              <a:gd name="connsiteX1" fmla="*/ 356104 w 732400"/>
              <a:gd name="connsiteY1" fmla="*/ 601697 h 732400"/>
              <a:gd name="connsiteX2" fmla="*/ 522993 w 732400"/>
              <a:gd name="connsiteY2" fmla="*/ 434809 h 732400"/>
              <a:gd name="connsiteX3" fmla="*/ 356104 w 732400"/>
              <a:gd name="connsiteY3" fmla="*/ 574759 h 732400"/>
              <a:gd name="connsiteX4" fmla="*/ 189215 w 732400"/>
              <a:gd name="connsiteY4" fmla="*/ 434809 h 732400"/>
              <a:gd name="connsiteX5" fmla="*/ 505123 w 732400"/>
              <a:gd name="connsiteY5" fmla="*/ 191364 h 732400"/>
              <a:gd name="connsiteX6" fmla="*/ 417873 w 732400"/>
              <a:gd name="connsiteY6" fmla="*/ 278614 h 732400"/>
              <a:gd name="connsiteX7" fmla="*/ 505123 w 732400"/>
              <a:gd name="connsiteY7" fmla="*/ 365864 h 732400"/>
              <a:gd name="connsiteX8" fmla="*/ 592373 w 732400"/>
              <a:gd name="connsiteY8" fmla="*/ 278614 h 732400"/>
              <a:gd name="connsiteX9" fmla="*/ 505123 w 732400"/>
              <a:gd name="connsiteY9" fmla="*/ 191364 h 732400"/>
              <a:gd name="connsiteX10" fmla="*/ 216189 w 732400"/>
              <a:gd name="connsiteY10" fmla="*/ 191364 h 732400"/>
              <a:gd name="connsiteX11" fmla="*/ 128939 w 732400"/>
              <a:gd name="connsiteY11" fmla="*/ 278614 h 732400"/>
              <a:gd name="connsiteX12" fmla="*/ 216189 w 732400"/>
              <a:gd name="connsiteY12" fmla="*/ 365864 h 732400"/>
              <a:gd name="connsiteX13" fmla="*/ 303439 w 732400"/>
              <a:gd name="connsiteY13" fmla="*/ 278614 h 732400"/>
              <a:gd name="connsiteX14" fmla="*/ 216189 w 732400"/>
              <a:gd name="connsiteY14" fmla="*/ 191364 h 732400"/>
              <a:gd name="connsiteX15" fmla="*/ 366200 w 732400"/>
              <a:gd name="connsiteY15" fmla="*/ 0 h 732400"/>
              <a:gd name="connsiteX16" fmla="*/ 732400 w 732400"/>
              <a:gd name="connsiteY16" fmla="*/ 366200 h 732400"/>
              <a:gd name="connsiteX17" fmla="*/ 366200 w 732400"/>
              <a:gd name="connsiteY17" fmla="*/ 732400 h 732400"/>
              <a:gd name="connsiteX18" fmla="*/ 0 w 732400"/>
              <a:gd name="connsiteY18" fmla="*/ 366200 h 732400"/>
              <a:gd name="connsiteX19" fmla="*/ 366200 w 732400"/>
              <a:gd name="connsiteY19" fmla="*/ 0 h 732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732400" h="732400">
                <a:moveTo>
                  <a:pt x="189215" y="434809"/>
                </a:moveTo>
                <a:cubicBezTo>
                  <a:pt x="189215" y="526979"/>
                  <a:pt x="263934" y="601697"/>
                  <a:pt x="356104" y="601697"/>
                </a:cubicBezTo>
                <a:cubicBezTo>
                  <a:pt x="448274" y="601697"/>
                  <a:pt x="522993" y="526979"/>
                  <a:pt x="522993" y="434809"/>
                </a:cubicBezTo>
                <a:cubicBezTo>
                  <a:pt x="508669" y="515761"/>
                  <a:pt x="438314" y="574759"/>
                  <a:pt x="356104" y="574759"/>
                </a:cubicBezTo>
                <a:cubicBezTo>
                  <a:pt x="273894" y="574759"/>
                  <a:pt x="203539" y="515761"/>
                  <a:pt x="189215" y="434809"/>
                </a:cubicBezTo>
                <a:close/>
                <a:moveTo>
                  <a:pt x="505123" y="191364"/>
                </a:moveTo>
                <a:cubicBezTo>
                  <a:pt x="456936" y="191364"/>
                  <a:pt x="417873" y="230427"/>
                  <a:pt x="417873" y="278614"/>
                </a:cubicBezTo>
                <a:cubicBezTo>
                  <a:pt x="417873" y="326801"/>
                  <a:pt x="456936" y="365864"/>
                  <a:pt x="505123" y="365864"/>
                </a:cubicBezTo>
                <a:cubicBezTo>
                  <a:pt x="553310" y="365864"/>
                  <a:pt x="592373" y="326801"/>
                  <a:pt x="592373" y="278614"/>
                </a:cubicBezTo>
                <a:cubicBezTo>
                  <a:pt x="592373" y="230427"/>
                  <a:pt x="553310" y="191364"/>
                  <a:pt x="505123" y="191364"/>
                </a:cubicBezTo>
                <a:close/>
                <a:moveTo>
                  <a:pt x="216189" y="191364"/>
                </a:moveTo>
                <a:cubicBezTo>
                  <a:pt x="168002" y="191364"/>
                  <a:pt x="128939" y="230427"/>
                  <a:pt x="128939" y="278614"/>
                </a:cubicBezTo>
                <a:cubicBezTo>
                  <a:pt x="128939" y="326801"/>
                  <a:pt x="168002" y="365864"/>
                  <a:pt x="216189" y="365864"/>
                </a:cubicBezTo>
                <a:cubicBezTo>
                  <a:pt x="264376" y="365864"/>
                  <a:pt x="303439" y="326801"/>
                  <a:pt x="303439" y="278614"/>
                </a:cubicBezTo>
                <a:cubicBezTo>
                  <a:pt x="303439" y="230427"/>
                  <a:pt x="264376" y="191364"/>
                  <a:pt x="216189" y="191364"/>
                </a:cubicBezTo>
                <a:close/>
                <a:moveTo>
                  <a:pt x="366200" y="0"/>
                </a:moveTo>
                <a:cubicBezTo>
                  <a:pt x="568447" y="0"/>
                  <a:pt x="732400" y="163953"/>
                  <a:pt x="732400" y="366200"/>
                </a:cubicBezTo>
                <a:cubicBezTo>
                  <a:pt x="732400" y="568447"/>
                  <a:pt x="568447" y="732400"/>
                  <a:pt x="366200" y="732400"/>
                </a:cubicBezTo>
                <a:cubicBezTo>
                  <a:pt x="163953" y="732400"/>
                  <a:pt x="0" y="568447"/>
                  <a:pt x="0" y="366200"/>
                </a:cubicBezTo>
                <a:cubicBezTo>
                  <a:pt x="0" y="163953"/>
                  <a:pt x="163953" y="0"/>
                  <a:pt x="366200" y="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14221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681888" y="2209694"/>
            <a:ext cx="447675" cy="492593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24075" y="2212399"/>
            <a:ext cx="7019925" cy="49291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5000" tIns="0" rIns="135000" bIns="0" anchor="ctr"/>
          <a:lstStyle/>
          <a:p>
            <a:pPr algn="ctr">
              <a:defRPr/>
            </a:pPr>
            <a:r>
              <a:rPr lang="en-US" altLang="zh-CN" sz="21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    </a:t>
            </a:r>
            <a:r>
              <a:rPr lang="en-US" altLang="zh-CN" sz="21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  <a:hlinkClick r:id="rId3"/>
              </a:rPr>
              <a:t> </a:t>
            </a:r>
            <a:r>
              <a:rPr lang="en-US" altLang="zh-CN" sz="2100" dirty="0">
                <a:solidFill>
                  <a:srgbClr val="CEEAB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</a:rPr>
              <a:t> </a:t>
            </a:r>
            <a:endParaRPr lang="zh-CN" altLang="en-US" sz="21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幼圆" panose="02010509060101010101" pitchFamily="49" charset="-122"/>
              <a:ea typeface="幼圆" panose="02010509060101010101" pitchFamily="49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1636569"/>
            <a:ext cx="6984207" cy="58145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2400" spc="15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6984207" y="1633539"/>
            <a:ext cx="640276" cy="584488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936373" y="2940767"/>
            <a:ext cx="5179807" cy="1269578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www.ypppt.com/moban/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www.ypppt.com/jieri/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www.ypppt.com/beijing/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www.ypppt.com/tubiao/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www.ypppt.com/sucai/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www.ypppt.com/jiaocheng/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17746836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9"/>
          <p:cNvGrpSpPr>
            <a:grpSpLocks/>
          </p:cNvGrpSpPr>
          <p:nvPr/>
        </p:nvGrpSpPr>
        <p:grpSpPr bwMode="auto">
          <a:xfrm>
            <a:off x="1160463" y="1203598"/>
            <a:ext cx="6823075" cy="3029852"/>
            <a:chOff x="1160463" y="1204031"/>
            <a:chExt cx="6823075" cy="3029343"/>
          </a:xfrm>
        </p:grpSpPr>
        <p:sp>
          <p:nvSpPr>
            <p:cNvPr id="13" name="Text Box 11"/>
            <p:cNvSpPr txBox="1">
              <a:spLocks noChangeArrowheads="1"/>
            </p:cNvSpPr>
            <p:nvPr/>
          </p:nvSpPr>
          <p:spPr bwMode="auto">
            <a:xfrm>
              <a:off x="1160463" y="1204031"/>
              <a:ext cx="6823075" cy="14770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9pPr>
            </a:lstStyle>
            <a:p>
              <a:pPr eaLnBrk="1" hangingPunct="1">
                <a:lnSpc>
                  <a:spcPct val="150000"/>
                </a:lnSpc>
              </a:pPr>
              <a:r>
                <a:rPr lang="zh-CN" altLang="en-US" sz="1200" dirty="0" smtClean="0">
                  <a:latin typeface="微软雅黑" pitchFamily="34" charset="-122"/>
                  <a:ea typeface="微软雅黑" pitchFamily="34" charset="-122"/>
                </a:rPr>
                <a:t>宁波思翔</a:t>
              </a:r>
              <a:r>
                <a:rPr lang="zh-CN" sz="1200" dirty="0" smtClean="0">
                  <a:latin typeface="微软雅黑" pitchFamily="34" charset="-122"/>
                  <a:ea typeface="微软雅黑" pitchFamily="34" charset="-122"/>
                </a:rPr>
                <a:t>广告有限公司是</a:t>
              </a:r>
              <a:r>
                <a:rPr lang="zh-CN" altLang="en-US" sz="1200" dirty="0" smtClean="0">
                  <a:latin typeface="微软雅黑" pitchFamily="34" charset="-122"/>
                  <a:ea typeface="微软雅黑" pitchFamily="34" charset="-122"/>
                </a:rPr>
                <a:t>浙江地区</a:t>
              </a:r>
              <a:r>
                <a:rPr lang="zh-CN" sz="1200" dirty="0" smtClean="0">
                  <a:latin typeface="微软雅黑" pitchFamily="34" charset="-122"/>
                  <a:ea typeface="微软雅黑" pitchFamily="34" charset="-122"/>
                </a:rPr>
                <a:t>第一家精品</a:t>
              </a:r>
              <a:r>
                <a:rPr lang="en-US" altLang="zh-CN" sz="1200" dirty="0" smtClean="0"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sz="1200" dirty="0" smtClean="0">
                  <a:latin typeface="微软雅黑" pitchFamily="34" charset="-122"/>
                  <a:ea typeface="微软雅黑" pitchFamily="34" charset="-122"/>
                </a:rPr>
                <a:t>设计机构。拥有国内顶尖的</a:t>
              </a:r>
              <a:r>
                <a:rPr lang="en-US" altLang="zh-CN" sz="1200" dirty="0" smtClean="0"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sz="1200" dirty="0" smtClean="0">
                  <a:latin typeface="微软雅黑" pitchFamily="34" charset="-122"/>
                  <a:ea typeface="微软雅黑" pitchFamily="34" charset="-122"/>
                </a:rPr>
                <a:t>制作技术、顶级的</a:t>
              </a:r>
              <a:r>
                <a:rPr lang="en-US" altLang="zh-CN" sz="1200" dirty="0" smtClean="0"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sz="1200" dirty="0" smtClean="0">
                  <a:latin typeface="微软雅黑" pitchFamily="34" charset="-122"/>
                  <a:ea typeface="微软雅黑" pitchFamily="34" charset="-122"/>
                </a:rPr>
                <a:t>设计团队，坚持精益求精、拒绝平庸的做事精神，帮助您实现美观、精致、严谨、动感的</a:t>
              </a:r>
              <a:r>
                <a:rPr lang="en-US" altLang="zh-CN" sz="1200" dirty="0" smtClean="0"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sz="1200" dirty="0" smtClean="0">
                  <a:latin typeface="微软雅黑" pitchFamily="34" charset="-122"/>
                  <a:ea typeface="微软雅黑" pitchFamily="34" charset="-122"/>
                </a:rPr>
                <a:t>展示效果，让您的</a:t>
              </a:r>
              <a:r>
                <a:rPr lang="en-US" altLang="zh-CN" sz="1200" dirty="0" smtClean="0"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sz="1200" dirty="0" smtClean="0">
                  <a:latin typeface="微软雅黑" pitchFamily="34" charset="-122"/>
                  <a:ea typeface="微软雅黑" pitchFamily="34" charset="-122"/>
                </a:rPr>
                <a:t>创造卓越价值。</a:t>
              </a:r>
            </a:p>
            <a:p>
              <a:pPr eaLnBrk="1" hangingPunct="1">
                <a:lnSpc>
                  <a:spcPct val="150000"/>
                </a:lnSpc>
              </a:pPr>
              <a:r>
                <a:rPr lang="zh-CN" altLang="en-US" sz="1200" dirty="0" smtClean="0">
                  <a:latin typeface="微软雅黑" pitchFamily="34" charset="-122"/>
                  <a:ea typeface="微软雅黑" pitchFamily="34" charset="-122"/>
                </a:rPr>
                <a:t>思翔</a:t>
              </a:r>
              <a:r>
                <a:rPr lang="en-US" altLang="zh-CN" sz="1200" dirty="0" smtClean="0"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sz="1200" dirty="0" smtClean="0">
                  <a:latin typeface="微软雅黑" pitchFamily="34" charset="-122"/>
                  <a:ea typeface="微软雅黑" pitchFamily="34" charset="-122"/>
                </a:rPr>
                <a:t>的设计理念：杜绝平庸、专做精品！</a:t>
              </a:r>
              <a:r>
                <a:rPr lang="en-US" altLang="zh-CN" sz="1200" dirty="0" smtClean="0">
                  <a:latin typeface="微软雅黑" pitchFamily="34" charset="-122"/>
                  <a:ea typeface="微软雅黑" pitchFamily="34" charset="-122"/>
                </a:rPr>
                <a:t>100%</a:t>
              </a:r>
              <a:r>
                <a:rPr lang="zh-CN" sz="1200" dirty="0" smtClean="0">
                  <a:latin typeface="微软雅黑" pitchFamily="34" charset="-122"/>
                  <a:ea typeface="微软雅黑" pitchFamily="34" charset="-122"/>
                </a:rPr>
                <a:t>专业；</a:t>
              </a:r>
              <a:r>
                <a:rPr lang="en-US" altLang="zh-CN" sz="1200" dirty="0" smtClean="0">
                  <a:latin typeface="微软雅黑" pitchFamily="34" charset="-122"/>
                  <a:ea typeface="微软雅黑" pitchFamily="34" charset="-122"/>
                </a:rPr>
                <a:t>100%</a:t>
              </a:r>
              <a:r>
                <a:rPr lang="zh-CN" sz="1200" dirty="0" smtClean="0">
                  <a:latin typeface="微软雅黑" pitchFamily="34" charset="-122"/>
                  <a:ea typeface="微软雅黑" pitchFamily="34" charset="-122"/>
                </a:rPr>
                <a:t>尽心；</a:t>
              </a:r>
              <a:r>
                <a:rPr lang="en-US" altLang="zh-CN" sz="1200" dirty="0" smtClean="0">
                  <a:latin typeface="微软雅黑" pitchFamily="34" charset="-122"/>
                  <a:ea typeface="微软雅黑" pitchFamily="34" charset="-122"/>
                </a:rPr>
                <a:t>100%</a:t>
              </a:r>
              <a:r>
                <a:rPr lang="zh-CN" sz="1200" dirty="0" smtClean="0">
                  <a:latin typeface="微软雅黑" pitchFamily="34" charset="-122"/>
                  <a:ea typeface="微软雅黑" pitchFamily="34" charset="-122"/>
                </a:rPr>
                <a:t>创意。</a:t>
              </a:r>
            </a:p>
            <a:p>
              <a:pPr eaLnBrk="1" hangingPunct="1">
                <a:lnSpc>
                  <a:spcPct val="150000"/>
                </a:lnSpc>
              </a:pPr>
              <a:r>
                <a:rPr lang="zh-CN" altLang="en-US" sz="1200" dirty="0" smtClean="0">
                  <a:latin typeface="微软雅黑" pitchFamily="34" charset="-122"/>
                  <a:ea typeface="微软雅黑" pitchFamily="34" charset="-122"/>
                </a:rPr>
                <a:t>思翔</a:t>
              </a:r>
              <a:r>
                <a:rPr lang="en-US" altLang="zh-CN" sz="1200" dirty="0" smtClean="0"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sz="1200" dirty="0" smtClean="0">
                  <a:latin typeface="微软雅黑" pitchFamily="34" charset="-122"/>
                  <a:ea typeface="微软雅黑" pitchFamily="34" charset="-122"/>
                </a:rPr>
                <a:t>服务</a:t>
              </a:r>
              <a:r>
                <a:rPr lang="zh-CN" sz="1200" dirty="0">
                  <a:latin typeface="微软雅黑" pitchFamily="34" charset="-122"/>
                  <a:ea typeface="微软雅黑" pitchFamily="34" charset="-122"/>
                </a:rPr>
                <a:t>领域：</a:t>
              </a:r>
              <a:r>
                <a:rPr lang="en-US" altLang="zh-CN" sz="1200" dirty="0"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sz="1200" dirty="0">
                  <a:latin typeface="微软雅黑" pitchFamily="34" charset="-122"/>
                  <a:ea typeface="微软雅黑" pitchFamily="34" charset="-122"/>
                </a:rPr>
                <a:t>公共模板设计；</a:t>
              </a:r>
              <a:r>
                <a:rPr lang="en-US" altLang="zh-CN" sz="1200" dirty="0"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sz="1200" dirty="0">
                  <a:latin typeface="微软雅黑" pitchFamily="34" charset="-122"/>
                  <a:ea typeface="微软雅黑" pitchFamily="34" charset="-122"/>
                </a:rPr>
                <a:t>个性模板设计；</a:t>
              </a:r>
              <a:r>
                <a:rPr lang="en-US" altLang="zh-CN" sz="1200" dirty="0"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sz="1200" dirty="0">
                  <a:latin typeface="微软雅黑" pitchFamily="34" charset="-122"/>
                  <a:ea typeface="微软雅黑" pitchFamily="34" charset="-122"/>
                </a:rPr>
                <a:t>稿件制作。</a:t>
              </a:r>
              <a:endParaRPr lang="zh-CN" dirty="0">
                <a:latin typeface="Arial" charset="0"/>
              </a:endParaRPr>
            </a:p>
          </p:txBody>
        </p:sp>
        <p:sp>
          <p:nvSpPr>
            <p:cNvPr id="14" name="矩形 18"/>
            <p:cNvSpPr>
              <a:spLocks noChangeArrowheads="1"/>
            </p:cNvSpPr>
            <p:nvPr/>
          </p:nvSpPr>
          <p:spPr bwMode="auto">
            <a:xfrm>
              <a:off x="1160463" y="2894771"/>
              <a:ext cx="6823075" cy="13386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900" dirty="0" smtClean="0">
                  <a:latin typeface="Arial" charset="0"/>
                </a:rPr>
                <a:t>SIXIANGPPT, </a:t>
              </a:r>
              <a:r>
                <a:rPr lang="en-US" altLang="zh-CN" sz="900" dirty="0">
                  <a:latin typeface="Arial" charset="0"/>
                </a:rPr>
                <a:t>the leader of professional PPT designer in </a:t>
              </a:r>
              <a:r>
                <a:rPr lang="en-US" altLang="zh-CN" sz="900" dirty="0" smtClean="0">
                  <a:latin typeface="Arial" charset="0"/>
                </a:rPr>
                <a:t>Zhejiang. </a:t>
              </a:r>
              <a:endParaRPr lang="en-US" altLang="zh-CN" sz="900" dirty="0">
                <a:latin typeface="Arial" charset="0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900" dirty="0">
                  <a:latin typeface="Arial" charset="0"/>
                </a:rPr>
                <a:t>5years of making professional PPT, 500 case studies for the classical PPT, make sure you will be satisfied. </a:t>
              </a:r>
              <a:r>
                <a:rPr lang="en-US" altLang="zh-CN" sz="900" dirty="0" smtClean="0">
                  <a:latin typeface="Arial" charset="0"/>
                </a:rPr>
                <a:t>……SIXIANGPPT </a:t>
              </a:r>
              <a:r>
                <a:rPr lang="en-US" altLang="zh-CN" sz="900" dirty="0">
                  <a:latin typeface="Arial" charset="0"/>
                </a:rPr>
                <a:t>differs from the traditional production model, and create a new PPT experience.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900" dirty="0">
                  <a:latin typeface="Arial" charset="0"/>
                </a:rPr>
                <a:t>Here we got China’s largest original PPT material, and the strongest PPT producing team. We got the training for everyone who wants to rapidly improve their PPT skills. 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900" dirty="0">
                  <a:latin typeface="Arial" charset="0"/>
                </a:rPr>
                <a:t>Our PPT is clear, beautiful, creative, valuable which have brought unexpected value to our hundreds of clients</a:t>
              </a:r>
              <a:endParaRPr lang="en-US" altLang="zh-CN" sz="1600" dirty="0">
                <a:latin typeface="Arial" charset="0"/>
              </a:endParaRPr>
            </a:p>
          </p:txBody>
        </p:sp>
      </p:grpSp>
      <p:sp>
        <p:nvSpPr>
          <p:cNvPr id="19" name="TextBox 18"/>
          <p:cNvSpPr txBox="1"/>
          <p:nvPr/>
        </p:nvSpPr>
        <p:spPr>
          <a:xfrm>
            <a:off x="3244" y="5952"/>
            <a:ext cx="20313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</a:rPr>
              <a:t>双击此处添加标题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53511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Box 18"/>
          <p:cNvSpPr txBox="1"/>
          <p:nvPr/>
        </p:nvSpPr>
        <p:spPr>
          <a:xfrm>
            <a:off x="3244" y="5952"/>
            <a:ext cx="20313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</a:rPr>
              <a:t>双击此处添加标题</a:t>
            </a:r>
            <a:endParaRPr lang="zh-CN" altLang="en-US" dirty="0">
              <a:solidFill>
                <a:schemeClr val="bg1"/>
              </a:solidFill>
            </a:endParaRPr>
          </a:p>
        </p:txBody>
      </p:sp>
      <p:grpSp>
        <p:nvGrpSpPr>
          <p:cNvPr id="59" name="组合 19"/>
          <p:cNvGrpSpPr>
            <a:grpSpLocks/>
          </p:cNvGrpSpPr>
          <p:nvPr/>
        </p:nvGrpSpPr>
        <p:grpSpPr bwMode="auto">
          <a:xfrm>
            <a:off x="6300192" y="1266909"/>
            <a:ext cx="2592983" cy="2961025"/>
            <a:chOff x="1160463" y="1419622"/>
            <a:chExt cx="5937970" cy="2960526"/>
          </a:xfrm>
        </p:grpSpPr>
        <p:sp>
          <p:nvSpPr>
            <p:cNvPr id="60" name="Text Box 11"/>
            <p:cNvSpPr txBox="1">
              <a:spLocks noChangeArrowheads="1"/>
            </p:cNvSpPr>
            <p:nvPr/>
          </p:nvSpPr>
          <p:spPr bwMode="auto">
            <a:xfrm>
              <a:off x="1160463" y="1419622"/>
              <a:ext cx="5937970" cy="14770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9pPr>
            </a:lstStyle>
            <a:p>
              <a:pPr eaLnBrk="1" hangingPunct="1">
                <a:lnSpc>
                  <a:spcPct val="150000"/>
                </a:lnSpc>
              </a:pPr>
              <a:r>
                <a:rPr lang="zh-CN" altLang="en-US" sz="1000" dirty="0" smtClean="0">
                  <a:latin typeface="微软雅黑" pitchFamily="34" charset="-122"/>
                  <a:ea typeface="微软雅黑" pitchFamily="34" charset="-122"/>
                </a:rPr>
                <a:t>宁波思翔</a:t>
              </a:r>
              <a:r>
                <a:rPr lang="zh-CN" sz="1000" dirty="0" smtClean="0">
                  <a:latin typeface="微软雅黑" pitchFamily="34" charset="-122"/>
                  <a:ea typeface="微软雅黑" pitchFamily="34" charset="-122"/>
                </a:rPr>
                <a:t>广告有限公司是</a:t>
              </a:r>
              <a:r>
                <a:rPr lang="zh-CN" altLang="en-US" sz="1000" dirty="0" smtClean="0">
                  <a:latin typeface="微软雅黑" pitchFamily="34" charset="-122"/>
                  <a:ea typeface="微软雅黑" pitchFamily="34" charset="-122"/>
                </a:rPr>
                <a:t>浙江地区</a:t>
              </a:r>
              <a:r>
                <a:rPr lang="zh-CN" sz="1000" dirty="0" smtClean="0">
                  <a:latin typeface="微软雅黑" pitchFamily="34" charset="-122"/>
                  <a:ea typeface="微软雅黑" pitchFamily="34" charset="-122"/>
                </a:rPr>
                <a:t>第一家精品</a:t>
              </a:r>
              <a:r>
                <a:rPr lang="en-US" altLang="zh-CN" sz="1000" dirty="0" smtClean="0"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sz="1000" dirty="0" smtClean="0">
                  <a:latin typeface="微软雅黑" pitchFamily="34" charset="-122"/>
                  <a:ea typeface="微软雅黑" pitchFamily="34" charset="-122"/>
                </a:rPr>
                <a:t>设计机构。拥有国内顶尖的</a:t>
              </a:r>
              <a:r>
                <a:rPr lang="en-US" altLang="zh-CN" sz="1000" dirty="0" smtClean="0"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sz="1000" dirty="0" smtClean="0">
                  <a:latin typeface="微软雅黑" pitchFamily="34" charset="-122"/>
                  <a:ea typeface="微软雅黑" pitchFamily="34" charset="-122"/>
                </a:rPr>
                <a:t>制作技术、顶级的</a:t>
              </a:r>
              <a:r>
                <a:rPr lang="en-US" altLang="zh-CN" sz="1000" dirty="0" smtClean="0"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sz="1000" dirty="0" smtClean="0">
                  <a:latin typeface="微软雅黑" pitchFamily="34" charset="-122"/>
                  <a:ea typeface="微软雅黑" pitchFamily="34" charset="-122"/>
                </a:rPr>
                <a:t>设计团队，坚持精益求精、拒绝平庸的做事精神，帮助您实现美观、精致、严谨、动感的</a:t>
              </a:r>
              <a:r>
                <a:rPr lang="en-US" altLang="zh-CN" sz="1000" dirty="0" smtClean="0"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sz="1000" dirty="0" smtClean="0">
                  <a:latin typeface="微软雅黑" pitchFamily="34" charset="-122"/>
                  <a:ea typeface="微软雅黑" pitchFamily="34" charset="-122"/>
                </a:rPr>
                <a:t>展示效果，让您的</a:t>
              </a:r>
              <a:r>
                <a:rPr lang="en-US" altLang="zh-CN" sz="1000" dirty="0" smtClean="0"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sz="1000" dirty="0" smtClean="0">
                  <a:latin typeface="微软雅黑" pitchFamily="34" charset="-122"/>
                  <a:ea typeface="微软雅黑" pitchFamily="34" charset="-122"/>
                </a:rPr>
                <a:t>创造卓越价值。</a:t>
              </a:r>
            </a:p>
          </p:txBody>
        </p:sp>
        <p:sp>
          <p:nvSpPr>
            <p:cNvPr id="61" name="矩形 18"/>
            <p:cNvSpPr>
              <a:spLocks noChangeArrowheads="1"/>
            </p:cNvSpPr>
            <p:nvPr/>
          </p:nvSpPr>
          <p:spPr bwMode="auto">
            <a:xfrm>
              <a:off x="1160463" y="2859539"/>
              <a:ext cx="5937970" cy="15206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900" dirty="0" smtClean="0">
                  <a:latin typeface="Arial" charset="0"/>
                </a:rPr>
                <a:t>SIXIANGPPT, </a:t>
              </a:r>
              <a:r>
                <a:rPr lang="en-US" altLang="zh-CN" sz="900" dirty="0">
                  <a:latin typeface="Arial" charset="0"/>
                </a:rPr>
                <a:t>the leader of professional PPT designer in </a:t>
              </a:r>
              <a:r>
                <a:rPr lang="en-US" altLang="zh-CN" sz="900" dirty="0" smtClean="0">
                  <a:latin typeface="Arial" charset="0"/>
                </a:rPr>
                <a:t>Zhejiang. </a:t>
              </a:r>
              <a:endParaRPr lang="en-US" altLang="zh-CN" sz="900" dirty="0">
                <a:latin typeface="Arial" charset="0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900" dirty="0">
                  <a:latin typeface="Arial" charset="0"/>
                </a:rPr>
                <a:t>5years of making professional PPT, 500 case studies for the classical PPT, make sure you will be satisfied. </a:t>
              </a:r>
              <a:r>
                <a:rPr lang="en-US" altLang="zh-CN" sz="900" dirty="0" smtClean="0">
                  <a:latin typeface="Arial" charset="0"/>
                </a:rPr>
                <a:t>……SIXIANGPPT </a:t>
              </a:r>
              <a:r>
                <a:rPr lang="en-US" altLang="zh-CN" sz="900" dirty="0">
                  <a:latin typeface="Arial" charset="0"/>
                </a:rPr>
                <a:t>differs from the traditional production model, and create a new PPT experience</a:t>
              </a:r>
              <a:r>
                <a:rPr lang="en-US" altLang="zh-CN" sz="900" dirty="0" smtClean="0">
                  <a:latin typeface="Arial" charset="0"/>
                </a:rPr>
                <a:t>.</a:t>
              </a:r>
              <a:endParaRPr lang="en-US" altLang="zh-CN" sz="900" dirty="0">
                <a:latin typeface="Arial" charset="0"/>
              </a:endParaRPr>
            </a:p>
          </p:txBody>
        </p:sp>
      </p:grpSp>
      <p:sp>
        <p:nvSpPr>
          <p:cNvPr id="10" name="Freeform 13"/>
          <p:cNvSpPr>
            <a:spLocks noEditPoints="1"/>
          </p:cNvSpPr>
          <p:nvPr/>
        </p:nvSpPr>
        <p:spPr bwMode="auto">
          <a:xfrm>
            <a:off x="580740" y="1395995"/>
            <a:ext cx="5575436" cy="2923862"/>
          </a:xfrm>
          <a:custGeom>
            <a:avLst/>
            <a:gdLst>
              <a:gd name="T0" fmla="*/ 23 w 1092"/>
              <a:gd name="T1" fmla="*/ 456 h 573"/>
              <a:gd name="T2" fmla="*/ 45 w 1092"/>
              <a:gd name="T3" fmla="*/ 288 h 573"/>
              <a:gd name="T4" fmla="*/ 68 w 1092"/>
              <a:gd name="T5" fmla="*/ 171 h 573"/>
              <a:gd name="T6" fmla="*/ 108 w 1092"/>
              <a:gd name="T7" fmla="*/ 4 h 573"/>
              <a:gd name="T8" fmla="*/ 91 w 1092"/>
              <a:gd name="T9" fmla="*/ 459 h 573"/>
              <a:gd name="T10" fmla="*/ 130 w 1092"/>
              <a:gd name="T11" fmla="*/ 342 h 573"/>
              <a:gd name="T12" fmla="*/ 137 w 1092"/>
              <a:gd name="T13" fmla="*/ 174 h 573"/>
              <a:gd name="T14" fmla="*/ 160 w 1092"/>
              <a:gd name="T15" fmla="*/ 57 h 573"/>
              <a:gd name="T16" fmla="*/ 176 w 1092"/>
              <a:gd name="T17" fmla="*/ 516 h 573"/>
              <a:gd name="T18" fmla="*/ 183 w 1092"/>
              <a:gd name="T19" fmla="*/ 342 h 573"/>
              <a:gd name="T20" fmla="*/ 222 w 1092"/>
              <a:gd name="T21" fmla="*/ 228 h 573"/>
              <a:gd name="T22" fmla="*/ 229 w 1092"/>
              <a:gd name="T23" fmla="*/ 60 h 573"/>
              <a:gd name="T24" fmla="*/ 229 w 1092"/>
              <a:gd name="T25" fmla="*/ 570 h 573"/>
              <a:gd name="T26" fmla="*/ 268 w 1092"/>
              <a:gd name="T27" fmla="*/ 402 h 573"/>
              <a:gd name="T28" fmla="*/ 274 w 1092"/>
              <a:gd name="T29" fmla="*/ 228 h 573"/>
              <a:gd name="T30" fmla="*/ 314 w 1092"/>
              <a:gd name="T31" fmla="*/ 114 h 573"/>
              <a:gd name="T32" fmla="*/ 297 w 1092"/>
              <a:gd name="T33" fmla="*/ 573 h 573"/>
              <a:gd name="T34" fmla="*/ 320 w 1092"/>
              <a:gd name="T35" fmla="*/ 459 h 573"/>
              <a:gd name="T36" fmla="*/ 359 w 1092"/>
              <a:gd name="T37" fmla="*/ 288 h 573"/>
              <a:gd name="T38" fmla="*/ 366 w 1092"/>
              <a:gd name="T39" fmla="*/ 114 h 573"/>
              <a:gd name="T40" fmla="*/ 405 w 1092"/>
              <a:gd name="T41" fmla="*/ 0 h 573"/>
              <a:gd name="T42" fmla="*/ 405 w 1092"/>
              <a:gd name="T43" fmla="*/ 459 h 573"/>
              <a:gd name="T44" fmla="*/ 412 w 1092"/>
              <a:gd name="T45" fmla="*/ 342 h 573"/>
              <a:gd name="T46" fmla="*/ 451 w 1092"/>
              <a:gd name="T47" fmla="*/ 174 h 573"/>
              <a:gd name="T48" fmla="*/ 458 w 1092"/>
              <a:gd name="T49" fmla="*/ 0 h 573"/>
              <a:gd name="T50" fmla="*/ 474 w 1092"/>
              <a:gd name="T51" fmla="*/ 513 h 573"/>
              <a:gd name="T52" fmla="*/ 481 w 1092"/>
              <a:gd name="T53" fmla="*/ 345 h 573"/>
              <a:gd name="T54" fmla="*/ 503 w 1092"/>
              <a:gd name="T55" fmla="*/ 228 h 573"/>
              <a:gd name="T56" fmla="*/ 543 w 1092"/>
              <a:gd name="T57" fmla="*/ 60 h 573"/>
              <a:gd name="T58" fmla="*/ 526 w 1092"/>
              <a:gd name="T59" fmla="*/ 513 h 573"/>
              <a:gd name="T60" fmla="*/ 566 w 1092"/>
              <a:gd name="T61" fmla="*/ 399 h 573"/>
              <a:gd name="T62" fmla="*/ 572 w 1092"/>
              <a:gd name="T63" fmla="*/ 231 h 573"/>
              <a:gd name="T64" fmla="*/ 595 w 1092"/>
              <a:gd name="T65" fmla="*/ 114 h 573"/>
              <a:gd name="T66" fmla="*/ 611 w 1092"/>
              <a:gd name="T67" fmla="*/ 573 h 573"/>
              <a:gd name="T68" fmla="*/ 618 w 1092"/>
              <a:gd name="T69" fmla="*/ 399 h 573"/>
              <a:gd name="T70" fmla="*/ 657 w 1092"/>
              <a:gd name="T71" fmla="*/ 285 h 573"/>
              <a:gd name="T72" fmla="*/ 664 w 1092"/>
              <a:gd name="T73" fmla="*/ 117 h 573"/>
              <a:gd name="T74" fmla="*/ 687 w 1092"/>
              <a:gd name="T75" fmla="*/ 0 h 573"/>
              <a:gd name="T76" fmla="*/ 703 w 1092"/>
              <a:gd name="T77" fmla="*/ 456 h 573"/>
              <a:gd name="T78" fmla="*/ 710 w 1092"/>
              <a:gd name="T79" fmla="*/ 285 h 573"/>
              <a:gd name="T80" fmla="*/ 749 w 1092"/>
              <a:gd name="T81" fmla="*/ 171 h 573"/>
              <a:gd name="T82" fmla="*/ 755 w 1092"/>
              <a:gd name="T83" fmla="*/ 4 h 573"/>
              <a:gd name="T84" fmla="*/ 755 w 1092"/>
              <a:gd name="T85" fmla="*/ 513 h 573"/>
              <a:gd name="T86" fmla="*/ 795 w 1092"/>
              <a:gd name="T87" fmla="*/ 345 h 573"/>
              <a:gd name="T88" fmla="*/ 801 w 1092"/>
              <a:gd name="T89" fmla="*/ 171 h 573"/>
              <a:gd name="T90" fmla="*/ 840 w 1092"/>
              <a:gd name="T91" fmla="*/ 57 h 573"/>
              <a:gd name="T92" fmla="*/ 824 w 1092"/>
              <a:gd name="T93" fmla="*/ 516 h 573"/>
              <a:gd name="T94" fmla="*/ 847 w 1092"/>
              <a:gd name="T95" fmla="*/ 399 h 573"/>
              <a:gd name="T96" fmla="*/ 886 w 1092"/>
              <a:gd name="T97" fmla="*/ 231 h 573"/>
              <a:gd name="T98" fmla="*/ 893 w 1092"/>
              <a:gd name="T99" fmla="*/ 57 h 573"/>
              <a:gd name="T100" fmla="*/ 909 w 1092"/>
              <a:gd name="T101" fmla="*/ 570 h 573"/>
              <a:gd name="T102" fmla="*/ 916 w 1092"/>
              <a:gd name="T103" fmla="*/ 402 h 573"/>
              <a:gd name="T104" fmla="*/ 939 w 1092"/>
              <a:gd name="T105" fmla="*/ 285 h 573"/>
              <a:gd name="T106" fmla="*/ 978 w 1092"/>
              <a:gd name="T107" fmla="*/ 117 h 573"/>
              <a:gd name="T108" fmla="*/ 962 w 1092"/>
              <a:gd name="T109" fmla="*/ 570 h 573"/>
              <a:gd name="T110" fmla="*/ 984 w 1092"/>
              <a:gd name="T111" fmla="*/ 456 h 573"/>
              <a:gd name="T112" fmla="*/ 1007 w 1092"/>
              <a:gd name="T113" fmla="*/ 288 h 573"/>
              <a:gd name="T114" fmla="*/ 1030 w 1092"/>
              <a:gd name="T115" fmla="*/ 171 h 573"/>
              <a:gd name="T116" fmla="*/ 1069 w 1092"/>
              <a:gd name="T117" fmla="*/ 4 h 573"/>
              <a:gd name="T118" fmla="*/ 1053 w 1092"/>
              <a:gd name="T119" fmla="*/ 459 h 573"/>
              <a:gd name="T120" fmla="*/ 16 w 1092"/>
              <a:gd name="T121" fmla="*/ 342 h 573"/>
              <a:gd name="T122" fmla="*/ 1076 w 1092"/>
              <a:gd name="T123" fmla="*/ 174 h 5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092" h="573">
                <a:moveTo>
                  <a:pt x="23" y="0"/>
                </a:moveTo>
                <a:cubicBezTo>
                  <a:pt x="28" y="0"/>
                  <a:pt x="33" y="0"/>
                  <a:pt x="39" y="0"/>
                </a:cubicBezTo>
                <a:cubicBezTo>
                  <a:pt x="39" y="1"/>
                  <a:pt x="39" y="2"/>
                  <a:pt x="39" y="4"/>
                </a:cubicBezTo>
                <a:cubicBezTo>
                  <a:pt x="33" y="4"/>
                  <a:pt x="28" y="4"/>
                  <a:pt x="23" y="4"/>
                </a:cubicBezTo>
                <a:cubicBezTo>
                  <a:pt x="23" y="2"/>
                  <a:pt x="23" y="1"/>
                  <a:pt x="23" y="0"/>
                </a:cubicBezTo>
                <a:close/>
                <a:moveTo>
                  <a:pt x="23" y="57"/>
                </a:moveTo>
                <a:cubicBezTo>
                  <a:pt x="28" y="57"/>
                  <a:pt x="33" y="57"/>
                  <a:pt x="39" y="57"/>
                </a:cubicBezTo>
                <a:cubicBezTo>
                  <a:pt x="39" y="58"/>
                  <a:pt x="39" y="59"/>
                  <a:pt x="39" y="60"/>
                </a:cubicBezTo>
                <a:cubicBezTo>
                  <a:pt x="33" y="60"/>
                  <a:pt x="28" y="60"/>
                  <a:pt x="23" y="60"/>
                </a:cubicBezTo>
                <a:cubicBezTo>
                  <a:pt x="23" y="59"/>
                  <a:pt x="23" y="58"/>
                  <a:pt x="23" y="57"/>
                </a:cubicBezTo>
                <a:close/>
                <a:moveTo>
                  <a:pt x="23" y="114"/>
                </a:moveTo>
                <a:cubicBezTo>
                  <a:pt x="28" y="114"/>
                  <a:pt x="33" y="114"/>
                  <a:pt x="39" y="114"/>
                </a:cubicBezTo>
                <a:cubicBezTo>
                  <a:pt x="39" y="115"/>
                  <a:pt x="39" y="116"/>
                  <a:pt x="39" y="117"/>
                </a:cubicBezTo>
                <a:cubicBezTo>
                  <a:pt x="33" y="117"/>
                  <a:pt x="28" y="117"/>
                  <a:pt x="23" y="117"/>
                </a:cubicBezTo>
                <a:cubicBezTo>
                  <a:pt x="23" y="116"/>
                  <a:pt x="23" y="115"/>
                  <a:pt x="23" y="114"/>
                </a:cubicBezTo>
                <a:close/>
                <a:moveTo>
                  <a:pt x="23" y="171"/>
                </a:moveTo>
                <a:cubicBezTo>
                  <a:pt x="28" y="171"/>
                  <a:pt x="33" y="171"/>
                  <a:pt x="39" y="171"/>
                </a:cubicBezTo>
                <a:cubicBezTo>
                  <a:pt x="39" y="172"/>
                  <a:pt x="39" y="173"/>
                  <a:pt x="39" y="174"/>
                </a:cubicBezTo>
                <a:cubicBezTo>
                  <a:pt x="33" y="174"/>
                  <a:pt x="28" y="174"/>
                  <a:pt x="23" y="174"/>
                </a:cubicBezTo>
                <a:cubicBezTo>
                  <a:pt x="23" y="173"/>
                  <a:pt x="23" y="172"/>
                  <a:pt x="23" y="171"/>
                </a:cubicBezTo>
                <a:close/>
                <a:moveTo>
                  <a:pt x="23" y="228"/>
                </a:moveTo>
                <a:cubicBezTo>
                  <a:pt x="28" y="228"/>
                  <a:pt x="33" y="228"/>
                  <a:pt x="39" y="228"/>
                </a:cubicBezTo>
                <a:cubicBezTo>
                  <a:pt x="39" y="229"/>
                  <a:pt x="39" y="230"/>
                  <a:pt x="39" y="231"/>
                </a:cubicBezTo>
                <a:cubicBezTo>
                  <a:pt x="33" y="231"/>
                  <a:pt x="28" y="231"/>
                  <a:pt x="23" y="231"/>
                </a:cubicBezTo>
                <a:cubicBezTo>
                  <a:pt x="23" y="230"/>
                  <a:pt x="23" y="229"/>
                  <a:pt x="23" y="228"/>
                </a:cubicBezTo>
                <a:close/>
                <a:moveTo>
                  <a:pt x="23" y="285"/>
                </a:moveTo>
                <a:cubicBezTo>
                  <a:pt x="28" y="285"/>
                  <a:pt x="33" y="285"/>
                  <a:pt x="39" y="285"/>
                </a:cubicBezTo>
                <a:cubicBezTo>
                  <a:pt x="39" y="286"/>
                  <a:pt x="39" y="287"/>
                  <a:pt x="39" y="288"/>
                </a:cubicBezTo>
                <a:cubicBezTo>
                  <a:pt x="33" y="288"/>
                  <a:pt x="28" y="288"/>
                  <a:pt x="23" y="288"/>
                </a:cubicBezTo>
                <a:cubicBezTo>
                  <a:pt x="23" y="287"/>
                  <a:pt x="23" y="286"/>
                  <a:pt x="23" y="285"/>
                </a:cubicBezTo>
                <a:close/>
                <a:moveTo>
                  <a:pt x="23" y="342"/>
                </a:moveTo>
                <a:cubicBezTo>
                  <a:pt x="28" y="342"/>
                  <a:pt x="33" y="342"/>
                  <a:pt x="39" y="342"/>
                </a:cubicBezTo>
                <a:cubicBezTo>
                  <a:pt x="39" y="343"/>
                  <a:pt x="39" y="344"/>
                  <a:pt x="39" y="345"/>
                </a:cubicBezTo>
                <a:cubicBezTo>
                  <a:pt x="33" y="345"/>
                  <a:pt x="28" y="345"/>
                  <a:pt x="23" y="345"/>
                </a:cubicBezTo>
                <a:cubicBezTo>
                  <a:pt x="23" y="344"/>
                  <a:pt x="23" y="343"/>
                  <a:pt x="23" y="342"/>
                </a:cubicBezTo>
                <a:close/>
                <a:moveTo>
                  <a:pt x="23" y="399"/>
                </a:moveTo>
                <a:cubicBezTo>
                  <a:pt x="28" y="399"/>
                  <a:pt x="33" y="399"/>
                  <a:pt x="39" y="399"/>
                </a:cubicBezTo>
                <a:cubicBezTo>
                  <a:pt x="39" y="400"/>
                  <a:pt x="39" y="401"/>
                  <a:pt x="39" y="402"/>
                </a:cubicBezTo>
                <a:cubicBezTo>
                  <a:pt x="33" y="402"/>
                  <a:pt x="28" y="402"/>
                  <a:pt x="23" y="402"/>
                </a:cubicBezTo>
                <a:cubicBezTo>
                  <a:pt x="23" y="401"/>
                  <a:pt x="23" y="400"/>
                  <a:pt x="23" y="399"/>
                </a:cubicBezTo>
                <a:close/>
                <a:moveTo>
                  <a:pt x="23" y="459"/>
                </a:moveTo>
                <a:cubicBezTo>
                  <a:pt x="23" y="458"/>
                  <a:pt x="23" y="457"/>
                  <a:pt x="23" y="456"/>
                </a:cubicBezTo>
                <a:cubicBezTo>
                  <a:pt x="28" y="456"/>
                  <a:pt x="33" y="456"/>
                  <a:pt x="39" y="456"/>
                </a:cubicBezTo>
                <a:cubicBezTo>
                  <a:pt x="39" y="457"/>
                  <a:pt x="39" y="458"/>
                  <a:pt x="39" y="459"/>
                </a:cubicBezTo>
                <a:cubicBezTo>
                  <a:pt x="33" y="459"/>
                  <a:pt x="28" y="459"/>
                  <a:pt x="23" y="459"/>
                </a:cubicBezTo>
                <a:close/>
                <a:moveTo>
                  <a:pt x="23" y="513"/>
                </a:moveTo>
                <a:cubicBezTo>
                  <a:pt x="28" y="513"/>
                  <a:pt x="33" y="513"/>
                  <a:pt x="39" y="513"/>
                </a:cubicBezTo>
                <a:cubicBezTo>
                  <a:pt x="39" y="514"/>
                  <a:pt x="39" y="515"/>
                  <a:pt x="39" y="516"/>
                </a:cubicBezTo>
                <a:cubicBezTo>
                  <a:pt x="33" y="516"/>
                  <a:pt x="28" y="516"/>
                  <a:pt x="23" y="516"/>
                </a:cubicBezTo>
                <a:cubicBezTo>
                  <a:pt x="23" y="515"/>
                  <a:pt x="23" y="514"/>
                  <a:pt x="23" y="513"/>
                </a:cubicBezTo>
                <a:close/>
                <a:moveTo>
                  <a:pt x="23" y="570"/>
                </a:moveTo>
                <a:cubicBezTo>
                  <a:pt x="28" y="570"/>
                  <a:pt x="33" y="570"/>
                  <a:pt x="39" y="570"/>
                </a:cubicBezTo>
                <a:cubicBezTo>
                  <a:pt x="39" y="571"/>
                  <a:pt x="39" y="572"/>
                  <a:pt x="39" y="573"/>
                </a:cubicBezTo>
                <a:cubicBezTo>
                  <a:pt x="33" y="573"/>
                  <a:pt x="28" y="573"/>
                  <a:pt x="23" y="573"/>
                </a:cubicBezTo>
                <a:cubicBezTo>
                  <a:pt x="23" y="572"/>
                  <a:pt x="23" y="571"/>
                  <a:pt x="23" y="570"/>
                </a:cubicBezTo>
                <a:close/>
                <a:moveTo>
                  <a:pt x="45" y="0"/>
                </a:moveTo>
                <a:cubicBezTo>
                  <a:pt x="51" y="0"/>
                  <a:pt x="56" y="0"/>
                  <a:pt x="62" y="0"/>
                </a:cubicBezTo>
                <a:cubicBezTo>
                  <a:pt x="62" y="1"/>
                  <a:pt x="62" y="2"/>
                  <a:pt x="62" y="4"/>
                </a:cubicBezTo>
                <a:cubicBezTo>
                  <a:pt x="56" y="4"/>
                  <a:pt x="51" y="4"/>
                  <a:pt x="45" y="4"/>
                </a:cubicBezTo>
                <a:cubicBezTo>
                  <a:pt x="45" y="2"/>
                  <a:pt x="45" y="1"/>
                  <a:pt x="45" y="0"/>
                </a:cubicBezTo>
                <a:close/>
                <a:moveTo>
                  <a:pt x="45" y="57"/>
                </a:moveTo>
                <a:cubicBezTo>
                  <a:pt x="51" y="57"/>
                  <a:pt x="56" y="57"/>
                  <a:pt x="62" y="57"/>
                </a:cubicBezTo>
                <a:cubicBezTo>
                  <a:pt x="62" y="58"/>
                  <a:pt x="62" y="59"/>
                  <a:pt x="62" y="60"/>
                </a:cubicBezTo>
                <a:cubicBezTo>
                  <a:pt x="56" y="60"/>
                  <a:pt x="51" y="60"/>
                  <a:pt x="45" y="60"/>
                </a:cubicBezTo>
                <a:cubicBezTo>
                  <a:pt x="45" y="59"/>
                  <a:pt x="45" y="58"/>
                  <a:pt x="45" y="57"/>
                </a:cubicBezTo>
                <a:close/>
                <a:moveTo>
                  <a:pt x="45" y="114"/>
                </a:moveTo>
                <a:cubicBezTo>
                  <a:pt x="51" y="114"/>
                  <a:pt x="56" y="114"/>
                  <a:pt x="62" y="114"/>
                </a:cubicBezTo>
                <a:cubicBezTo>
                  <a:pt x="62" y="115"/>
                  <a:pt x="62" y="116"/>
                  <a:pt x="62" y="117"/>
                </a:cubicBezTo>
                <a:cubicBezTo>
                  <a:pt x="56" y="117"/>
                  <a:pt x="51" y="117"/>
                  <a:pt x="45" y="117"/>
                </a:cubicBezTo>
                <a:cubicBezTo>
                  <a:pt x="45" y="116"/>
                  <a:pt x="45" y="115"/>
                  <a:pt x="45" y="114"/>
                </a:cubicBezTo>
                <a:close/>
                <a:moveTo>
                  <a:pt x="45" y="171"/>
                </a:moveTo>
                <a:cubicBezTo>
                  <a:pt x="51" y="171"/>
                  <a:pt x="56" y="171"/>
                  <a:pt x="62" y="171"/>
                </a:cubicBezTo>
                <a:cubicBezTo>
                  <a:pt x="62" y="172"/>
                  <a:pt x="62" y="173"/>
                  <a:pt x="62" y="174"/>
                </a:cubicBezTo>
                <a:cubicBezTo>
                  <a:pt x="56" y="174"/>
                  <a:pt x="51" y="174"/>
                  <a:pt x="45" y="174"/>
                </a:cubicBezTo>
                <a:cubicBezTo>
                  <a:pt x="45" y="173"/>
                  <a:pt x="45" y="172"/>
                  <a:pt x="45" y="171"/>
                </a:cubicBezTo>
                <a:close/>
                <a:moveTo>
                  <a:pt x="45" y="228"/>
                </a:moveTo>
                <a:cubicBezTo>
                  <a:pt x="51" y="228"/>
                  <a:pt x="56" y="228"/>
                  <a:pt x="62" y="228"/>
                </a:cubicBezTo>
                <a:cubicBezTo>
                  <a:pt x="62" y="229"/>
                  <a:pt x="62" y="230"/>
                  <a:pt x="62" y="231"/>
                </a:cubicBezTo>
                <a:cubicBezTo>
                  <a:pt x="56" y="231"/>
                  <a:pt x="51" y="231"/>
                  <a:pt x="45" y="231"/>
                </a:cubicBezTo>
                <a:cubicBezTo>
                  <a:pt x="45" y="230"/>
                  <a:pt x="45" y="229"/>
                  <a:pt x="45" y="228"/>
                </a:cubicBezTo>
                <a:close/>
                <a:moveTo>
                  <a:pt x="45" y="285"/>
                </a:moveTo>
                <a:cubicBezTo>
                  <a:pt x="51" y="285"/>
                  <a:pt x="56" y="285"/>
                  <a:pt x="62" y="285"/>
                </a:cubicBezTo>
                <a:cubicBezTo>
                  <a:pt x="62" y="286"/>
                  <a:pt x="62" y="287"/>
                  <a:pt x="62" y="288"/>
                </a:cubicBezTo>
                <a:cubicBezTo>
                  <a:pt x="56" y="288"/>
                  <a:pt x="51" y="288"/>
                  <a:pt x="45" y="288"/>
                </a:cubicBezTo>
                <a:cubicBezTo>
                  <a:pt x="45" y="287"/>
                  <a:pt x="45" y="286"/>
                  <a:pt x="45" y="285"/>
                </a:cubicBezTo>
                <a:close/>
                <a:moveTo>
                  <a:pt x="45" y="342"/>
                </a:moveTo>
                <a:cubicBezTo>
                  <a:pt x="51" y="342"/>
                  <a:pt x="56" y="342"/>
                  <a:pt x="62" y="342"/>
                </a:cubicBezTo>
                <a:cubicBezTo>
                  <a:pt x="62" y="343"/>
                  <a:pt x="62" y="344"/>
                  <a:pt x="62" y="345"/>
                </a:cubicBezTo>
                <a:cubicBezTo>
                  <a:pt x="56" y="345"/>
                  <a:pt x="51" y="345"/>
                  <a:pt x="45" y="345"/>
                </a:cubicBezTo>
                <a:cubicBezTo>
                  <a:pt x="45" y="344"/>
                  <a:pt x="45" y="343"/>
                  <a:pt x="45" y="342"/>
                </a:cubicBezTo>
                <a:close/>
                <a:moveTo>
                  <a:pt x="45" y="399"/>
                </a:moveTo>
                <a:cubicBezTo>
                  <a:pt x="51" y="399"/>
                  <a:pt x="56" y="399"/>
                  <a:pt x="62" y="399"/>
                </a:cubicBezTo>
                <a:cubicBezTo>
                  <a:pt x="62" y="400"/>
                  <a:pt x="62" y="401"/>
                  <a:pt x="62" y="402"/>
                </a:cubicBezTo>
                <a:cubicBezTo>
                  <a:pt x="56" y="402"/>
                  <a:pt x="51" y="402"/>
                  <a:pt x="45" y="402"/>
                </a:cubicBezTo>
                <a:cubicBezTo>
                  <a:pt x="45" y="401"/>
                  <a:pt x="45" y="400"/>
                  <a:pt x="45" y="399"/>
                </a:cubicBezTo>
                <a:close/>
                <a:moveTo>
                  <a:pt x="45" y="459"/>
                </a:moveTo>
                <a:cubicBezTo>
                  <a:pt x="45" y="458"/>
                  <a:pt x="45" y="457"/>
                  <a:pt x="45" y="456"/>
                </a:cubicBezTo>
                <a:cubicBezTo>
                  <a:pt x="51" y="456"/>
                  <a:pt x="56" y="456"/>
                  <a:pt x="62" y="456"/>
                </a:cubicBezTo>
                <a:cubicBezTo>
                  <a:pt x="62" y="457"/>
                  <a:pt x="62" y="458"/>
                  <a:pt x="62" y="459"/>
                </a:cubicBezTo>
                <a:cubicBezTo>
                  <a:pt x="56" y="459"/>
                  <a:pt x="51" y="459"/>
                  <a:pt x="45" y="459"/>
                </a:cubicBezTo>
                <a:close/>
                <a:moveTo>
                  <a:pt x="45" y="513"/>
                </a:moveTo>
                <a:cubicBezTo>
                  <a:pt x="51" y="513"/>
                  <a:pt x="56" y="513"/>
                  <a:pt x="62" y="513"/>
                </a:cubicBezTo>
                <a:cubicBezTo>
                  <a:pt x="62" y="514"/>
                  <a:pt x="62" y="515"/>
                  <a:pt x="62" y="516"/>
                </a:cubicBezTo>
                <a:cubicBezTo>
                  <a:pt x="56" y="516"/>
                  <a:pt x="51" y="516"/>
                  <a:pt x="45" y="516"/>
                </a:cubicBezTo>
                <a:cubicBezTo>
                  <a:pt x="45" y="515"/>
                  <a:pt x="45" y="514"/>
                  <a:pt x="45" y="513"/>
                </a:cubicBezTo>
                <a:close/>
                <a:moveTo>
                  <a:pt x="45" y="570"/>
                </a:moveTo>
                <a:cubicBezTo>
                  <a:pt x="51" y="570"/>
                  <a:pt x="56" y="570"/>
                  <a:pt x="62" y="570"/>
                </a:cubicBezTo>
                <a:cubicBezTo>
                  <a:pt x="62" y="571"/>
                  <a:pt x="62" y="572"/>
                  <a:pt x="62" y="573"/>
                </a:cubicBezTo>
                <a:cubicBezTo>
                  <a:pt x="56" y="573"/>
                  <a:pt x="51" y="573"/>
                  <a:pt x="45" y="573"/>
                </a:cubicBezTo>
                <a:cubicBezTo>
                  <a:pt x="45" y="572"/>
                  <a:pt x="45" y="571"/>
                  <a:pt x="45" y="570"/>
                </a:cubicBezTo>
                <a:close/>
                <a:moveTo>
                  <a:pt x="68" y="0"/>
                </a:moveTo>
                <a:cubicBezTo>
                  <a:pt x="74" y="0"/>
                  <a:pt x="79" y="0"/>
                  <a:pt x="85" y="0"/>
                </a:cubicBezTo>
                <a:cubicBezTo>
                  <a:pt x="85" y="1"/>
                  <a:pt x="85" y="2"/>
                  <a:pt x="85" y="4"/>
                </a:cubicBezTo>
                <a:cubicBezTo>
                  <a:pt x="79" y="4"/>
                  <a:pt x="74" y="4"/>
                  <a:pt x="68" y="4"/>
                </a:cubicBezTo>
                <a:cubicBezTo>
                  <a:pt x="68" y="2"/>
                  <a:pt x="68" y="1"/>
                  <a:pt x="68" y="0"/>
                </a:cubicBezTo>
                <a:close/>
                <a:moveTo>
                  <a:pt x="68" y="57"/>
                </a:moveTo>
                <a:cubicBezTo>
                  <a:pt x="74" y="57"/>
                  <a:pt x="79" y="57"/>
                  <a:pt x="85" y="57"/>
                </a:cubicBezTo>
                <a:cubicBezTo>
                  <a:pt x="85" y="58"/>
                  <a:pt x="85" y="59"/>
                  <a:pt x="85" y="60"/>
                </a:cubicBezTo>
                <a:cubicBezTo>
                  <a:pt x="79" y="60"/>
                  <a:pt x="74" y="60"/>
                  <a:pt x="68" y="60"/>
                </a:cubicBezTo>
                <a:cubicBezTo>
                  <a:pt x="68" y="59"/>
                  <a:pt x="68" y="58"/>
                  <a:pt x="68" y="57"/>
                </a:cubicBezTo>
                <a:close/>
                <a:moveTo>
                  <a:pt x="68" y="114"/>
                </a:moveTo>
                <a:cubicBezTo>
                  <a:pt x="74" y="114"/>
                  <a:pt x="79" y="114"/>
                  <a:pt x="85" y="114"/>
                </a:cubicBezTo>
                <a:cubicBezTo>
                  <a:pt x="85" y="115"/>
                  <a:pt x="85" y="116"/>
                  <a:pt x="85" y="117"/>
                </a:cubicBezTo>
                <a:cubicBezTo>
                  <a:pt x="79" y="117"/>
                  <a:pt x="74" y="117"/>
                  <a:pt x="68" y="117"/>
                </a:cubicBezTo>
                <a:cubicBezTo>
                  <a:pt x="68" y="116"/>
                  <a:pt x="68" y="115"/>
                  <a:pt x="68" y="114"/>
                </a:cubicBezTo>
                <a:close/>
                <a:moveTo>
                  <a:pt x="68" y="171"/>
                </a:moveTo>
                <a:cubicBezTo>
                  <a:pt x="74" y="171"/>
                  <a:pt x="79" y="171"/>
                  <a:pt x="85" y="171"/>
                </a:cubicBezTo>
                <a:cubicBezTo>
                  <a:pt x="85" y="172"/>
                  <a:pt x="85" y="173"/>
                  <a:pt x="85" y="174"/>
                </a:cubicBezTo>
                <a:cubicBezTo>
                  <a:pt x="79" y="174"/>
                  <a:pt x="74" y="174"/>
                  <a:pt x="68" y="174"/>
                </a:cubicBezTo>
                <a:cubicBezTo>
                  <a:pt x="68" y="173"/>
                  <a:pt x="68" y="172"/>
                  <a:pt x="68" y="171"/>
                </a:cubicBezTo>
                <a:close/>
                <a:moveTo>
                  <a:pt x="68" y="228"/>
                </a:moveTo>
                <a:cubicBezTo>
                  <a:pt x="74" y="228"/>
                  <a:pt x="79" y="228"/>
                  <a:pt x="85" y="228"/>
                </a:cubicBezTo>
                <a:cubicBezTo>
                  <a:pt x="85" y="229"/>
                  <a:pt x="85" y="230"/>
                  <a:pt x="85" y="231"/>
                </a:cubicBezTo>
                <a:cubicBezTo>
                  <a:pt x="79" y="231"/>
                  <a:pt x="74" y="231"/>
                  <a:pt x="68" y="231"/>
                </a:cubicBezTo>
                <a:cubicBezTo>
                  <a:pt x="68" y="230"/>
                  <a:pt x="68" y="229"/>
                  <a:pt x="68" y="228"/>
                </a:cubicBezTo>
                <a:close/>
                <a:moveTo>
                  <a:pt x="68" y="285"/>
                </a:moveTo>
                <a:cubicBezTo>
                  <a:pt x="74" y="285"/>
                  <a:pt x="79" y="285"/>
                  <a:pt x="85" y="285"/>
                </a:cubicBezTo>
                <a:cubicBezTo>
                  <a:pt x="85" y="286"/>
                  <a:pt x="85" y="287"/>
                  <a:pt x="85" y="288"/>
                </a:cubicBezTo>
                <a:cubicBezTo>
                  <a:pt x="79" y="288"/>
                  <a:pt x="74" y="288"/>
                  <a:pt x="68" y="288"/>
                </a:cubicBezTo>
                <a:cubicBezTo>
                  <a:pt x="68" y="287"/>
                  <a:pt x="68" y="286"/>
                  <a:pt x="68" y="285"/>
                </a:cubicBezTo>
                <a:close/>
                <a:moveTo>
                  <a:pt x="68" y="342"/>
                </a:moveTo>
                <a:cubicBezTo>
                  <a:pt x="74" y="342"/>
                  <a:pt x="79" y="342"/>
                  <a:pt x="85" y="342"/>
                </a:cubicBezTo>
                <a:cubicBezTo>
                  <a:pt x="85" y="343"/>
                  <a:pt x="85" y="344"/>
                  <a:pt x="85" y="345"/>
                </a:cubicBezTo>
                <a:cubicBezTo>
                  <a:pt x="79" y="345"/>
                  <a:pt x="74" y="345"/>
                  <a:pt x="68" y="345"/>
                </a:cubicBezTo>
                <a:cubicBezTo>
                  <a:pt x="68" y="344"/>
                  <a:pt x="68" y="343"/>
                  <a:pt x="68" y="342"/>
                </a:cubicBezTo>
                <a:close/>
                <a:moveTo>
                  <a:pt x="68" y="399"/>
                </a:moveTo>
                <a:cubicBezTo>
                  <a:pt x="74" y="399"/>
                  <a:pt x="79" y="399"/>
                  <a:pt x="85" y="399"/>
                </a:cubicBezTo>
                <a:cubicBezTo>
                  <a:pt x="85" y="400"/>
                  <a:pt x="85" y="401"/>
                  <a:pt x="85" y="402"/>
                </a:cubicBezTo>
                <a:cubicBezTo>
                  <a:pt x="79" y="402"/>
                  <a:pt x="74" y="402"/>
                  <a:pt x="68" y="402"/>
                </a:cubicBezTo>
                <a:cubicBezTo>
                  <a:pt x="68" y="401"/>
                  <a:pt x="68" y="400"/>
                  <a:pt x="68" y="399"/>
                </a:cubicBezTo>
                <a:close/>
                <a:moveTo>
                  <a:pt x="68" y="459"/>
                </a:moveTo>
                <a:cubicBezTo>
                  <a:pt x="68" y="458"/>
                  <a:pt x="68" y="457"/>
                  <a:pt x="68" y="456"/>
                </a:cubicBezTo>
                <a:cubicBezTo>
                  <a:pt x="74" y="456"/>
                  <a:pt x="79" y="456"/>
                  <a:pt x="85" y="456"/>
                </a:cubicBezTo>
                <a:cubicBezTo>
                  <a:pt x="85" y="457"/>
                  <a:pt x="85" y="458"/>
                  <a:pt x="85" y="459"/>
                </a:cubicBezTo>
                <a:cubicBezTo>
                  <a:pt x="79" y="459"/>
                  <a:pt x="74" y="459"/>
                  <a:pt x="68" y="459"/>
                </a:cubicBezTo>
                <a:close/>
                <a:moveTo>
                  <a:pt x="68" y="513"/>
                </a:moveTo>
                <a:cubicBezTo>
                  <a:pt x="74" y="513"/>
                  <a:pt x="79" y="513"/>
                  <a:pt x="85" y="513"/>
                </a:cubicBezTo>
                <a:cubicBezTo>
                  <a:pt x="85" y="514"/>
                  <a:pt x="85" y="515"/>
                  <a:pt x="85" y="516"/>
                </a:cubicBezTo>
                <a:cubicBezTo>
                  <a:pt x="79" y="516"/>
                  <a:pt x="74" y="516"/>
                  <a:pt x="68" y="516"/>
                </a:cubicBezTo>
                <a:cubicBezTo>
                  <a:pt x="68" y="515"/>
                  <a:pt x="68" y="514"/>
                  <a:pt x="68" y="513"/>
                </a:cubicBezTo>
                <a:close/>
                <a:moveTo>
                  <a:pt x="68" y="570"/>
                </a:moveTo>
                <a:cubicBezTo>
                  <a:pt x="74" y="570"/>
                  <a:pt x="79" y="570"/>
                  <a:pt x="85" y="570"/>
                </a:cubicBezTo>
                <a:cubicBezTo>
                  <a:pt x="85" y="571"/>
                  <a:pt x="85" y="572"/>
                  <a:pt x="85" y="573"/>
                </a:cubicBezTo>
                <a:cubicBezTo>
                  <a:pt x="79" y="573"/>
                  <a:pt x="74" y="573"/>
                  <a:pt x="68" y="573"/>
                </a:cubicBezTo>
                <a:cubicBezTo>
                  <a:pt x="68" y="572"/>
                  <a:pt x="68" y="571"/>
                  <a:pt x="68" y="570"/>
                </a:cubicBezTo>
                <a:close/>
                <a:moveTo>
                  <a:pt x="91" y="0"/>
                </a:moveTo>
                <a:cubicBezTo>
                  <a:pt x="97" y="0"/>
                  <a:pt x="102" y="0"/>
                  <a:pt x="108" y="0"/>
                </a:cubicBezTo>
                <a:cubicBezTo>
                  <a:pt x="108" y="1"/>
                  <a:pt x="108" y="2"/>
                  <a:pt x="108" y="4"/>
                </a:cubicBezTo>
                <a:cubicBezTo>
                  <a:pt x="102" y="4"/>
                  <a:pt x="97" y="4"/>
                  <a:pt x="91" y="4"/>
                </a:cubicBezTo>
                <a:cubicBezTo>
                  <a:pt x="91" y="2"/>
                  <a:pt x="91" y="1"/>
                  <a:pt x="91" y="0"/>
                </a:cubicBezTo>
                <a:close/>
                <a:moveTo>
                  <a:pt x="91" y="57"/>
                </a:moveTo>
                <a:cubicBezTo>
                  <a:pt x="97" y="57"/>
                  <a:pt x="102" y="57"/>
                  <a:pt x="108" y="57"/>
                </a:cubicBezTo>
                <a:cubicBezTo>
                  <a:pt x="108" y="58"/>
                  <a:pt x="108" y="59"/>
                  <a:pt x="108" y="60"/>
                </a:cubicBezTo>
                <a:cubicBezTo>
                  <a:pt x="102" y="60"/>
                  <a:pt x="97" y="60"/>
                  <a:pt x="91" y="60"/>
                </a:cubicBezTo>
                <a:cubicBezTo>
                  <a:pt x="91" y="59"/>
                  <a:pt x="91" y="58"/>
                  <a:pt x="91" y="57"/>
                </a:cubicBezTo>
                <a:close/>
                <a:moveTo>
                  <a:pt x="91" y="114"/>
                </a:moveTo>
                <a:cubicBezTo>
                  <a:pt x="97" y="114"/>
                  <a:pt x="102" y="114"/>
                  <a:pt x="108" y="114"/>
                </a:cubicBezTo>
                <a:cubicBezTo>
                  <a:pt x="108" y="115"/>
                  <a:pt x="108" y="116"/>
                  <a:pt x="108" y="117"/>
                </a:cubicBezTo>
                <a:cubicBezTo>
                  <a:pt x="102" y="117"/>
                  <a:pt x="97" y="117"/>
                  <a:pt x="91" y="117"/>
                </a:cubicBezTo>
                <a:cubicBezTo>
                  <a:pt x="91" y="116"/>
                  <a:pt x="91" y="115"/>
                  <a:pt x="91" y="114"/>
                </a:cubicBezTo>
                <a:close/>
                <a:moveTo>
                  <a:pt x="91" y="171"/>
                </a:moveTo>
                <a:cubicBezTo>
                  <a:pt x="97" y="171"/>
                  <a:pt x="102" y="171"/>
                  <a:pt x="108" y="171"/>
                </a:cubicBezTo>
                <a:cubicBezTo>
                  <a:pt x="108" y="172"/>
                  <a:pt x="108" y="173"/>
                  <a:pt x="108" y="174"/>
                </a:cubicBezTo>
                <a:cubicBezTo>
                  <a:pt x="102" y="174"/>
                  <a:pt x="97" y="174"/>
                  <a:pt x="91" y="174"/>
                </a:cubicBezTo>
                <a:cubicBezTo>
                  <a:pt x="91" y="173"/>
                  <a:pt x="91" y="172"/>
                  <a:pt x="91" y="171"/>
                </a:cubicBezTo>
                <a:close/>
                <a:moveTo>
                  <a:pt x="91" y="228"/>
                </a:moveTo>
                <a:cubicBezTo>
                  <a:pt x="97" y="228"/>
                  <a:pt x="102" y="228"/>
                  <a:pt x="108" y="228"/>
                </a:cubicBezTo>
                <a:cubicBezTo>
                  <a:pt x="108" y="229"/>
                  <a:pt x="108" y="230"/>
                  <a:pt x="108" y="231"/>
                </a:cubicBezTo>
                <a:cubicBezTo>
                  <a:pt x="102" y="231"/>
                  <a:pt x="97" y="231"/>
                  <a:pt x="91" y="231"/>
                </a:cubicBezTo>
                <a:cubicBezTo>
                  <a:pt x="91" y="230"/>
                  <a:pt x="91" y="229"/>
                  <a:pt x="91" y="228"/>
                </a:cubicBezTo>
                <a:close/>
                <a:moveTo>
                  <a:pt x="91" y="285"/>
                </a:moveTo>
                <a:cubicBezTo>
                  <a:pt x="97" y="285"/>
                  <a:pt x="102" y="285"/>
                  <a:pt x="108" y="285"/>
                </a:cubicBezTo>
                <a:cubicBezTo>
                  <a:pt x="108" y="286"/>
                  <a:pt x="108" y="287"/>
                  <a:pt x="108" y="288"/>
                </a:cubicBezTo>
                <a:cubicBezTo>
                  <a:pt x="102" y="288"/>
                  <a:pt x="97" y="288"/>
                  <a:pt x="91" y="288"/>
                </a:cubicBezTo>
                <a:cubicBezTo>
                  <a:pt x="91" y="287"/>
                  <a:pt x="91" y="286"/>
                  <a:pt x="91" y="285"/>
                </a:cubicBezTo>
                <a:close/>
                <a:moveTo>
                  <a:pt x="91" y="342"/>
                </a:moveTo>
                <a:cubicBezTo>
                  <a:pt x="97" y="342"/>
                  <a:pt x="102" y="342"/>
                  <a:pt x="108" y="342"/>
                </a:cubicBezTo>
                <a:cubicBezTo>
                  <a:pt x="108" y="343"/>
                  <a:pt x="108" y="344"/>
                  <a:pt x="108" y="345"/>
                </a:cubicBezTo>
                <a:cubicBezTo>
                  <a:pt x="102" y="345"/>
                  <a:pt x="97" y="345"/>
                  <a:pt x="91" y="345"/>
                </a:cubicBezTo>
                <a:cubicBezTo>
                  <a:pt x="91" y="344"/>
                  <a:pt x="91" y="343"/>
                  <a:pt x="91" y="342"/>
                </a:cubicBezTo>
                <a:close/>
                <a:moveTo>
                  <a:pt x="91" y="399"/>
                </a:moveTo>
                <a:cubicBezTo>
                  <a:pt x="97" y="399"/>
                  <a:pt x="102" y="399"/>
                  <a:pt x="108" y="399"/>
                </a:cubicBezTo>
                <a:cubicBezTo>
                  <a:pt x="108" y="400"/>
                  <a:pt x="108" y="401"/>
                  <a:pt x="108" y="402"/>
                </a:cubicBezTo>
                <a:cubicBezTo>
                  <a:pt x="102" y="402"/>
                  <a:pt x="97" y="402"/>
                  <a:pt x="91" y="402"/>
                </a:cubicBezTo>
                <a:cubicBezTo>
                  <a:pt x="91" y="401"/>
                  <a:pt x="91" y="400"/>
                  <a:pt x="91" y="399"/>
                </a:cubicBezTo>
                <a:close/>
                <a:moveTo>
                  <a:pt x="91" y="459"/>
                </a:moveTo>
                <a:cubicBezTo>
                  <a:pt x="91" y="458"/>
                  <a:pt x="91" y="457"/>
                  <a:pt x="91" y="456"/>
                </a:cubicBezTo>
                <a:cubicBezTo>
                  <a:pt x="97" y="456"/>
                  <a:pt x="102" y="456"/>
                  <a:pt x="108" y="456"/>
                </a:cubicBezTo>
                <a:cubicBezTo>
                  <a:pt x="108" y="457"/>
                  <a:pt x="108" y="458"/>
                  <a:pt x="108" y="459"/>
                </a:cubicBezTo>
                <a:cubicBezTo>
                  <a:pt x="102" y="459"/>
                  <a:pt x="97" y="459"/>
                  <a:pt x="91" y="459"/>
                </a:cubicBezTo>
                <a:close/>
                <a:moveTo>
                  <a:pt x="91" y="513"/>
                </a:moveTo>
                <a:cubicBezTo>
                  <a:pt x="97" y="513"/>
                  <a:pt x="102" y="513"/>
                  <a:pt x="108" y="513"/>
                </a:cubicBezTo>
                <a:cubicBezTo>
                  <a:pt x="108" y="514"/>
                  <a:pt x="108" y="515"/>
                  <a:pt x="108" y="516"/>
                </a:cubicBezTo>
                <a:cubicBezTo>
                  <a:pt x="102" y="516"/>
                  <a:pt x="97" y="516"/>
                  <a:pt x="91" y="516"/>
                </a:cubicBezTo>
                <a:cubicBezTo>
                  <a:pt x="91" y="515"/>
                  <a:pt x="91" y="514"/>
                  <a:pt x="91" y="513"/>
                </a:cubicBezTo>
                <a:close/>
                <a:moveTo>
                  <a:pt x="91" y="570"/>
                </a:moveTo>
                <a:cubicBezTo>
                  <a:pt x="97" y="570"/>
                  <a:pt x="102" y="570"/>
                  <a:pt x="108" y="570"/>
                </a:cubicBezTo>
                <a:cubicBezTo>
                  <a:pt x="108" y="571"/>
                  <a:pt x="108" y="572"/>
                  <a:pt x="108" y="573"/>
                </a:cubicBezTo>
                <a:cubicBezTo>
                  <a:pt x="102" y="573"/>
                  <a:pt x="97" y="573"/>
                  <a:pt x="91" y="573"/>
                </a:cubicBezTo>
                <a:cubicBezTo>
                  <a:pt x="91" y="572"/>
                  <a:pt x="91" y="571"/>
                  <a:pt x="91" y="570"/>
                </a:cubicBezTo>
                <a:close/>
                <a:moveTo>
                  <a:pt x="114" y="0"/>
                </a:moveTo>
                <a:cubicBezTo>
                  <a:pt x="120" y="0"/>
                  <a:pt x="125" y="0"/>
                  <a:pt x="130" y="0"/>
                </a:cubicBezTo>
                <a:cubicBezTo>
                  <a:pt x="130" y="1"/>
                  <a:pt x="130" y="2"/>
                  <a:pt x="130" y="4"/>
                </a:cubicBezTo>
                <a:cubicBezTo>
                  <a:pt x="125" y="4"/>
                  <a:pt x="120" y="4"/>
                  <a:pt x="114" y="4"/>
                </a:cubicBezTo>
                <a:cubicBezTo>
                  <a:pt x="114" y="2"/>
                  <a:pt x="114" y="1"/>
                  <a:pt x="114" y="0"/>
                </a:cubicBezTo>
                <a:close/>
                <a:moveTo>
                  <a:pt x="114" y="57"/>
                </a:moveTo>
                <a:cubicBezTo>
                  <a:pt x="120" y="57"/>
                  <a:pt x="125" y="57"/>
                  <a:pt x="130" y="57"/>
                </a:cubicBezTo>
                <a:cubicBezTo>
                  <a:pt x="130" y="58"/>
                  <a:pt x="130" y="59"/>
                  <a:pt x="130" y="60"/>
                </a:cubicBezTo>
                <a:cubicBezTo>
                  <a:pt x="125" y="60"/>
                  <a:pt x="120" y="60"/>
                  <a:pt x="114" y="60"/>
                </a:cubicBezTo>
                <a:cubicBezTo>
                  <a:pt x="114" y="59"/>
                  <a:pt x="114" y="58"/>
                  <a:pt x="114" y="57"/>
                </a:cubicBezTo>
                <a:close/>
                <a:moveTo>
                  <a:pt x="114" y="114"/>
                </a:moveTo>
                <a:cubicBezTo>
                  <a:pt x="120" y="114"/>
                  <a:pt x="125" y="114"/>
                  <a:pt x="130" y="114"/>
                </a:cubicBezTo>
                <a:cubicBezTo>
                  <a:pt x="130" y="115"/>
                  <a:pt x="130" y="116"/>
                  <a:pt x="130" y="117"/>
                </a:cubicBezTo>
                <a:cubicBezTo>
                  <a:pt x="125" y="117"/>
                  <a:pt x="120" y="117"/>
                  <a:pt x="114" y="117"/>
                </a:cubicBezTo>
                <a:cubicBezTo>
                  <a:pt x="114" y="116"/>
                  <a:pt x="114" y="115"/>
                  <a:pt x="114" y="114"/>
                </a:cubicBezTo>
                <a:close/>
                <a:moveTo>
                  <a:pt x="114" y="171"/>
                </a:moveTo>
                <a:cubicBezTo>
                  <a:pt x="120" y="171"/>
                  <a:pt x="125" y="171"/>
                  <a:pt x="130" y="171"/>
                </a:cubicBezTo>
                <a:cubicBezTo>
                  <a:pt x="130" y="172"/>
                  <a:pt x="130" y="173"/>
                  <a:pt x="130" y="174"/>
                </a:cubicBezTo>
                <a:cubicBezTo>
                  <a:pt x="125" y="174"/>
                  <a:pt x="120" y="174"/>
                  <a:pt x="114" y="174"/>
                </a:cubicBezTo>
                <a:cubicBezTo>
                  <a:pt x="114" y="173"/>
                  <a:pt x="114" y="172"/>
                  <a:pt x="114" y="171"/>
                </a:cubicBezTo>
                <a:close/>
                <a:moveTo>
                  <a:pt x="114" y="228"/>
                </a:moveTo>
                <a:cubicBezTo>
                  <a:pt x="120" y="228"/>
                  <a:pt x="125" y="228"/>
                  <a:pt x="130" y="228"/>
                </a:cubicBezTo>
                <a:cubicBezTo>
                  <a:pt x="130" y="229"/>
                  <a:pt x="130" y="230"/>
                  <a:pt x="130" y="231"/>
                </a:cubicBezTo>
                <a:cubicBezTo>
                  <a:pt x="125" y="231"/>
                  <a:pt x="120" y="231"/>
                  <a:pt x="114" y="231"/>
                </a:cubicBezTo>
                <a:cubicBezTo>
                  <a:pt x="114" y="230"/>
                  <a:pt x="114" y="229"/>
                  <a:pt x="114" y="228"/>
                </a:cubicBezTo>
                <a:close/>
                <a:moveTo>
                  <a:pt x="114" y="285"/>
                </a:moveTo>
                <a:cubicBezTo>
                  <a:pt x="120" y="285"/>
                  <a:pt x="125" y="285"/>
                  <a:pt x="130" y="285"/>
                </a:cubicBezTo>
                <a:cubicBezTo>
                  <a:pt x="130" y="286"/>
                  <a:pt x="130" y="287"/>
                  <a:pt x="130" y="288"/>
                </a:cubicBezTo>
                <a:cubicBezTo>
                  <a:pt x="125" y="288"/>
                  <a:pt x="120" y="288"/>
                  <a:pt x="114" y="288"/>
                </a:cubicBezTo>
                <a:cubicBezTo>
                  <a:pt x="114" y="287"/>
                  <a:pt x="114" y="286"/>
                  <a:pt x="114" y="285"/>
                </a:cubicBezTo>
                <a:close/>
                <a:moveTo>
                  <a:pt x="114" y="342"/>
                </a:moveTo>
                <a:cubicBezTo>
                  <a:pt x="120" y="342"/>
                  <a:pt x="125" y="342"/>
                  <a:pt x="130" y="342"/>
                </a:cubicBezTo>
                <a:cubicBezTo>
                  <a:pt x="130" y="343"/>
                  <a:pt x="130" y="344"/>
                  <a:pt x="130" y="345"/>
                </a:cubicBezTo>
                <a:cubicBezTo>
                  <a:pt x="125" y="345"/>
                  <a:pt x="120" y="345"/>
                  <a:pt x="114" y="345"/>
                </a:cubicBezTo>
                <a:cubicBezTo>
                  <a:pt x="114" y="344"/>
                  <a:pt x="114" y="343"/>
                  <a:pt x="114" y="342"/>
                </a:cubicBezTo>
                <a:close/>
                <a:moveTo>
                  <a:pt x="114" y="399"/>
                </a:moveTo>
                <a:cubicBezTo>
                  <a:pt x="120" y="399"/>
                  <a:pt x="125" y="399"/>
                  <a:pt x="130" y="399"/>
                </a:cubicBezTo>
                <a:cubicBezTo>
                  <a:pt x="130" y="400"/>
                  <a:pt x="130" y="401"/>
                  <a:pt x="130" y="402"/>
                </a:cubicBezTo>
                <a:cubicBezTo>
                  <a:pt x="125" y="402"/>
                  <a:pt x="120" y="402"/>
                  <a:pt x="114" y="402"/>
                </a:cubicBezTo>
                <a:cubicBezTo>
                  <a:pt x="114" y="401"/>
                  <a:pt x="114" y="400"/>
                  <a:pt x="114" y="399"/>
                </a:cubicBezTo>
                <a:close/>
                <a:moveTo>
                  <a:pt x="114" y="459"/>
                </a:moveTo>
                <a:cubicBezTo>
                  <a:pt x="114" y="458"/>
                  <a:pt x="114" y="457"/>
                  <a:pt x="114" y="456"/>
                </a:cubicBezTo>
                <a:cubicBezTo>
                  <a:pt x="120" y="456"/>
                  <a:pt x="125" y="456"/>
                  <a:pt x="130" y="456"/>
                </a:cubicBezTo>
                <a:cubicBezTo>
                  <a:pt x="130" y="457"/>
                  <a:pt x="130" y="458"/>
                  <a:pt x="130" y="459"/>
                </a:cubicBezTo>
                <a:cubicBezTo>
                  <a:pt x="125" y="459"/>
                  <a:pt x="120" y="459"/>
                  <a:pt x="114" y="459"/>
                </a:cubicBezTo>
                <a:close/>
                <a:moveTo>
                  <a:pt x="114" y="513"/>
                </a:moveTo>
                <a:cubicBezTo>
                  <a:pt x="120" y="513"/>
                  <a:pt x="125" y="513"/>
                  <a:pt x="130" y="513"/>
                </a:cubicBezTo>
                <a:cubicBezTo>
                  <a:pt x="130" y="514"/>
                  <a:pt x="130" y="515"/>
                  <a:pt x="130" y="516"/>
                </a:cubicBezTo>
                <a:cubicBezTo>
                  <a:pt x="125" y="516"/>
                  <a:pt x="120" y="516"/>
                  <a:pt x="114" y="516"/>
                </a:cubicBezTo>
                <a:cubicBezTo>
                  <a:pt x="114" y="515"/>
                  <a:pt x="114" y="514"/>
                  <a:pt x="114" y="513"/>
                </a:cubicBezTo>
                <a:close/>
                <a:moveTo>
                  <a:pt x="114" y="570"/>
                </a:moveTo>
                <a:cubicBezTo>
                  <a:pt x="120" y="570"/>
                  <a:pt x="125" y="570"/>
                  <a:pt x="130" y="570"/>
                </a:cubicBezTo>
                <a:cubicBezTo>
                  <a:pt x="130" y="571"/>
                  <a:pt x="130" y="572"/>
                  <a:pt x="130" y="573"/>
                </a:cubicBezTo>
                <a:cubicBezTo>
                  <a:pt x="125" y="573"/>
                  <a:pt x="120" y="573"/>
                  <a:pt x="114" y="573"/>
                </a:cubicBezTo>
                <a:cubicBezTo>
                  <a:pt x="114" y="572"/>
                  <a:pt x="114" y="571"/>
                  <a:pt x="114" y="570"/>
                </a:cubicBezTo>
                <a:close/>
                <a:moveTo>
                  <a:pt x="137" y="0"/>
                </a:moveTo>
                <a:cubicBezTo>
                  <a:pt x="143" y="0"/>
                  <a:pt x="148" y="0"/>
                  <a:pt x="153" y="0"/>
                </a:cubicBezTo>
                <a:cubicBezTo>
                  <a:pt x="153" y="1"/>
                  <a:pt x="153" y="2"/>
                  <a:pt x="153" y="4"/>
                </a:cubicBezTo>
                <a:cubicBezTo>
                  <a:pt x="148" y="4"/>
                  <a:pt x="143" y="4"/>
                  <a:pt x="137" y="4"/>
                </a:cubicBezTo>
                <a:cubicBezTo>
                  <a:pt x="137" y="2"/>
                  <a:pt x="137" y="1"/>
                  <a:pt x="137" y="0"/>
                </a:cubicBezTo>
                <a:close/>
                <a:moveTo>
                  <a:pt x="137" y="57"/>
                </a:moveTo>
                <a:cubicBezTo>
                  <a:pt x="143" y="57"/>
                  <a:pt x="148" y="57"/>
                  <a:pt x="153" y="57"/>
                </a:cubicBezTo>
                <a:cubicBezTo>
                  <a:pt x="153" y="58"/>
                  <a:pt x="153" y="59"/>
                  <a:pt x="153" y="60"/>
                </a:cubicBezTo>
                <a:cubicBezTo>
                  <a:pt x="148" y="60"/>
                  <a:pt x="143" y="60"/>
                  <a:pt x="137" y="60"/>
                </a:cubicBezTo>
                <a:cubicBezTo>
                  <a:pt x="137" y="59"/>
                  <a:pt x="137" y="58"/>
                  <a:pt x="137" y="57"/>
                </a:cubicBezTo>
                <a:close/>
                <a:moveTo>
                  <a:pt x="137" y="114"/>
                </a:moveTo>
                <a:cubicBezTo>
                  <a:pt x="143" y="114"/>
                  <a:pt x="148" y="114"/>
                  <a:pt x="153" y="114"/>
                </a:cubicBezTo>
                <a:cubicBezTo>
                  <a:pt x="153" y="115"/>
                  <a:pt x="153" y="116"/>
                  <a:pt x="153" y="117"/>
                </a:cubicBezTo>
                <a:cubicBezTo>
                  <a:pt x="148" y="117"/>
                  <a:pt x="143" y="117"/>
                  <a:pt x="137" y="117"/>
                </a:cubicBezTo>
                <a:cubicBezTo>
                  <a:pt x="137" y="116"/>
                  <a:pt x="137" y="115"/>
                  <a:pt x="137" y="114"/>
                </a:cubicBezTo>
                <a:close/>
                <a:moveTo>
                  <a:pt x="137" y="171"/>
                </a:moveTo>
                <a:cubicBezTo>
                  <a:pt x="143" y="171"/>
                  <a:pt x="148" y="171"/>
                  <a:pt x="153" y="171"/>
                </a:cubicBezTo>
                <a:cubicBezTo>
                  <a:pt x="153" y="172"/>
                  <a:pt x="153" y="173"/>
                  <a:pt x="153" y="174"/>
                </a:cubicBezTo>
                <a:cubicBezTo>
                  <a:pt x="148" y="174"/>
                  <a:pt x="143" y="174"/>
                  <a:pt x="137" y="174"/>
                </a:cubicBezTo>
                <a:cubicBezTo>
                  <a:pt x="137" y="173"/>
                  <a:pt x="137" y="172"/>
                  <a:pt x="137" y="171"/>
                </a:cubicBezTo>
                <a:close/>
                <a:moveTo>
                  <a:pt x="137" y="228"/>
                </a:moveTo>
                <a:cubicBezTo>
                  <a:pt x="143" y="228"/>
                  <a:pt x="148" y="228"/>
                  <a:pt x="153" y="228"/>
                </a:cubicBezTo>
                <a:cubicBezTo>
                  <a:pt x="153" y="229"/>
                  <a:pt x="153" y="230"/>
                  <a:pt x="153" y="231"/>
                </a:cubicBezTo>
                <a:cubicBezTo>
                  <a:pt x="148" y="231"/>
                  <a:pt x="143" y="231"/>
                  <a:pt x="137" y="231"/>
                </a:cubicBezTo>
                <a:cubicBezTo>
                  <a:pt x="137" y="230"/>
                  <a:pt x="137" y="229"/>
                  <a:pt x="137" y="228"/>
                </a:cubicBezTo>
                <a:close/>
                <a:moveTo>
                  <a:pt x="137" y="285"/>
                </a:moveTo>
                <a:cubicBezTo>
                  <a:pt x="143" y="285"/>
                  <a:pt x="148" y="285"/>
                  <a:pt x="153" y="285"/>
                </a:cubicBezTo>
                <a:cubicBezTo>
                  <a:pt x="153" y="286"/>
                  <a:pt x="153" y="287"/>
                  <a:pt x="153" y="288"/>
                </a:cubicBezTo>
                <a:cubicBezTo>
                  <a:pt x="148" y="288"/>
                  <a:pt x="143" y="288"/>
                  <a:pt x="137" y="288"/>
                </a:cubicBezTo>
                <a:cubicBezTo>
                  <a:pt x="137" y="287"/>
                  <a:pt x="137" y="286"/>
                  <a:pt x="137" y="285"/>
                </a:cubicBezTo>
                <a:close/>
                <a:moveTo>
                  <a:pt x="137" y="342"/>
                </a:moveTo>
                <a:cubicBezTo>
                  <a:pt x="143" y="342"/>
                  <a:pt x="148" y="342"/>
                  <a:pt x="153" y="342"/>
                </a:cubicBezTo>
                <a:cubicBezTo>
                  <a:pt x="153" y="343"/>
                  <a:pt x="153" y="344"/>
                  <a:pt x="153" y="345"/>
                </a:cubicBezTo>
                <a:cubicBezTo>
                  <a:pt x="148" y="345"/>
                  <a:pt x="143" y="345"/>
                  <a:pt x="137" y="345"/>
                </a:cubicBezTo>
                <a:cubicBezTo>
                  <a:pt x="137" y="344"/>
                  <a:pt x="137" y="343"/>
                  <a:pt x="137" y="342"/>
                </a:cubicBezTo>
                <a:close/>
                <a:moveTo>
                  <a:pt x="137" y="399"/>
                </a:moveTo>
                <a:cubicBezTo>
                  <a:pt x="143" y="399"/>
                  <a:pt x="148" y="399"/>
                  <a:pt x="153" y="399"/>
                </a:cubicBezTo>
                <a:cubicBezTo>
                  <a:pt x="153" y="400"/>
                  <a:pt x="153" y="401"/>
                  <a:pt x="153" y="402"/>
                </a:cubicBezTo>
                <a:cubicBezTo>
                  <a:pt x="148" y="402"/>
                  <a:pt x="143" y="402"/>
                  <a:pt x="137" y="402"/>
                </a:cubicBezTo>
                <a:cubicBezTo>
                  <a:pt x="137" y="401"/>
                  <a:pt x="137" y="400"/>
                  <a:pt x="137" y="399"/>
                </a:cubicBezTo>
                <a:close/>
                <a:moveTo>
                  <a:pt x="137" y="459"/>
                </a:moveTo>
                <a:cubicBezTo>
                  <a:pt x="137" y="458"/>
                  <a:pt x="137" y="457"/>
                  <a:pt x="137" y="456"/>
                </a:cubicBezTo>
                <a:cubicBezTo>
                  <a:pt x="143" y="456"/>
                  <a:pt x="148" y="456"/>
                  <a:pt x="153" y="456"/>
                </a:cubicBezTo>
                <a:cubicBezTo>
                  <a:pt x="153" y="457"/>
                  <a:pt x="153" y="458"/>
                  <a:pt x="153" y="459"/>
                </a:cubicBezTo>
                <a:cubicBezTo>
                  <a:pt x="148" y="459"/>
                  <a:pt x="143" y="459"/>
                  <a:pt x="137" y="459"/>
                </a:cubicBezTo>
                <a:close/>
                <a:moveTo>
                  <a:pt x="137" y="513"/>
                </a:moveTo>
                <a:cubicBezTo>
                  <a:pt x="143" y="513"/>
                  <a:pt x="148" y="513"/>
                  <a:pt x="153" y="513"/>
                </a:cubicBezTo>
                <a:cubicBezTo>
                  <a:pt x="153" y="514"/>
                  <a:pt x="153" y="515"/>
                  <a:pt x="153" y="516"/>
                </a:cubicBezTo>
                <a:cubicBezTo>
                  <a:pt x="148" y="516"/>
                  <a:pt x="143" y="516"/>
                  <a:pt x="137" y="516"/>
                </a:cubicBezTo>
                <a:cubicBezTo>
                  <a:pt x="137" y="515"/>
                  <a:pt x="137" y="514"/>
                  <a:pt x="137" y="513"/>
                </a:cubicBezTo>
                <a:close/>
                <a:moveTo>
                  <a:pt x="137" y="570"/>
                </a:moveTo>
                <a:cubicBezTo>
                  <a:pt x="143" y="570"/>
                  <a:pt x="148" y="570"/>
                  <a:pt x="153" y="570"/>
                </a:cubicBezTo>
                <a:cubicBezTo>
                  <a:pt x="153" y="571"/>
                  <a:pt x="153" y="572"/>
                  <a:pt x="153" y="573"/>
                </a:cubicBezTo>
                <a:cubicBezTo>
                  <a:pt x="148" y="573"/>
                  <a:pt x="143" y="573"/>
                  <a:pt x="137" y="573"/>
                </a:cubicBezTo>
                <a:cubicBezTo>
                  <a:pt x="137" y="572"/>
                  <a:pt x="137" y="571"/>
                  <a:pt x="137" y="570"/>
                </a:cubicBezTo>
                <a:close/>
                <a:moveTo>
                  <a:pt x="160" y="0"/>
                </a:moveTo>
                <a:cubicBezTo>
                  <a:pt x="165" y="0"/>
                  <a:pt x="171" y="0"/>
                  <a:pt x="176" y="0"/>
                </a:cubicBezTo>
                <a:cubicBezTo>
                  <a:pt x="176" y="1"/>
                  <a:pt x="176" y="2"/>
                  <a:pt x="176" y="4"/>
                </a:cubicBezTo>
                <a:cubicBezTo>
                  <a:pt x="171" y="4"/>
                  <a:pt x="165" y="4"/>
                  <a:pt x="160" y="4"/>
                </a:cubicBezTo>
                <a:cubicBezTo>
                  <a:pt x="160" y="2"/>
                  <a:pt x="160" y="1"/>
                  <a:pt x="160" y="0"/>
                </a:cubicBezTo>
                <a:close/>
                <a:moveTo>
                  <a:pt x="160" y="57"/>
                </a:moveTo>
                <a:cubicBezTo>
                  <a:pt x="165" y="57"/>
                  <a:pt x="171" y="57"/>
                  <a:pt x="176" y="57"/>
                </a:cubicBezTo>
                <a:cubicBezTo>
                  <a:pt x="176" y="58"/>
                  <a:pt x="176" y="59"/>
                  <a:pt x="176" y="60"/>
                </a:cubicBezTo>
                <a:cubicBezTo>
                  <a:pt x="171" y="60"/>
                  <a:pt x="165" y="60"/>
                  <a:pt x="160" y="60"/>
                </a:cubicBezTo>
                <a:cubicBezTo>
                  <a:pt x="160" y="59"/>
                  <a:pt x="160" y="58"/>
                  <a:pt x="160" y="57"/>
                </a:cubicBezTo>
                <a:close/>
                <a:moveTo>
                  <a:pt x="160" y="114"/>
                </a:moveTo>
                <a:cubicBezTo>
                  <a:pt x="165" y="114"/>
                  <a:pt x="171" y="114"/>
                  <a:pt x="176" y="114"/>
                </a:cubicBezTo>
                <a:cubicBezTo>
                  <a:pt x="176" y="115"/>
                  <a:pt x="176" y="116"/>
                  <a:pt x="176" y="117"/>
                </a:cubicBezTo>
                <a:cubicBezTo>
                  <a:pt x="171" y="117"/>
                  <a:pt x="165" y="117"/>
                  <a:pt x="160" y="117"/>
                </a:cubicBezTo>
                <a:cubicBezTo>
                  <a:pt x="160" y="116"/>
                  <a:pt x="160" y="115"/>
                  <a:pt x="160" y="114"/>
                </a:cubicBezTo>
                <a:close/>
                <a:moveTo>
                  <a:pt x="160" y="171"/>
                </a:moveTo>
                <a:cubicBezTo>
                  <a:pt x="165" y="171"/>
                  <a:pt x="171" y="171"/>
                  <a:pt x="176" y="171"/>
                </a:cubicBezTo>
                <a:cubicBezTo>
                  <a:pt x="176" y="172"/>
                  <a:pt x="176" y="173"/>
                  <a:pt x="176" y="174"/>
                </a:cubicBezTo>
                <a:cubicBezTo>
                  <a:pt x="171" y="174"/>
                  <a:pt x="165" y="174"/>
                  <a:pt x="160" y="174"/>
                </a:cubicBezTo>
                <a:cubicBezTo>
                  <a:pt x="160" y="173"/>
                  <a:pt x="160" y="172"/>
                  <a:pt x="160" y="171"/>
                </a:cubicBezTo>
                <a:close/>
                <a:moveTo>
                  <a:pt x="160" y="228"/>
                </a:moveTo>
                <a:cubicBezTo>
                  <a:pt x="165" y="228"/>
                  <a:pt x="171" y="228"/>
                  <a:pt x="176" y="228"/>
                </a:cubicBezTo>
                <a:cubicBezTo>
                  <a:pt x="176" y="229"/>
                  <a:pt x="176" y="230"/>
                  <a:pt x="176" y="231"/>
                </a:cubicBezTo>
                <a:cubicBezTo>
                  <a:pt x="171" y="231"/>
                  <a:pt x="165" y="231"/>
                  <a:pt x="160" y="231"/>
                </a:cubicBezTo>
                <a:cubicBezTo>
                  <a:pt x="160" y="230"/>
                  <a:pt x="160" y="229"/>
                  <a:pt x="160" y="228"/>
                </a:cubicBezTo>
                <a:close/>
                <a:moveTo>
                  <a:pt x="160" y="285"/>
                </a:moveTo>
                <a:cubicBezTo>
                  <a:pt x="165" y="285"/>
                  <a:pt x="171" y="285"/>
                  <a:pt x="176" y="285"/>
                </a:cubicBezTo>
                <a:cubicBezTo>
                  <a:pt x="176" y="286"/>
                  <a:pt x="176" y="287"/>
                  <a:pt x="176" y="288"/>
                </a:cubicBezTo>
                <a:cubicBezTo>
                  <a:pt x="171" y="288"/>
                  <a:pt x="165" y="288"/>
                  <a:pt x="160" y="288"/>
                </a:cubicBezTo>
                <a:cubicBezTo>
                  <a:pt x="160" y="287"/>
                  <a:pt x="160" y="286"/>
                  <a:pt x="160" y="285"/>
                </a:cubicBezTo>
                <a:close/>
                <a:moveTo>
                  <a:pt x="160" y="342"/>
                </a:moveTo>
                <a:cubicBezTo>
                  <a:pt x="165" y="342"/>
                  <a:pt x="171" y="342"/>
                  <a:pt x="176" y="342"/>
                </a:cubicBezTo>
                <a:cubicBezTo>
                  <a:pt x="176" y="343"/>
                  <a:pt x="176" y="344"/>
                  <a:pt x="176" y="345"/>
                </a:cubicBezTo>
                <a:cubicBezTo>
                  <a:pt x="171" y="345"/>
                  <a:pt x="165" y="345"/>
                  <a:pt x="160" y="345"/>
                </a:cubicBezTo>
                <a:cubicBezTo>
                  <a:pt x="160" y="344"/>
                  <a:pt x="160" y="343"/>
                  <a:pt x="160" y="342"/>
                </a:cubicBezTo>
                <a:close/>
                <a:moveTo>
                  <a:pt x="160" y="399"/>
                </a:moveTo>
                <a:cubicBezTo>
                  <a:pt x="165" y="399"/>
                  <a:pt x="171" y="399"/>
                  <a:pt x="176" y="399"/>
                </a:cubicBezTo>
                <a:cubicBezTo>
                  <a:pt x="176" y="400"/>
                  <a:pt x="176" y="401"/>
                  <a:pt x="176" y="402"/>
                </a:cubicBezTo>
                <a:cubicBezTo>
                  <a:pt x="171" y="402"/>
                  <a:pt x="165" y="402"/>
                  <a:pt x="160" y="402"/>
                </a:cubicBezTo>
                <a:cubicBezTo>
                  <a:pt x="160" y="401"/>
                  <a:pt x="160" y="400"/>
                  <a:pt x="160" y="399"/>
                </a:cubicBezTo>
                <a:close/>
                <a:moveTo>
                  <a:pt x="160" y="459"/>
                </a:moveTo>
                <a:cubicBezTo>
                  <a:pt x="160" y="458"/>
                  <a:pt x="160" y="457"/>
                  <a:pt x="160" y="456"/>
                </a:cubicBezTo>
                <a:cubicBezTo>
                  <a:pt x="165" y="456"/>
                  <a:pt x="171" y="456"/>
                  <a:pt x="176" y="456"/>
                </a:cubicBezTo>
                <a:cubicBezTo>
                  <a:pt x="176" y="457"/>
                  <a:pt x="176" y="458"/>
                  <a:pt x="176" y="459"/>
                </a:cubicBezTo>
                <a:cubicBezTo>
                  <a:pt x="171" y="459"/>
                  <a:pt x="165" y="459"/>
                  <a:pt x="160" y="459"/>
                </a:cubicBezTo>
                <a:close/>
                <a:moveTo>
                  <a:pt x="160" y="513"/>
                </a:moveTo>
                <a:cubicBezTo>
                  <a:pt x="165" y="513"/>
                  <a:pt x="171" y="513"/>
                  <a:pt x="176" y="513"/>
                </a:cubicBezTo>
                <a:cubicBezTo>
                  <a:pt x="176" y="514"/>
                  <a:pt x="176" y="515"/>
                  <a:pt x="176" y="516"/>
                </a:cubicBezTo>
                <a:cubicBezTo>
                  <a:pt x="171" y="516"/>
                  <a:pt x="165" y="516"/>
                  <a:pt x="160" y="516"/>
                </a:cubicBezTo>
                <a:cubicBezTo>
                  <a:pt x="160" y="515"/>
                  <a:pt x="160" y="514"/>
                  <a:pt x="160" y="513"/>
                </a:cubicBezTo>
                <a:close/>
                <a:moveTo>
                  <a:pt x="160" y="570"/>
                </a:moveTo>
                <a:cubicBezTo>
                  <a:pt x="165" y="570"/>
                  <a:pt x="171" y="570"/>
                  <a:pt x="176" y="570"/>
                </a:cubicBezTo>
                <a:cubicBezTo>
                  <a:pt x="176" y="571"/>
                  <a:pt x="176" y="572"/>
                  <a:pt x="176" y="573"/>
                </a:cubicBezTo>
                <a:cubicBezTo>
                  <a:pt x="171" y="573"/>
                  <a:pt x="165" y="573"/>
                  <a:pt x="160" y="573"/>
                </a:cubicBezTo>
                <a:cubicBezTo>
                  <a:pt x="160" y="572"/>
                  <a:pt x="160" y="571"/>
                  <a:pt x="160" y="570"/>
                </a:cubicBezTo>
                <a:close/>
                <a:moveTo>
                  <a:pt x="183" y="0"/>
                </a:moveTo>
                <a:cubicBezTo>
                  <a:pt x="188" y="0"/>
                  <a:pt x="194" y="0"/>
                  <a:pt x="199" y="0"/>
                </a:cubicBezTo>
                <a:cubicBezTo>
                  <a:pt x="199" y="1"/>
                  <a:pt x="199" y="2"/>
                  <a:pt x="199" y="4"/>
                </a:cubicBezTo>
                <a:cubicBezTo>
                  <a:pt x="194" y="4"/>
                  <a:pt x="188" y="4"/>
                  <a:pt x="183" y="4"/>
                </a:cubicBezTo>
                <a:cubicBezTo>
                  <a:pt x="183" y="2"/>
                  <a:pt x="183" y="1"/>
                  <a:pt x="183" y="0"/>
                </a:cubicBezTo>
                <a:close/>
                <a:moveTo>
                  <a:pt x="183" y="57"/>
                </a:moveTo>
                <a:cubicBezTo>
                  <a:pt x="188" y="57"/>
                  <a:pt x="194" y="57"/>
                  <a:pt x="199" y="57"/>
                </a:cubicBezTo>
                <a:cubicBezTo>
                  <a:pt x="199" y="58"/>
                  <a:pt x="199" y="59"/>
                  <a:pt x="199" y="60"/>
                </a:cubicBezTo>
                <a:cubicBezTo>
                  <a:pt x="194" y="60"/>
                  <a:pt x="188" y="60"/>
                  <a:pt x="183" y="60"/>
                </a:cubicBezTo>
                <a:cubicBezTo>
                  <a:pt x="183" y="59"/>
                  <a:pt x="183" y="58"/>
                  <a:pt x="183" y="57"/>
                </a:cubicBezTo>
                <a:close/>
                <a:moveTo>
                  <a:pt x="183" y="114"/>
                </a:moveTo>
                <a:cubicBezTo>
                  <a:pt x="188" y="114"/>
                  <a:pt x="194" y="114"/>
                  <a:pt x="199" y="114"/>
                </a:cubicBezTo>
                <a:cubicBezTo>
                  <a:pt x="199" y="115"/>
                  <a:pt x="199" y="116"/>
                  <a:pt x="199" y="117"/>
                </a:cubicBezTo>
                <a:cubicBezTo>
                  <a:pt x="194" y="117"/>
                  <a:pt x="188" y="117"/>
                  <a:pt x="183" y="117"/>
                </a:cubicBezTo>
                <a:cubicBezTo>
                  <a:pt x="183" y="116"/>
                  <a:pt x="183" y="115"/>
                  <a:pt x="183" y="114"/>
                </a:cubicBezTo>
                <a:close/>
                <a:moveTo>
                  <a:pt x="183" y="171"/>
                </a:moveTo>
                <a:cubicBezTo>
                  <a:pt x="188" y="171"/>
                  <a:pt x="194" y="171"/>
                  <a:pt x="199" y="171"/>
                </a:cubicBezTo>
                <a:cubicBezTo>
                  <a:pt x="199" y="172"/>
                  <a:pt x="199" y="173"/>
                  <a:pt x="199" y="174"/>
                </a:cubicBezTo>
                <a:cubicBezTo>
                  <a:pt x="194" y="174"/>
                  <a:pt x="188" y="174"/>
                  <a:pt x="183" y="174"/>
                </a:cubicBezTo>
                <a:cubicBezTo>
                  <a:pt x="183" y="173"/>
                  <a:pt x="183" y="172"/>
                  <a:pt x="183" y="171"/>
                </a:cubicBezTo>
                <a:close/>
                <a:moveTo>
                  <a:pt x="183" y="228"/>
                </a:moveTo>
                <a:cubicBezTo>
                  <a:pt x="188" y="228"/>
                  <a:pt x="194" y="228"/>
                  <a:pt x="199" y="228"/>
                </a:cubicBezTo>
                <a:cubicBezTo>
                  <a:pt x="199" y="229"/>
                  <a:pt x="199" y="230"/>
                  <a:pt x="199" y="231"/>
                </a:cubicBezTo>
                <a:cubicBezTo>
                  <a:pt x="194" y="231"/>
                  <a:pt x="188" y="231"/>
                  <a:pt x="183" y="231"/>
                </a:cubicBezTo>
                <a:cubicBezTo>
                  <a:pt x="183" y="230"/>
                  <a:pt x="183" y="229"/>
                  <a:pt x="183" y="228"/>
                </a:cubicBezTo>
                <a:close/>
                <a:moveTo>
                  <a:pt x="183" y="285"/>
                </a:moveTo>
                <a:cubicBezTo>
                  <a:pt x="188" y="285"/>
                  <a:pt x="194" y="285"/>
                  <a:pt x="199" y="285"/>
                </a:cubicBezTo>
                <a:cubicBezTo>
                  <a:pt x="199" y="286"/>
                  <a:pt x="199" y="287"/>
                  <a:pt x="199" y="288"/>
                </a:cubicBezTo>
                <a:cubicBezTo>
                  <a:pt x="194" y="288"/>
                  <a:pt x="188" y="288"/>
                  <a:pt x="183" y="288"/>
                </a:cubicBezTo>
                <a:cubicBezTo>
                  <a:pt x="183" y="287"/>
                  <a:pt x="183" y="286"/>
                  <a:pt x="183" y="285"/>
                </a:cubicBezTo>
                <a:close/>
                <a:moveTo>
                  <a:pt x="183" y="342"/>
                </a:moveTo>
                <a:cubicBezTo>
                  <a:pt x="188" y="342"/>
                  <a:pt x="194" y="342"/>
                  <a:pt x="199" y="342"/>
                </a:cubicBezTo>
                <a:cubicBezTo>
                  <a:pt x="199" y="343"/>
                  <a:pt x="199" y="344"/>
                  <a:pt x="199" y="345"/>
                </a:cubicBezTo>
                <a:cubicBezTo>
                  <a:pt x="194" y="345"/>
                  <a:pt x="188" y="345"/>
                  <a:pt x="183" y="345"/>
                </a:cubicBezTo>
                <a:cubicBezTo>
                  <a:pt x="183" y="344"/>
                  <a:pt x="183" y="343"/>
                  <a:pt x="183" y="342"/>
                </a:cubicBezTo>
                <a:close/>
                <a:moveTo>
                  <a:pt x="183" y="399"/>
                </a:moveTo>
                <a:cubicBezTo>
                  <a:pt x="188" y="399"/>
                  <a:pt x="194" y="399"/>
                  <a:pt x="199" y="399"/>
                </a:cubicBezTo>
                <a:cubicBezTo>
                  <a:pt x="199" y="400"/>
                  <a:pt x="199" y="401"/>
                  <a:pt x="199" y="402"/>
                </a:cubicBezTo>
                <a:cubicBezTo>
                  <a:pt x="194" y="402"/>
                  <a:pt x="188" y="402"/>
                  <a:pt x="183" y="402"/>
                </a:cubicBezTo>
                <a:cubicBezTo>
                  <a:pt x="183" y="401"/>
                  <a:pt x="183" y="400"/>
                  <a:pt x="183" y="399"/>
                </a:cubicBezTo>
                <a:close/>
                <a:moveTo>
                  <a:pt x="183" y="459"/>
                </a:moveTo>
                <a:cubicBezTo>
                  <a:pt x="183" y="458"/>
                  <a:pt x="183" y="457"/>
                  <a:pt x="183" y="456"/>
                </a:cubicBezTo>
                <a:cubicBezTo>
                  <a:pt x="188" y="456"/>
                  <a:pt x="194" y="456"/>
                  <a:pt x="199" y="456"/>
                </a:cubicBezTo>
                <a:cubicBezTo>
                  <a:pt x="199" y="457"/>
                  <a:pt x="199" y="458"/>
                  <a:pt x="199" y="459"/>
                </a:cubicBezTo>
                <a:cubicBezTo>
                  <a:pt x="194" y="459"/>
                  <a:pt x="188" y="459"/>
                  <a:pt x="183" y="459"/>
                </a:cubicBezTo>
                <a:close/>
                <a:moveTo>
                  <a:pt x="183" y="513"/>
                </a:moveTo>
                <a:cubicBezTo>
                  <a:pt x="188" y="513"/>
                  <a:pt x="194" y="513"/>
                  <a:pt x="199" y="513"/>
                </a:cubicBezTo>
                <a:cubicBezTo>
                  <a:pt x="199" y="514"/>
                  <a:pt x="199" y="515"/>
                  <a:pt x="199" y="516"/>
                </a:cubicBezTo>
                <a:cubicBezTo>
                  <a:pt x="194" y="516"/>
                  <a:pt x="188" y="516"/>
                  <a:pt x="183" y="516"/>
                </a:cubicBezTo>
                <a:cubicBezTo>
                  <a:pt x="183" y="515"/>
                  <a:pt x="183" y="514"/>
                  <a:pt x="183" y="513"/>
                </a:cubicBezTo>
                <a:close/>
                <a:moveTo>
                  <a:pt x="183" y="570"/>
                </a:moveTo>
                <a:cubicBezTo>
                  <a:pt x="188" y="570"/>
                  <a:pt x="194" y="570"/>
                  <a:pt x="199" y="570"/>
                </a:cubicBezTo>
                <a:cubicBezTo>
                  <a:pt x="199" y="571"/>
                  <a:pt x="199" y="572"/>
                  <a:pt x="199" y="573"/>
                </a:cubicBezTo>
                <a:cubicBezTo>
                  <a:pt x="194" y="573"/>
                  <a:pt x="188" y="573"/>
                  <a:pt x="183" y="573"/>
                </a:cubicBezTo>
                <a:cubicBezTo>
                  <a:pt x="183" y="572"/>
                  <a:pt x="183" y="571"/>
                  <a:pt x="183" y="570"/>
                </a:cubicBezTo>
                <a:close/>
                <a:moveTo>
                  <a:pt x="206" y="0"/>
                </a:moveTo>
                <a:cubicBezTo>
                  <a:pt x="211" y="0"/>
                  <a:pt x="217" y="0"/>
                  <a:pt x="222" y="0"/>
                </a:cubicBezTo>
                <a:cubicBezTo>
                  <a:pt x="222" y="1"/>
                  <a:pt x="222" y="2"/>
                  <a:pt x="222" y="4"/>
                </a:cubicBezTo>
                <a:cubicBezTo>
                  <a:pt x="217" y="4"/>
                  <a:pt x="211" y="4"/>
                  <a:pt x="206" y="4"/>
                </a:cubicBezTo>
                <a:cubicBezTo>
                  <a:pt x="206" y="2"/>
                  <a:pt x="206" y="1"/>
                  <a:pt x="206" y="0"/>
                </a:cubicBezTo>
                <a:close/>
                <a:moveTo>
                  <a:pt x="206" y="57"/>
                </a:moveTo>
                <a:cubicBezTo>
                  <a:pt x="211" y="57"/>
                  <a:pt x="217" y="57"/>
                  <a:pt x="222" y="57"/>
                </a:cubicBezTo>
                <a:cubicBezTo>
                  <a:pt x="222" y="58"/>
                  <a:pt x="222" y="59"/>
                  <a:pt x="222" y="60"/>
                </a:cubicBezTo>
                <a:cubicBezTo>
                  <a:pt x="217" y="60"/>
                  <a:pt x="211" y="60"/>
                  <a:pt x="206" y="60"/>
                </a:cubicBezTo>
                <a:cubicBezTo>
                  <a:pt x="206" y="59"/>
                  <a:pt x="206" y="58"/>
                  <a:pt x="206" y="57"/>
                </a:cubicBezTo>
                <a:close/>
                <a:moveTo>
                  <a:pt x="206" y="114"/>
                </a:moveTo>
                <a:cubicBezTo>
                  <a:pt x="211" y="114"/>
                  <a:pt x="217" y="114"/>
                  <a:pt x="222" y="114"/>
                </a:cubicBezTo>
                <a:cubicBezTo>
                  <a:pt x="222" y="115"/>
                  <a:pt x="222" y="116"/>
                  <a:pt x="222" y="117"/>
                </a:cubicBezTo>
                <a:cubicBezTo>
                  <a:pt x="217" y="117"/>
                  <a:pt x="211" y="117"/>
                  <a:pt x="206" y="117"/>
                </a:cubicBezTo>
                <a:cubicBezTo>
                  <a:pt x="206" y="116"/>
                  <a:pt x="206" y="115"/>
                  <a:pt x="206" y="114"/>
                </a:cubicBezTo>
                <a:close/>
                <a:moveTo>
                  <a:pt x="206" y="171"/>
                </a:moveTo>
                <a:cubicBezTo>
                  <a:pt x="211" y="171"/>
                  <a:pt x="217" y="171"/>
                  <a:pt x="222" y="171"/>
                </a:cubicBezTo>
                <a:cubicBezTo>
                  <a:pt x="222" y="172"/>
                  <a:pt x="222" y="173"/>
                  <a:pt x="222" y="174"/>
                </a:cubicBezTo>
                <a:cubicBezTo>
                  <a:pt x="217" y="174"/>
                  <a:pt x="211" y="174"/>
                  <a:pt x="206" y="174"/>
                </a:cubicBezTo>
                <a:cubicBezTo>
                  <a:pt x="206" y="173"/>
                  <a:pt x="206" y="172"/>
                  <a:pt x="206" y="171"/>
                </a:cubicBezTo>
                <a:close/>
                <a:moveTo>
                  <a:pt x="206" y="228"/>
                </a:moveTo>
                <a:cubicBezTo>
                  <a:pt x="211" y="228"/>
                  <a:pt x="217" y="228"/>
                  <a:pt x="222" y="228"/>
                </a:cubicBezTo>
                <a:cubicBezTo>
                  <a:pt x="222" y="229"/>
                  <a:pt x="222" y="230"/>
                  <a:pt x="222" y="231"/>
                </a:cubicBezTo>
                <a:cubicBezTo>
                  <a:pt x="217" y="231"/>
                  <a:pt x="211" y="231"/>
                  <a:pt x="206" y="231"/>
                </a:cubicBezTo>
                <a:cubicBezTo>
                  <a:pt x="206" y="230"/>
                  <a:pt x="206" y="229"/>
                  <a:pt x="206" y="228"/>
                </a:cubicBezTo>
                <a:close/>
                <a:moveTo>
                  <a:pt x="206" y="285"/>
                </a:moveTo>
                <a:cubicBezTo>
                  <a:pt x="211" y="285"/>
                  <a:pt x="217" y="285"/>
                  <a:pt x="222" y="285"/>
                </a:cubicBezTo>
                <a:cubicBezTo>
                  <a:pt x="222" y="286"/>
                  <a:pt x="222" y="287"/>
                  <a:pt x="222" y="288"/>
                </a:cubicBezTo>
                <a:cubicBezTo>
                  <a:pt x="217" y="288"/>
                  <a:pt x="211" y="288"/>
                  <a:pt x="206" y="288"/>
                </a:cubicBezTo>
                <a:cubicBezTo>
                  <a:pt x="206" y="287"/>
                  <a:pt x="206" y="286"/>
                  <a:pt x="206" y="285"/>
                </a:cubicBezTo>
                <a:close/>
                <a:moveTo>
                  <a:pt x="206" y="342"/>
                </a:moveTo>
                <a:cubicBezTo>
                  <a:pt x="211" y="342"/>
                  <a:pt x="217" y="342"/>
                  <a:pt x="222" y="342"/>
                </a:cubicBezTo>
                <a:cubicBezTo>
                  <a:pt x="222" y="343"/>
                  <a:pt x="222" y="344"/>
                  <a:pt x="222" y="345"/>
                </a:cubicBezTo>
                <a:cubicBezTo>
                  <a:pt x="217" y="345"/>
                  <a:pt x="211" y="345"/>
                  <a:pt x="206" y="345"/>
                </a:cubicBezTo>
                <a:cubicBezTo>
                  <a:pt x="206" y="344"/>
                  <a:pt x="206" y="343"/>
                  <a:pt x="206" y="342"/>
                </a:cubicBezTo>
                <a:close/>
                <a:moveTo>
                  <a:pt x="206" y="399"/>
                </a:moveTo>
                <a:cubicBezTo>
                  <a:pt x="211" y="399"/>
                  <a:pt x="217" y="399"/>
                  <a:pt x="222" y="399"/>
                </a:cubicBezTo>
                <a:cubicBezTo>
                  <a:pt x="222" y="400"/>
                  <a:pt x="222" y="401"/>
                  <a:pt x="222" y="402"/>
                </a:cubicBezTo>
                <a:cubicBezTo>
                  <a:pt x="217" y="402"/>
                  <a:pt x="211" y="402"/>
                  <a:pt x="206" y="402"/>
                </a:cubicBezTo>
                <a:cubicBezTo>
                  <a:pt x="206" y="401"/>
                  <a:pt x="206" y="400"/>
                  <a:pt x="206" y="399"/>
                </a:cubicBezTo>
                <a:close/>
                <a:moveTo>
                  <a:pt x="206" y="459"/>
                </a:moveTo>
                <a:cubicBezTo>
                  <a:pt x="206" y="458"/>
                  <a:pt x="206" y="457"/>
                  <a:pt x="206" y="456"/>
                </a:cubicBezTo>
                <a:cubicBezTo>
                  <a:pt x="211" y="456"/>
                  <a:pt x="217" y="456"/>
                  <a:pt x="222" y="456"/>
                </a:cubicBezTo>
                <a:cubicBezTo>
                  <a:pt x="222" y="457"/>
                  <a:pt x="222" y="458"/>
                  <a:pt x="222" y="459"/>
                </a:cubicBezTo>
                <a:cubicBezTo>
                  <a:pt x="217" y="459"/>
                  <a:pt x="211" y="459"/>
                  <a:pt x="206" y="459"/>
                </a:cubicBezTo>
                <a:close/>
                <a:moveTo>
                  <a:pt x="206" y="513"/>
                </a:moveTo>
                <a:cubicBezTo>
                  <a:pt x="211" y="513"/>
                  <a:pt x="217" y="513"/>
                  <a:pt x="222" y="513"/>
                </a:cubicBezTo>
                <a:cubicBezTo>
                  <a:pt x="222" y="514"/>
                  <a:pt x="222" y="515"/>
                  <a:pt x="222" y="516"/>
                </a:cubicBezTo>
                <a:cubicBezTo>
                  <a:pt x="217" y="516"/>
                  <a:pt x="211" y="516"/>
                  <a:pt x="206" y="516"/>
                </a:cubicBezTo>
                <a:cubicBezTo>
                  <a:pt x="206" y="515"/>
                  <a:pt x="206" y="514"/>
                  <a:pt x="206" y="513"/>
                </a:cubicBezTo>
                <a:close/>
                <a:moveTo>
                  <a:pt x="206" y="570"/>
                </a:moveTo>
                <a:cubicBezTo>
                  <a:pt x="211" y="570"/>
                  <a:pt x="217" y="570"/>
                  <a:pt x="222" y="570"/>
                </a:cubicBezTo>
                <a:cubicBezTo>
                  <a:pt x="222" y="571"/>
                  <a:pt x="222" y="572"/>
                  <a:pt x="222" y="573"/>
                </a:cubicBezTo>
                <a:cubicBezTo>
                  <a:pt x="217" y="573"/>
                  <a:pt x="211" y="573"/>
                  <a:pt x="206" y="573"/>
                </a:cubicBezTo>
                <a:cubicBezTo>
                  <a:pt x="206" y="572"/>
                  <a:pt x="206" y="571"/>
                  <a:pt x="206" y="570"/>
                </a:cubicBezTo>
                <a:close/>
                <a:moveTo>
                  <a:pt x="229" y="0"/>
                </a:moveTo>
                <a:cubicBezTo>
                  <a:pt x="234" y="0"/>
                  <a:pt x="240" y="0"/>
                  <a:pt x="245" y="0"/>
                </a:cubicBezTo>
                <a:cubicBezTo>
                  <a:pt x="245" y="1"/>
                  <a:pt x="245" y="2"/>
                  <a:pt x="245" y="4"/>
                </a:cubicBezTo>
                <a:cubicBezTo>
                  <a:pt x="240" y="4"/>
                  <a:pt x="234" y="4"/>
                  <a:pt x="229" y="4"/>
                </a:cubicBezTo>
                <a:cubicBezTo>
                  <a:pt x="229" y="2"/>
                  <a:pt x="229" y="1"/>
                  <a:pt x="229" y="0"/>
                </a:cubicBezTo>
                <a:close/>
                <a:moveTo>
                  <a:pt x="229" y="57"/>
                </a:moveTo>
                <a:cubicBezTo>
                  <a:pt x="234" y="57"/>
                  <a:pt x="240" y="57"/>
                  <a:pt x="245" y="57"/>
                </a:cubicBezTo>
                <a:cubicBezTo>
                  <a:pt x="245" y="58"/>
                  <a:pt x="245" y="59"/>
                  <a:pt x="245" y="60"/>
                </a:cubicBezTo>
                <a:cubicBezTo>
                  <a:pt x="240" y="60"/>
                  <a:pt x="234" y="60"/>
                  <a:pt x="229" y="60"/>
                </a:cubicBezTo>
                <a:cubicBezTo>
                  <a:pt x="229" y="59"/>
                  <a:pt x="229" y="58"/>
                  <a:pt x="229" y="57"/>
                </a:cubicBezTo>
                <a:close/>
                <a:moveTo>
                  <a:pt x="229" y="114"/>
                </a:moveTo>
                <a:cubicBezTo>
                  <a:pt x="234" y="114"/>
                  <a:pt x="240" y="114"/>
                  <a:pt x="245" y="114"/>
                </a:cubicBezTo>
                <a:cubicBezTo>
                  <a:pt x="245" y="115"/>
                  <a:pt x="245" y="116"/>
                  <a:pt x="245" y="117"/>
                </a:cubicBezTo>
                <a:cubicBezTo>
                  <a:pt x="240" y="117"/>
                  <a:pt x="234" y="117"/>
                  <a:pt x="229" y="117"/>
                </a:cubicBezTo>
                <a:cubicBezTo>
                  <a:pt x="229" y="116"/>
                  <a:pt x="229" y="115"/>
                  <a:pt x="229" y="114"/>
                </a:cubicBezTo>
                <a:close/>
                <a:moveTo>
                  <a:pt x="229" y="171"/>
                </a:moveTo>
                <a:cubicBezTo>
                  <a:pt x="234" y="171"/>
                  <a:pt x="240" y="171"/>
                  <a:pt x="245" y="171"/>
                </a:cubicBezTo>
                <a:cubicBezTo>
                  <a:pt x="245" y="172"/>
                  <a:pt x="245" y="173"/>
                  <a:pt x="245" y="174"/>
                </a:cubicBezTo>
                <a:cubicBezTo>
                  <a:pt x="240" y="174"/>
                  <a:pt x="234" y="174"/>
                  <a:pt x="229" y="174"/>
                </a:cubicBezTo>
                <a:cubicBezTo>
                  <a:pt x="229" y="173"/>
                  <a:pt x="229" y="172"/>
                  <a:pt x="229" y="171"/>
                </a:cubicBezTo>
                <a:close/>
                <a:moveTo>
                  <a:pt x="229" y="228"/>
                </a:moveTo>
                <a:cubicBezTo>
                  <a:pt x="234" y="228"/>
                  <a:pt x="240" y="228"/>
                  <a:pt x="245" y="228"/>
                </a:cubicBezTo>
                <a:cubicBezTo>
                  <a:pt x="245" y="229"/>
                  <a:pt x="245" y="230"/>
                  <a:pt x="245" y="231"/>
                </a:cubicBezTo>
                <a:cubicBezTo>
                  <a:pt x="240" y="231"/>
                  <a:pt x="234" y="231"/>
                  <a:pt x="229" y="231"/>
                </a:cubicBezTo>
                <a:cubicBezTo>
                  <a:pt x="229" y="230"/>
                  <a:pt x="229" y="229"/>
                  <a:pt x="229" y="228"/>
                </a:cubicBezTo>
                <a:close/>
                <a:moveTo>
                  <a:pt x="229" y="285"/>
                </a:moveTo>
                <a:cubicBezTo>
                  <a:pt x="234" y="285"/>
                  <a:pt x="240" y="285"/>
                  <a:pt x="245" y="285"/>
                </a:cubicBezTo>
                <a:cubicBezTo>
                  <a:pt x="245" y="286"/>
                  <a:pt x="245" y="287"/>
                  <a:pt x="245" y="288"/>
                </a:cubicBezTo>
                <a:cubicBezTo>
                  <a:pt x="240" y="288"/>
                  <a:pt x="234" y="288"/>
                  <a:pt x="229" y="288"/>
                </a:cubicBezTo>
                <a:cubicBezTo>
                  <a:pt x="229" y="287"/>
                  <a:pt x="229" y="286"/>
                  <a:pt x="229" y="285"/>
                </a:cubicBezTo>
                <a:close/>
                <a:moveTo>
                  <a:pt x="229" y="342"/>
                </a:moveTo>
                <a:cubicBezTo>
                  <a:pt x="234" y="342"/>
                  <a:pt x="240" y="342"/>
                  <a:pt x="245" y="342"/>
                </a:cubicBezTo>
                <a:cubicBezTo>
                  <a:pt x="245" y="343"/>
                  <a:pt x="245" y="344"/>
                  <a:pt x="245" y="345"/>
                </a:cubicBezTo>
                <a:cubicBezTo>
                  <a:pt x="240" y="345"/>
                  <a:pt x="234" y="345"/>
                  <a:pt x="229" y="345"/>
                </a:cubicBezTo>
                <a:cubicBezTo>
                  <a:pt x="229" y="344"/>
                  <a:pt x="229" y="343"/>
                  <a:pt x="229" y="342"/>
                </a:cubicBezTo>
                <a:close/>
                <a:moveTo>
                  <a:pt x="229" y="399"/>
                </a:moveTo>
                <a:cubicBezTo>
                  <a:pt x="234" y="399"/>
                  <a:pt x="240" y="399"/>
                  <a:pt x="245" y="399"/>
                </a:cubicBezTo>
                <a:cubicBezTo>
                  <a:pt x="245" y="400"/>
                  <a:pt x="245" y="401"/>
                  <a:pt x="245" y="402"/>
                </a:cubicBezTo>
                <a:cubicBezTo>
                  <a:pt x="240" y="402"/>
                  <a:pt x="234" y="402"/>
                  <a:pt x="229" y="402"/>
                </a:cubicBezTo>
                <a:cubicBezTo>
                  <a:pt x="229" y="401"/>
                  <a:pt x="229" y="400"/>
                  <a:pt x="229" y="399"/>
                </a:cubicBezTo>
                <a:close/>
                <a:moveTo>
                  <a:pt x="229" y="459"/>
                </a:moveTo>
                <a:cubicBezTo>
                  <a:pt x="229" y="458"/>
                  <a:pt x="229" y="457"/>
                  <a:pt x="229" y="456"/>
                </a:cubicBezTo>
                <a:cubicBezTo>
                  <a:pt x="234" y="456"/>
                  <a:pt x="240" y="456"/>
                  <a:pt x="245" y="456"/>
                </a:cubicBezTo>
                <a:cubicBezTo>
                  <a:pt x="245" y="457"/>
                  <a:pt x="245" y="458"/>
                  <a:pt x="245" y="459"/>
                </a:cubicBezTo>
                <a:cubicBezTo>
                  <a:pt x="240" y="459"/>
                  <a:pt x="234" y="459"/>
                  <a:pt x="229" y="459"/>
                </a:cubicBezTo>
                <a:close/>
                <a:moveTo>
                  <a:pt x="229" y="513"/>
                </a:moveTo>
                <a:cubicBezTo>
                  <a:pt x="234" y="513"/>
                  <a:pt x="240" y="513"/>
                  <a:pt x="245" y="513"/>
                </a:cubicBezTo>
                <a:cubicBezTo>
                  <a:pt x="245" y="514"/>
                  <a:pt x="245" y="515"/>
                  <a:pt x="245" y="516"/>
                </a:cubicBezTo>
                <a:cubicBezTo>
                  <a:pt x="240" y="516"/>
                  <a:pt x="234" y="516"/>
                  <a:pt x="229" y="516"/>
                </a:cubicBezTo>
                <a:cubicBezTo>
                  <a:pt x="229" y="515"/>
                  <a:pt x="229" y="514"/>
                  <a:pt x="229" y="513"/>
                </a:cubicBezTo>
                <a:close/>
                <a:moveTo>
                  <a:pt x="229" y="570"/>
                </a:moveTo>
                <a:cubicBezTo>
                  <a:pt x="234" y="570"/>
                  <a:pt x="240" y="570"/>
                  <a:pt x="245" y="570"/>
                </a:cubicBezTo>
                <a:cubicBezTo>
                  <a:pt x="245" y="571"/>
                  <a:pt x="245" y="572"/>
                  <a:pt x="245" y="573"/>
                </a:cubicBezTo>
                <a:cubicBezTo>
                  <a:pt x="240" y="573"/>
                  <a:pt x="234" y="573"/>
                  <a:pt x="229" y="573"/>
                </a:cubicBezTo>
                <a:cubicBezTo>
                  <a:pt x="229" y="572"/>
                  <a:pt x="229" y="571"/>
                  <a:pt x="229" y="570"/>
                </a:cubicBezTo>
                <a:close/>
                <a:moveTo>
                  <a:pt x="252" y="0"/>
                </a:moveTo>
                <a:cubicBezTo>
                  <a:pt x="257" y="0"/>
                  <a:pt x="262" y="0"/>
                  <a:pt x="268" y="0"/>
                </a:cubicBezTo>
                <a:cubicBezTo>
                  <a:pt x="268" y="1"/>
                  <a:pt x="268" y="2"/>
                  <a:pt x="268" y="4"/>
                </a:cubicBezTo>
                <a:cubicBezTo>
                  <a:pt x="262" y="4"/>
                  <a:pt x="257" y="4"/>
                  <a:pt x="252" y="4"/>
                </a:cubicBezTo>
                <a:cubicBezTo>
                  <a:pt x="252" y="2"/>
                  <a:pt x="252" y="1"/>
                  <a:pt x="252" y="0"/>
                </a:cubicBezTo>
                <a:close/>
                <a:moveTo>
                  <a:pt x="252" y="57"/>
                </a:moveTo>
                <a:cubicBezTo>
                  <a:pt x="257" y="57"/>
                  <a:pt x="262" y="57"/>
                  <a:pt x="268" y="57"/>
                </a:cubicBezTo>
                <a:cubicBezTo>
                  <a:pt x="268" y="58"/>
                  <a:pt x="268" y="59"/>
                  <a:pt x="268" y="60"/>
                </a:cubicBezTo>
                <a:cubicBezTo>
                  <a:pt x="262" y="60"/>
                  <a:pt x="257" y="60"/>
                  <a:pt x="252" y="60"/>
                </a:cubicBezTo>
                <a:cubicBezTo>
                  <a:pt x="252" y="59"/>
                  <a:pt x="252" y="58"/>
                  <a:pt x="252" y="57"/>
                </a:cubicBezTo>
                <a:close/>
                <a:moveTo>
                  <a:pt x="252" y="114"/>
                </a:moveTo>
                <a:cubicBezTo>
                  <a:pt x="257" y="114"/>
                  <a:pt x="262" y="114"/>
                  <a:pt x="268" y="114"/>
                </a:cubicBezTo>
                <a:cubicBezTo>
                  <a:pt x="268" y="115"/>
                  <a:pt x="268" y="116"/>
                  <a:pt x="268" y="117"/>
                </a:cubicBezTo>
                <a:cubicBezTo>
                  <a:pt x="262" y="117"/>
                  <a:pt x="257" y="117"/>
                  <a:pt x="252" y="117"/>
                </a:cubicBezTo>
                <a:cubicBezTo>
                  <a:pt x="252" y="116"/>
                  <a:pt x="252" y="115"/>
                  <a:pt x="252" y="114"/>
                </a:cubicBezTo>
                <a:close/>
                <a:moveTo>
                  <a:pt x="252" y="171"/>
                </a:moveTo>
                <a:cubicBezTo>
                  <a:pt x="257" y="171"/>
                  <a:pt x="262" y="171"/>
                  <a:pt x="268" y="171"/>
                </a:cubicBezTo>
                <a:cubicBezTo>
                  <a:pt x="268" y="172"/>
                  <a:pt x="268" y="173"/>
                  <a:pt x="268" y="174"/>
                </a:cubicBezTo>
                <a:cubicBezTo>
                  <a:pt x="262" y="174"/>
                  <a:pt x="257" y="174"/>
                  <a:pt x="252" y="174"/>
                </a:cubicBezTo>
                <a:cubicBezTo>
                  <a:pt x="252" y="173"/>
                  <a:pt x="252" y="172"/>
                  <a:pt x="252" y="171"/>
                </a:cubicBezTo>
                <a:close/>
                <a:moveTo>
                  <a:pt x="252" y="228"/>
                </a:moveTo>
                <a:cubicBezTo>
                  <a:pt x="257" y="228"/>
                  <a:pt x="262" y="228"/>
                  <a:pt x="268" y="228"/>
                </a:cubicBezTo>
                <a:cubicBezTo>
                  <a:pt x="268" y="229"/>
                  <a:pt x="268" y="230"/>
                  <a:pt x="268" y="231"/>
                </a:cubicBezTo>
                <a:cubicBezTo>
                  <a:pt x="262" y="231"/>
                  <a:pt x="257" y="231"/>
                  <a:pt x="252" y="231"/>
                </a:cubicBezTo>
                <a:cubicBezTo>
                  <a:pt x="252" y="230"/>
                  <a:pt x="252" y="229"/>
                  <a:pt x="252" y="228"/>
                </a:cubicBezTo>
                <a:close/>
                <a:moveTo>
                  <a:pt x="252" y="285"/>
                </a:moveTo>
                <a:cubicBezTo>
                  <a:pt x="257" y="285"/>
                  <a:pt x="262" y="285"/>
                  <a:pt x="268" y="285"/>
                </a:cubicBezTo>
                <a:cubicBezTo>
                  <a:pt x="268" y="286"/>
                  <a:pt x="268" y="287"/>
                  <a:pt x="268" y="288"/>
                </a:cubicBezTo>
                <a:cubicBezTo>
                  <a:pt x="262" y="288"/>
                  <a:pt x="257" y="288"/>
                  <a:pt x="252" y="288"/>
                </a:cubicBezTo>
                <a:cubicBezTo>
                  <a:pt x="252" y="287"/>
                  <a:pt x="252" y="286"/>
                  <a:pt x="252" y="285"/>
                </a:cubicBezTo>
                <a:close/>
                <a:moveTo>
                  <a:pt x="252" y="342"/>
                </a:moveTo>
                <a:cubicBezTo>
                  <a:pt x="257" y="342"/>
                  <a:pt x="262" y="342"/>
                  <a:pt x="268" y="342"/>
                </a:cubicBezTo>
                <a:cubicBezTo>
                  <a:pt x="268" y="343"/>
                  <a:pt x="268" y="344"/>
                  <a:pt x="268" y="345"/>
                </a:cubicBezTo>
                <a:cubicBezTo>
                  <a:pt x="262" y="345"/>
                  <a:pt x="257" y="345"/>
                  <a:pt x="252" y="345"/>
                </a:cubicBezTo>
                <a:cubicBezTo>
                  <a:pt x="252" y="344"/>
                  <a:pt x="252" y="343"/>
                  <a:pt x="252" y="342"/>
                </a:cubicBezTo>
                <a:close/>
                <a:moveTo>
                  <a:pt x="252" y="399"/>
                </a:moveTo>
                <a:cubicBezTo>
                  <a:pt x="257" y="399"/>
                  <a:pt x="262" y="399"/>
                  <a:pt x="268" y="399"/>
                </a:cubicBezTo>
                <a:cubicBezTo>
                  <a:pt x="268" y="400"/>
                  <a:pt x="268" y="401"/>
                  <a:pt x="268" y="402"/>
                </a:cubicBezTo>
                <a:cubicBezTo>
                  <a:pt x="262" y="402"/>
                  <a:pt x="257" y="402"/>
                  <a:pt x="252" y="402"/>
                </a:cubicBezTo>
                <a:cubicBezTo>
                  <a:pt x="252" y="401"/>
                  <a:pt x="252" y="400"/>
                  <a:pt x="252" y="399"/>
                </a:cubicBezTo>
                <a:close/>
                <a:moveTo>
                  <a:pt x="252" y="459"/>
                </a:moveTo>
                <a:cubicBezTo>
                  <a:pt x="252" y="458"/>
                  <a:pt x="252" y="457"/>
                  <a:pt x="252" y="456"/>
                </a:cubicBezTo>
                <a:cubicBezTo>
                  <a:pt x="257" y="456"/>
                  <a:pt x="262" y="456"/>
                  <a:pt x="268" y="456"/>
                </a:cubicBezTo>
                <a:cubicBezTo>
                  <a:pt x="268" y="457"/>
                  <a:pt x="268" y="458"/>
                  <a:pt x="268" y="459"/>
                </a:cubicBezTo>
                <a:cubicBezTo>
                  <a:pt x="262" y="459"/>
                  <a:pt x="257" y="459"/>
                  <a:pt x="252" y="459"/>
                </a:cubicBezTo>
                <a:close/>
                <a:moveTo>
                  <a:pt x="252" y="513"/>
                </a:moveTo>
                <a:cubicBezTo>
                  <a:pt x="257" y="513"/>
                  <a:pt x="262" y="513"/>
                  <a:pt x="268" y="513"/>
                </a:cubicBezTo>
                <a:cubicBezTo>
                  <a:pt x="268" y="514"/>
                  <a:pt x="268" y="515"/>
                  <a:pt x="268" y="516"/>
                </a:cubicBezTo>
                <a:cubicBezTo>
                  <a:pt x="262" y="516"/>
                  <a:pt x="257" y="516"/>
                  <a:pt x="252" y="516"/>
                </a:cubicBezTo>
                <a:cubicBezTo>
                  <a:pt x="252" y="515"/>
                  <a:pt x="252" y="514"/>
                  <a:pt x="252" y="513"/>
                </a:cubicBezTo>
                <a:close/>
                <a:moveTo>
                  <a:pt x="252" y="570"/>
                </a:moveTo>
                <a:cubicBezTo>
                  <a:pt x="257" y="570"/>
                  <a:pt x="262" y="570"/>
                  <a:pt x="268" y="570"/>
                </a:cubicBezTo>
                <a:cubicBezTo>
                  <a:pt x="268" y="571"/>
                  <a:pt x="268" y="572"/>
                  <a:pt x="268" y="573"/>
                </a:cubicBezTo>
                <a:cubicBezTo>
                  <a:pt x="262" y="573"/>
                  <a:pt x="257" y="573"/>
                  <a:pt x="252" y="573"/>
                </a:cubicBezTo>
                <a:cubicBezTo>
                  <a:pt x="252" y="572"/>
                  <a:pt x="252" y="571"/>
                  <a:pt x="252" y="570"/>
                </a:cubicBezTo>
                <a:close/>
                <a:moveTo>
                  <a:pt x="274" y="0"/>
                </a:moveTo>
                <a:cubicBezTo>
                  <a:pt x="280" y="0"/>
                  <a:pt x="285" y="0"/>
                  <a:pt x="291" y="0"/>
                </a:cubicBezTo>
                <a:cubicBezTo>
                  <a:pt x="291" y="1"/>
                  <a:pt x="291" y="2"/>
                  <a:pt x="291" y="4"/>
                </a:cubicBezTo>
                <a:cubicBezTo>
                  <a:pt x="285" y="4"/>
                  <a:pt x="280" y="4"/>
                  <a:pt x="274" y="4"/>
                </a:cubicBezTo>
                <a:cubicBezTo>
                  <a:pt x="274" y="2"/>
                  <a:pt x="274" y="1"/>
                  <a:pt x="274" y="0"/>
                </a:cubicBezTo>
                <a:close/>
                <a:moveTo>
                  <a:pt x="274" y="57"/>
                </a:moveTo>
                <a:cubicBezTo>
                  <a:pt x="280" y="57"/>
                  <a:pt x="285" y="57"/>
                  <a:pt x="291" y="57"/>
                </a:cubicBezTo>
                <a:cubicBezTo>
                  <a:pt x="291" y="58"/>
                  <a:pt x="291" y="59"/>
                  <a:pt x="291" y="60"/>
                </a:cubicBezTo>
                <a:cubicBezTo>
                  <a:pt x="285" y="60"/>
                  <a:pt x="280" y="60"/>
                  <a:pt x="274" y="60"/>
                </a:cubicBezTo>
                <a:cubicBezTo>
                  <a:pt x="274" y="59"/>
                  <a:pt x="274" y="58"/>
                  <a:pt x="274" y="57"/>
                </a:cubicBezTo>
                <a:close/>
                <a:moveTo>
                  <a:pt x="274" y="114"/>
                </a:moveTo>
                <a:cubicBezTo>
                  <a:pt x="280" y="114"/>
                  <a:pt x="285" y="114"/>
                  <a:pt x="291" y="114"/>
                </a:cubicBezTo>
                <a:cubicBezTo>
                  <a:pt x="291" y="115"/>
                  <a:pt x="291" y="116"/>
                  <a:pt x="291" y="117"/>
                </a:cubicBezTo>
                <a:cubicBezTo>
                  <a:pt x="285" y="117"/>
                  <a:pt x="280" y="117"/>
                  <a:pt x="274" y="117"/>
                </a:cubicBezTo>
                <a:cubicBezTo>
                  <a:pt x="274" y="116"/>
                  <a:pt x="274" y="115"/>
                  <a:pt x="274" y="114"/>
                </a:cubicBezTo>
                <a:close/>
                <a:moveTo>
                  <a:pt x="274" y="171"/>
                </a:moveTo>
                <a:cubicBezTo>
                  <a:pt x="280" y="171"/>
                  <a:pt x="285" y="171"/>
                  <a:pt x="291" y="171"/>
                </a:cubicBezTo>
                <a:cubicBezTo>
                  <a:pt x="291" y="172"/>
                  <a:pt x="291" y="173"/>
                  <a:pt x="291" y="174"/>
                </a:cubicBezTo>
                <a:cubicBezTo>
                  <a:pt x="285" y="174"/>
                  <a:pt x="280" y="174"/>
                  <a:pt x="274" y="174"/>
                </a:cubicBezTo>
                <a:cubicBezTo>
                  <a:pt x="274" y="173"/>
                  <a:pt x="274" y="172"/>
                  <a:pt x="274" y="171"/>
                </a:cubicBezTo>
                <a:close/>
                <a:moveTo>
                  <a:pt x="274" y="228"/>
                </a:moveTo>
                <a:cubicBezTo>
                  <a:pt x="280" y="228"/>
                  <a:pt x="285" y="228"/>
                  <a:pt x="291" y="228"/>
                </a:cubicBezTo>
                <a:cubicBezTo>
                  <a:pt x="291" y="229"/>
                  <a:pt x="291" y="230"/>
                  <a:pt x="291" y="231"/>
                </a:cubicBezTo>
                <a:cubicBezTo>
                  <a:pt x="285" y="231"/>
                  <a:pt x="280" y="231"/>
                  <a:pt x="274" y="231"/>
                </a:cubicBezTo>
                <a:cubicBezTo>
                  <a:pt x="274" y="230"/>
                  <a:pt x="274" y="229"/>
                  <a:pt x="274" y="228"/>
                </a:cubicBezTo>
                <a:close/>
                <a:moveTo>
                  <a:pt x="274" y="285"/>
                </a:moveTo>
                <a:cubicBezTo>
                  <a:pt x="280" y="285"/>
                  <a:pt x="285" y="285"/>
                  <a:pt x="291" y="285"/>
                </a:cubicBezTo>
                <a:cubicBezTo>
                  <a:pt x="291" y="286"/>
                  <a:pt x="291" y="287"/>
                  <a:pt x="291" y="288"/>
                </a:cubicBezTo>
                <a:cubicBezTo>
                  <a:pt x="285" y="288"/>
                  <a:pt x="280" y="288"/>
                  <a:pt x="274" y="288"/>
                </a:cubicBezTo>
                <a:cubicBezTo>
                  <a:pt x="274" y="287"/>
                  <a:pt x="274" y="286"/>
                  <a:pt x="274" y="285"/>
                </a:cubicBezTo>
                <a:close/>
                <a:moveTo>
                  <a:pt x="274" y="342"/>
                </a:moveTo>
                <a:cubicBezTo>
                  <a:pt x="280" y="342"/>
                  <a:pt x="285" y="342"/>
                  <a:pt x="291" y="342"/>
                </a:cubicBezTo>
                <a:cubicBezTo>
                  <a:pt x="291" y="343"/>
                  <a:pt x="291" y="344"/>
                  <a:pt x="291" y="345"/>
                </a:cubicBezTo>
                <a:cubicBezTo>
                  <a:pt x="285" y="345"/>
                  <a:pt x="280" y="345"/>
                  <a:pt x="274" y="345"/>
                </a:cubicBezTo>
                <a:cubicBezTo>
                  <a:pt x="274" y="344"/>
                  <a:pt x="274" y="343"/>
                  <a:pt x="274" y="342"/>
                </a:cubicBezTo>
                <a:close/>
                <a:moveTo>
                  <a:pt x="274" y="399"/>
                </a:moveTo>
                <a:cubicBezTo>
                  <a:pt x="280" y="399"/>
                  <a:pt x="285" y="399"/>
                  <a:pt x="291" y="399"/>
                </a:cubicBezTo>
                <a:cubicBezTo>
                  <a:pt x="291" y="400"/>
                  <a:pt x="291" y="401"/>
                  <a:pt x="291" y="402"/>
                </a:cubicBezTo>
                <a:cubicBezTo>
                  <a:pt x="285" y="402"/>
                  <a:pt x="280" y="402"/>
                  <a:pt x="274" y="402"/>
                </a:cubicBezTo>
                <a:cubicBezTo>
                  <a:pt x="274" y="401"/>
                  <a:pt x="274" y="400"/>
                  <a:pt x="274" y="399"/>
                </a:cubicBezTo>
                <a:close/>
                <a:moveTo>
                  <a:pt x="274" y="459"/>
                </a:moveTo>
                <a:cubicBezTo>
                  <a:pt x="274" y="458"/>
                  <a:pt x="274" y="457"/>
                  <a:pt x="274" y="456"/>
                </a:cubicBezTo>
                <a:cubicBezTo>
                  <a:pt x="280" y="456"/>
                  <a:pt x="285" y="456"/>
                  <a:pt x="291" y="456"/>
                </a:cubicBezTo>
                <a:cubicBezTo>
                  <a:pt x="291" y="457"/>
                  <a:pt x="291" y="458"/>
                  <a:pt x="291" y="459"/>
                </a:cubicBezTo>
                <a:cubicBezTo>
                  <a:pt x="285" y="459"/>
                  <a:pt x="280" y="459"/>
                  <a:pt x="274" y="459"/>
                </a:cubicBezTo>
                <a:close/>
                <a:moveTo>
                  <a:pt x="274" y="513"/>
                </a:moveTo>
                <a:cubicBezTo>
                  <a:pt x="280" y="513"/>
                  <a:pt x="285" y="513"/>
                  <a:pt x="291" y="513"/>
                </a:cubicBezTo>
                <a:cubicBezTo>
                  <a:pt x="291" y="514"/>
                  <a:pt x="291" y="515"/>
                  <a:pt x="291" y="516"/>
                </a:cubicBezTo>
                <a:cubicBezTo>
                  <a:pt x="285" y="516"/>
                  <a:pt x="280" y="516"/>
                  <a:pt x="274" y="516"/>
                </a:cubicBezTo>
                <a:cubicBezTo>
                  <a:pt x="274" y="515"/>
                  <a:pt x="274" y="514"/>
                  <a:pt x="274" y="513"/>
                </a:cubicBezTo>
                <a:close/>
                <a:moveTo>
                  <a:pt x="274" y="570"/>
                </a:moveTo>
                <a:cubicBezTo>
                  <a:pt x="280" y="570"/>
                  <a:pt x="285" y="570"/>
                  <a:pt x="291" y="570"/>
                </a:cubicBezTo>
                <a:cubicBezTo>
                  <a:pt x="291" y="571"/>
                  <a:pt x="291" y="572"/>
                  <a:pt x="291" y="573"/>
                </a:cubicBezTo>
                <a:cubicBezTo>
                  <a:pt x="285" y="573"/>
                  <a:pt x="280" y="573"/>
                  <a:pt x="274" y="573"/>
                </a:cubicBezTo>
                <a:cubicBezTo>
                  <a:pt x="274" y="572"/>
                  <a:pt x="274" y="571"/>
                  <a:pt x="274" y="570"/>
                </a:cubicBezTo>
                <a:close/>
                <a:moveTo>
                  <a:pt x="297" y="0"/>
                </a:moveTo>
                <a:cubicBezTo>
                  <a:pt x="303" y="0"/>
                  <a:pt x="308" y="0"/>
                  <a:pt x="314" y="0"/>
                </a:cubicBezTo>
                <a:cubicBezTo>
                  <a:pt x="314" y="1"/>
                  <a:pt x="314" y="2"/>
                  <a:pt x="314" y="4"/>
                </a:cubicBezTo>
                <a:cubicBezTo>
                  <a:pt x="308" y="4"/>
                  <a:pt x="303" y="4"/>
                  <a:pt x="297" y="4"/>
                </a:cubicBezTo>
                <a:cubicBezTo>
                  <a:pt x="297" y="2"/>
                  <a:pt x="297" y="1"/>
                  <a:pt x="297" y="0"/>
                </a:cubicBezTo>
                <a:close/>
                <a:moveTo>
                  <a:pt x="297" y="57"/>
                </a:moveTo>
                <a:cubicBezTo>
                  <a:pt x="303" y="57"/>
                  <a:pt x="308" y="57"/>
                  <a:pt x="314" y="57"/>
                </a:cubicBezTo>
                <a:cubicBezTo>
                  <a:pt x="314" y="58"/>
                  <a:pt x="314" y="59"/>
                  <a:pt x="314" y="60"/>
                </a:cubicBezTo>
                <a:cubicBezTo>
                  <a:pt x="308" y="60"/>
                  <a:pt x="303" y="60"/>
                  <a:pt x="297" y="60"/>
                </a:cubicBezTo>
                <a:cubicBezTo>
                  <a:pt x="297" y="59"/>
                  <a:pt x="297" y="58"/>
                  <a:pt x="297" y="57"/>
                </a:cubicBezTo>
                <a:close/>
                <a:moveTo>
                  <a:pt x="297" y="114"/>
                </a:moveTo>
                <a:cubicBezTo>
                  <a:pt x="303" y="114"/>
                  <a:pt x="308" y="114"/>
                  <a:pt x="314" y="114"/>
                </a:cubicBezTo>
                <a:cubicBezTo>
                  <a:pt x="314" y="115"/>
                  <a:pt x="314" y="116"/>
                  <a:pt x="314" y="117"/>
                </a:cubicBezTo>
                <a:cubicBezTo>
                  <a:pt x="308" y="117"/>
                  <a:pt x="303" y="117"/>
                  <a:pt x="297" y="117"/>
                </a:cubicBezTo>
                <a:cubicBezTo>
                  <a:pt x="297" y="116"/>
                  <a:pt x="297" y="115"/>
                  <a:pt x="297" y="114"/>
                </a:cubicBezTo>
                <a:close/>
                <a:moveTo>
                  <a:pt x="297" y="171"/>
                </a:moveTo>
                <a:cubicBezTo>
                  <a:pt x="303" y="171"/>
                  <a:pt x="308" y="171"/>
                  <a:pt x="314" y="171"/>
                </a:cubicBezTo>
                <a:cubicBezTo>
                  <a:pt x="314" y="172"/>
                  <a:pt x="314" y="173"/>
                  <a:pt x="314" y="174"/>
                </a:cubicBezTo>
                <a:cubicBezTo>
                  <a:pt x="308" y="174"/>
                  <a:pt x="303" y="174"/>
                  <a:pt x="297" y="174"/>
                </a:cubicBezTo>
                <a:cubicBezTo>
                  <a:pt x="297" y="173"/>
                  <a:pt x="297" y="172"/>
                  <a:pt x="297" y="171"/>
                </a:cubicBezTo>
                <a:close/>
                <a:moveTo>
                  <a:pt x="297" y="228"/>
                </a:moveTo>
                <a:cubicBezTo>
                  <a:pt x="303" y="228"/>
                  <a:pt x="308" y="228"/>
                  <a:pt x="314" y="228"/>
                </a:cubicBezTo>
                <a:cubicBezTo>
                  <a:pt x="314" y="229"/>
                  <a:pt x="314" y="230"/>
                  <a:pt x="314" y="231"/>
                </a:cubicBezTo>
                <a:cubicBezTo>
                  <a:pt x="308" y="231"/>
                  <a:pt x="303" y="231"/>
                  <a:pt x="297" y="231"/>
                </a:cubicBezTo>
                <a:cubicBezTo>
                  <a:pt x="297" y="230"/>
                  <a:pt x="297" y="229"/>
                  <a:pt x="297" y="228"/>
                </a:cubicBezTo>
                <a:close/>
                <a:moveTo>
                  <a:pt x="297" y="285"/>
                </a:moveTo>
                <a:cubicBezTo>
                  <a:pt x="303" y="285"/>
                  <a:pt x="308" y="285"/>
                  <a:pt x="314" y="285"/>
                </a:cubicBezTo>
                <a:cubicBezTo>
                  <a:pt x="314" y="286"/>
                  <a:pt x="314" y="287"/>
                  <a:pt x="314" y="288"/>
                </a:cubicBezTo>
                <a:cubicBezTo>
                  <a:pt x="308" y="288"/>
                  <a:pt x="303" y="288"/>
                  <a:pt x="297" y="288"/>
                </a:cubicBezTo>
                <a:cubicBezTo>
                  <a:pt x="297" y="287"/>
                  <a:pt x="297" y="286"/>
                  <a:pt x="297" y="285"/>
                </a:cubicBezTo>
                <a:close/>
                <a:moveTo>
                  <a:pt x="297" y="342"/>
                </a:moveTo>
                <a:cubicBezTo>
                  <a:pt x="303" y="342"/>
                  <a:pt x="308" y="342"/>
                  <a:pt x="314" y="342"/>
                </a:cubicBezTo>
                <a:cubicBezTo>
                  <a:pt x="314" y="343"/>
                  <a:pt x="314" y="344"/>
                  <a:pt x="314" y="345"/>
                </a:cubicBezTo>
                <a:cubicBezTo>
                  <a:pt x="308" y="345"/>
                  <a:pt x="303" y="345"/>
                  <a:pt x="297" y="345"/>
                </a:cubicBezTo>
                <a:cubicBezTo>
                  <a:pt x="297" y="344"/>
                  <a:pt x="297" y="343"/>
                  <a:pt x="297" y="342"/>
                </a:cubicBezTo>
                <a:close/>
                <a:moveTo>
                  <a:pt x="297" y="399"/>
                </a:moveTo>
                <a:cubicBezTo>
                  <a:pt x="303" y="399"/>
                  <a:pt x="308" y="399"/>
                  <a:pt x="314" y="399"/>
                </a:cubicBezTo>
                <a:cubicBezTo>
                  <a:pt x="314" y="400"/>
                  <a:pt x="314" y="401"/>
                  <a:pt x="314" y="402"/>
                </a:cubicBezTo>
                <a:cubicBezTo>
                  <a:pt x="308" y="402"/>
                  <a:pt x="303" y="402"/>
                  <a:pt x="297" y="402"/>
                </a:cubicBezTo>
                <a:cubicBezTo>
                  <a:pt x="297" y="401"/>
                  <a:pt x="297" y="400"/>
                  <a:pt x="297" y="399"/>
                </a:cubicBezTo>
                <a:close/>
                <a:moveTo>
                  <a:pt x="297" y="459"/>
                </a:moveTo>
                <a:cubicBezTo>
                  <a:pt x="297" y="458"/>
                  <a:pt x="297" y="457"/>
                  <a:pt x="297" y="456"/>
                </a:cubicBezTo>
                <a:cubicBezTo>
                  <a:pt x="303" y="456"/>
                  <a:pt x="308" y="456"/>
                  <a:pt x="314" y="456"/>
                </a:cubicBezTo>
                <a:cubicBezTo>
                  <a:pt x="314" y="457"/>
                  <a:pt x="314" y="458"/>
                  <a:pt x="314" y="459"/>
                </a:cubicBezTo>
                <a:cubicBezTo>
                  <a:pt x="308" y="459"/>
                  <a:pt x="303" y="459"/>
                  <a:pt x="297" y="459"/>
                </a:cubicBezTo>
                <a:close/>
                <a:moveTo>
                  <a:pt x="297" y="513"/>
                </a:moveTo>
                <a:cubicBezTo>
                  <a:pt x="303" y="513"/>
                  <a:pt x="308" y="513"/>
                  <a:pt x="314" y="513"/>
                </a:cubicBezTo>
                <a:cubicBezTo>
                  <a:pt x="314" y="514"/>
                  <a:pt x="314" y="515"/>
                  <a:pt x="314" y="516"/>
                </a:cubicBezTo>
                <a:cubicBezTo>
                  <a:pt x="308" y="516"/>
                  <a:pt x="303" y="516"/>
                  <a:pt x="297" y="516"/>
                </a:cubicBezTo>
                <a:cubicBezTo>
                  <a:pt x="297" y="515"/>
                  <a:pt x="297" y="514"/>
                  <a:pt x="297" y="513"/>
                </a:cubicBezTo>
                <a:close/>
                <a:moveTo>
                  <a:pt x="297" y="570"/>
                </a:moveTo>
                <a:cubicBezTo>
                  <a:pt x="303" y="570"/>
                  <a:pt x="308" y="570"/>
                  <a:pt x="314" y="570"/>
                </a:cubicBezTo>
                <a:cubicBezTo>
                  <a:pt x="314" y="571"/>
                  <a:pt x="314" y="572"/>
                  <a:pt x="314" y="573"/>
                </a:cubicBezTo>
                <a:cubicBezTo>
                  <a:pt x="308" y="573"/>
                  <a:pt x="303" y="573"/>
                  <a:pt x="297" y="573"/>
                </a:cubicBezTo>
                <a:cubicBezTo>
                  <a:pt x="297" y="572"/>
                  <a:pt x="297" y="571"/>
                  <a:pt x="297" y="570"/>
                </a:cubicBezTo>
                <a:close/>
                <a:moveTo>
                  <a:pt x="320" y="0"/>
                </a:moveTo>
                <a:cubicBezTo>
                  <a:pt x="326" y="0"/>
                  <a:pt x="331" y="0"/>
                  <a:pt x="337" y="0"/>
                </a:cubicBezTo>
                <a:cubicBezTo>
                  <a:pt x="337" y="1"/>
                  <a:pt x="337" y="2"/>
                  <a:pt x="337" y="4"/>
                </a:cubicBezTo>
                <a:cubicBezTo>
                  <a:pt x="331" y="4"/>
                  <a:pt x="326" y="4"/>
                  <a:pt x="320" y="4"/>
                </a:cubicBezTo>
                <a:cubicBezTo>
                  <a:pt x="320" y="2"/>
                  <a:pt x="320" y="1"/>
                  <a:pt x="320" y="0"/>
                </a:cubicBezTo>
                <a:close/>
                <a:moveTo>
                  <a:pt x="320" y="57"/>
                </a:moveTo>
                <a:cubicBezTo>
                  <a:pt x="326" y="57"/>
                  <a:pt x="331" y="57"/>
                  <a:pt x="337" y="57"/>
                </a:cubicBezTo>
                <a:cubicBezTo>
                  <a:pt x="337" y="58"/>
                  <a:pt x="337" y="59"/>
                  <a:pt x="337" y="60"/>
                </a:cubicBezTo>
                <a:cubicBezTo>
                  <a:pt x="331" y="60"/>
                  <a:pt x="326" y="60"/>
                  <a:pt x="320" y="60"/>
                </a:cubicBezTo>
                <a:cubicBezTo>
                  <a:pt x="320" y="59"/>
                  <a:pt x="320" y="58"/>
                  <a:pt x="320" y="57"/>
                </a:cubicBezTo>
                <a:close/>
                <a:moveTo>
                  <a:pt x="320" y="114"/>
                </a:moveTo>
                <a:cubicBezTo>
                  <a:pt x="326" y="114"/>
                  <a:pt x="331" y="114"/>
                  <a:pt x="337" y="114"/>
                </a:cubicBezTo>
                <a:cubicBezTo>
                  <a:pt x="337" y="115"/>
                  <a:pt x="337" y="116"/>
                  <a:pt x="337" y="117"/>
                </a:cubicBezTo>
                <a:cubicBezTo>
                  <a:pt x="331" y="117"/>
                  <a:pt x="326" y="117"/>
                  <a:pt x="320" y="117"/>
                </a:cubicBezTo>
                <a:cubicBezTo>
                  <a:pt x="320" y="116"/>
                  <a:pt x="320" y="115"/>
                  <a:pt x="320" y="114"/>
                </a:cubicBezTo>
                <a:close/>
                <a:moveTo>
                  <a:pt x="320" y="171"/>
                </a:moveTo>
                <a:cubicBezTo>
                  <a:pt x="326" y="171"/>
                  <a:pt x="331" y="171"/>
                  <a:pt x="337" y="171"/>
                </a:cubicBezTo>
                <a:cubicBezTo>
                  <a:pt x="337" y="172"/>
                  <a:pt x="337" y="173"/>
                  <a:pt x="337" y="174"/>
                </a:cubicBezTo>
                <a:cubicBezTo>
                  <a:pt x="331" y="174"/>
                  <a:pt x="326" y="174"/>
                  <a:pt x="320" y="174"/>
                </a:cubicBezTo>
                <a:cubicBezTo>
                  <a:pt x="320" y="173"/>
                  <a:pt x="320" y="172"/>
                  <a:pt x="320" y="171"/>
                </a:cubicBezTo>
                <a:close/>
                <a:moveTo>
                  <a:pt x="320" y="228"/>
                </a:moveTo>
                <a:cubicBezTo>
                  <a:pt x="326" y="228"/>
                  <a:pt x="331" y="228"/>
                  <a:pt x="337" y="228"/>
                </a:cubicBezTo>
                <a:cubicBezTo>
                  <a:pt x="337" y="229"/>
                  <a:pt x="337" y="230"/>
                  <a:pt x="337" y="231"/>
                </a:cubicBezTo>
                <a:cubicBezTo>
                  <a:pt x="331" y="231"/>
                  <a:pt x="326" y="231"/>
                  <a:pt x="320" y="231"/>
                </a:cubicBezTo>
                <a:cubicBezTo>
                  <a:pt x="320" y="230"/>
                  <a:pt x="320" y="229"/>
                  <a:pt x="320" y="228"/>
                </a:cubicBezTo>
                <a:close/>
                <a:moveTo>
                  <a:pt x="320" y="285"/>
                </a:moveTo>
                <a:cubicBezTo>
                  <a:pt x="326" y="285"/>
                  <a:pt x="331" y="285"/>
                  <a:pt x="337" y="285"/>
                </a:cubicBezTo>
                <a:cubicBezTo>
                  <a:pt x="337" y="286"/>
                  <a:pt x="337" y="287"/>
                  <a:pt x="337" y="288"/>
                </a:cubicBezTo>
                <a:cubicBezTo>
                  <a:pt x="331" y="288"/>
                  <a:pt x="326" y="288"/>
                  <a:pt x="320" y="288"/>
                </a:cubicBezTo>
                <a:cubicBezTo>
                  <a:pt x="320" y="287"/>
                  <a:pt x="320" y="286"/>
                  <a:pt x="320" y="285"/>
                </a:cubicBezTo>
                <a:close/>
                <a:moveTo>
                  <a:pt x="320" y="342"/>
                </a:moveTo>
                <a:cubicBezTo>
                  <a:pt x="326" y="342"/>
                  <a:pt x="331" y="342"/>
                  <a:pt x="337" y="342"/>
                </a:cubicBezTo>
                <a:cubicBezTo>
                  <a:pt x="337" y="343"/>
                  <a:pt x="337" y="344"/>
                  <a:pt x="337" y="345"/>
                </a:cubicBezTo>
                <a:cubicBezTo>
                  <a:pt x="331" y="345"/>
                  <a:pt x="326" y="345"/>
                  <a:pt x="320" y="345"/>
                </a:cubicBezTo>
                <a:cubicBezTo>
                  <a:pt x="320" y="344"/>
                  <a:pt x="320" y="343"/>
                  <a:pt x="320" y="342"/>
                </a:cubicBezTo>
                <a:close/>
                <a:moveTo>
                  <a:pt x="320" y="399"/>
                </a:moveTo>
                <a:cubicBezTo>
                  <a:pt x="326" y="399"/>
                  <a:pt x="331" y="399"/>
                  <a:pt x="337" y="399"/>
                </a:cubicBezTo>
                <a:cubicBezTo>
                  <a:pt x="337" y="400"/>
                  <a:pt x="337" y="401"/>
                  <a:pt x="337" y="402"/>
                </a:cubicBezTo>
                <a:cubicBezTo>
                  <a:pt x="331" y="402"/>
                  <a:pt x="326" y="402"/>
                  <a:pt x="320" y="402"/>
                </a:cubicBezTo>
                <a:cubicBezTo>
                  <a:pt x="320" y="401"/>
                  <a:pt x="320" y="400"/>
                  <a:pt x="320" y="399"/>
                </a:cubicBezTo>
                <a:close/>
                <a:moveTo>
                  <a:pt x="320" y="459"/>
                </a:moveTo>
                <a:cubicBezTo>
                  <a:pt x="320" y="458"/>
                  <a:pt x="320" y="457"/>
                  <a:pt x="320" y="456"/>
                </a:cubicBezTo>
                <a:cubicBezTo>
                  <a:pt x="326" y="456"/>
                  <a:pt x="331" y="456"/>
                  <a:pt x="337" y="456"/>
                </a:cubicBezTo>
                <a:cubicBezTo>
                  <a:pt x="337" y="457"/>
                  <a:pt x="337" y="458"/>
                  <a:pt x="337" y="459"/>
                </a:cubicBezTo>
                <a:cubicBezTo>
                  <a:pt x="331" y="459"/>
                  <a:pt x="326" y="459"/>
                  <a:pt x="320" y="459"/>
                </a:cubicBezTo>
                <a:close/>
                <a:moveTo>
                  <a:pt x="320" y="513"/>
                </a:moveTo>
                <a:cubicBezTo>
                  <a:pt x="326" y="513"/>
                  <a:pt x="331" y="513"/>
                  <a:pt x="337" y="513"/>
                </a:cubicBezTo>
                <a:cubicBezTo>
                  <a:pt x="337" y="514"/>
                  <a:pt x="337" y="515"/>
                  <a:pt x="337" y="516"/>
                </a:cubicBezTo>
                <a:cubicBezTo>
                  <a:pt x="331" y="516"/>
                  <a:pt x="326" y="516"/>
                  <a:pt x="320" y="516"/>
                </a:cubicBezTo>
                <a:cubicBezTo>
                  <a:pt x="320" y="515"/>
                  <a:pt x="320" y="514"/>
                  <a:pt x="320" y="513"/>
                </a:cubicBezTo>
                <a:close/>
                <a:moveTo>
                  <a:pt x="320" y="570"/>
                </a:moveTo>
                <a:cubicBezTo>
                  <a:pt x="326" y="570"/>
                  <a:pt x="331" y="570"/>
                  <a:pt x="337" y="570"/>
                </a:cubicBezTo>
                <a:cubicBezTo>
                  <a:pt x="337" y="571"/>
                  <a:pt x="337" y="572"/>
                  <a:pt x="337" y="573"/>
                </a:cubicBezTo>
                <a:cubicBezTo>
                  <a:pt x="331" y="573"/>
                  <a:pt x="326" y="573"/>
                  <a:pt x="320" y="573"/>
                </a:cubicBezTo>
                <a:cubicBezTo>
                  <a:pt x="320" y="572"/>
                  <a:pt x="320" y="571"/>
                  <a:pt x="320" y="570"/>
                </a:cubicBezTo>
                <a:close/>
                <a:moveTo>
                  <a:pt x="343" y="0"/>
                </a:moveTo>
                <a:cubicBezTo>
                  <a:pt x="349" y="0"/>
                  <a:pt x="354" y="0"/>
                  <a:pt x="359" y="0"/>
                </a:cubicBezTo>
                <a:cubicBezTo>
                  <a:pt x="359" y="1"/>
                  <a:pt x="359" y="2"/>
                  <a:pt x="359" y="4"/>
                </a:cubicBezTo>
                <a:cubicBezTo>
                  <a:pt x="354" y="4"/>
                  <a:pt x="349" y="4"/>
                  <a:pt x="343" y="4"/>
                </a:cubicBezTo>
                <a:cubicBezTo>
                  <a:pt x="343" y="2"/>
                  <a:pt x="343" y="1"/>
                  <a:pt x="343" y="0"/>
                </a:cubicBezTo>
                <a:close/>
                <a:moveTo>
                  <a:pt x="343" y="57"/>
                </a:moveTo>
                <a:cubicBezTo>
                  <a:pt x="349" y="57"/>
                  <a:pt x="354" y="57"/>
                  <a:pt x="359" y="57"/>
                </a:cubicBezTo>
                <a:cubicBezTo>
                  <a:pt x="359" y="58"/>
                  <a:pt x="359" y="59"/>
                  <a:pt x="359" y="60"/>
                </a:cubicBezTo>
                <a:cubicBezTo>
                  <a:pt x="354" y="60"/>
                  <a:pt x="349" y="60"/>
                  <a:pt x="343" y="60"/>
                </a:cubicBezTo>
                <a:cubicBezTo>
                  <a:pt x="343" y="59"/>
                  <a:pt x="343" y="58"/>
                  <a:pt x="343" y="57"/>
                </a:cubicBezTo>
                <a:close/>
                <a:moveTo>
                  <a:pt x="343" y="114"/>
                </a:moveTo>
                <a:cubicBezTo>
                  <a:pt x="349" y="114"/>
                  <a:pt x="354" y="114"/>
                  <a:pt x="359" y="114"/>
                </a:cubicBezTo>
                <a:cubicBezTo>
                  <a:pt x="359" y="115"/>
                  <a:pt x="359" y="116"/>
                  <a:pt x="359" y="117"/>
                </a:cubicBezTo>
                <a:cubicBezTo>
                  <a:pt x="354" y="117"/>
                  <a:pt x="349" y="117"/>
                  <a:pt x="343" y="117"/>
                </a:cubicBezTo>
                <a:cubicBezTo>
                  <a:pt x="343" y="116"/>
                  <a:pt x="343" y="115"/>
                  <a:pt x="343" y="114"/>
                </a:cubicBezTo>
                <a:close/>
                <a:moveTo>
                  <a:pt x="343" y="171"/>
                </a:moveTo>
                <a:cubicBezTo>
                  <a:pt x="349" y="171"/>
                  <a:pt x="354" y="171"/>
                  <a:pt x="359" y="171"/>
                </a:cubicBezTo>
                <a:cubicBezTo>
                  <a:pt x="359" y="172"/>
                  <a:pt x="359" y="173"/>
                  <a:pt x="359" y="174"/>
                </a:cubicBezTo>
                <a:cubicBezTo>
                  <a:pt x="354" y="174"/>
                  <a:pt x="349" y="174"/>
                  <a:pt x="343" y="174"/>
                </a:cubicBezTo>
                <a:cubicBezTo>
                  <a:pt x="343" y="173"/>
                  <a:pt x="343" y="172"/>
                  <a:pt x="343" y="171"/>
                </a:cubicBezTo>
                <a:close/>
                <a:moveTo>
                  <a:pt x="343" y="228"/>
                </a:moveTo>
                <a:cubicBezTo>
                  <a:pt x="349" y="228"/>
                  <a:pt x="354" y="228"/>
                  <a:pt x="359" y="228"/>
                </a:cubicBezTo>
                <a:cubicBezTo>
                  <a:pt x="359" y="229"/>
                  <a:pt x="359" y="230"/>
                  <a:pt x="359" y="231"/>
                </a:cubicBezTo>
                <a:cubicBezTo>
                  <a:pt x="354" y="231"/>
                  <a:pt x="349" y="231"/>
                  <a:pt x="343" y="231"/>
                </a:cubicBezTo>
                <a:cubicBezTo>
                  <a:pt x="343" y="230"/>
                  <a:pt x="343" y="229"/>
                  <a:pt x="343" y="228"/>
                </a:cubicBezTo>
                <a:close/>
                <a:moveTo>
                  <a:pt x="343" y="285"/>
                </a:moveTo>
                <a:cubicBezTo>
                  <a:pt x="349" y="285"/>
                  <a:pt x="354" y="285"/>
                  <a:pt x="359" y="285"/>
                </a:cubicBezTo>
                <a:cubicBezTo>
                  <a:pt x="359" y="286"/>
                  <a:pt x="359" y="287"/>
                  <a:pt x="359" y="288"/>
                </a:cubicBezTo>
                <a:cubicBezTo>
                  <a:pt x="354" y="288"/>
                  <a:pt x="349" y="288"/>
                  <a:pt x="343" y="288"/>
                </a:cubicBezTo>
                <a:cubicBezTo>
                  <a:pt x="343" y="287"/>
                  <a:pt x="343" y="286"/>
                  <a:pt x="343" y="285"/>
                </a:cubicBezTo>
                <a:close/>
                <a:moveTo>
                  <a:pt x="343" y="342"/>
                </a:moveTo>
                <a:cubicBezTo>
                  <a:pt x="349" y="342"/>
                  <a:pt x="354" y="342"/>
                  <a:pt x="359" y="342"/>
                </a:cubicBezTo>
                <a:cubicBezTo>
                  <a:pt x="359" y="343"/>
                  <a:pt x="359" y="344"/>
                  <a:pt x="359" y="345"/>
                </a:cubicBezTo>
                <a:cubicBezTo>
                  <a:pt x="354" y="345"/>
                  <a:pt x="349" y="345"/>
                  <a:pt x="343" y="345"/>
                </a:cubicBezTo>
                <a:cubicBezTo>
                  <a:pt x="343" y="344"/>
                  <a:pt x="343" y="343"/>
                  <a:pt x="343" y="342"/>
                </a:cubicBezTo>
                <a:close/>
                <a:moveTo>
                  <a:pt x="343" y="399"/>
                </a:moveTo>
                <a:cubicBezTo>
                  <a:pt x="349" y="399"/>
                  <a:pt x="354" y="399"/>
                  <a:pt x="359" y="399"/>
                </a:cubicBezTo>
                <a:cubicBezTo>
                  <a:pt x="359" y="400"/>
                  <a:pt x="359" y="401"/>
                  <a:pt x="359" y="402"/>
                </a:cubicBezTo>
                <a:cubicBezTo>
                  <a:pt x="354" y="402"/>
                  <a:pt x="349" y="402"/>
                  <a:pt x="343" y="402"/>
                </a:cubicBezTo>
                <a:cubicBezTo>
                  <a:pt x="343" y="401"/>
                  <a:pt x="343" y="400"/>
                  <a:pt x="343" y="399"/>
                </a:cubicBezTo>
                <a:close/>
                <a:moveTo>
                  <a:pt x="343" y="459"/>
                </a:moveTo>
                <a:cubicBezTo>
                  <a:pt x="343" y="458"/>
                  <a:pt x="343" y="457"/>
                  <a:pt x="343" y="456"/>
                </a:cubicBezTo>
                <a:cubicBezTo>
                  <a:pt x="349" y="456"/>
                  <a:pt x="354" y="456"/>
                  <a:pt x="359" y="456"/>
                </a:cubicBezTo>
                <a:cubicBezTo>
                  <a:pt x="359" y="457"/>
                  <a:pt x="359" y="458"/>
                  <a:pt x="359" y="459"/>
                </a:cubicBezTo>
                <a:cubicBezTo>
                  <a:pt x="354" y="459"/>
                  <a:pt x="349" y="459"/>
                  <a:pt x="343" y="459"/>
                </a:cubicBezTo>
                <a:close/>
                <a:moveTo>
                  <a:pt x="343" y="513"/>
                </a:moveTo>
                <a:cubicBezTo>
                  <a:pt x="349" y="513"/>
                  <a:pt x="354" y="513"/>
                  <a:pt x="359" y="513"/>
                </a:cubicBezTo>
                <a:cubicBezTo>
                  <a:pt x="359" y="514"/>
                  <a:pt x="359" y="515"/>
                  <a:pt x="359" y="516"/>
                </a:cubicBezTo>
                <a:cubicBezTo>
                  <a:pt x="354" y="516"/>
                  <a:pt x="349" y="516"/>
                  <a:pt x="343" y="516"/>
                </a:cubicBezTo>
                <a:cubicBezTo>
                  <a:pt x="343" y="515"/>
                  <a:pt x="343" y="514"/>
                  <a:pt x="343" y="513"/>
                </a:cubicBezTo>
                <a:close/>
                <a:moveTo>
                  <a:pt x="343" y="570"/>
                </a:moveTo>
                <a:cubicBezTo>
                  <a:pt x="349" y="570"/>
                  <a:pt x="354" y="570"/>
                  <a:pt x="359" y="570"/>
                </a:cubicBezTo>
                <a:cubicBezTo>
                  <a:pt x="359" y="571"/>
                  <a:pt x="359" y="572"/>
                  <a:pt x="359" y="573"/>
                </a:cubicBezTo>
                <a:cubicBezTo>
                  <a:pt x="354" y="573"/>
                  <a:pt x="349" y="573"/>
                  <a:pt x="343" y="573"/>
                </a:cubicBezTo>
                <a:cubicBezTo>
                  <a:pt x="343" y="572"/>
                  <a:pt x="343" y="571"/>
                  <a:pt x="343" y="570"/>
                </a:cubicBezTo>
                <a:close/>
                <a:moveTo>
                  <a:pt x="366" y="0"/>
                </a:moveTo>
                <a:cubicBezTo>
                  <a:pt x="372" y="0"/>
                  <a:pt x="377" y="0"/>
                  <a:pt x="382" y="0"/>
                </a:cubicBezTo>
                <a:cubicBezTo>
                  <a:pt x="382" y="1"/>
                  <a:pt x="382" y="2"/>
                  <a:pt x="382" y="4"/>
                </a:cubicBezTo>
                <a:cubicBezTo>
                  <a:pt x="377" y="4"/>
                  <a:pt x="372" y="4"/>
                  <a:pt x="366" y="4"/>
                </a:cubicBezTo>
                <a:cubicBezTo>
                  <a:pt x="366" y="2"/>
                  <a:pt x="366" y="1"/>
                  <a:pt x="366" y="0"/>
                </a:cubicBezTo>
                <a:close/>
                <a:moveTo>
                  <a:pt x="366" y="57"/>
                </a:moveTo>
                <a:cubicBezTo>
                  <a:pt x="372" y="57"/>
                  <a:pt x="377" y="57"/>
                  <a:pt x="382" y="57"/>
                </a:cubicBezTo>
                <a:cubicBezTo>
                  <a:pt x="382" y="58"/>
                  <a:pt x="382" y="59"/>
                  <a:pt x="382" y="60"/>
                </a:cubicBezTo>
                <a:cubicBezTo>
                  <a:pt x="377" y="60"/>
                  <a:pt x="372" y="60"/>
                  <a:pt x="366" y="60"/>
                </a:cubicBezTo>
                <a:cubicBezTo>
                  <a:pt x="366" y="59"/>
                  <a:pt x="366" y="58"/>
                  <a:pt x="366" y="57"/>
                </a:cubicBezTo>
                <a:close/>
                <a:moveTo>
                  <a:pt x="366" y="114"/>
                </a:moveTo>
                <a:cubicBezTo>
                  <a:pt x="372" y="114"/>
                  <a:pt x="377" y="114"/>
                  <a:pt x="382" y="114"/>
                </a:cubicBezTo>
                <a:cubicBezTo>
                  <a:pt x="382" y="115"/>
                  <a:pt x="382" y="116"/>
                  <a:pt x="382" y="117"/>
                </a:cubicBezTo>
                <a:cubicBezTo>
                  <a:pt x="377" y="117"/>
                  <a:pt x="372" y="117"/>
                  <a:pt x="366" y="117"/>
                </a:cubicBezTo>
                <a:cubicBezTo>
                  <a:pt x="366" y="116"/>
                  <a:pt x="366" y="115"/>
                  <a:pt x="366" y="114"/>
                </a:cubicBezTo>
                <a:close/>
                <a:moveTo>
                  <a:pt x="366" y="171"/>
                </a:moveTo>
                <a:cubicBezTo>
                  <a:pt x="372" y="171"/>
                  <a:pt x="377" y="171"/>
                  <a:pt x="382" y="171"/>
                </a:cubicBezTo>
                <a:cubicBezTo>
                  <a:pt x="382" y="172"/>
                  <a:pt x="382" y="173"/>
                  <a:pt x="382" y="174"/>
                </a:cubicBezTo>
                <a:cubicBezTo>
                  <a:pt x="377" y="174"/>
                  <a:pt x="372" y="174"/>
                  <a:pt x="366" y="174"/>
                </a:cubicBezTo>
                <a:cubicBezTo>
                  <a:pt x="366" y="173"/>
                  <a:pt x="366" y="172"/>
                  <a:pt x="366" y="171"/>
                </a:cubicBezTo>
                <a:close/>
                <a:moveTo>
                  <a:pt x="366" y="228"/>
                </a:moveTo>
                <a:cubicBezTo>
                  <a:pt x="372" y="228"/>
                  <a:pt x="377" y="228"/>
                  <a:pt x="382" y="228"/>
                </a:cubicBezTo>
                <a:cubicBezTo>
                  <a:pt x="382" y="229"/>
                  <a:pt x="382" y="230"/>
                  <a:pt x="382" y="231"/>
                </a:cubicBezTo>
                <a:cubicBezTo>
                  <a:pt x="377" y="231"/>
                  <a:pt x="372" y="231"/>
                  <a:pt x="366" y="231"/>
                </a:cubicBezTo>
                <a:cubicBezTo>
                  <a:pt x="366" y="230"/>
                  <a:pt x="366" y="229"/>
                  <a:pt x="366" y="228"/>
                </a:cubicBezTo>
                <a:close/>
                <a:moveTo>
                  <a:pt x="366" y="285"/>
                </a:moveTo>
                <a:cubicBezTo>
                  <a:pt x="372" y="285"/>
                  <a:pt x="377" y="285"/>
                  <a:pt x="382" y="285"/>
                </a:cubicBezTo>
                <a:cubicBezTo>
                  <a:pt x="382" y="286"/>
                  <a:pt x="382" y="287"/>
                  <a:pt x="382" y="288"/>
                </a:cubicBezTo>
                <a:cubicBezTo>
                  <a:pt x="377" y="288"/>
                  <a:pt x="372" y="288"/>
                  <a:pt x="366" y="288"/>
                </a:cubicBezTo>
                <a:cubicBezTo>
                  <a:pt x="366" y="287"/>
                  <a:pt x="366" y="286"/>
                  <a:pt x="366" y="285"/>
                </a:cubicBezTo>
                <a:close/>
                <a:moveTo>
                  <a:pt x="366" y="342"/>
                </a:moveTo>
                <a:cubicBezTo>
                  <a:pt x="372" y="342"/>
                  <a:pt x="377" y="342"/>
                  <a:pt x="382" y="342"/>
                </a:cubicBezTo>
                <a:cubicBezTo>
                  <a:pt x="382" y="343"/>
                  <a:pt x="382" y="344"/>
                  <a:pt x="382" y="345"/>
                </a:cubicBezTo>
                <a:cubicBezTo>
                  <a:pt x="377" y="345"/>
                  <a:pt x="372" y="345"/>
                  <a:pt x="366" y="345"/>
                </a:cubicBezTo>
                <a:cubicBezTo>
                  <a:pt x="366" y="344"/>
                  <a:pt x="366" y="343"/>
                  <a:pt x="366" y="342"/>
                </a:cubicBezTo>
                <a:close/>
                <a:moveTo>
                  <a:pt x="366" y="399"/>
                </a:moveTo>
                <a:cubicBezTo>
                  <a:pt x="372" y="399"/>
                  <a:pt x="377" y="399"/>
                  <a:pt x="382" y="399"/>
                </a:cubicBezTo>
                <a:cubicBezTo>
                  <a:pt x="382" y="400"/>
                  <a:pt x="382" y="401"/>
                  <a:pt x="382" y="402"/>
                </a:cubicBezTo>
                <a:cubicBezTo>
                  <a:pt x="377" y="402"/>
                  <a:pt x="372" y="402"/>
                  <a:pt x="366" y="402"/>
                </a:cubicBezTo>
                <a:cubicBezTo>
                  <a:pt x="366" y="401"/>
                  <a:pt x="366" y="400"/>
                  <a:pt x="366" y="399"/>
                </a:cubicBezTo>
                <a:close/>
                <a:moveTo>
                  <a:pt x="366" y="459"/>
                </a:moveTo>
                <a:cubicBezTo>
                  <a:pt x="366" y="458"/>
                  <a:pt x="366" y="457"/>
                  <a:pt x="366" y="456"/>
                </a:cubicBezTo>
                <a:cubicBezTo>
                  <a:pt x="372" y="456"/>
                  <a:pt x="377" y="456"/>
                  <a:pt x="382" y="456"/>
                </a:cubicBezTo>
                <a:cubicBezTo>
                  <a:pt x="382" y="457"/>
                  <a:pt x="382" y="458"/>
                  <a:pt x="382" y="459"/>
                </a:cubicBezTo>
                <a:cubicBezTo>
                  <a:pt x="377" y="459"/>
                  <a:pt x="372" y="459"/>
                  <a:pt x="366" y="459"/>
                </a:cubicBezTo>
                <a:close/>
                <a:moveTo>
                  <a:pt x="366" y="513"/>
                </a:moveTo>
                <a:cubicBezTo>
                  <a:pt x="372" y="513"/>
                  <a:pt x="377" y="513"/>
                  <a:pt x="382" y="513"/>
                </a:cubicBezTo>
                <a:cubicBezTo>
                  <a:pt x="382" y="514"/>
                  <a:pt x="382" y="515"/>
                  <a:pt x="382" y="516"/>
                </a:cubicBezTo>
                <a:cubicBezTo>
                  <a:pt x="377" y="516"/>
                  <a:pt x="372" y="516"/>
                  <a:pt x="366" y="516"/>
                </a:cubicBezTo>
                <a:cubicBezTo>
                  <a:pt x="366" y="515"/>
                  <a:pt x="366" y="514"/>
                  <a:pt x="366" y="513"/>
                </a:cubicBezTo>
                <a:close/>
                <a:moveTo>
                  <a:pt x="366" y="570"/>
                </a:moveTo>
                <a:cubicBezTo>
                  <a:pt x="372" y="570"/>
                  <a:pt x="377" y="570"/>
                  <a:pt x="382" y="570"/>
                </a:cubicBezTo>
                <a:cubicBezTo>
                  <a:pt x="382" y="571"/>
                  <a:pt x="382" y="572"/>
                  <a:pt x="382" y="573"/>
                </a:cubicBezTo>
                <a:cubicBezTo>
                  <a:pt x="377" y="573"/>
                  <a:pt x="372" y="573"/>
                  <a:pt x="366" y="573"/>
                </a:cubicBezTo>
                <a:cubicBezTo>
                  <a:pt x="366" y="572"/>
                  <a:pt x="366" y="571"/>
                  <a:pt x="366" y="570"/>
                </a:cubicBezTo>
                <a:close/>
                <a:moveTo>
                  <a:pt x="389" y="0"/>
                </a:moveTo>
                <a:cubicBezTo>
                  <a:pt x="394" y="0"/>
                  <a:pt x="400" y="0"/>
                  <a:pt x="405" y="0"/>
                </a:cubicBezTo>
                <a:cubicBezTo>
                  <a:pt x="405" y="1"/>
                  <a:pt x="405" y="2"/>
                  <a:pt x="405" y="4"/>
                </a:cubicBezTo>
                <a:cubicBezTo>
                  <a:pt x="400" y="4"/>
                  <a:pt x="394" y="4"/>
                  <a:pt x="389" y="4"/>
                </a:cubicBezTo>
                <a:cubicBezTo>
                  <a:pt x="389" y="2"/>
                  <a:pt x="389" y="1"/>
                  <a:pt x="389" y="0"/>
                </a:cubicBezTo>
                <a:close/>
                <a:moveTo>
                  <a:pt x="389" y="57"/>
                </a:moveTo>
                <a:cubicBezTo>
                  <a:pt x="394" y="57"/>
                  <a:pt x="400" y="57"/>
                  <a:pt x="405" y="57"/>
                </a:cubicBezTo>
                <a:cubicBezTo>
                  <a:pt x="405" y="58"/>
                  <a:pt x="405" y="59"/>
                  <a:pt x="405" y="60"/>
                </a:cubicBezTo>
                <a:cubicBezTo>
                  <a:pt x="400" y="60"/>
                  <a:pt x="394" y="60"/>
                  <a:pt x="389" y="60"/>
                </a:cubicBezTo>
                <a:cubicBezTo>
                  <a:pt x="389" y="59"/>
                  <a:pt x="389" y="58"/>
                  <a:pt x="389" y="57"/>
                </a:cubicBezTo>
                <a:close/>
                <a:moveTo>
                  <a:pt x="389" y="114"/>
                </a:moveTo>
                <a:cubicBezTo>
                  <a:pt x="394" y="114"/>
                  <a:pt x="400" y="114"/>
                  <a:pt x="405" y="114"/>
                </a:cubicBezTo>
                <a:cubicBezTo>
                  <a:pt x="405" y="115"/>
                  <a:pt x="405" y="116"/>
                  <a:pt x="405" y="117"/>
                </a:cubicBezTo>
                <a:cubicBezTo>
                  <a:pt x="400" y="117"/>
                  <a:pt x="394" y="117"/>
                  <a:pt x="389" y="117"/>
                </a:cubicBezTo>
                <a:cubicBezTo>
                  <a:pt x="389" y="116"/>
                  <a:pt x="389" y="115"/>
                  <a:pt x="389" y="114"/>
                </a:cubicBezTo>
                <a:close/>
                <a:moveTo>
                  <a:pt x="389" y="171"/>
                </a:moveTo>
                <a:cubicBezTo>
                  <a:pt x="394" y="171"/>
                  <a:pt x="400" y="171"/>
                  <a:pt x="405" y="171"/>
                </a:cubicBezTo>
                <a:cubicBezTo>
                  <a:pt x="405" y="172"/>
                  <a:pt x="405" y="173"/>
                  <a:pt x="405" y="174"/>
                </a:cubicBezTo>
                <a:cubicBezTo>
                  <a:pt x="400" y="174"/>
                  <a:pt x="394" y="174"/>
                  <a:pt x="389" y="174"/>
                </a:cubicBezTo>
                <a:cubicBezTo>
                  <a:pt x="389" y="173"/>
                  <a:pt x="389" y="172"/>
                  <a:pt x="389" y="171"/>
                </a:cubicBezTo>
                <a:close/>
                <a:moveTo>
                  <a:pt x="389" y="228"/>
                </a:moveTo>
                <a:cubicBezTo>
                  <a:pt x="394" y="228"/>
                  <a:pt x="400" y="228"/>
                  <a:pt x="405" y="228"/>
                </a:cubicBezTo>
                <a:cubicBezTo>
                  <a:pt x="405" y="229"/>
                  <a:pt x="405" y="230"/>
                  <a:pt x="405" y="231"/>
                </a:cubicBezTo>
                <a:cubicBezTo>
                  <a:pt x="400" y="231"/>
                  <a:pt x="394" y="231"/>
                  <a:pt x="389" y="231"/>
                </a:cubicBezTo>
                <a:cubicBezTo>
                  <a:pt x="389" y="230"/>
                  <a:pt x="389" y="229"/>
                  <a:pt x="389" y="228"/>
                </a:cubicBezTo>
                <a:close/>
                <a:moveTo>
                  <a:pt x="389" y="285"/>
                </a:moveTo>
                <a:cubicBezTo>
                  <a:pt x="394" y="285"/>
                  <a:pt x="400" y="285"/>
                  <a:pt x="405" y="285"/>
                </a:cubicBezTo>
                <a:cubicBezTo>
                  <a:pt x="405" y="286"/>
                  <a:pt x="405" y="287"/>
                  <a:pt x="405" y="288"/>
                </a:cubicBezTo>
                <a:cubicBezTo>
                  <a:pt x="400" y="288"/>
                  <a:pt x="394" y="288"/>
                  <a:pt x="389" y="288"/>
                </a:cubicBezTo>
                <a:cubicBezTo>
                  <a:pt x="389" y="287"/>
                  <a:pt x="389" y="286"/>
                  <a:pt x="389" y="285"/>
                </a:cubicBezTo>
                <a:close/>
                <a:moveTo>
                  <a:pt x="389" y="342"/>
                </a:moveTo>
                <a:cubicBezTo>
                  <a:pt x="394" y="342"/>
                  <a:pt x="400" y="342"/>
                  <a:pt x="405" y="342"/>
                </a:cubicBezTo>
                <a:cubicBezTo>
                  <a:pt x="405" y="343"/>
                  <a:pt x="405" y="344"/>
                  <a:pt x="405" y="345"/>
                </a:cubicBezTo>
                <a:cubicBezTo>
                  <a:pt x="400" y="345"/>
                  <a:pt x="394" y="345"/>
                  <a:pt x="389" y="345"/>
                </a:cubicBezTo>
                <a:cubicBezTo>
                  <a:pt x="389" y="344"/>
                  <a:pt x="389" y="343"/>
                  <a:pt x="389" y="342"/>
                </a:cubicBezTo>
                <a:close/>
                <a:moveTo>
                  <a:pt x="389" y="399"/>
                </a:moveTo>
                <a:cubicBezTo>
                  <a:pt x="394" y="399"/>
                  <a:pt x="400" y="399"/>
                  <a:pt x="405" y="399"/>
                </a:cubicBezTo>
                <a:cubicBezTo>
                  <a:pt x="405" y="400"/>
                  <a:pt x="405" y="401"/>
                  <a:pt x="405" y="402"/>
                </a:cubicBezTo>
                <a:cubicBezTo>
                  <a:pt x="400" y="402"/>
                  <a:pt x="394" y="402"/>
                  <a:pt x="389" y="402"/>
                </a:cubicBezTo>
                <a:cubicBezTo>
                  <a:pt x="389" y="401"/>
                  <a:pt x="389" y="400"/>
                  <a:pt x="389" y="399"/>
                </a:cubicBezTo>
                <a:close/>
                <a:moveTo>
                  <a:pt x="389" y="459"/>
                </a:moveTo>
                <a:cubicBezTo>
                  <a:pt x="389" y="458"/>
                  <a:pt x="389" y="457"/>
                  <a:pt x="389" y="456"/>
                </a:cubicBezTo>
                <a:cubicBezTo>
                  <a:pt x="394" y="456"/>
                  <a:pt x="400" y="456"/>
                  <a:pt x="405" y="456"/>
                </a:cubicBezTo>
                <a:cubicBezTo>
                  <a:pt x="405" y="457"/>
                  <a:pt x="405" y="458"/>
                  <a:pt x="405" y="459"/>
                </a:cubicBezTo>
                <a:cubicBezTo>
                  <a:pt x="400" y="459"/>
                  <a:pt x="394" y="459"/>
                  <a:pt x="389" y="459"/>
                </a:cubicBezTo>
                <a:close/>
                <a:moveTo>
                  <a:pt x="389" y="513"/>
                </a:moveTo>
                <a:cubicBezTo>
                  <a:pt x="394" y="513"/>
                  <a:pt x="400" y="513"/>
                  <a:pt x="405" y="513"/>
                </a:cubicBezTo>
                <a:cubicBezTo>
                  <a:pt x="405" y="514"/>
                  <a:pt x="405" y="515"/>
                  <a:pt x="405" y="516"/>
                </a:cubicBezTo>
                <a:cubicBezTo>
                  <a:pt x="400" y="516"/>
                  <a:pt x="394" y="516"/>
                  <a:pt x="389" y="516"/>
                </a:cubicBezTo>
                <a:cubicBezTo>
                  <a:pt x="389" y="515"/>
                  <a:pt x="389" y="514"/>
                  <a:pt x="389" y="513"/>
                </a:cubicBezTo>
                <a:close/>
                <a:moveTo>
                  <a:pt x="389" y="570"/>
                </a:moveTo>
                <a:cubicBezTo>
                  <a:pt x="394" y="570"/>
                  <a:pt x="400" y="570"/>
                  <a:pt x="405" y="570"/>
                </a:cubicBezTo>
                <a:cubicBezTo>
                  <a:pt x="405" y="571"/>
                  <a:pt x="405" y="572"/>
                  <a:pt x="405" y="573"/>
                </a:cubicBezTo>
                <a:cubicBezTo>
                  <a:pt x="400" y="573"/>
                  <a:pt x="394" y="573"/>
                  <a:pt x="389" y="573"/>
                </a:cubicBezTo>
                <a:cubicBezTo>
                  <a:pt x="389" y="572"/>
                  <a:pt x="389" y="571"/>
                  <a:pt x="389" y="570"/>
                </a:cubicBezTo>
                <a:close/>
                <a:moveTo>
                  <a:pt x="412" y="0"/>
                </a:moveTo>
                <a:cubicBezTo>
                  <a:pt x="417" y="0"/>
                  <a:pt x="423" y="0"/>
                  <a:pt x="428" y="0"/>
                </a:cubicBezTo>
                <a:cubicBezTo>
                  <a:pt x="428" y="1"/>
                  <a:pt x="428" y="2"/>
                  <a:pt x="428" y="4"/>
                </a:cubicBezTo>
                <a:cubicBezTo>
                  <a:pt x="423" y="4"/>
                  <a:pt x="417" y="4"/>
                  <a:pt x="412" y="4"/>
                </a:cubicBezTo>
                <a:cubicBezTo>
                  <a:pt x="412" y="2"/>
                  <a:pt x="412" y="1"/>
                  <a:pt x="412" y="0"/>
                </a:cubicBezTo>
                <a:close/>
                <a:moveTo>
                  <a:pt x="412" y="57"/>
                </a:moveTo>
                <a:cubicBezTo>
                  <a:pt x="417" y="57"/>
                  <a:pt x="423" y="57"/>
                  <a:pt x="428" y="57"/>
                </a:cubicBezTo>
                <a:cubicBezTo>
                  <a:pt x="428" y="58"/>
                  <a:pt x="428" y="59"/>
                  <a:pt x="428" y="60"/>
                </a:cubicBezTo>
                <a:cubicBezTo>
                  <a:pt x="423" y="60"/>
                  <a:pt x="417" y="60"/>
                  <a:pt x="412" y="60"/>
                </a:cubicBezTo>
                <a:cubicBezTo>
                  <a:pt x="412" y="59"/>
                  <a:pt x="412" y="58"/>
                  <a:pt x="412" y="57"/>
                </a:cubicBezTo>
                <a:close/>
                <a:moveTo>
                  <a:pt x="412" y="114"/>
                </a:moveTo>
                <a:cubicBezTo>
                  <a:pt x="417" y="114"/>
                  <a:pt x="423" y="114"/>
                  <a:pt x="428" y="114"/>
                </a:cubicBezTo>
                <a:cubicBezTo>
                  <a:pt x="428" y="115"/>
                  <a:pt x="428" y="116"/>
                  <a:pt x="428" y="117"/>
                </a:cubicBezTo>
                <a:cubicBezTo>
                  <a:pt x="423" y="117"/>
                  <a:pt x="417" y="117"/>
                  <a:pt x="412" y="117"/>
                </a:cubicBezTo>
                <a:cubicBezTo>
                  <a:pt x="412" y="116"/>
                  <a:pt x="412" y="115"/>
                  <a:pt x="412" y="114"/>
                </a:cubicBezTo>
                <a:close/>
                <a:moveTo>
                  <a:pt x="412" y="171"/>
                </a:moveTo>
                <a:cubicBezTo>
                  <a:pt x="417" y="171"/>
                  <a:pt x="423" y="171"/>
                  <a:pt x="428" y="171"/>
                </a:cubicBezTo>
                <a:cubicBezTo>
                  <a:pt x="428" y="172"/>
                  <a:pt x="428" y="173"/>
                  <a:pt x="428" y="174"/>
                </a:cubicBezTo>
                <a:cubicBezTo>
                  <a:pt x="423" y="174"/>
                  <a:pt x="417" y="174"/>
                  <a:pt x="412" y="174"/>
                </a:cubicBezTo>
                <a:cubicBezTo>
                  <a:pt x="412" y="173"/>
                  <a:pt x="412" y="172"/>
                  <a:pt x="412" y="171"/>
                </a:cubicBezTo>
                <a:close/>
                <a:moveTo>
                  <a:pt x="412" y="228"/>
                </a:moveTo>
                <a:cubicBezTo>
                  <a:pt x="417" y="228"/>
                  <a:pt x="423" y="228"/>
                  <a:pt x="428" y="228"/>
                </a:cubicBezTo>
                <a:cubicBezTo>
                  <a:pt x="428" y="229"/>
                  <a:pt x="428" y="230"/>
                  <a:pt x="428" y="231"/>
                </a:cubicBezTo>
                <a:cubicBezTo>
                  <a:pt x="423" y="231"/>
                  <a:pt x="417" y="231"/>
                  <a:pt x="412" y="231"/>
                </a:cubicBezTo>
                <a:cubicBezTo>
                  <a:pt x="412" y="230"/>
                  <a:pt x="412" y="229"/>
                  <a:pt x="412" y="228"/>
                </a:cubicBezTo>
                <a:close/>
                <a:moveTo>
                  <a:pt x="412" y="285"/>
                </a:moveTo>
                <a:cubicBezTo>
                  <a:pt x="417" y="285"/>
                  <a:pt x="423" y="285"/>
                  <a:pt x="428" y="285"/>
                </a:cubicBezTo>
                <a:cubicBezTo>
                  <a:pt x="428" y="286"/>
                  <a:pt x="428" y="287"/>
                  <a:pt x="428" y="288"/>
                </a:cubicBezTo>
                <a:cubicBezTo>
                  <a:pt x="423" y="288"/>
                  <a:pt x="417" y="288"/>
                  <a:pt x="412" y="288"/>
                </a:cubicBezTo>
                <a:cubicBezTo>
                  <a:pt x="412" y="287"/>
                  <a:pt x="412" y="286"/>
                  <a:pt x="412" y="285"/>
                </a:cubicBezTo>
                <a:close/>
                <a:moveTo>
                  <a:pt x="412" y="342"/>
                </a:moveTo>
                <a:cubicBezTo>
                  <a:pt x="417" y="342"/>
                  <a:pt x="423" y="342"/>
                  <a:pt x="428" y="342"/>
                </a:cubicBezTo>
                <a:cubicBezTo>
                  <a:pt x="428" y="343"/>
                  <a:pt x="428" y="344"/>
                  <a:pt x="428" y="345"/>
                </a:cubicBezTo>
                <a:cubicBezTo>
                  <a:pt x="423" y="345"/>
                  <a:pt x="417" y="345"/>
                  <a:pt x="412" y="345"/>
                </a:cubicBezTo>
                <a:cubicBezTo>
                  <a:pt x="412" y="344"/>
                  <a:pt x="412" y="343"/>
                  <a:pt x="412" y="342"/>
                </a:cubicBezTo>
                <a:close/>
                <a:moveTo>
                  <a:pt x="412" y="399"/>
                </a:moveTo>
                <a:cubicBezTo>
                  <a:pt x="417" y="399"/>
                  <a:pt x="423" y="399"/>
                  <a:pt x="428" y="399"/>
                </a:cubicBezTo>
                <a:cubicBezTo>
                  <a:pt x="428" y="400"/>
                  <a:pt x="428" y="401"/>
                  <a:pt x="428" y="402"/>
                </a:cubicBezTo>
                <a:cubicBezTo>
                  <a:pt x="423" y="402"/>
                  <a:pt x="417" y="402"/>
                  <a:pt x="412" y="402"/>
                </a:cubicBezTo>
                <a:cubicBezTo>
                  <a:pt x="412" y="401"/>
                  <a:pt x="412" y="400"/>
                  <a:pt x="412" y="399"/>
                </a:cubicBezTo>
                <a:close/>
                <a:moveTo>
                  <a:pt x="412" y="459"/>
                </a:moveTo>
                <a:cubicBezTo>
                  <a:pt x="412" y="458"/>
                  <a:pt x="412" y="457"/>
                  <a:pt x="412" y="456"/>
                </a:cubicBezTo>
                <a:cubicBezTo>
                  <a:pt x="417" y="456"/>
                  <a:pt x="423" y="456"/>
                  <a:pt x="428" y="456"/>
                </a:cubicBezTo>
                <a:cubicBezTo>
                  <a:pt x="428" y="457"/>
                  <a:pt x="428" y="458"/>
                  <a:pt x="428" y="459"/>
                </a:cubicBezTo>
                <a:cubicBezTo>
                  <a:pt x="423" y="459"/>
                  <a:pt x="417" y="459"/>
                  <a:pt x="412" y="459"/>
                </a:cubicBezTo>
                <a:close/>
                <a:moveTo>
                  <a:pt x="412" y="513"/>
                </a:moveTo>
                <a:cubicBezTo>
                  <a:pt x="417" y="513"/>
                  <a:pt x="423" y="513"/>
                  <a:pt x="428" y="513"/>
                </a:cubicBezTo>
                <a:cubicBezTo>
                  <a:pt x="428" y="514"/>
                  <a:pt x="428" y="515"/>
                  <a:pt x="428" y="516"/>
                </a:cubicBezTo>
                <a:cubicBezTo>
                  <a:pt x="423" y="516"/>
                  <a:pt x="417" y="516"/>
                  <a:pt x="412" y="516"/>
                </a:cubicBezTo>
                <a:cubicBezTo>
                  <a:pt x="412" y="515"/>
                  <a:pt x="412" y="514"/>
                  <a:pt x="412" y="513"/>
                </a:cubicBezTo>
                <a:close/>
                <a:moveTo>
                  <a:pt x="412" y="570"/>
                </a:moveTo>
                <a:cubicBezTo>
                  <a:pt x="417" y="570"/>
                  <a:pt x="423" y="570"/>
                  <a:pt x="428" y="570"/>
                </a:cubicBezTo>
                <a:cubicBezTo>
                  <a:pt x="428" y="571"/>
                  <a:pt x="428" y="572"/>
                  <a:pt x="428" y="573"/>
                </a:cubicBezTo>
                <a:cubicBezTo>
                  <a:pt x="423" y="573"/>
                  <a:pt x="417" y="573"/>
                  <a:pt x="412" y="573"/>
                </a:cubicBezTo>
                <a:cubicBezTo>
                  <a:pt x="412" y="572"/>
                  <a:pt x="412" y="571"/>
                  <a:pt x="412" y="570"/>
                </a:cubicBezTo>
                <a:close/>
                <a:moveTo>
                  <a:pt x="435" y="0"/>
                </a:moveTo>
                <a:cubicBezTo>
                  <a:pt x="440" y="0"/>
                  <a:pt x="446" y="0"/>
                  <a:pt x="451" y="0"/>
                </a:cubicBezTo>
                <a:cubicBezTo>
                  <a:pt x="451" y="1"/>
                  <a:pt x="451" y="2"/>
                  <a:pt x="451" y="4"/>
                </a:cubicBezTo>
                <a:cubicBezTo>
                  <a:pt x="446" y="4"/>
                  <a:pt x="440" y="4"/>
                  <a:pt x="435" y="4"/>
                </a:cubicBezTo>
                <a:cubicBezTo>
                  <a:pt x="435" y="2"/>
                  <a:pt x="435" y="1"/>
                  <a:pt x="435" y="0"/>
                </a:cubicBezTo>
                <a:close/>
                <a:moveTo>
                  <a:pt x="435" y="57"/>
                </a:moveTo>
                <a:cubicBezTo>
                  <a:pt x="440" y="57"/>
                  <a:pt x="446" y="57"/>
                  <a:pt x="451" y="57"/>
                </a:cubicBezTo>
                <a:cubicBezTo>
                  <a:pt x="451" y="58"/>
                  <a:pt x="451" y="59"/>
                  <a:pt x="451" y="60"/>
                </a:cubicBezTo>
                <a:cubicBezTo>
                  <a:pt x="446" y="60"/>
                  <a:pt x="440" y="60"/>
                  <a:pt x="435" y="60"/>
                </a:cubicBezTo>
                <a:cubicBezTo>
                  <a:pt x="435" y="59"/>
                  <a:pt x="435" y="58"/>
                  <a:pt x="435" y="57"/>
                </a:cubicBezTo>
                <a:close/>
                <a:moveTo>
                  <a:pt x="435" y="114"/>
                </a:moveTo>
                <a:cubicBezTo>
                  <a:pt x="440" y="114"/>
                  <a:pt x="446" y="114"/>
                  <a:pt x="451" y="114"/>
                </a:cubicBezTo>
                <a:cubicBezTo>
                  <a:pt x="451" y="115"/>
                  <a:pt x="451" y="116"/>
                  <a:pt x="451" y="117"/>
                </a:cubicBezTo>
                <a:cubicBezTo>
                  <a:pt x="446" y="117"/>
                  <a:pt x="440" y="117"/>
                  <a:pt x="435" y="117"/>
                </a:cubicBezTo>
                <a:cubicBezTo>
                  <a:pt x="435" y="116"/>
                  <a:pt x="435" y="115"/>
                  <a:pt x="435" y="114"/>
                </a:cubicBezTo>
                <a:close/>
                <a:moveTo>
                  <a:pt x="435" y="171"/>
                </a:moveTo>
                <a:cubicBezTo>
                  <a:pt x="440" y="171"/>
                  <a:pt x="446" y="171"/>
                  <a:pt x="451" y="171"/>
                </a:cubicBezTo>
                <a:cubicBezTo>
                  <a:pt x="451" y="172"/>
                  <a:pt x="451" y="173"/>
                  <a:pt x="451" y="174"/>
                </a:cubicBezTo>
                <a:cubicBezTo>
                  <a:pt x="446" y="174"/>
                  <a:pt x="440" y="174"/>
                  <a:pt x="435" y="174"/>
                </a:cubicBezTo>
                <a:cubicBezTo>
                  <a:pt x="435" y="173"/>
                  <a:pt x="435" y="172"/>
                  <a:pt x="435" y="171"/>
                </a:cubicBezTo>
                <a:close/>
                <a:moveTo>
                  <a:pt x="435" y="228"/>
                </a:moveTo>
                <a:cubicBezTo>
                  <a:pt x="440" y="228"/>
                  <a:pt x="446" y="228"/>
                  <a:pt x="451" y="228"/>
                </a:cubicBezTo>
                <a:cubicBezTo>
                  <a:pt x="451" y="229"/>
                  <a:pt x="451" y="230"/>
                  <a:pt x="451" y="231"/>
                </a:cubicBezTo>
                <a:cubicBezTo>
                  <a:pt x="446" y="231"/>
                  <a:pt x="440" y="231"/>
                  <a:pt x="435" y="231"/>
                </a:cubicBezTo>
                <a:cubicBezTo>
                  <a:pt x="435" y="230"/>
                  <a:pt x="435" y="229"/>
                  <a:pt x="435" y="228"/>
                </a:cubicBezTo>
                <a:close/>
                <a:moveTo>
                  <a:pt x="435" y="285"/>
                </a:moveTo>
                <a:cubicBezTo>
                  <a:pt x="440" y="285"/>
                  <a:pt x="446" y="285"/>
                  <a:pt x="451" y="285"/>
                </a:cubicBezTo>
                <a:cubicBezTo>
                  <a:pt x="451" y="286"/>
                  <a:pt x="451" y="287"/>
                  <a:pt x="451" y="288"/>
                </a:cubicBezTo>
                <a:cubicBezTo>
                  <a:pt x="446" y="288"/>
                  <a:pt x="440" y="288"/>
                  <a:pt x="435" y="288"/>
                </a:cubicBezTo>
                <a:cubicBezTo>
                  <a:pt x="435" y="287"/>
                  <a:pt x="435" y="286"/>
                  <a:pt x="435" y="285"/>
                </a:cubicBezTo>
                <a:close/>
                <a:moveTo>
                  <a:pt x="435" y="342"/>
                </a:moveTo>
                <a:cubicBezTo>
                  <a:pt x="440" y="342"/>
                  <a:pt x="446" y="342"/>
                  <a:pt x="451" y="342"/>
                </a:cubicBezTo>
                <a:cubicBezTo>
                  <a:pt x="451" y="343"/>
                  <a:pt x="451" y="344"/>
                  <a:pt x="451" y="345"/>
                </a:cubicBezTo>
                <a:cubicBezTo>
                  <a:pt x="446" y="345"/>
                  <a:pt x="440" y="345"/>
                  <a:pt x="435" y="345"/>
                </a:cubicBezTo>
                <a:cubicBezTo>
                  <a:pt x="435" y="344"/>
                  <a:pt x="435" y="343"/>
                  <a:pt x="435" y="342"/>
                </a:cubicBezTo>
                <a:close/>
                <a:moveTo>
                  <a:pt x="435" y="399"/>
                </a:moveTo>
                <a:cubicBezTo>
                  <a:pt x="440" y="399"/>
                  <a:pt x="446" y="399"/>
                  <a:pt x="451" y="399"/>
                </a:cubicBezTo>
                <a:cubicBezTo>
                  <a:pt x="451" y="400"/>
                  <a:pt x="451" y="401"/>
                  <a:pt x="451" y="402"/>
                </a:cubicBezTo>
                <a:cubicBezTo>
                  <a:pt x="446" y="402"/>
                  <a:pt x="440" y="402"/>
                  <a:pt x="435" y="402"/>
                </a:cubicBezTo>
                <a:cubicBezTo>
                  <a:pt x="435" y="401"/>
                  <a:pt x="435" y="400"/>
                  <a:pt x="435" y="399"/>
                </a:cubicBezTo>
                <a:close/>
                <a:moveTo>
                  <a:pt x="435" y="459"/>
                </a:moveTo>
                <a:cubicBezTo>
                  <a:pt x="435" y="458"/>
                  <a:pt x="435" y="457"/>
                  <a:pt x="435" y="456"/>
                </a:cubicBezTo>
                <a:cubicBezTo>
                  <a:pt x="440" y="456"/>
                  <a:pt x="446" y="456"/>
                  <a:pt x="451" y="456"/>
                </a:cubicBezTo>
                <a:cubicBezTo>
                  <a:pt x="451" y="457"/>
                  <a:pt x="451" y="458"/>
                  <a:pt x="451" y="459"/>
                </a:cubicBezTo>
                <a:cubicBezTo>
                  <a:pt x="446" y="459"/>
                  <a:pt x="440" y="459"/>
                  <a:pt x="435" y="459"/>
                </a:cubicBezTo>
                <a:close/>
                <a:moveTo>
                  <a:pt x="435" y="513"/>
                </a:moveTo>
                <a:cubicBezTo>
                  <a:pt x="440" y="513"/>
                  <a:pt x="446" y="513"/>
                  <a:pt x="451" y="513"/>
                </a:cubicBezTo>
                <a:cubicBezTo>
                  <a:pt x="451" y="514"/>
                  <a:pt x="451" y="515"/>
                  <a:pt x="451" y="516"/>
                </a:cubicBezTo>
                <a:cubicBezTo>
                  <a:pt x="446" y="516"/>
                  <a:pt x="440" y="516"/>
                  <a:pt x="435" y="516"/>
                </a:cubicBezTo>
                <a:cubicBezTo>
                  <a:pt x="435" y="515"/>
                  <a:pt x="435" y="514"/>
                  <a:pt x="435" y="513"/>
                </a:cubicBezTo>
                <a:close/>
                <a:moveTo>
                  <a:pt x="435" y="570"/>
                </a:moveTo>
                <a:cubicBezTo>
                  <a:pt x="440" y="570"/>
                  <a:pt x="446" y="570"/>
                  <a:pt x="451" y="570"/>
                </a:cubicBezTo>
                <a:cubicBezTo>
                  <a:pt x="451" y="571"/>
                  <a:pt x="451" y="572"/>
                  <a:pt x="451" y="573"/>
                </a:cubicBezTo>
                <a:cubicBezTo>
                  <a:pt x="446" y="573"/>
                  <a:pt x="440" y="573"/>
                  <a:pt x="435" y="573"/>
                </a:cubicBezTo>
                <a:cubicBezTo>
                  <a:pt x="435" y="572"/>
                  <a:pt x="435" y="571"/>
                  <a:pt x="435" y="570"/>
                </a:cubicBezTo>
                <a:close/>
                <a:moveTo>
                  <a:pt x="458" y="0"/>
                </a:moveTo>
                <a:cubicBezTo>
                  <a:pt x="463" y="0"/>
                  <a:pt x="469" y="0"/>
                  <a:pt x="474" y="0"/>
                </a:cubicBezTo>
                <a:cubicBezTo>
                  <a:pt x="474" y="1"/>
                  <a:pt x="474" y="2"/>
                  <a:pt x="474" y="4"/>
                </a:cubicBezTo>
                <a:cubicBezTo>
                  <a:pt x="469" y="4"/>
                  <a:pt x="463" y="4"/>
                  <a:pt x="458" y="4"/>
                </a:cubicBezTo>
                <a:cubicBezTo>
                  <a:pt x="458" y="2"/>
                  <a:pt x="458" y="1"/>
                  <a:pt x="458" y="0"/>
                </a:cubicBezTo>
                <a:close/>
                <a:moveTo>
                  <a:pt x="458" y="57"/>
                </a:moveTo>
                <a:cubicBezTo>
                  <a:pt x="463" y="57"/>
                  <a:pt x="469" y="57"/>
                  <a:pt x="474" y="57"/>
                </a:cubicBezTo>
                <a:cubicBezTo>
                  <a:pt x="474" y="58"/>
                  <a:pt x="474" y="59"/>
                  <a:pt x="474" y="60"/>
                </a:cubicBezTo>
                <a:cubicBezTo>
                  <a:pt x="469" y="60"/>
                  <a:pt x="463" y="60"/>
                  <a:pt x="458" y="60"/>
                </a:cubicBezTo>
                <a:cubicBezTo>
                  <a:pt x="458" y="59"/>
                  <a:pt x="458" y="58"/>
                  <a:pt x="458" y="57"/>
                </a:cubicBezTo>
                <a:close/>
                <a:moveTo>
                  <a:pt x="458" y="114"/>
                </a:moveTo>
                <a:cubicBezTo>
                  <a:pt x="463" y="114"/>
                  <a:pt x="469" y="114"/>
                  <a:pt x="474" y="114"/>
                </a:cubicBezTo>
                <a:cubicBezTo>
                  <a:pt x="474" y="115"/>
                  <a:pt x="474" y="116"/>
                  <a:pt x="474" y="117"/>
                </a:cubicBezTo>
                <a:cubicBezTo>
                  <a:pt x="469" y="117"/>
                  <a:pt x="463" y="117"/>
                  <a:pt x="458" y="117"/>
                </a:cubicBezTo>
                <a:cubicBezTo>
                  <a:pt x="458" y="116"/>
                  <a:pt x="458" y="115"/>
                  <a:pt x="458" y="114"/>
                </a:cubicBezTo>
                <a:close/>
                <a:moveTo>
                  <a:pt x="458" y="171"/>
                </a:moveTo>
                <a:cubicBezTo>
                  <a:pt x="463" y="171"/>
                  <a:pt x="469" y="171"/>
                  <a:pt x="474" y="171"/>
                </a:cubicBezTo>
                <a:cubicBezTo>
                  <a:pt x="474" y="172"/>
                  <a:pt x="474" y="173"/>
                  <a:pt x="474" y="174"/>
                </a:cubicBezTo>
                <a:cubicBezTo>
                  <a:pt x="469" y="174"/>
                  <a:pt x="463" y="174"/>
                  <a:pt x="458" y="174"/>
                </a:cubicBezTo>
                <a:cubicBezTo>
                  <a:pt x="458" y="173"/>
                  <a:pt x="458" y="172"/>
                  <a:pt x="458" y="171"/>
                </a:cubicBezTo>
                <a:close/>
                <a:moveTo>
                  <a:pt x="458" y="228"/>
                </a:moveTo>
                <a:cubicBezTo>
                  <a:pt x="463" y="228"/>
                  <a:pt x="469" y="228"/>
                  <a:pt x="474" y="228"/>
                </a:cubicBezTo>
                <a:cubicBezTo>
                  <a:pt x="474" y="229"/>
                  <a:pt x="474" y="230"/>
                  <a:pt x="474" y="231"/>
                </a:cubicBezTo>
                <a:cubicBezTo>
                  <a:pt x="469" y="231"/>
                  <a:pt x="463" y="231"/>
                  <a:pt x="458" y="231"/>
                </a:cubicBezTo>
                <a:cubicBezTo>
                  <a:pt x="458" y="230"/>
                  <a:pt x="458" y="229"/>
                  <a:pt x="458" y="228"/>
                </a:cubicBezTo>
                <a:close/>
                <a:moveTo>
                  <a:pt x="458" y="285"/>
                </a:moveTo>
                <a:cubicBezTo>
                  <a:pt x="463" y="285"/>
                  <a:pt x="469" y="285"/>
                  <a:pt x="474" y="285"/>
                </a:cubicBezTo>
                <a:cubicBezTo>
                  <a:pt x="474" y="286"/>
                  <a:pt x="474" y="287"/>
                  <a:pt x="474" y="288"/>
                </a:cubicBezTo>
                <a:cubicBezTo>
                  <a:pt x="469" y="288"/>
                  <a:pt x="463" y="288"/>
                  <a:pt x="458" y="288"/>
                </a:cubicBezTo>
                <a:cubicBezTo>
                  <a:pt x="458" y="287"/>
                  <a:pt x="458" y="286"/>
                  <a:pt x="458" y="285"/>
                </a:cubicBezTo>
                <a:close/>
                <a:moveTo>
                  <a:pt x="458" y="342"/>
                </a:moveTo>
                <a:cubicBezTo>
                  <a:pt x="463" y="342"/>
                  <a:pt x="469" y="342"/>
                  <a:pt x="474" y="342"/>
                </a:cubicBezTo>
                <a:cubicBezTo>
                  <a:pt x="474" y="343"/>
                  <a:pt x="474" y="344"/>
                  <a:pt x="474" y="345"/>
                </a:cubicBezTo>
                <a:cubicBezTo>
                  <a:pt x="469" y="345"/>
                  <a:pt x="463" y="345"/>
                  <a:pt x="458" y="345"/>
                </a:cubicBezTo>
                <a:cubicBezTo>
                  <a:pt x="458" y="344"/>
                  <a:pt x="458" y="343"/>
                  <a:pt x="458" y="342"/>
                </a:cubicBezTo>
                <a:close/>
                <a:moveTo>
                  <a:pt x="458" y="399"/>
                </a:moveTo>
                <a:cubicBezTo>
                  <a:pt x="463" y="399"/>
                  <a:pt x="469" y="399"/>
                  <a:pt x="474" y="399"/>
                </a:cubicBezTo>
                <a:cubicBezTo>
                  <a:pt x="474" y="400"/>
                  <a:pt x="474" y="401"/>
                  <a:pt x="474" y="402"/>
                </a:cubicBezTo>
                <a:cubicBezTo>
                  <a:pt x="469" y="402"/>
                  <a:pt x="463" y="402"/>
                  <a:pt x="458" y="402"/>
                </a:cubicBezTo>
                <a:cubicBezTo>
                  <a:pt x="458" y="401"/>
                  <a:pt x="458" y="400"/>
                  <a:pt x="458" y="399"/>
                </a:cubicBezTo>
                <a:close/>
                <a:moveTo>
                  <a:pt x="458" y="459"/>
                </a:moveTo>
                <a:cubicBezTo>
                  <a:pt x="458" y="458"/>
                  <a:pt x="458" y="457"/>
                  <a:pt x="458" y="456"/>
                </a:cubicBezTo>
                <a:cubicBezTo>
                  <a:pt x="463" y="456"/>
                  <a:pt x="469" y="456"/>
                  <a:pt x="474" y="456"/>
                </a:cubicBezTo>
                <a:cubicBezTo>
                  <a:pt x="474" y="457"/>
                  <a:pt x="474" y="458"/>
                  <a:pt x="474" y="459"/>
                </a:cubicBezTo>
                <a:cubicBezTo>
                  <a:pt x="469" y="459"/>
                  <a:pt x="463" y="459"/>
                  <a:pt x="458" y="459"/>
                </a:cubicBezTo>
                <a:close/>
                <a:moveTo>
                  <a:pt x="458" y="513"/>
                </a:moveTo>
                <a:cubicBezTo>
                  <a:pt x="463" y="513"/>
                  <a:pt x="469" y="513"/>
                  <a:pt x="474" y="513"/>
                </a:cubicBezTo>
                <a:cubicBezTo>
                  <a:pt x="474" y="514"/>
                  <a:pt x="474" y="515"/>
                  <a:pt x="474" y="516"/>
                </a:cubicBezTo>
                <a:cubicBezTo>
                  <a:pt x="469" y="516"/>
                  <a:pt x="463" y="516"/>
                  <a:pt x="458" y="516"/>
                </a:cubicBezTo>
                <a:cubicBezTo>
                  <a:pt x="458" y="515"/>
                  <a:pt x="458" y="514"/>
                  <a:pt x="458" y="513"/>
                </a:cubicBezTo>
                <a:close/>
                <a:moveTo>
                  <a:pt x="458" y="570"/>
                </a:moveTo>
                <a:cubicBezTo>
                  <a:pt x="463" y="570"/>
                  <a:pt x="469" y="570"/>
                  <a:pt x="474" y="570"/>
                </a:cubicBezTo>
                <a:cubicBezTo>
                  <a:pt x="474" y="571"/>
                  <a:pt x="474" y="572"/>
                  <a:pt x="474" y="573"/>
                </a:cubicBezTo>
                <a:cubicBezTo>
                  <a:pt x="469" y="573"/>
                  <a:pt x="463" y="573"/>
                  <a:pt x="458" y="573"/>
                </a:cubicBezTo>
                <a:cubicBezTo>
                  <a:pt x="458" y="572"/>
                  <a:pt x="458" y="571"/>
                  <a:pt x="458" y="570"/>
                </a:cubicBezTo>
                <a:close/>
                <a:moveTo>
                  <a:pt x="481" y="0"/>
                </a:moveTo>
                <a:cubicBezTo>
                  <a:pt x="486" y="0"/>
                  <a:pt x="491" y="0"/>
                  <a:pt x="497" y="0"/>
                </a:cubicBezTo>
                <a:cubicBezTo>
                  <a:pt x="497" y="1"/>
                  <a:pt x="497" y="2"/>
                  <a:pt x="497" y="4"/>
                </a:cubicBezTo>
                <a:cubicBezTo>
                  <a:pt x="491" y="4"/>
                  <a:pt x="486" y="4"/>
                  <a:pt x="481" y="4"/>
                </a:cubicBezTo>
                <a:cubicBezTo>
                  <a:pt x="481" y="2"/>
                  <a:pt x="481" y="1"/>
                  <a:pt x="481" y="0"/>
                </a:cubicBezTo>
                <a:close/>
                <a:moveTo>
                  <a:pt x="481" y="57"/>
                </a:moveTo>
                <a:cubicBezTo>
                  <a:pt x="486" y="57"/>
                  <a:pt x="491" y="57"/>
                  <a:pt x="497" y="57"/>
                </a:cubicBezTo>
                <a:cubicBezTo>
                  <a:pt x="497" y="58"/>
                  <a:pt x="497" y="59"/>
                  <a:pt x="497" y="60"/>
                </a:cubicBezTo>
                <a:cubicBezTo>
                  <a:pt x="491" y="60"/>
                  <a:pt x="486" y="60"/>
                  <a:pt x="481" y="60"/>
                </a:cubicBezTo>
                <a:cubicBezTo>
                  <a:pt x="481" y="59"/>
                  <a:pt x="481" y="58"/>
                  <a:pt x="481" y="57"/>
                </a:cubicBezTo>
                <a:close/>
                <a:moveTo>
                  <a:pt x="481" y="114"/>
                </a:moveTo>
                <a:cubicBezTo>
                  <a:pt x="486" y="114"/>
                  <a:pt x="491" y="114"/>
                  <a:pt x="497" y="114"/>
                </a:cubicBezTo>
                <a:cubicBezTo>
                  <a:pt x="497" y="115"/>
                  <a:pt x="497" y="116"/>
                  <a:pt x="497" y="117"/>
                </a:cubicBezTo>
                <a:cubicBezTo>
                  <a:pt x="491" y="117"/>
                  <a:pt x="486" y="117"/>
                  <a:pt x="481" y="117"/>
                </a:cubicBezTo>
                <a:cubicBezTo>
                  <a:pt x="481" y="116"/>
                  <a:pt x="481" y="115"/>
                  <a:pt x="481" y="114"/>
                </a:cubicBezTo>
                <a:close/>
                <a:moveTo>
                  <a:pt x="481" y="171"/>
                </a:moveTo>
                <a:cubicBezTo>
                  <a:pt x="486" y="171"/>
                  <a:pt x="491" y="171"/>
                  <a:pt x="497" y="171"/>
                </a:cubicBezTo>
                <a:cubicBezTo>
                  <a:pt x="497" y="172"/>
                  <a:pt x="497" y="173"/>
                  <a:pt x="497" y="174"/>
                </a:cubicBezTo>
                <a:cubicBezTo>
                  <a:pt x="491" y="174"/>
                  <a:pt x="486" y="174"/>
                  <a:pt x="481" y="174"/>
                </a:cubicBezTo>
                <a:cubicBezTo>
                  <a:pt x="481" y="173"/>
                  <a:pt x="481" y="172"/>
                  <a:pt x="481" y="171"/>
                </a:cubicBezTo>
                <a:close/>
                <a:moveTo>
                  <a:pt x="481" y="228"/>
                </a:moveTo>
                <a:cubicBezTo>
                  <a:pt x="486" y="228"/>
                  <a:pt x="491" y="228"/>
                  <a:pt x="497" y="228"/>
                </a:cubicBezTo>
                <a:cubicBezTo>
                  <a:pt x="497" y="229"/>
                  <a:pt x="497" y="230"/>
                  <a:pt x="497" y="231"/>
                </a:cubicBezTo>
                <a:cubicBezTo>
                  <a:pt x="491" y="231"/>
                  <a:pt x="486" y="231"/>
                  <a:pt x="481" y="231"/>
                </a:cubicBezTo>
                <a:cubicBezTo>
                  <a:pt x="481" y="230"/>
                  <a:pt x="481" y="229"/>
                  <a:pt x="481" y="228"/>
                </a:cubicBezTo>
                <a:close/>
                <a:moveTo>
                  <a:pt x="481" y="285"/>
                </a:moveTo>
                <a:cubicBezTo>
                  <a:pt x="486" y="285"/>
                  <a:pt x="491" y="285"/>
                  <a:pt x="497" y="285"/>
                </a:cubicBezTo>
                <a:cubicBezTo>
                  <a:pt x="497" y="286"/>
                  <a:pt x="497" y="287"/>
                  <a:pt x="497" y="288"/>
                </a:cubicBezTo>
                <a:cubicBezTo>
                  <a:pt x="491" y="288"/>
                  <a:pt x="486" y="288"/>
                  <a:pt x="481" y="288"/>
                </a:cubicBezTo>
                <a:cubicBezTo>
                  <a:pt x="481" y="287"/>
                  <a:pt x="481" y="286"/>
                  <a:pt x="481" y="285"/>
                </a:cubicBezTo>
                <a:close/>
                <a:moveTo>
                  <a:pt x="481" y="342"/>
                </a:moveTo>
                <a:cubicBezTo>
                  <a:pt x="486" y="342"/>
                  <a:pt x="491" y="342"/>
                  <a:pt x="497" y="342"/>
                </a:cubicBezTo>
                <a:cubicBezTo>
                  <a:pt x="497" y="343"/>
                  <a:pt x="497" y="344"/>
                  <a:pt x="497" y="345"/>
                </a:cubicBezTo>
                <a:cubicBezTo>
                  <a:pt x="491" y="345"/>
                  <a:pt x="486" y="345"/>
                  <a:pt x="481" y="345"/>
                </a:cubicBezTo>
                <a:cubicBezTo>
                  <a:pt x="481" y="344"/>
                  <a:pt x="481" y="343"/>
                  <a:pt x="481" y="342"/>
                </a:cubicBezTo>
                <a:close/>
                <a:moveTo>
                  <a:pt x="481" y="399"/>
                </a:moveTo>
                <a:cubicBezTo>
                  <a:pt x="486" y="399"/>
                  <a:pt x="491" y="399"/>
                  <a:pt x="497" y="399"/>
                </a:cubicBezTo>
                <a:cubicBezTo>
                  <a:pt x="497" y="400"/>
                  <a:pt x="497" y="401"/>
                  <a:pt x="497" y="402"/>
                </a:cubicBezTo>
                <a:cubicBezTo>
                  <a:pt x="491" y="402"/>
                  <a:pt x="486" y="402"/>
                  <a:pt x="481" y="402"/>
                </a:cubicBezTo>
                <a:cubicBezTo>
                  <a:pt x="481" y="401"/>
                  <a:pt x="481" y="400"/>
                  <a:pt x="481" y="399"/>
                </a:cubicBezTo>
                <a:close/>
                <a:moveTo>
                  <a:pt x="481" y="459"/>
                </a:moveTo>
                <a:cubicBezTo>
                  <a:pt x="481" y="458"/>
                  <a:pt x="481" y="457"/>
                  <a:pt x="481" y="456"/>
                </a:cubicBezTo>
                <a:cubicBezTo>
                  <a:pt x="486" y="456"/>
                  <a:pt x="491" y="456"/>
                  <a:pt x="497" y="456"/>
                </a:cubicBezTo>
                <a:cubicBezTo>
                  <a:pt x="497" y="457"/>
                  <a:pt x="497" y="458"/>
                  <a:pt x="497" y="459"/>
                </a:cubicBezTo>
                <a:cubicBezTo>
                  <a:pt x="491" y="459"/>
                  <a:pt x="486" y="459"/>
                  <a:pt x="481" y="459"/>
                </a:cubicBezTo>
                <a:close/>
                <a:moveTo>
                  <a:pt x="481" y="513"/>
                </a:moveTo>
                <a:cubicBezTo>
                  <a:pt x="486" y="513"/>
                  <a:pt x="491" y="513"/>
                  <a:pt x="497" y="513"/>
                </a:cubicBezTo>
                <a:cubicBezTo>
                  <a:pt x="497" y="514"/>
                  <a:pt x="497" y="515"/>
                  <a:pt x="497" y="516"/>
                </a:cubicBezTo>
                <a:cubicBezTo>
                  <a:pt x="491" y="516"/>
                  <a:pt x="486" y="516"/>
                  <a:pt x="481" y="516"/>
                </a:cubicBezTo>
                <a:cubicBezTo>
                  <a:pt x="481" y="515"/>
                  <a:pt x="481" y="514"/>
                  <a:pt x="481" y="513"/>
                </a:cubicBezTo>
                <a:close/>
                <a:moveTo>
                  <a:pt x="481" y="570"/>
                </a:moveTo>
                <a:cubicBezTo>
                  <a:pt x="486" y="570"/>
                  <a:pt x="491" y="570"/>
                  <a:pt x="497" y="570"/>
                </a:cubicBezTo>
                <a:cubicBezTo>
                  <a:pt x="497" y="571"/>
                  <a:pt x="497" y="572"/>
                  <a:pt x="497" y="573"/>
                </a:cubicBezTo>
                <a:cubicBezTo>
                  <a:pt x="491" y="573"/>
                  <a:pt x="486" y="573"/>
                  <a:pt x="481" y="573"/>
                </a:cubicBezTo>
                <a:cubicBezTo>
                  <a:pt x="481" y="572"/>
                  <a:pt x="481" y="571"/>
                  <a:pt x="481" y="570"/>
                </a:cubicBezTo>
                <a:close/>
                <a:moveTo>
                  <a:pt x="503" y="0"/>
                </a:moveTo>
                <a:cubicBezTo>
                  <a:pt x="509" y="0"/>
                  <a:pt x="514" y="0"/>
                  <a:pt x="520" y="0"/>
                </a:cubicBezTo>
                <a:cubicBezTo>
                  <a:pt x="520" y="1"/>
                  <a:pt x="520" y="2"/>
                  <a:pt x="520" y="4"/>
                </a:cubicBezTo>
                <a:cubicBezTo>
                  <a:pt x="514" y="4"/>
                  <a:pt x="509" y="4"/>
                  <a:pt x="503" y="4"/>
                </a:cubicBezTo>
                <a:cubicBezTo>
                  <a:pt x="503" y="2"/>
                  <a:pt x="503" y="1"/>
                  <a:pt x="503" y="0"/>
                </a:cubicBezTo>
                <a:close/>
                <a:moveTo>
                  <a:pt x="503" y="57"/>
                </a:moveTo>
                <a:cubicBezTo>
                  <a:pt x="509" y="57"/>
                  <a:pt x="514" y="57"/>
                  <a:pt x="520" y="57"/>
                </a:cubicBezTo>
                <a:cubicBezTo>
                  <a:pt x="520" y="58"/>
                  <a:pt x="520" y="59"/>
                  <a:pt x="520" y="60"/>
                </a:cubicBezTo>
                <a:cubicBezTo>
                  <a:pt x="514" y="60"/>
                  <a:pt x="509" y="60"/>
                  <a:pt x="503" y="60"/>
                </a:cubicBezTo>
                <a:cubicBezTo>
                  <a:pt x="503" y="59"/>
                  <a:pt x="503" y="58"/>
                  <a:pt x="503" y="57"/>
                </a:cubicBezTo>
                <a:close/>
                <a:moveTo>
                  <a:pt x="503" y="114"/>
                </a:moveTo>
                <a:cubicBezTo>
                  <a:pt x="509" y="114"/>
                  <a:pt x="514" y="114"/>
                  <a:pt x="520" y="114"/>
                </a:cubicBezTo>
                <a:cubicBezTo>
                  <a:pt x="520" y="115"/>
                  <a:pt x="520" y="116"/>
                  <a:pt x="520" y="117"/>
                </a:cubicBezTo>
                <a:cubicBezTo>
                  <a:pt x="514" y="117"/>
                  <a:pt x="509" y="117"/>
                  <a:pt x="503" y="117"/>
                </a:cubicBezTo>
                <a:cubicBezTo>
                  <a:pt x="503" y="116"/>
                  <a:pt x="503" y="115"/>
                  <a:pt x="503" y="114"/>
                </a:cubicBezTo>
                <a:close/>
                <a:moveTo>
                  <a:pt x="503" y="171"/>
                </a:moveTo>
                <a:cubicBezTo>
                  <a:pt x="509" y="171"/>
                  <a:pt x="514" y="171"/>
                  <a:pt x="520" y="171"/>
                </a:cubicBezTo>
                <a:cubicBezTo>
                  <a:pt x="520" y="172"/>
                  <a:pt x="520" y="173"/>
                  <a:pt x="520" y="174"/>
                </a:cubicBezTo>
                <a:cubicBezTo>
                  <a:pt x="514" y="174"/>
                  <a:pt x="509" y="174"/>
                  <a:pt x="503" y="174"/>
                </a:cubicBezTo>
                <a:cubicBezTo>
                  <a:pt x="503" y="173"/>
                  <a:pt x="503" y="172"/>
                  <a:pt x="503" y="171"/>
                </a:cubicBezTo>
                <a:close/>
                <a:moveTo>
                  <a:pt x="503" y="228"/>
                </a:moveTo>
                <a:cubicBezTo>
                  <a:pt x="509" y="228"/>
                  <a:pt x="514" y="228"/>
                  <a:pt x="520" y="228"/>
                </a:cubicBezTo>
                <a:cubicBezTo>
                  <a:pt x="520" y="229"/>
                  <a:pt x="520" y="230"/>
                  <a:pt x="520" y="231"/>
                </a:cubicBezTo>
                <a:cubicBezTo>
                  <a:pt x="514" y="231"/>
                  <a:pt x="509" y="231"/>
                  <a:pt x="503" y="231"/>
                </a:cubicBezTo>
                <a:cubicBezTo>
                  <a:pt x="503" y="230"/>
                  <a:pt x="503" y="229"/>
                  <a:pt x="503" y="228"/>
                </a:cubicBezTo>
                <a:close/>
                <a:moveTo>
                  <a:pt x="503" y="285"/>
                </a:moveTo>
                <a:cubicBezTo>
                  <a:pt x="509" y="285"/>
                  <a:pt x="514" y="285"/>
                  <a:pt x="520" y="285"/>
                </a:cubicBezTo>
                <a:cubicBezTo>
                  <a:pt x="520" y="286"/>
                  <a:pt x="520" y="287"/>
                  <a:pt x="520" y="288"/>
                </a:cubicBezTo>
                <a:cubicBezTo>
                  <a:pt x="514" y="288"/>
                  <a:pt x="509" y="288"/>
                  <a:pt x="503" y="288"/>
                </a:cubicBezTo>
                <a:cubicBezTo>
                  <a:pt x="503" y="287"/>
                  <a:pt x="503" y="286"/>
                  <a:pt x="503" y="285"/>
                </a:cubicBezTo>
                <a:close/>
                <a:moveTo>
                  <a:pt x="503" y="342"/>
                </a:moveTo>
                <a:cubicBezTo>
                  <a:pt x="509" y="342"/>
                  <a:pt x="514" y="342"/>
                  <a:pt x="520" y="342"/>
                </a:cubicBezTo>
                <a:cubicBezTo>
                  <a:pt x="520" y="343"/>
                  <a:pt x="520" y="344"/>
                  <a:pt x="520" y="345"/>
                </a:cubicBezTo>
                <a:cubicBezTo>
                  <a:pt x="514" y="345"/>
                  <a:pt x="509" y="345"/>
                  <a:pt x="503" y="345"/>
                </a:cubicBezTo>
                <a:cubicBezTo>
                  <a:pt x="503" y="344"/>
                  <a:pt x="503" y="343"/>
                  <a:pt x="503" y="342"/>
                </a:cubicBezTo>
                <a:close/>
                <a:moveTo>
                  <a:pt x="503" y="399"/>
                </a:moveTo>
                <a:cubicBezTo>
                  <a:pt x="509" y="399"/>
                  <a:pt x="514" y="399"/>
                  <a:pt x="520" y="399"/>
                </a:cubicBezTo>
                <a:cubicBezTo>
                  <a:pt x="520" y="400"/>
                  <a:pt x="520" y="401"/>
                  <a:pt x="520" y="402"/>
                </a:cubicBezTo>
                <a:cubicBezTo>
                  <a:pt x="514" y="402"/>
                  <a:pt x="509" y="402"/>
                  <a:pt x="503" y="402"/>
                </a:cubicBezTo>
                <a:cubicBezTo>
                  <a:pt x="503" y="401"/>
                  <a:pt x="503" y="400"/>
                  <a:pt x="503" y="399"/>
                </a:cubicBezTo>
                <a:close/>
                <a:moveTo>
                  <a:pt x="503" y="459"/>
                </a:moveTo>
                <a:cubicBezTo>
                  <a:pt x="503" y="458"/>
                  <a:pt x="503" y="457"/>
                  <a:pt x="503" y="456"/>
                </a:cubicBezTo>
                <a:cubicBezTo>
                  <a:pt x="509" y="456"/>
                  <a:pt x="514" y="456"/>
                  <a:pt x="520" y="456"/>
                </a:cubicBezTo>
                <a:cubicBezTo>
                  <a:pt x="520" y="457"/>
                  <a:pt x="520" y="458"/>
                  <a:pt x="520" y="459"/>
                </a:cubicBezTo>
                <a:cubicBezTo>
                  <a:pt x="514" y="459"/>
                  <a:pt x="509" y="459"/>
                  <a:pt x="503" y="459"/>
                </a:cubicBezTo>
                <a:close/>
                <a:moveTo>
                  <a:pt x="503" y="513"/>
                </a:moveTo>
                <a:cubicBezTo>
                  <a:pt x="509" y="513"/>
                  <a:pt x="514" y="513"/>
                  <a:pt x="520" y="513"/>
                </a:cubicBezTo>
                <a:cubicBezTo>
                  <a:pt x="520" y="514"/>
                  <a:pt x="520" y="515"/>
                  <a:pt x="520" y="516"/>
                </a:cubicBezTo>
                <a:cubicBezTo>
                  <a:pt x="514" y="516"/>
                  <a:pt x="509" y="516"/>
                  <a:pt x="503" y="516"/>
                </a:cubicBezTo>
                <a:cubicBezTo>
                  <a:pt x="503" y="515"/>
                  <a:pt x="503" y="514"/>
                  <a:pt x="503" y="513"/>
                </a:cubicBezTo>
                <a:close/>
                <a:moveTo>
                  <a:pt x="503" y="570"/>
                </a:moveTo>
                <a:cubicBezTo>
                  <a:pt x="509" y="570"/>
                  <a:pt x="514" y="570"/>
                  <a:pt x="520" y="570"/>
                </a:cubicBezTo>
                <a:cubicBezTo>
                  <a:pt x="520" y="571"/>
                  <a:pt x="520" y="572"/>
                  <a:pt x="520" y="573"/>
                </a:cubicBezTo>
                <a:cubicBezTo>
                  <a:pt x="514" y="573"/>
                  <a:pt x="509" y="573"/>
                  <a:pt x="503" y="573"/>
                </a:cubicBezTo>
                <a:cubicBezTo>
                  <a:pt x="503" y="572"/>
                  <a:pt x="503" y="571"/>
                  <a:pt x="503" y="570"/>
                </a:cubicBezTo>
                <a:close/>
                <a:moveTo>
                  <a:pt x="526" y="0"/>
                </a:moveTo>
                <a:cubicBezTo>
                  <a:pt x="532" y="0"/>
                  <a:pt x="537" y="0"/>
                  <a:pt x="543" y="0"/>
                </a:cubicBezTo>
                <a:cubicBezTo>
                  <a:pt x="543" y="1"/>
                  <a:pt x="543" y="2"/>
                  <a:pt x="543" y="4"/>
                </a:cubicBezTo>
                <a:cubicBezTo>
                  <a:pt x="537" y="4"/>
                  <a:pt x="532" y="4"/>
                  <a:pt x="526" y="4"/>
                </a:cubicBezTo>
                <a:cubicBezTo>
                  <a:pt x="526" y="2"/>
                  <a:pt x="526" y="1"/>
                  <a:pt x="526" y="0"/>
                </a:cubicBezTo>
                <a:close/>
                <a:moveTo>
                  <a:pt x="526" y="57"/>
                </a:moveTo>
                <a:cubicBezTo>
                  <a:pt x="532" y="57"/>
                  <a:pt x="537" y="57"/>
                  <a:pt x="543" y="57"/>
                </a:cubicBezTo>
                <a:cubicBezTo>
                  <a:pt x="543" y="58"/>
                  <a:pt x="543" y="59"/>
                  <a:pt x="543" y="60"/>
                </a:cubicBezTo>
                <a:cubicBezTo>
                  <a:pt x="537" y="60"/>
                  <a:pt x="532" y="60"/>
                  <a:pt x="526" y="60"/>
                </a:cubicBezTo>
                <a:cubicBezTo>
                  <a:pt x="526" y="59"/>
                  <a:pt x="526" y="58"/>
                  <a:pt x="526" y="57"/>
                </a:cubicBezTo>
                <a:close/>
                <a:moveTo>
                  <a:pt x="526" y="114"/>
                </a:moveTo>
                <a:cubicBezTo>
                  <a:pt x="532" y="114"/>
                  <a:pt x="537" y="114"/>
                  <a:pt x="543" y="114"/>
                </a:cubicBezTo>
                <a:cubicBezTo>
                  <a:pt x="543" y="115"/>
                  <a:pt x="543" y="116"/>
                  <a:pt x="543" y="117"/>
                </a:cubicBezTo>
                <a:cubicBezTo>
                  <a:pt x="537" y="117"/>
                  <a:pt x="532" y="117"/>
                  <a:pt x="526" y="117"/>
                </a:cubicBezTo>
                <a:cubicBezTo>
                  <a:pt x="526" y="116"/>
                  <a:pt x="526" y="115"/>
                  <a:pt x="526" y="114"/>
                </a:cubicBezTo>
                <a:close/>
                <a:moveTo>
                  <a:pt x="526" y="171"/>
                </a:moveTo>
                <a:cubicBezTo>
                  <a:pt x="532" y="171"/>
                  <a:pt x="537" y="171"/>
                  <a:pt x="543" y="171"/>
                </a:cubicBezTo>
                <a:cubicBezTo>
                  <a:pt x="543" y="172"/>
                  <a:pt x="543" y="173"/>
                  <a:pt x="543" y="174"/>
                </a:cubicBezTo>
                <a:cubicBezTo>
                  <a:pt x="537" y="174"/>
                  <a:pt x="532" y="174"/>
                  <a:pt x="526" y="174"/>
                </a:cubicBezTo>
                <a:cubicBezTo>
                  <a:pt x="526" y="173"/>
                  <a:pt x="526" y="172"/>
                  <a:pt x="526" y="171"/>
                </a:cubicBezTo>
                <a:close/>
                <a:moveTo>
                  <a:pt x="526" y="228"/>
                </a:moveTo>
                <a:cubicBezTo>
                  <a:pt x="532" y="228"/>
                  <a:pt x="537" y="228"/>
                  <a:pt x="543" y="228"/>
                </a:cubicBezTo>
                <a:cubicBezTo>
                  <a:pt x="543" y="229"/>
                  <a:pt x="543" y="230"/>
                  <a:pt x="543" y="231"/>
                </a:cubicBezTo>
                <a:cubicBezTo>
                  <a:pt x="537" y="231"/>
                  <a:pt x="532" y="231"/>
                  <a:pt x="526" y="231"/>
                </a:cubicBezTo>
                <a:cubicBezTo>
                  <a:pt x="526" y="230"/>
                  <a:pt x="526" y="229"/>
                  <a:pt x="526" y="228"/>
                </a:cubicBezTo>
                <a:close/>
                <a:moveTo>
                  <a:pt x="526" y="285"/>
                </a:moveTo>
                <a:cubicBezTo>
                  <a:pt x="532" y="285"/>
                  <a:pt x="537" y="285"/>
                  <a:pt x="543" y="285"/>
                </a:cubicBezTo>
                <a:cubicBezTo>
                  <a:pt x="543" y="286"/>
                  <a:pt x="543" y="287"/>
                  <a:pt x="543" y="288"/>
                </a:cubicBezTo>
                <a:cubicBezTo>
                  <a:pt x="537" y="288"/>
                  <a:pt x="532" y="288"/>
                  <a:pt x="526" y="288"/>
                </a:cubicBezTo>
                <a:cubicBezTo>
                  <a:pt x="526" y="287"/>
                  <a:pt x="526" y="286"/>
                  <a:pt x="526" y="285"/>
                </a:cubicBezTo>
                <a:close/>
                <a:moveTo>
                  <a:pt x="526" y="342"/>
                </a:moveTo>
                <a:cubicBezTo>
                  <a:pt x="532" y="342"/>
                  <a:pt x="537" y="342"/>
                  <a:pt x="543" y="342"/>
                </a:cubicBezTo>
                <a:cubicBezTo>
                  <a:pt x="543" y="343"/>
                  <a:pt x="543" y="344"/>
                  <a:pt x="543" y="345"/>
                </a:cubicBezTo>
                <a:cubicBezTo>
                  <a:pt x="537" y="345"/>
                  <a:pt x="532" y="345"/>
                  <a:pt x="526" y="345"/>
                </a:cubicBezTo>
                <a:cubicBezTo>
                  <a:pt x="526" y="344"/>
                  <a:pt x="526" y="343"/>
                  <a:pt x="526" y="342"/>
                </a:cubicBezTo>
                <a:close/>
                <a:moveTo>
                  <a:pt x="526" y="399"/>
                </a:moveTo>
                <a:cubicBezTo>
                  <a:pt x="532" y="399"/>
                  <a:pt x="537" y="399"/>
                  <a:pt x="543" y="399"/>
                </a:cubicBezTo>
                <a:cubicBezTo>
                  <a:pt x="543" y="400"/>
                  <a:pt x="543" y="401"/>
                  <a:pt x="543" y="402"/>
                </a:cubicBezTo>
                <a:cubicBezTo>
                  <a:pt x="537" y="402"/>
                  <a:pt x="532" y="402"/>
                  <a:pt x="526" y="402"/>
                </a:cubicBezTo>
                <a:cubicBezTo>
                  <a:pt x="526" y="401"/>
                  <a:pt x="526" y="400"/>
                  <a:pt x="526" y="399"/>
                </a:cubicBezTo>
                <a:close/>
                <a:moveTo>
                  <a:pt x="526" y="459"/>
                </a:moveTo>
                <a:cubicBezTo>
                  <a:pt x="526" y="458"/>
                  <a:pt x="526" y="457"/>
                  <a:pt x="526" y="456"/>
                </a:cubicBezTo>
                <a:cubicBezTo>
                  <a:pt x="532" y="456"/>
                  <a:pt x="537" y="456"/>
                  <a:pt x="543" y="456"/>
                </a:cubicBezTo>
                <a:cubicBezTo>
                  <a:pt x="543" y="457"/>
                  <a:pt x="543" y="458"/>
                  <a:pt x="543" y="459"/>
                </a:cubicBezTo>
                <a:cubicBezTo>
                  <a:pt x="537" y="459"/>
                  <a:pt x="532" y="459"/>
                  <a:pt x="526" y="459"/>
                </a:cubicBezTo>
                <a:close/>
                <a:moveTo>
                  <a:pt x="526" y="513"/>
                </a:moveTo>
                <a:cubicBezTo>
                  <a:pt x="532" y="513"/>
                  <a:pt x="537" y="513"/>
                  <a:pt x="543" y="513"/>
                </a:cubicBezTo>
                <a:cubicBezTo>
                  <a:pt x="543" y="514"/>
                  <a:pt x="543" y="515"/>
                  <a:pt x="543" y="516"/>
                </a:cubicBezTo>
                <a:cubicBezTo>
                  <a:pt x="537" y="516"/>
                  <a:pt x="532" y="516"/>
                  <a:pt x="526" y="516"/>
                </a:cubicBezTo>
                <a:cubicBezTo>
                  <a:pt x="526" y="515"/>
                  <a:pt x="526" y="514"/>
                  <a:pt x="526" y="513"/>
                </a:cubicBezTo>
                <a:close/>
                <a:moveTo>
                  <a:pt x="526" y="570"/>
                </a:moveTo>
                <a:cubicBezTo>
                  <a:pt x="532" y="570"/>
                  <a:pt x="537" y="570"/>
                  <a:pt x="543" y="570"/>
                </a:cubicBezTo>
                <a:cubicBezTo>
                  <a:pt x="543" y="571"/>
                  <a:pt x="543" y="572"/>
                  <a:pt x="543" y="573"/>
                </a:cubicBezTo>
                <a:cubicBezTo>
                  <a:pt x="537" y="573"/>
                  <a:pt x="532" y="573"/>
                  <a:pt x="526" y="573"/>
                </a:cubicBezTo>
                <a:cubicBezTo>
                  <a:pt x="526" y="572"/>
                  <a:pt x="526" y="571"/>
                  <a:pt x="526" y="570"/>
                </a:cubicBezTo>
                <a:close/>
                <a:moveTo>
                  <a:pt x="549" y="0"/>
                </a:moveTo>
                <a:cubicBezTo>
                  <a:pt x="555" y="0"/>
                  <a:pt x="560" y="0"/>
                  <a:pt x="566" y="0"/>
                </a:cubicBezTo>
                <a:cubicBezTo>
                  <a:pt x="566" y="1"/>
                  <a:pt x="566" y="2"/>
                  <a:pt x="566" y="4"/>
                </a:cubicBezTo>
                <a:cubicBezTo>
                  <a:pt x="560" y="4"/>
                  <a:pt x="555" y="4"/>
                  <a:pt x="549" y="4"/>
                </a:cubicBezTo>
                <a:cubicBezTo>
                  <a:pt x="549" y="2"/>
                  <a:pt x="549" y="1"/>
                  <a:pt x="549" y="0"/>
                </a:cubicBezTo>
                <a:close/>
                <a:moveTo>
                  <a:pt x="549" y="57"/>
                </a:moveTo>
                <a:cubicBezTo>
                  <a:pt x="555" y="57"/>
                  <a:pt x="560" y="57"/>
                  <a:pt x="566" y="57"/>
                </a:cubicBezTo>
                <a:cubicBezTo>
                  <a:pt x="566" y="58"/>
                  <a:pt x="566" y="59"/>
                  <a:pt x="566" y="60"/>
                </a:cubicBezTo>
                <a:cubicBezTo>
                  <a:pt x="560" y="60"/>
                  <a:pt x="555" y="60"/>
                  <a:pt x="549" y="60"/>
                </a:cubicBezTo>
                <a:cubicBezTo>
                  <a:pt x="549" y="59"/>
                  <a:pt x="549" y="58"/>
                  <a:pt x="549" y="57"/>
                </a:cubicBezTo>
                <a:close/>
                <a:moveTo>
                  <a:pt x="549" y="114"/>
                </a:moveTo>
                <a:cubicBezTo>
                  <a:pt x="555" y="114"/>
                  <a:pt x="560" y="114"/>
                  <a:pt x="566" y="114"/>
                </a:cubicBezTo>
                <a:cubicBezTo>
                  <a:pt x="566" y="115"/>
                  <a:pt x="566" y="116"/>
                  <a:pt x="566" y="117"/>
                </a:cubicBezTo>
                <a:cubicBezTo>
                  <a:pt x="560" y="117"/>
                  <a:pt x="555" y="117"/>
                  <a:pt x="549" y="117"/>
                </a:cubicBezTo>
                <a:cubicBezTo>
                  <a:pt x="549" y="116"/>
                  <a:pt x="549" y="115"/>
                  <a:pt x="549" y="114"/>
                </a:cubicBezTo>
                <a:close/>
                <a:moveTo>
                  <a:pt x="549" y="171"/>
                </a:moveTo>
                <a:cubicBezTo>
                  <a:pt x="555" y="171"/>
                  <a:pt x="560" y="171"/>
                  <a:pt x="566" y="171"/>
                </a:cubicBezTo>
                <a:cubicBezTo>
                  <a:pt x="566" y="172"/>
                  <a:pt x="566" y="173"/>
                  <a:pt x="566" y="174"/>
                </a:cubicBezTo>
                <a:cubicBezTo>
                  <a:pt x="560" y="174"/>
                  <a:pt x="555" y="174"/>
                  <a:pt x="549" y="174"/>
                </a:cubicBezTo>
                <a:cubicBezTo>
                  <a:pt x="549" y="173"/>
                  <a:pt x="549" y="172"/>
                  <a:pt x="549" y="171"/>
                </a:cubicBezTo>
                <a:close/>
                <a:moveTo>
                  <a:pt x="549" y="228"/>
                </a:moveTo>
                <a:cubicBezTo>
                  <a:pt x="555" y="228"/>
                  <a:pt x="560" y="228"/>
                  <a:pt x="566" y="228"/>
                </a:cubicBezTo>
                <a:cubicBezTo>
                  <a:pt x="566" y="229"/>
                  <a:pt x="566" y="230"/>
                  <a:pt x="566" y="231"/>
                </a:cubicBezTo>
                <a:cubicBezTo>
                  <a:pt x="560" y="231"/>
                  <a:pt x="555" y="231"/>
                  <a:pt x="549" y="231"/>
                </a:cubicBezTo>
                <a:cubicBezTo>
                  <a:pt x="549" y="230"/>
                  <a:pt x="549" y="229"/>
                  <a:pt x="549" y="228"/>
                </a:cubicBezTo>
                <a:close/>
                <a:moveTo>
                  <a:pt x="549" y="285"/>
                </a:moveTo>
                <a:cubicBezTo>
                  <a:pt x="555" y="285"/>
                  <a:pt x="560" y="285"/>
                  <a:pt x="566" y="285"/>
                </a:cubicBezTo>
                <a:cubicBezTo>
                  <a:pt x="566" y="286"/>
                  <a:pt x="566" y="287"/>
                  <a:pt x="566" y="288"/>
                </a:cubicBezTo>
                <a:cubicBezTo>
                  <a:pt x="560" y="288"/>
                  <a:pt x="555" y="288"/>
                  <a:pt x="549" y="288"/>
                </a:cubicBezTo>
                <a:cubicBezTo>
                  <a:pt x="549" y="287"/>
                  <a:pt x="549" y="286"/>
                  <a:pt x="549" y="285"/>
                </a:cubicBezTo>
                <a:close/>
                <a:moveTo>
                  <a:pt x="549" y="342"/>
                </a:moveTo>
                <a:cubicBezTo>
                  <a:pt x="555" y="342"/>
                  <a:pt x="560" y="342"/>
                  <a:pt x="566" y="342"/>
                </a:cubicBezTo>
                <a:cubicBezTo>
                  <a:pt x="566" y="343"/>
                  <a:pt x="566" y="344"/>
                  <a:pt x="566" y="345"/>
                </a:cubicBezTo>
                <a:cubicBezTo>
                  <a:pt x="560" y="345"/>
                  <a:pt x="555" y="345"/>
                  <a:pt x="549" y="345"/>
                </a:cubicBezTo>
                <a:cubicBezTo>
                  <a:pt x="549" y="344"/>
                  <a:pt x="549" y="343"/>
                  <a:pt x="549" y="342"/>
                </a:cubicBezTo>
                <a:close/>
                <a:moveTo>
                  <a:pt x="549" y="399"/>
                </a:moveTo>
                <a:cubicBezTo>
                  <a:pt x="555" y="399"/>
                  <a:pt x="560" y="399"/>
                  <a:pt x="566" y="399"/>
                </a:cubicBezTo>
                <a:cubicBezTo>
                  <a:pt x="566" y="400"/>
                  <a:pt x="566" y="401"/>
                  <a:pt x="566" y="402"/>
                </a:cubicBezTo>
                <a:cubicBezTo>
                  <a:pt x="560" y="402"/>
                  <a:pt x="555" y="402"/>
                  <a:pt x="549" y="402"/>
                </a:cubicBezTo>
                <a:cubicBezTo>
                  <a:pt x="549" y="401"/>
                  <a:pt x="549" y="400"/>
                  <a:pt x="549" y="399"/>
                </a:cubicBezTo>
                <a:close/>
                <a:moveTo>
                  <a:pt x="549" y="459"/>
                </a:moveTo>
                <a:cubicBezTo>
                  <a:pt x="549" y="458"/>
                  <a:pt x="549" y="457"/>
                  <a:pt x="549" y="456"/>
                </a:cubicBezTo>
                <a:cubicBezTo>
                  <a:pt x="555" y="456"/>
                  <a:pt x="560" y="456"/>
                  <a:pt x="566" y="456"/>
                </a:cubicBezTo>
                <a:cubicBezTo>
                  <a:pt x="566" y="457"/>
                  <a:pt x="566" y="458"/>
                  <a:pt x="566" y="459"/>
                </a:cubicBezTo>
                <a:cubicBezTo>
                  <a:pt x="560" y="459"/>
                  <a:pt x="555" y="459"/>
                  <a:pt x="549" y="459"/>
                </a:cubicBezTo>
                <a:close/>
                <a:moveTo>
                  <a:pt x="549" y="513"/>
                </a:moveTo>
                <a:cubicBezTo>
                  <a:pt x="555" y="513"/>
                  <a:pt x="560" y="513"/>
                  <a:pt x="566" y="513"/>
                </a:cubicBezTo>
                <a:cubicBezTo>
                  <a:pt x="566" y="514"/>
                  <a:pt x="566" y="515"/>
                  <a:pt x="566" y="516"/>
                </a:cubicBezTo>
                <a:cubicBezTo>
                  <a:pt x="560" y="516"/>
                  <a:pt x="555" y="516"/>
                  <a:pt x="549" y="516"/>
                </a:cubicBezTo>
                <a:cubicBezTo>
                  <a:pt x="549" y="515"/>
                  <a:pt x="549" y="514"/>
                  <a:pt x="549" y="513"/>
                </a:cubicBezTo>
                <a:close/>
                <a:moveTo>
                  <a:pt x="549" y="570"/>
                </a:moveTo>
                <a:cubicBezTo>
                  <a:pt x="555" y="570"/>
                  <a:pt x="560" y="570"/>
                  <a:pt x="566" y="570"/>
                </a:cubicBezTo>
                <a:cubicBezTo>
                  <a:pt x="566" y="571"/>
                  <a:pt x="566" y="572"/>
                  <a:pt x="566" y="573"/>
                </a:cubicBezTo>
                <a:cubicBezTo>
                  <a:pt x="560" y="573"/>
                  <a:pt x="555" y="573"/>
                  <a:pt x="549" y="573"/>
                </a:cubicBezTo>
                <a:cubicBezTo>
                  <a:pt x="549" y="572"/>
                  <a:pt x="549" y="571"/>
                  <a:pt x="549" y="570"/>
                </a:cubicBezTo>
                <a:close/>
                <a:moveTo>
                  <a:pt x="572" y="0"/>
                </a:moveTo>
                <a:cubicBezTo>
                  <a:pt x="578" y="0"/>
                  <a:pt x="583" y="0"/>
                  <a:pt x="588" y="0"/>
                </a:cubicBezTo>
                <a:cubicBezTo>
                  <a:pt x="588" y="1"/>
                  <a:pt x="588" y="2"/>
                  <a:pt x="588" y="4"/>
                </a:cubicBezTo>
                <a:cubicBezTo>
                  <a:pt x="583" y="4"/>
                  <a:pt x="578" y="4"/>
                  <a:pt x="572" y="4"/>
                </a:cubicBezTo>
                <a:cubicBezTo>
                  <a:pt x="572" y="2"/>
                  <a:pt x="572" y="1"/>
                  <a:pt x="572" y="0"/>
                </a:cubicBezTo>
                <a:close/>
                <a:moveTo>
                  <a:pt x="572" y="57"/>
                </a:moveTo>
                <a:cubicBezTo>
                  <a:pt x="578" y="57"/>
                  <a:pt x="583" y="57"/>
                  <a:pt x="588" y="57"/>
                </a:cubicBezTo>
                <a:cubicBezTo>
                  <a:pt x="588" y="58"/>
                  <a:pt x="588" y="59"/>
                  <a:pt x="588" y="60"/>
                </a:cubicBezTo>
                <a:cubicBezTo>
                  <a:pt x="583" y="60"/>
                  <a:pt x="578" y="60"/>
                  <a:pt x="572" y="60"/>
                </a:cubicBezTo>
                <a:cubicBezTo>
                  <a:pt x="572" y="59"/>
                  <a:pt x="572" y="58"/>
                  <a:pt x="572" y="57"/>
                </a:cubicBezTo>
                <a:close/>
                <a:moveTo>
                  <a:pt x="572" y="114"/>
                </a:moveTo>
                <a:cubicBezTo>
                  <a:pt x="578" y="114"/>
                  <a:pt x="583" y="114"/>
                  <a:pt x="588" y="114"/>
                </a:cubicBezTo>
                <a:cubicBezTo>
                  <a:pt x="588" y="115"/>
                  <a:pt x="588" y="116"/>
                  <a:pt x="588" y="117"/>
                </a:cubicBezTo>
                <a:cubicBezTo>
                  <a:pt x="583" y="117"/>
                  <a:pt x="578" y="117"/>
                  <a:pt x="572" y="117"/>
                </a:cubicBezTo>
                <a:cubicBezTo>
                  <a:pt x="572" y="116"/>
                  <a:pt x="572" y="115"/>
                  <a:pt x="572" y="114"/>
                </a:cubicBezTo>
                <a:close/>
                <a:moveTo>
                  <a:pt x="572" y="171"/>
                </a:moveTo>
                <a:cubicBezTo>
                  <a:pt x="578" y="171"/>
                  <a:pt x="583" y="171"/>
                  <a:pt x="588" y="171"/>
                </a:cubicBezTo>
                <a:cubicBezTo>
                  <a:pt x="588" y="172"/>
                  <a:pt x="588" y="173"/>
                  <a:pt x="588" y="174"/>
                </a:cubicBezTo>
                <a:cubicBezTo>
                  <a:pt x="583" y="174"/>
                  <a:pt x="578" y="174"/>
                  <a:pt x="572" y="174"/>
                </a:cubicBezTo>
                <a:cubicBezTo>
                  <a:pt x="572" y="173"/>
                  <a:pt x="572" y="172"/>
                  <a:pt x="572" y="171"/>
                </a:cubicBezTo>
                <a:close/>
                <a:moveTo>
                  <a:pt x="572" y="228"/>
                </a:moveTo>
                <a:cubicBezTo>
                  <a:pt x="578" y="228"/>
                  <a:pt x="583" y="228"/>
                  <a:pt x="588" y="228"/>
                </a:cubicBezTo>
                <a:cubicBezTo>
                  <a:pt x="588" y="229"/>
                  <a:pt x="588" y="230"/>
                  <a:pt x="588" y="231"/>
                </a:cubicBezTo>
                <a:cubicBezTo>
                  <a:pt x="583" y="231"/>
                  <a:pt x="578" y="231"/>
                  <a:pt x="572" y="231"/>
                </a:cubicBezTo>
                <a:cubicBezTo>
                  <a:pt x="572" y="230"/>
                  <a:pt x="572" y="229"/>
                  <a:pt x="572" y="228"/>
                </a:cubicBezTo>
                <a:close/>
                <a:moveTo>
                  <a:pt x="572" y="285"/>
                </a:moveTo>
                <a:cubicBezTo>
                  <a:pt x="578" y="285"/>
                  <a:pt x="583" y="285"/>
                  <a:pt x="588" y="285"/>
                </a:cubicBezTo>
                <a:cubicBezTo>
                  <a:pt x="588" y="286"/>
                  <a:pt x="588" y="287"/>
                  <a:pt x="588" y="288"/>
                </a:cubicBezTo>
                <a:cubicBezTo>
                  <a:pt x="583" y="288"/>
                  <a:pt x="578" y="288"/>
                  <a:pt x="572" y="288"/>
                </a:cubicBezTo>
                <a:cubicBezTo>
                  <a:pt x="572" y="287"/>
                  <a:pt x="572" y="286"/>
                  <a:pt x="572" y="285"/>
                </a:cubicBezTo>
                <a:close/>
                <a:moveTo>
                  <a:pt x="572" y="342"/>
                </a:moveTo>
                <a:cubicBezTo>
                  <a:pt x="578" y="342"/>
                  <a:pt x="583" y="342"/>
                  <a:pt x="588" y="342"/>
                </a:cubicBezTo>
                <a:cubicBezTo>
                  <a:pt x="588" y="343"/>
                  <a:pt x="588" y="344"/>
                  <a:pt x="588" y="345"/>
                </a:cubicBezTo>
                <a:cubicBezTo>
                  <a:pt x="583" y="345"/>
                  <a:pt x="578" y="345"/>
                  <a:pt x="572" y="345"/>
                </a:cubicBezTo>
                <a:cubicBezTo>
                  <a:pt x="572" y="344"/>
                  <a:pt x="572" y="343"/>
                  <a:pt x="572" y="342"/>
                </a:cubicBezTo>
                <a:close/>
                <a:moveTo>
                  <a:pt x="572" y="399"/>
                </a:moveTo>
                <a:cubicBezTo>
                  <a:pt x="578" y="399"/>
                  <a:pt x="583" y="399"/>
                  <a:pt x="588" y="399"/>
                </a:cubicBezTo>
                <a:cubicBezTo>
                  <a:pt x="588" y="400"/>
                  <a:pt x="588" y="401"/>
                  <a:pt x="588" y="402"/>
                </a:cubicBezTo>
                <a:cubicBezTo>
                  <a:pt x="583" y="402"/>
                  <a:pt x="578" y="402"/>
                  <a:pt x="572" y="402"/>
                </a:cubicBezTo>
                <a:cubicBezTo>
                  <a:pt x="572" y="401"/>
                  <a:pt x="572" y="400"/>
                  <a:pt x="572" y="399"/>
                </a:cubicBezTo>
                <a:close/>
                <a:moveTo>
                  <a:pt x="572" y="459"/>
                </a:moveTo>
                <a:cubicBezTo>
                  <a:pt x="572" y="458"/>
                  <a:pt x="572" y="457"/>
                  <a:pt x="572" y="456"/>
                </a:cubicBezTo>
                <a:cubicBezTo>
                  <a:pt x="578" y="456"/>
                  <a:pt x="583" y="456"/>
                  <a:pt x="588" y="456"/>
                </a:cubicBezTo>
                <a:cubicBezTo>
                  <a:pt x="588" y="457"/>
                  <a:pt x="588" y="458"/>
                  <a:pt x="588" y="459"/>
                </a:cubicBezTo>
                <a:cubicBezTo>
                  <a:pt x="583" y="459"/>
                  <a:pt x="578" y="459"/>
                  <a:pt x="572" y="459"/>
                </a:cubicBezTo>
                <a:close/>
                <a:moveTo>
                  <a:pt x="572" y="513"/>
                </a:moveTo>
                <a:cubicBezTo>
                  <a:pt x="578" y="513"/>
                  <a:pt x="583" y="513"/>
                  <a:pt x="588" y="513"/>
                </a:cubicBezTo>
                <a:cubicBezTo>
                  <a:pt x="588" y="514"/>
                  <a:pt x="588" y="515"/>
                  <a:pt x="588" y="516"/>
                </a:cubicBezTo>
                <a:cubicBezTo>
                  <a:pt x="583" y="516"/>
                  <a:pt x="578" y="516"/>
                  <a:pt x="572" y="516"/>
                </a:cubicBezTo>
                <a:cubicBezTo>
                  <a:pt x="572" y="515"/>
                  <a:pt x="572" y="514"/>
                  <a:pt x="572" y="513"/>
                </a:cubicBezTo>
                <a:close/>
                <a:moveTo>
                  <a:pt x="572" y="570"/>
                </a:moveTo>
                <a:cubicBezTo>
                  <a:pt x="578" y="570"/>
                  <a:pt x="583" y="570"/>
                  <a:pt x="588" y="570"/>
                </a:cubicBezTo>
                <a:cubicBezTo>
                  <a:pt x="588" y="571"/>
                  <a:pt x="588" y="572"/>
                  <a:pt x="588" y="573"/>
                </a:cubicBezTo>
                <a:cubicBezTo>
                  <a:pt x="583" y="573"/>
                  <a:pt x="578" y="573"/>
                  <a:pt x="572" y="573"/>
                </a:cubicBezTo>
                <a:cubicBezTo>
                  <a:pt x="572" y="572"/>
                  <a:pt x="572" y="571"/>
                  <a:pt x="572" y="570"/>
                </a:cubicBezTo>
                <a:close/>
                <a:moveTo>
                  <a:pt x="595" y="0"/>
                </a:moveTo>
                <a:cubicBezTo>
                  <a:pt x="601" y="0"/>
                  <a:pt x="606" y="0"/>
                  <a:pt x="611" y="0"/>
                </a:cubicBezTo>
                <a:cubicBezTo>
                  <a:pt x="611" y="1"/>
                  <a:pt x="611" y="2"/>
                  <a:pt x="611" y="4"/>
                </a:cubicBezTo>
                <a:cubicBezTo>
                  <a:pt x="606" y="4"/>
                  <a:pt x="601" y="4"/>
                  <a:pt x="595" y="4"/>
                </a:cubicBezTo>
                <a:cubicBezTo>
                  <a:pt x="595" y="2"/>
                  <a:pt x="595" y="1"/>
                  <a:pt x="595" y="0"/>
                </a:cubicBezTo>
                <a:close/>
                <a:moveTo>
                  <a:pt x="595" y="57"/>
                </a:moveTo>
                <a:cubicBezTo>
                  <a:pt x="601" y="57"/>
                  <a:pt x="606" y="57"/>
                  <a:pt x="611" y="57"/>
                </a:cubicBezTo>
                <a:cubicBezTo>
                  <a:pt x="611" y="58"/>
                  <a:pt x="611" y="59"/>
                  <a:pt x="611" y="60"/>
                </a:cubicBezTo>
                <a:cubicBezTo>
                  <a:pt x="606" y="60"/>
                  <a:pt x="601" y="60"/>
                  <a:pt x="595" y="60"/>
                </a:cubicBezTo>
                <a:cubicBezTo>
                  <a:pt x="595" y="59"/>
                  <a:pt x="595" y="58"/>
                  <a:pt x="595" y="57"/>
                </a:cubicBezTo>
                <a:close/>
                <a:moveTo>
                  <a:pt x="595" y="114"/>
                </a:moveTo>
                <a:cubicBezTo>
                  <a:pt x="601" y="114"/>
                  <a:pt x="606" y="114"/>
                  <a:pt x="611" y="114"/>
                </a:cubicBezTo>
                <a:cubicBezTo>
                  <a:pt x="611" y="115"/>
                  <a:pt x="611" y="116"/>
                  <a:pt x="611" y="117"/>
                </a:cubicBezTo>
                <a:cubicBezTo>
                  <a:pt x="606" y="117"/>
                  <a:pt x="601" y="117"/>
                  <a:pt x="595" y="117"/>
                </a:cubicBezTo>
                <a:cubicBezTo>
                  <a:pt x="595" y="116"/>
                  <a:pt x="595" y="115"/>
                  <a:pt x="595" y="114"/>
                </a:cubicBezTo>
                <a:close/>
                <a:moveTo>
                  <a:pt x="595" y="171"/>
                </a:moveTo>
                <a:cubicBezTo>
                  <a:pt x="601" y="171"/>
                  <a:pt x="606" y="171"/>
                  <a:pt x="611" y="171"/>
                </a:cubicBezTo>
                <a:cubicBezTo>
                  <a:pt x="611" y="172"/>
                  <a:pt x="611" y="173"/>
                  <a:pt x="611" y="174"/>
                </a:cubicBezTo>
                <a:cubicBezTo>
                  <a:pt x="606" y="174"/>
                  <a:pt x="601" y="174"/>
                  <a:pt x="595" y="174"/>
                </a:cubicBezTo>
                <a:cubicBezTo>
                  <a:pt x="595" y="173"/>
                  <a:pt x="595" y="172"/>
                  <a:pt x="595" y="171"/>
                </a:cubicBezTo>
                <a:close/>
                <a:moveTo>
                  <a:pt x="595" y="228"/>
                </a:moveTo>
                <a:cubicBezTo>
                  <a:pt x="601" y="228"/>
                  <a:pt x="606" y="228"/>
                  <a:pt x="611" y="228"/>
                </a:cubicBezTo>
                <a:cubicBezTo>
                  <a:pt x="611" y="229"/>
                  <a:pt x="611" y="230"/>
                  <a:pt x="611" y="231"/>
                </a:cubicBezTo>
                <a:cubicBezTo>
                  <a:pt x="606" y="231"/>
                  <a:pt x="601" y="231"/>
                  <a:pt x="595" y="231"/>
                </a:cubicBezTo>
                <a:cubicBezTo>
                  <a:pt x="595" y="230"/>
                  <a:pt x="595" y="229"/>
                  <a:pt x="595" y="228"/>
                </a:cubicBezTo>
                <a:close/>
                <a:moveTo>
                  <a:pt x="595" y="285"/>
                </a:moveTo>
                <a:cubicBezTo>
                  <a:pt x="601" y="285"/>
                  <a:pt x="606" y="285"/>
                  <a:pt x="611" y="285"/>
                </a:cubicBezTo>
                <a:cubicBezTo>
                  <a:pt x="611" y="286"/>
                  <a:pt x="611" y="287"/>
                  <a:pt x="611" y="288"/>
                </a:cubicBezTo>
                <a:cubicBezTo>
                  <a:pt x="606" y="288"/>
                  <a:pt x="601" y="288"/>
                  <a:pt x="595" y="288"/>
                </a:cubicBezTo>
                <a:cubicBezTo>
                  <a:pt x="595" y="287"/>
                  <a:pt x="595" y="286"/>
                  <a:pt x="595" y="285"/>
                </a:cubicBezTo>
                <a:close/>
                <a:moveTo>
                  <a:pt x="595" y="342"/>
                </a:moveTo>
                <a:cubicBezTo>
                  <a:pt x="601" y="342"/>
                  <a:pt x="606" y="342"/>
                  <a:pt x="611" y="342"/>
                </a:cubicBezTo>
                <a:cubicBezTo>
                  <a:pt x="611" y="343"/>
                  <a:pt x="611" y="344"/>
                  <a:pt x="611" y="345"/>
                </a:cubicBezTo>
                <a:cubicBezTo>
                  <a:pt x="606" y="345"/>
                  <a:pt x="601" y="345"/>
                  <a:pt x="595" y="345"/>
                </a:cubicBezTo>
                <a:cubicBezTo>
                  <a:pt x="595" y="344"/>
                  <a:pt x="595" y="343"/>
                  <a:pt x="595" y="342"/>
                </a:cubicBezTo>
                <a:close/>
                <a:moveTo>
                  <a:pt x="595" y="399"/>
                </a:moveTo>
                <a:cubicBezTo>
                  <a:pt x="601" y="399"/>
                  <a:pt x="606" y="399"/>
                  <a:pt x="611" y="399"/>
                </a:cubicBezTo>
                <a:cubicBezTo>
                  <a:pt x="611" y="400"/>
                  <a:pt x="611" y="401"/>
                  <a:pt x="611" y="402"/>
                </a:cubicBezTo>
                <a:cubicBezTo>
                  <a:pt x="606" y="402"/>
                  <a:pt x="601" y="402"/>
                  <a:pt x="595" y="402"/>
                </a:cubicBezTo>
                <a:cubicBezTo>
                  <a:pt x="595" y="401"/>
                  <a:pt x="595" y="400"/>
                  <a:pt x="595" y="399"/>
                </a:cubicBezTo>
                <a:close/>
                <a:moveTo>
                  <a:pt x="595" y="459"/>
                </a:moveTo>
                <a:cubicBezTo>
                  <a:pt x="595" y="458"/>
                  <a:pt x="595" y="457"/>
                  <a:pt x="595" y="456"/>
                </a:cubicBezTo>
                <a:cubicBezTo>
                  <a:pt x="601" y="456"/>
                  <a:pt x="606" y="456"/>
                  <a:pt x="611" y="456"/>
                </a:cubicBezTo>
                <a:cubicBezTo>
                  <a:pt x="611" y="457"/>
                  <a:pt x="611" y="458"/>
                  <a:pt x="611" y="459"/>
                </a:cubicBezTo>
                <a:cubicBezTo>
                  <a:pt x="606" y="459"/>
                  <a:pt x="601" y="459"/>
                  <a:pt x="595" y="459"/>
                </a:cubicBezTo>
                <a:close/>
                <a:moveTo>
                  <a:pt x="595" y="513"/>
                </a:moveTo>
                <a:cubicBezTo>
                  <a:pt x="601" y="513"/>
                  <a:pt x="606" y="513"/>
                  <a:pt x="611" y="513"/>
                </a:cubicBezTo>
                <a:cubicBezTo>
                  <a:pt x="611" y="514"/>
                  <a:pt x="611" y="515"/>
                  <a:pt x="611" y="516"/>
                </a:cubicBezTo>
                <a:cubicBezTo>
                  <a:pt x="606" y="516"/>
                  <a:pt x="601" y="516"/>
                  <a:pt x="595" y="516"/>
                </a:cubicBezTo>
                <a:cubicBezTo>
                  <a:pt x="595" y="515"/>
                  <a:pt x="595" y="514"/>
                  <a:pt x="595" y="513"/>
                </a:cubicBezTo>
                <a:close/>
                <a:moveTo>
                  <a:pt x="595" y="570"/>
                </a:moveTo>
                <a:cubicBezTo>
                  <a:pt x="601" y="570"/>
                  <a:pt x="606" y="570"/>
                  <a:pt x="611" y="570"/>
                </a:cubicBezTo>
                <a:cubicBezTo>
                  <a:pt x="611" y="571"/>
                  <a:pt x="611" y="572"/>
                  <a:pt x="611" y="573"/>
                </a:cubicBezTo>
                <a:cubicBezTo>
                  <a:pt x="606" y="573"/>
                  <a:pt x="601" y="573"/>
                  <a:pt x="595" y="573"/>
                </a:cubicBezTo>
                <a:cubicBezTo>
                  <a:pt x="595" y="572"/>
                  <a:pt x="595" y="571"/>
                  <a:pt x="595" y="570"/>
                </a:cubicBezTo>
                <a:close/>
                <a:moveTo>
                  <a:pt x="618" y="0"/>
                </a:moveTo>
                <a:cubicBezTo>
                  <a:pt x="623" y="0"/>
                  <a:pt x="629" y="0"/>
                  <a:pt x="634" y="0"/>
                </a:cubicBezTo>
                <a:cubicBezTo>
                  <a:pt x="634" y="1"/>
                  <a:pt x="634" y="2"/>
                  <a:pt x="634" y="4"/>
                </a:cubicBezTo>
                <a:cubicBezTo>
                  <a:pt x="629" y="4"/>
                  <a:pt x="623" y="4"/>
                  <a:pt x="618" y="4"/>
                </a:cubicBezTo>
                <a:cubicBezTo>
                  <a:pt x="618" y="2"/>
                  <a:pt x="618" y="1"/>
                  <a:pt x="618" y="0"/>
                </a:cubicBezTo>
                <a:close/>
                <a:moveTo>
                  <a:pt x="618" y="57"/>
                </a:moveTo>
                <a:cubicBezTo>
                  <a:pt x="623" y="57"/>
                  <a:pt x="629" y="57"/>
                  <a:pt x="634" y="57"/>
                </a:cubicBezTo>
                <a:cubicBezTo>
                  <a:pt x="634" y="58"/>
                  <a:pt x="634" y="59"/>
                  <a:pt x="634" y="60"/>
                </a:cubicBezTo>
                <a:cubicBezTo>
                  <a:pt x="629" y="60"/>
                  <a:pt x="623" y="60"/>
                  <a:pt x="618" y="60"/>
                </a:cubicBezTo>
                <a:cubicBezTo>
                  <a:pt x="618" y="59"/>
                  <a:pt x="618" y="58"/>
                  <a:pt x="618" y="57"/>
                </a:cubicBezTo>
                <a:close/>
                <a:moveTo>
                  <a:pt x="618" y="114"/>
                </a:moveTo>
                <a:cubicBezTo>
                  <a:pt x="623" y="114"/>
                  <a:pt x="629" y="114"/>
                  <a:pt x="634" y="114"/>
                </a:cubicBezTo>
                <a:cubicBezTo>
                  <a:pt x="634" y="115"/>
                  <a:pt x="634" y="116"/>
                  <a:pt x="634" y="117"/>
                </a:cubicBezTo>
                <a:cubicBezTo>
                  <a:pt x="629" y="117"/>
                  <a:pt x="623" y="117"/>
                  <a:pt x="618" y="117"/>
                </a:cubicBezTo>
                <a:cubicBezTo>
                  <a:pt x="618" y="116"/>
                  <a:pt x="618" y="115"/>
                  <a:pt x="618" y="114"/>
                </a:cubicBezTo>
                <a:close/>
                <a:moveTo>
                  <a:pt x="618" y="171"/>
                </a:moveTo>
                <a:cubicBezTo>
                  <a:pt x="623" y="171"/>
                  <a:pt x="629" y="171"/>
                  <a:pt x="634" y="171"/>
                </a:cubicBezTo>
                <a:cubicBezTo>
                  <a:pt x="634" y="172"/>
                  <a:pt x="634" y="173"/>
                  <a:pt x="634" y="174"/>
                </a:cubicBezTo>
                <a:cubicBezTo>
                  <a:pt x="629" y="174"/>
                  <a:pt x="623" y="174"/>
                  <a:pt x="618" y="174"/>
                </a:cubicBezTo>
                <a:cubicBezTo>
                  <a:pt x="618" y="173"/>
                  <a:pt x="618" y="172"/>
                  <a:pt x="618" y="171"/>
                </a:cubicBezTo>
                <a:close/>
                <a:moveTo>
                  <a:pt x="618" y="228"/>
                </a:moveTo>
                <a:cubicBezTo>
                  <a:pt x="623" y="228"/>
                  <a:pt x="629" y="228"/>
                  <a:pt x="634" y="228"/>
                </a:cubicBezTo>
                <a:cubicBezTo>
                  <a:pt x="634" y="229"/>
                  <a:pt x="634" y="230"/>
                  <a:pt x="634" y="231"/>
                </a:cubicBezTo>
                <a:cubicBezTo>
                  <a:pt x="629" y="231"/>
                  <a:pt x="623" y="231"/>
                  <a:pt x="618" y="231"/>
                </a:cubicBezTo>
                <a:cubicBezTo>
                  <a:pt x="618" y="230"/>
                  <a:pt x="618" y="229"/>
                  <a:pt x="618" y="228"/>
                </a:cubicBezTo>
                <a:close/>
                <a:moveTo>
                  <a:pt x="618" y="285"/>
                </a:moveTo>
                <a:cubicBezTo>
                  <a:pt x="623" y="285"/>
                  <a:pt x="629" y="285"/>
                  <a:pt x="634" y="285"/>
                </a:cubicBezTo>
                <a:cubicBezTo>
                  <a:pt x="634" y="286"/>
                  <a:pt x="634" y="287"/>
                  <a:pt x="634" y="288"/>
                </a:cubicBezTo>
                <a:cubicBezTo>
                  <a:pt x="629" y="288"/>
                  <a:pt x="623" y="288"/>
                  <a:pt x="618" y="288"/>
                </a:cubicBezTo>
                <a:cubicBezTo>
                  <a:pt x="618" y="287"/>
                  <a:pt x="618" y="286"/>
                  <a:pt x="618" y="285"/>
                </a:cubicBezTo>
                <a:close/>
                <a:moveTo>
                  <a:pt x="618" y="342"/>
                </a:moveTo>
                <a:cubicBezTo>
                  <a:pt x="623" y="342"/>
                  <a:pt x="629" y="342"/>
                  <a:pt x="634" y="342"/>
                </a:cubicBezTo>
                <a:cubicBezTo>
                  <a:pt x="634" y="343"/>
                  <a:pt x="634" y="344"/>
                  <a:pt x="634" y="345"/>
                </a:cubicBezTo>
                <a:cubicBezTo>
                  <a:pt x="629" y="345"/>
                  <a:pt x="623" y="345"/>
                  <a:pt x="618" y="345"/>
                </a:cubicBezTo>
                <a:cubicBezTo>
                  <a:pt x="618" y="344"/>
                  <a:pt x="618" y="343"/>
                  <a:pt x="618" y="342"/>
                </a:cubicBezTo>
                <a:close/>
                <a:moveTo>
                  <a:pt x="618" y="399"/>
                </a:moveTo>
                <a:cubicBezTo>
                  <a:pt x="623" y="399"/>
                  <a:pt x="629" y="399"/>
                  <a:pt x="634" y="399"/>
                </a:cubicBezTo>
                <a:cubicBezTo>
                  <a:pt x="634" y="400"/>
                  <a:pt x="634" y="401"/>
                  <a:pt x="634" y="402"/>
                </a:cubicBezTo>
                <a:cubicBezTo>
                  <a:pt x="629" y="402"/>
                  <a:pt x="623" y="402"/>
                  <a:pt x="618" y="402"/>
                </a:cubicBezTo>
                <a:cubicBezTo>
                  <a:pt x="618" y="401"/>
                  <a:pt x="618" y="400"/>
                  <a:pt x="618" y="399"/>
                </a:cubicBezTo>
                <a:close/>
                <a:moveTo>
                  <a:pt x="618" y="459"/>
                </a:moveTo>
                <a:cubicBezTo>
                  <a:pt x="618" y="458"/>
                  <a:pt x="618" y="457"/>
                  <a:pt x="618" y="456"/>
                </a:cubicBezTo>
                <a:cubicBezTo>
                  <a:pt x="623" y="456"/>
                  <a:pt x="629" y="456"/>
                  <a:pt x="634" y="456"/>
                </a:cubicBezTo>
                <a:cubicBezTo>
                  <a:pt x="634" y="457"/>
                  <a:pt x="634" y="458"/>
                  <a:pt x="634" y="459"/>
                </a:cubicBezTo>
                <a:cubicBezTo>
                  <a:pt x="629" y="459"/>
                  <a:pt x="623" y="459"/>
                  <a:pt x="618" y="459"/>
                </a:cubicBezTo>
                <a:close/>
                <a:moveTo>
                  <a:pt x="618" y="513"/>
                </a:moveTo>
                <a:cubicBezTo>
                  <a:pt x="623" y="513"/>
                  <a:pt x="629" y="513"/>
                  <a:pt x="634" y="513"/>
                </a:cubicBezTo>
                <a:cubicBezTo>
                  <a:pt x="634" y="514"/>
                  <a:pt x="634" y="515"/>
                  <a:pt x="634" y="516"/>
                </a:cubicBezTo>
                <a:cubicBezTo>
                  <a:pt x="629" y="516"/>
                  <a:pt x="623" y="516"/>
                  <a:pt x="618" y="516"/>
                </a:cubicBezTo>
                <a:cubicBezTo>
                  <a:pt x="618" y="515"/>
                  <a:pt x="618" y="514"/>
                  <a:pt x="618" y="513"/>
                </a:cubicBezTo>
                <a:close/>
                <a:moveTo>
                  <a:pt x="618" y="570"/>
                </a:moveTo>
                <a:cubicBezTo>
                  <a:pt x="623" y="570"/>
                  <a:pt x="629" y="570"/>
                  <a:pt x="634" y="570"/>
                </a:cubicBezTo>
                <a:cubicBezTo>
                  <a:pt x="634" y="571"/>
                  <a:pt x="634" y="572"/>
                  <a:pt x="634" y="573"/>
                </a:cubicBezTo>
                <a:cubicBezTo>
                  <a:pt x="629" y="573"/>
                  <a:pt x="623" y="573"/>
                  <a:pt x="618" y="573"/>
                </a:cubicBezTo>
                <a:cubicBezTo>
                  <a:pt x="618" y="572"/>
                  <a:pt x="618" y="571"/>
                  <a:pt x="618" y="570"/>
                </a:cubicBezTo>
                <a:close/>
                <a:moveTo>
                  <a:pt x="641" y="0"/>
                </a:moveTo>
                <a:cubicBezTo>
                  <a:pt x="646" y="0"/>
                  <a:pt x="652" y="0"/>
                  <a:pt x="657" y="0"/>
                </a:cubicBezTo>
                <a:cubicBezTo>
                  <a:pt x="657" y="1"/>
                  <a:pt x="657" y="2"/>
                  <a:pt x="657" y="4"/>
                </a:cubicBezTo>
                <a:cubicBezTo>
                  <a:pt x="652" y="4"/>
                  <a:pt x="646" y="4"/>
                  <a:pt x="641" y="4"/>
                </a:cubicBezTo>
                <a:cubicBezTo>
                  <a:pt x="641" y="2"/>
                  <a:pt x="641" y="1"/>
                  <a:pt x="641" y="0"/>
                </a:cubicBezTo>
                <a:close/>
                <a:moveTo>
                  <a:pt x="641" y="57"/>
                </a:moveTo>
                <a:cubicBezTo>
                  <a:pt x="646" y="57"/>
                  <a:pt x="652" y="57"/>
                  <a:pt x="657" y="57"/>
                </a:cubicBezTo>
                <a:cubicBezTo>
                  <a:pt x="657" y="58"/>
                  <a:pt x="657" y="59"/>
                  <a:pt x="657" y="60"/>
                </a:cubicBezTo>
                <a:cubicBezTo>
                  <a:pt x="652" y="60"/>
                  <a:pt x="646" y="60"/>
                  <a:pt x="641" y="60"/>
                </a:cubicBezTo>
                <a:cubicBezTo>
                  <a:pt x="641" y="59"/>
                  <a:pt x="641" y="58"/>
                  <a:pt x="641" y="57"/>
                </a:cubicBezTo>
                <a:close/>
                <a:moveTo>
                  <a:pt x="641" y="114"/>
                </a:moveTo>
                <a:cubicBezTo>
                  <a:pt x="646" y="114"/>
                  <a:pt x="652" y="114"/>
                  <a:pt x="657" y="114"/>
                </a:cubicBezTo>
                <a:cubicBezTo>
                  <a:pt x="657" y="115"/>
                  <a:pt x="657" y="116"/>
                  <a:pt x="657" y="117"/>
                </a:cubicBezTo>
                <a:cubicBezTo>
                  <a:pt x="652" y="117"/>
                  <a:pt x="646" y="117"/>
                  <a:pt x="641" y="117"/>
                </a:cubicBezTo>
                <a:cubicBezTo>
                  <a:pt x="641" y="116"/>
                  <a:pt x="641" y="115"/>
                  <a:pt x="641" y="114"/>
                </a:cubicBezTo>
                <a:close/>
                <a:moveTo>
                  <a:pt x="641" y="171"/>
                </a:moveTo>
                <a:cubicBezTo>
                  <a:pt x="646" y="171"/>
                  <a:pt x="652" y="171"/>
                  <a:pt x="657" y="171"/>
                </a:cubicBezTo>
                <a:cubicBezTo>
                  <a:pt x="657" y="172"/>
                  <a:pt x="657" y="173"/>
                  <a:pt x="657" y="174"/>
                </a:cubicBezTo>
                <a:cubicBezTo>
                  <a:pt x="652" y="174"/>
                  <a:pt x="646" y="174"/>
                  <a:pt x="641" y="174"/>
                </a:cubicBezTo>
                <a:cubicBezTo>
                  <a:pt x="641" y="173"/>
                  <a:pt x="641" y="172"/>
                  <a:pt x="641" y="171"/>
                </a:cubicBezTo>
                <a:close/>
                <a:moveTo>
                  <a:pt x="641" y="228"/>
                </a:moveTo>
                <a:cubicBezTo>
                  <a:pt x="646" y="228"/>
                  <a:pt x="652" y="228"/>
                  <a:pt x="657" y="228"/>
                </a:cubicBezTo>
                <a:cubicBezTo>
                  <a:pt x="657" y="229"/>
                  <a:pt x="657" y="230"/>
                  <a:pt x="657" y="231"/>
                </a:cubicBezTo>
                <a:cubicBezTo>
                  <a:pt x="652" y="231"/>
                  <a:pt x="646" y="231"/>
                  <a:pt x="641" y="231"/>
                </a:cubicBezTo>
                <a:cubicBezTo>
                  <a:pt x="641" y="230"/>
                  <a:pt x="641" y="229"/>
                  <a:pt x="641" y="228"/>
                </a:cubicBezTo>
                <a:close/>
                <a:moveTo>
                  <a:pt x="641" y="285"/>
                </a:moveTo>
                <a:cubicBezTo>
                  <a:pt x="646" y="285"/>
                  <a:pt x="652" y="285"/>
                  <a:pt x="657" y="285"/>
                </a:cubicBezTo>
                <a:cubicBezTo>
                  <a:pt x="657" y="286"/>
                  <a:pt x="657" y="287"/>
                  <a:pt x="657" y="288"/>
                </a:cubicBezTo>
                <a:cubicBezTo>
                  <a:pt x="652" y="288"/>
                  <a:pt x="646" y="288"/>
                  <a:pt x="641" y="288"/>
                </a:cubicBezTo>
                <a:cubicBezTo>
                  <a:pt x="641" y="287"/>
                  <a:pt x="641" y="286"/>
                  <a:pt x="641" y="285"/>
                </a:cubicBezTo>
                <a:close/>
                <a:moveTo>
                  <a:pt x="641" y="342"/>
                </a:moveTo>
                <a:cubicBezTo>
                  <a:pt x="646" y="342"/>
                  <a:pt x="652" y="342"/>
                  <a:pt x="657" y="342"/>
                </a:cubicBezTo>
                <a:cubicBezTo>
                  <a:pt x="657" y="343"/>
                  <a:pt x="657" y="344"/>
                  <a:pt x="657" y="345"/>
                </a:cubicBezTo>
                <a:cubicBezTo>
                  <a:pt x="652" y="345"/>
                  <a:pt x="646" y="345"/>
                  <a:pt x="641" y="345"/>
                </a:cubicBezTo>
                <a:cubicBezTo>
                  <a:pt x="641" y="344"/>
                  <a:pt x="641" y="343"/>
                  <a:pt x="641" y="342"/>
                </a:cubicBezTo>
                <a:close/>
                <a:moveTo>
                  <a:pt x="641" y="399"/>
                </a:moveTo>
                <a:cubicBezTo>
                  <a:pt x="646" y="399"/>
                  <a:pt x="652" y="399"/>
                  <a:pt x="657" y="399"/>
                </a:cubicBezTo>
                <a:cubicBezTo>
                  <a:pt x="657" y="400"/>
                  <a:pt x="657" y="401"/>
                  <a:pt x="657" y="402"/>
                </a:cubicBezTo>
                <a:cubicBezTo>
                  <a:pt x="652" y="402"/>
                  <a:pt x="646" y="402"/>
                  <a:pt x="641" y="402"/>
                </a:cubicBezTo>
                <a:cubicBezTo>
                  <a:pt x="641" y="401"/>
                  <a:pt x="641" y="400"/>
                  <a:pt x="641" y="399"/>
                </a:cubicBezTo>
                <a:close/>
                <a:moveTo>
                  <a:pt x="641" y="459"/>
                </a:moveTo>
                <a:cubicBezTo>
                  <a:pt x="641" y="458"/>
                  <a:pt x="641" y="457"/>
                  <a:pt x="641" y="456"/>
                </a:cubicBezTo>
                <a:cubicBezTo>
                  <a:pt x="646" y="456"/>
                  <a:pt x="652" y="456"/>
                  <a:pt x="657" y="456"/>
                </a:cubicBezTo>
                <a:cubicBezTo>
                  <a:pt x="657" y="457"/>
                  <a:pt x="657" y="458"/>
                  <a:pt x="657" y="459"/>
                </a:cubicBezTo>
                <a:cubicBezTo>
                  <a:pt x="652" y="459"/>
                  <a:pt x="646" y="459"/>
                  <a:pt x="641" y="459"/>
                </a:cubicBezTo>
                <a:close/>
                <a:moveTo>
                  <a:pt x="641" y="513"/>
                </a:moveTo>
                <a:cubicBezTo>
                  <a:pt x="646" y="513"/>
                  <a:pt x="652" y="513"/>
                  <a:pt x="657" y="513"/>
                </a:cubicBezTo>
                <a:cubicBezTo>
                  <a:pt x="657" y="514"/>
                  <a:pt x="657" y="515"/>
                  <a:pt x="657" y="516"/>
                </a:cubicBezTo>
                <a:cubicBezTo>
                  <a:pt x="652" y="516"/>
                  <a:pt x="646" y="516"/>
                  <a:pt x="641" y="516"/>
                </a:cubicBezTo>
                <a:cubicBezTo>
                  <a:pt x="641" y="515"/>
                  <a:pt x="641" y="514"/>
                  <a:pt x="641" y="513"/>
                </a:cubicBezTo>
                <a:close/>
                <a:moveTo>
                  <a:pt x="641" y="570"/>
                </a:moveTo>
                <a:cubicBezTo>
                  <a:pt x="646" y="570"/>
                  <a:pt x="652" y="570"/>
                  <a:pt x="657" y="570"/>
                </a:cubicBezTo>
                <a:cubicBezTo>
                  <a:pt x="657" y="571"/>
                  <a:pt x="657" y="572"/>
                  <a:pt x="657" y="573"/>
                </a:cubicBezTo>
                <a:cubicBezTo>
                  <a:pt x="652" y="573"/>
                  <a:pt x="646" y="573"/>
                  <a:pt x="641" y="573"/>
                </a:cubicBezTo>
                <a:cubicBezTo>
                  <a:pt x="641" y="572"/>
                  <a:pt x="641" y="571"/>
                  <a:pt x="641" y="570"/>
                </a:cubicBezTo>
                <a:close/>
                <a:moveTo>
                  <a:pt x="664" y="0"/>
                </a:moveTo>
                <a:cubicBezTo>
                  <a:pt x="669" y="0"/>
                  <a:pt x="675" y="0"/>
                  <a:pt x="680" y="0"/>
                </a:cubicBezTo>
                <a:cubicBezTo>
                  <a:pt x="680" y="1"/>
                  <a:pt x="680" y="2"/>
                  <a:pt x="680" y="4"/>
                </a:cubicBezTo>
                <a:cubicBezTo>
                  <a:pt x="675" y="4"/>
                  <a:pt x="669" y="4"/>
                  <a:pt x="664" y="4"/>
                </a:cubicBezTo>
                <a:cubicBezTo>
                  <a:pt x="664" y="2"/>
                  <a:pt x="664" y="1"/>
                  <a:pt x="664" y="0"/>
                </a:cubicBezTo>
                <a:close/>
                <a:moveTo>
                  <a:pt x="664" y="57"/>
                </a:moveTo>
                <a:cubicBezTo>
                  <a:pt x="669" y="57"/>
                  <a:pt x="675" y="57"/>
                  <a:pt x="680" y="57"/>
                </a:cubicBezTo>
                <a:cubicBezTo>
                  <a:pt x="680" y="58"/>
                  <a:pt x="680" y="59"/>
                  <a:pt x="680" y="60"/>
                </a:cubicBezTo>
                <a:cubicBezTo>
                  <a:pt x="675" y="60"/>
                  <a:pt x="669" y="60"/>
                  <a:pt x="664" y="60"/>
                </a:cubicBezTo>
                <a:cubicBezTo>
                  <a:pt x="664" y="59"/>
                  <a:pt x="664" y="58"/>
                  <a:pt x="664" y="57"/>
                </a:cubicBezTo>
                <a:close/>
                <a:moveTo>
                  <a:pt x="664" y="114"/>
                </a:moveTo>
                <a:cubicBezTo>
                  <a:pt x="669" y="114"/>
                  <a:pt x="675" y="114"/>
                  <a:pt x="680" y="114"/>
                </a:cubicBezTo>
                <a:cubicBezTo>
                  <a:pt x="680" y="115"/>
                  <a:pt x="680" y="116"/>
                  <a:pt x="680" y="117"/>
                </a:cubicBezTo>
                <a:cubicBezTo>
                  <a:pt x="675" y="117"/>
                  <a:pt x="669" y="117"/>
                  <a:pt x="664" y="117"/>
                </a:cubicBezTo>
                <a:cubicBezTo>
                  <a:pt x="664" y="116"/>
                  <a:pt x="664" y="115"/>
                  <a:pt x="664" y="114"/>
                </a:cubicBezTo>
                <a:close/>
                <a:moveTo>
                  <a:pt x="664" y="171"/>
                </a:moveTo>
                <a:cubicBezTo>
                  <a:pt x="669" y="171"/>
                  <a:pt x="675" y="171"/>
                  <a:pt x="680" y="171"/>
                </a:cubicBezTo>
                <a:cubicBezTo>
                  <a:pt x="680" y="172"/>
                  <a:pt x="680" y="173"/>
                  <a:pt x="680" y="174"/>
                </a:cubicBezTo>
                <a:cubicBezTo>
                  <a:pt x="675" y="174"/>
                  <a:pt x="669" y="174"/>
                  <a:pt x="664" y="174"/>
                </a:cubicBezTo>
                <a:cubicBezTo>
                  <a:pt x="664" y="173"/>
                  <a:pt x="664" y="172"/>
                  <a:pt x="664" y="171"/>
                </a:cubicBezTo>
                <a:close/>
                <a:moveTo>
                  <a:pt x="664" y="228"/>
                </a:moveTo>
                <a:cubicBezTo>
                  <a:pt x="669" y="228"/>
                  <a:pt x="675" y="228"/>
                  <a:pt x="680" y="228"/>
                </a:cubicBezTo>
                <a:cubicBezTo>
                  <a:pt x="680" y="229"/>
                  <a:pt x="680" y="230"/>
                  <a:pt x="680" y="231"/>
                </a:cubicBezTo>
                <a:cubicBezTo>
                  <a:pt x="675" y="231"/>
                  <a:pt x="669" y="231"/>
                  <a:pt x="664" y="231"/>
                </a:cubicBezTo>
                <a:cubicBezTo>
                  <a:pt x="664" y="230"/>
                  <a:pt x="664" y="229"/>
                  <a:pt x="664" y="228"/>
                </a:cubicBezTo>
                <a:close/>
                <a:moveTo>
                  <a:pt x="664" y="285"/>
                </a:moveTo>
                <a:cubicBezTo>
                  <a:pt x="669" y="285"/>
                  <a:pt x="675" y="285"/>
                  <a:pt x="680" y="285"/>
                </a:cubicBezTo>
                <a:cubicBezTo>
                  <a:pt x="680" y="286"/>
                  <a:pt x="680" y="287"/>
                  <a:pt x="680" y="288"/>
                </a:cubicBezTo>
                <a:cubicBezTo>
                  <a:pt x="675" y="288"/>
                  <a:pt x="669" y="288"/>
                  <a:pt x="664" y="288"/>
                </a:cubicBezTo>
                <a:cubicBezTo>
                  <a:pt x="664" y="287"/>
                  <a:pt x="664" y="286"/>
                  <a:pt x="664" y="285"/>
                </a:cubicBezTo>
                <a:close/>
                <a:moveTo>
                  <a:pt x="664" y="342"/>
                </a:moveTo>
                <a:cubicBezTo>
                  <a:pt x="669" y="342"/>
                  <a:pt x="675" y="342"/>
                  <a:pt x="680" y="342"/>
                </a:cubicBezTo>
                <a:cubicBezTo>
                  <a:pt x="680" y="343"/>
                  <a:pt x="680" y="344"/>
                  <a:pt x="680" y="345"/>
                </a:cubicBezTo>
                <a:cubicBezTo>
                  <a:pt x="675" y="345"/>
                  <a:pt x="669" y="345"/>
                  <a:pt x="664" y="345"/>
                </a:cubicBezTo>
                <a:cubicBezTo>
                  <a:pt x="664" y="344"/>
                  <a:pt x="664" y="343"/>
                  <a:pt x="664" y="342"/>
                </a:cubicBezTo>
                <a:close/>
                <a:moveTo>
                  <a:pt x="664" y="399"/>
                </a:moveTo>
                <a:cubicBezTo>
                  <a:pt x="669" y="399"/>
                  <a:pt x="675" y="399"/>
                  <a:pt x="680" y="399"/>
                </a:cubicBezTo>
                <a:cubicBezTo>
                  <a:pt x="680" y="400"/>
                  <a:pt x="680" y="401"/>
                  <a:pt x="680" y="402"/>
                </a:cubicBezTo>
                <a:cubicBezTo>
                  <a:pt x="675" y="402"/>
                  <a:pt x="669" y="402"/>
                  <a:pt x="664" y="402"/>
                </a:cubicBezTo>
                <a:cubicBezTo>
                  <a:pt x="664" y="401"/>
                  <a:pt x="664" y="400"/>
                  <a:pt x="664" y="399"/>
                </a:cubicBezTo>
                <a:close/>
                <a:moveTo>
                  <a:pt x="664" y="459"/>
                </a:moveTo>
                <a:cubicBezTo>
                  <a:pt x="664" y="458"/>
                  <a:pt x="664" y="457"/>
                  <a:pt x="664" y="456"/>
                </a:cubicBezTo>
                <a:cubicBezTo>
                  <a:pt x="669" y="456"/>
                  <a:pt x="675" y="456"/>
                  <a:pt x="680" y="456"/>
                </a:cubicBezTo>
                <a:cubicBezTo>
                  <a:pt x="680" y="457"/>
                  <a:pt x="680" y="458"/>
                  <a:pt x="680" y="459"/>
                </a:cubicBezTo>
                <a:cubicBezTo>
                  <a:pt x="675" y="459"/>
                  <a:pt x="669" y="459"/>
                  <a:pt x="664" y="459"/>
                </a:cubicBezTo>
                <a:close/>
                <a:moveTo>
                  <a:pt x="664" y="513"/>
                </a:moveTo>
                <a:cubicBezTo>
                  <a:pt x="669" y="513"/>
                  <a:pt x="675" y="513"/>
                  <a:pt x="680" y="513"/>
                </a:cubicBezTo>
                <a:cubicBezTo>
                  <a:pt x="680" y="514"/>
                  <a:pt x="680" y="515"/>
                  <a:pt x="680" y="516"/>
                </a:cubicBezTo>
                <a:cubicBezTo>
                  <a:pt x="675" y="516"/>
                  <a:pt x="669" y="516"/>
                  <a:pt x="664" y="516"/>
                </a:cubicBezTo>
                <a:cubicBezTo>
                  <a:pt x="664" y="515"/>
                  <a:pt x="664" y="514"/>
                  <a:pt x="664" y="513"/>
                </a:cubicBezTo>
                <a:close/>
                <a:moveTo>
                  <a:pt x="664" y="570"/>
                </a:moveTo>
                <a:cubicBezTo>
                  <a:pt x="669" y="570"/>
                  <a:pt x="675" y="570"/>
                  <a:pt x="680" y="570"/>
                </a:cubicBezTo>
                <a:cubicBezTo>
                  <a:pt x="680" y="571"/>
                  <a:pt x="680" y="572"/>
                  <a:pt x="680" y="573"/>
                </a:cubicBezTo>
                <a:cubicBezTo>
                  <a:pt x="675" y="573"/>
                  <a:pt x="669" y="573"/>
                  <a:pt x="664" y="573"/>
                </a:cubicBezTo>
                <a:cubicBezTo>
                  <a:pt x="664" y="572"/>
                  <a:pt x="664" y="571"/>
                  <a:pt x="664" y="570"/>
                </a:cubicBezTo>
                <a:close/>
                <a:moveTo>
                  <a:pt x="687" y="0"/>
                </a:moveTo>
                <a:cubicBezTo>
                  <a:pt x="692" y="0"/>
                  <a:pt x="698" y="0"/>
                  <a:pt x="703" y="0"/>
                </a:cubicBezTo>
                <a:cubicBezTo>
                  <a:pt x="703" y="1"/>
                  <a:pt x="703" y="2"/>
                  <a:pt x="703" y="4"/>
                </a:cubicBezTo>
                <a:cubicBezTo>
                  <a:pt x="698" y="4"/>
                  <a:pt x="692" y="4"/>
                  <a:pt x="687" y="4"/>
                </a:cubicBezTo>
                <a:cubicBezTo>
                  <a:pt x="687" y="2"/>
                  <a:pt x="687" y="1"/>
                  <a:pt x="687" y="0"/>
                </a:cubicBezTo>
                <a:close/>
                <a:moveTo>
                  <a:pt x="687" y="57"/>
                </a:moveTo>
                <a:cubicBezTo>
                  <a:pt x="692" y="57"/>
                  <a:pt x="698" y="57"/>
                  <a:pt x="703" y="57"/>
                </a:cubicBezTo>
                <a:cubicBezTo>
                  <a:pt x="703" y="58"/>
                  <a:pt x="703" y="59"/>
                  <a:pt x="703" y="60"/>
                </a:cubicBezTo>
                <a:cubicBezTo>
                  <a:pt x="698" y="60"/>
                  <a:pt x="692" y="60"/>
                  <a:pt x="687" y="60"/>
                </a:cubicBezTo>
                <a:cubicBezTo>
                  <a:pt x="687" y="59"/>
                  <a:pt x="687" y="58"/>
                  <a:pt x="687" y="57"/>
                </a:cubicBezTo>
                <a:close/>
                <a:moveTo>
                  <a:pt x="687" y="114"/>
                </a:moveTo>
                <a:cubicBezTo>
                  <a:pt x="692" y="114"/>
                  <a:pt x="698" y="114"/>
                  <a:pt x="703" y="114"/>
                </a:cubicBezTo>
                <a:cubicBezTo>
                  <a:pt x="703" y="115"/>
                  <a:pt x="703" y="116"/>
                  <a:pt x="703" y="117"/>
                </a:cubicBezTo>
                <a:cubicBezTo>
                  <a:pt x="698" y="117"/>
                  <a:pt x="692" y="117"/>
                  <a:pt x="687" y="117"/>
                </a:cubicBezTo>
                <a:cubicBezTo>
                  <a:pt x="687" y="116"/>
                  <a:pt x="687" y="115"/>
                  <a:pt x="687" y="114"/>
                </a:cubicBezTo>
                <a:close/>
                <a:moveTo>
                  <a:pt x="687" y="171"/>
                </a:moveTo>
                <a:cubicBezTo>
                  <a:pt x="692" y="171"/>
                  <a:pt x="698" y="171"/>
                  <a:pt x="703" y="171"/>
                </a:cubicBezTo>
                <a:cubicBezTo>
                  <a:pt x="703" y="172"/>
                  <a:pt x="703" y="173"/>
                  <a:pt x="703" y="174"/>
                </a:cubicBezTo>
                <a:cubicBezTo>
                  <a:pt x="698" y="174"/>
                  <a:pt x="692" y="174"/>
                  <a:pt x="687" y="174"/>
                </a:cubicBezTo>
                <a:cubicBezTo>
                  <a:pt x="687" y="173"/>
                  <a:pt x="687" y="172"/>
                  <a:pt x="687" y="171"/>
                </a:cubicBezTo>
                <a:close/>
                <a:moveTo>
                  <a:pt x="687" y="228"/>
                </a:moveTo>
                <a:cubicBezTo>
                  <a:pt x="692" y="228"/>
                  <a:pt x="698" y="228"/>
                  <a:pt x="703" y="228"/>
                </a:cubicBezTo>
                <a:cubicBezTo>
                  <a:pt x="703" y="229"/>
                  <a:pt x="703" y="230"/>
                  <a:pt x="703" y="231"/>
                </a:cubicBezTo>
                <a:cubicBezTo>
                  <a:pt x="698" y="231"/>
                  <a:pt x="692" y="231"/>
                  <a:pt x="687" y="231"/>
                </a:cubicBezTo>
                <a:cubicBezTo>
                  <a:pt x="687" y="230"/>
                  <a:pt x="687" y="229"/>
                  <a:pt x="687" y="228"/>
                </a:cubicBezTo>
                <a:close/>
                <a:moveTo>
                  <a:pt x="687" y="285"/>
                </a:moveTo>
                <a:cubicBezTo>
                  <a:pt x="692" y="285"/>
                  <a:pt x="698" y="285"/>
                  <a:pt x="703" y="285"/>
                </a:cubicBezTo>
                <a:cubicBezTo>
                  <a:pt x="703" y="286"/>
                  <a:pt x="703" y="287"/>
                  <a:pt x="703" y="288"/>
                </a:cubicBezTo>
                <a:cubicBezTo>
                  <a:pt x="698" y="288"/>
                  <a:pt x="692" y="288"/>
                  <a:pt x="687" y="288"/>
                </a:cubicBezTo>
                <a:cubicBezTo>
                  <a:pt x="687" y="287"/>
                  <a:pt x="687" y="286"/>
                  <a:pt x="687" y="285"/>
                </a:cubicBezTo>
                <a:close/>
                <a:moveTo>
                  <a:pt x="687" y="342"/>
                </a:moveTo>
                <a:cubicBezTo>
                  <a:pt x="692" y="342"/>
                  <a:pt x="698" y="342"/>
                  <a:pt x="703" y="342"/>
                </a:cubicBezTo>
                <a:cubicBezTo>
                  <a:pt x="703" y="343"/>
                  <a:pt x="703" y="344"/>
                  <a:pt x="703" y="345"/>
                </a:cubicBezTo>
                <a:cubicBezTo>
                  <a:pt x="698" y="345"/>
                  <a:pt x="692" y="345"/>
                  <a:pt x="687" y="345"/>
                </a:cubicBezTo>
                <a:cubicBezTo>
                  <a:pt x="687" y="344"/>
                  <a:pt x="687" y="343"/>
                  <a:pt x="687" y="342"/>
                </a:cubicBezTo>
                <a:close/>
                <a:moveTo>
                  <a:pt x="687" y="399"/>
                </a:moveTo>
                <a:cubicBezTo>
                  <a:pt x="692" y="399"/>
                  <a:pt x="698" y="399"/>
                  <a:pt x="703" y="399"/>
                </a:cubicBezTo>
                <a:cubicBezTo>
                  <a:pt x="703" y="400"/>
                  <a:pt x="703" y="401"/>
                  <a:pt x="703" y="402"/>
                </a:cubicBezTo>
                <a:cubicBezTo>
                  <a:pt x="698" y="402"/>
                  <a:pt x="692" y="402"/>
                  <a:pt x="687" y="402"/>
                </a:cubicBezTo>
                <a:cubicBezTo>
                  <a:pt x="687" y="401"/>
                  <a:pt x="687" y="400"/>
                  <a:pt x="687" y="399"/>
                </a:cubicBezTo>
                <a:close/>
                <a:moveTo>
                  <a:pt x="687" y="459"/>
                </a:moveTo>
                <a:cubicBezTo>
                  <a:pt x="687" y="458"/>
                  <a:pt x="687" y="457"/>
                  <a:pt x="687" y="456"/>
                </a:cubicBezTo>
                <a:cubicBezTo>
                  <a:pt x="692" y="456"/>
                  <a:pt x="698" y="456"/>
                  <a:pt x="703" y="456"/>
                </a:cubicBezTo>
                <a:cubicBezTo>
                  <a:pt x="703" y="457"/>
                  <a:pt x="703" y="458"/>
                  <a:pt x="703" y="459"/>
                </a:cubicBezTo>
                <a:cubicBezTo>
                  <a:pt x="698" y="459"/>
                  <a:pt x="692" y="459"/>
                  <a:pt x="687" y="459"/>
                </a:cubicBezTo>
                <a:close/>
                <a:moveTo>
                  <a:pt x="687" y="513"/>
                </a:moveTo>
                <a:cubicBezTo>
                  <a:pt x="692" y="513"/>
                  <a:pt x="698" y="513"/>
                  <a:pt x="703" y="513"/>
                </a:cubicBezTo>
                <a:cubicBezTo>
                  <a:pt x="703" y="514"/>
                  <a:pt x="703" y="515"/>
                  <a:pt x="703" y="516"/>
                </a:cubicBezTo>
                <a:cubicBezTo>
                  <a:pt x="698" y="516"/>
                  <a:pt x="692" y="516"/>
                  <a:pt x="687" y="516"/>
                </a:cubicBezTo>
                <a:cubicBezTo>
                  <a:pt x="687" y="515"/>
                  <a:pt x="687" y="514"/>
                  <a:pt x="687" y="513"/>
                </a:cubicBezTo>
                <a:close/>
                <a:moveTo>
                  <a:pt x="687" y="570"/>
                </a:moveTo>
                <a:cubicBezTo>
                  <a:pt x="692" y="570"/>
                  <a:pt x="698" y="570"/>
                  <a:pt x="703" y="570"/>
                </a:cubicBezTo>
                <a:cubicBezTo>
                  <a:pt x="703" y="571"/>
                  <a:pt x="703" y="572"/>
                  <a:pt x="703" y="573"/>
                </a:cubicBezTo>
                <a:cubicBezTo>
                  <a:pt x="698" y="573"/>
                  <a:pt x="692" y="573"/>
                  <a:pt x="687" y="573"/>
                </a:cubicBezTo>
                <a:cubicBezTo>
                  <a:pt x="687" y="572"/>
                  <a:pt x="687" y="571"/>
                  <a:pt x="687" y="570"/>
                </a:cubicBezTo>
                <a:close/>
                <a:moveTo>
                  <a:pt x="710" y="0"/>
                </a:moveTo>
                <a:cubicBezTo>
                  <a:pt x="715" y="0"/>
                  <a:pt x="720" y="0"/>
                  <a:pt x="726" y="0"/>
                </a:cubicBezTo>
                <a:cubicBezTo>
                  <a:pt x="726" y="1"/>
                  <a:pt x="726" y="2"/>
                  <a:pt x="726" y="4"/>
                </a:cubicBezTo>
                <a:cubicBezTo>
                  <a:pt x="720" y="4"/>
                  <a:pt x="715" y="4"/>
                  <a:pt x="710" y="4"/>
                </a:cubicBezTo>
                <a:cubicBezTo>
                  <a:pt x="710" y="2"/>
                  <a:pt x="710" y="1"/>
                  <a:pt x="710" y="0"/>
                </a:cubicBezTo>
                <a:close/>
                <a:moveTo>
                  <a:pt x="710" y="57"/>
                </a:moveTo>
                <a:cubicBezTo>
                  <a:pt x="715" y="57"/>
                  <a:pt x="720" y="57"/>
                  <a:pt x="726" y="57"/>
                </a:cubicBezTo>
                <a:cubicBezTo>
                  <a:pt x="726" y="58"/>
                  <a:pt x="726" y="59"/>
                  <a:pt x="726" y="60"/>
                </a:cubicBezTo>
                <a:cubicBezTo>
                  <a:pt x="720" y="60"/>
                  <a:pt x="715" y="60"/>
                  <a:pt x="710" y="60"/>
                </a:cubicBezTo>
                <a:cubicBezTo>
                  <a:pt x="710" y="59"/>
                  <a:pt x="710" y="58"/>
                  <a:pt x="710" y="57"/>
                </a:cubicBezTo>
                <a:close/>
                <a:moveTo>
                  <a:pt x="710" y="114"/>
                </a:moveTo>
                <a:cubicBezTo>
                  <a:pt x="715" y="114"/>
                  <a:pt x="720" y="114"/>
                  <a:pt x="726" y="114"/>
                </a:cubicBezTo>
                <a:cubicBezTo>
                  <a:pt x="726" y="115"/>
                  <a:pt x="726" y="116"/>
                  <a:pt x="726" y="117"/>
                </a:cubicBezTo>
                <a:cubicBezTo>
                  <a:pt x="720" y="117"/>
                  <a:pt x="715" y="117"/>
                  <a:pt x="710" y="117"/>
                </a:cubicBezTo>
                <a:cubicBezTo>
                  <a:pt x="710" y="116"/>
                  <a:pt x="710" y="115"/>
                  <a:pt x="710" y="114"/>
                </a:cubicBezTo>
                <a:close/>
                <a:moveTo>
                  <a:pt x="710" y="171"/>
                </a:moveTo>
                <a:cubicBezTo>
                  <a:pt x="715" y="171"/>
                  <a:pt x="720" y="171"/>
                  <a:pt x="726" y="171"/>
                </a:cubicBezTo>
                <a:cubicBezTo>
                  <a:pt x="726" y="172"/>
                  <a:pt x="726" y="173"/>
                  <a:pt x="726" y="174"/>
                </a:cubicBezTo>
                <a:cubicBezTo>
                  <a:pt x="720" y="174"/>
                  <a:pt x="715" y="174"/>
                  <a:pt x="710" y="174"/>
                </a:cubicBezTo>
                <a:cubicBezTo>
                  <a:pt x="710" y="173"/>
                  <a:pt x="710" y="172"/>
                  <a:pt x="710" y="171"/>
                </a:cubicBezTo>
                <a:close/>
                <a:moveTo>
                  <a:pt x="710" y="228"/>
                </a:moveTo>
                <a:cubicBezTo>
                  <a:pt x="715" y="228"/>
                  <a:pt x="720" y="228"/>
                  <a:pt x="726" y="228"/>
                </a:cubicBezTo>
                <a:cubicBezTo>
                  <a:pt x="726" y="229"/>
                  <a:pt x="726" y="230"/>
                  <a:pt x="726" y="231"/>
                </a:cubicBezTo>
                <a:cubicBezTo>
                  <a:pt x="720" y="231"/>
                  <a:pt x="715" y="231"/>
                  <a:pt x="710" y="231"/>
                </a:cubicBezTo>
                <a:cubicBezTo>
                  <a:pt x="710" y="230"/>
                  <a:pt x="710" y="229"/>
                  <a:pt x="710" y="228"/>
                </a:cubicBezTo>
                <a:close/>
                <a:moveTo>
                  <a:pt x="710" y="285"/>
                </a:moveTo>
                <a:cubicBezTo>
                  <a:pt x="715" y="285"/>
                  <a:pt x="720" y="285"/>
                  <a:pt x="726" y="285"/>
                </a:cubicBezTo>
                <a:cubicBezTo>
                  <a:pt x="726" y="286"/>
                  <a:pt x="726" y="287"/>
                  <a:pt x="726" y="288"/>
                </a:cubicBezTo>
                <a:cubicBezTo>
                  <a:pt x="720" y="288"/>
                  <a:pt x="715" y="288"/>
                  <a:pt x="710" y="288"/>
                </a:cubicBezTo>
                <a:cubicBezTo>
                  <a:pt x="710" y="287"/>
                  <a:pt x="710" y="286"/>
                  <a:pt x="710" y="285"/>
                </a:cubicBezTo>
                <a:close/>
                <a:moveTo>
                  <a:pt x="710" y="342"/>
                </a:moveTo>
                <a:cubicBezTo>
                  <a:pt x="715" y="342"/>
                  <a:pt x="720" y="342"/>
                  <a:pt x="726" y="342"/>
                </a:cubicBezTo>
                <a:cubicBezTo>
                  <a:pt x="726" y="343"/>
                  <a:pt x="726" y="344"/>
                  <a:pt x="726" y="345"/>
                </a:cubicBezTo>
                <a:cubicBezTo>
                  <a:pt x="720" y="345"/>
                  <a:pt x="715" y="345"/>
                  <a:pt x="710" y="345"/>
                </a:cubicBezTo>
                <a:cubicBezTo>
                  <a:pt x="710" y="344"/>
                  <a:pt x="710" y="343"/>
                  <a:pt x="710" y="342"/>
                </a:cubicBezTo>
                <a:close/>
                <a:moveTo>
                  <a:pt x="710" y="399"/>
                </a:moveTo>
                <a:cubicBezTo>
                  <a:pt x="715" y="399"/>
                  <a:pt x="720" y="399"/>
                  <a:pt x="726" y="399"/>
                </a:cubicBezTo>
                <a:cubicBezTo>
                  <a:pt x="726" y="400"/>
                  <a:pt x="726" y="401"/>
                  <a:pt x="726" y="402"/>
                </a:cubicBezTo>
                <a:cubicBezTo>
                  <a:pt x="720" y="402"/>
                  <a:pt x="715" y="402"/>
                  <a:pt x="710" y="402"/>
                </a:cubicBezTo>
                <a:cubicBezTo>
                  <a:pt x="710" y="401"/>
                  <a:pt x="710" y="400"/>
                  <a:pt x="710" y="399"/>
                </a:cubicBezTo>
                <a:close/>
                <a:moveTo>
                  <a:pt x="710" y="459"/>
                </a:moveTo>
                <a:cubicBezTo>
                  <a:pt x="710" y="458"/>
                  <a:pt x="710" y="457"/>
                  <a:pt x="710" y="456"/>
                </a:cubicBezTo>
                <a:cubicBezTo>
                  <a:pt x="715" y="456"/>
                  <a:pt x="720" y="456"/>
                  <a:pt x="726" y="456"/>
                </a:cubicBezTo>
                <a:cubicBezTo>
                  <a:pt x="726" y="457"/>
                  <a:pt x="726" y="458"/>
                  <a:pt x="726" y="459"/>
                </a:cubicBezTo>
                <a:cubicBezTo>
                  <a:pt x="720" y="459"/>
                  <a:pt x="715" y="459"/>
                  <a:pt x="710" y="459"/>
                </a:cubicBezTo>
                <a:close/>
                <a:moveTo>
                  <a:pt x="710" y="513"/>
                </a:moveTo>
                <a:cubicBezTo>
                  <a:pt x="715" y="513"/>
                  <a:pt x="720" y="513"/>
                  <a:pt x="726" y="513"/>
                </a:cubicBezTo>
                <a:cubicBezTo>
                  <a:pt x="726" y="514"/>
                  <a:pt x="726" y="515"/>
                  <a:pt x="726" y="516"/>
                </a:cubicBezTo>
                <a:cubicBezTo>
                  <a:pt x="720" y="516"/>
                  <a:pt x="715" y="516"/>
                  <a:pt x="710" y="516"/>
                </a:cubicBezTo>
                <a:cubicBezTo>
                  <a:pt x="710" y="515"/>
                  <a:pt x="710" y="514"/>
                  <a:pt x="710" y="513"/>
                </a:cubicBezTo>
                <a:close/>
                <a:moveTo>
                  <a:pt x="710" y="570"/>
                </a:moveTo>
                <a:cubicBezTo>
                  <a:pt x="715" y="570"/>
                  <a:pt x="720" y="570"/>
                  <a:pt x="726" y="570"/>
                </a:cubicBezTo>
                <a:cubicBezTo>
                  <a:pt x="726" y="571"/>
                  <a:pt x="726" y="572"/>
                  <a:pt x="726" y="573"/>
                </a:cubicBezTo>
                <a:cubicBezTo>
                  <a:pt x="720" y="573"/>
                  <a:pt x="715" y="573"/>
                  <a:pt x="710" y="573"/>
                </a:cubicBezTo>
                <a:cubicBezTo>
                  <a:pt x="710" y="572"/>
                  <a:pt x="710" y="571"/>
                  <a:pt x="710" y="570"/>
                </a:cubicBezTo>
                <a:close/>
                <a:moveTo>
                  <a:pt x="733" y="0"/>
                </a:moveTo>
                <a:cubicBezTo>
                  <a:pt x="738" y="0"/>
                  <a:pt x="743" y="0"/>
                  <a:pt x="749" y="0"/>
                </a:cubicBezTo>
                <a:cubicBezTo>
                  <a:pt x="749" y="1"/>
                  <a:pt x="749" y="2"/>
                  <a:pt x="749" y="4"/>
                </a:cubicBezTo>
                <a:cubicBezTo>
                  <a:pt x="743" y="4"/>
                  <a:pt x="738" y="4"/>
                  <a:pt x="733" y="4"/>
                </a:cubicBezTo>
                <a:cubicBezTo>
                  <a:pt x="733" y="2"/>
                  <a:pt x="733" y="1"/>
                  <a:pt x="733" y="0"/>
                </a:cubicBezTo>
                <a:close/>
                <a:moveTo>
                  <a:pt x="733" y="57"/>
                </a:moveTo>
                <a:cubicBezTo>
                  <a:pt x="738" y="57"/>
                  <a:pt x="743" y="57"/>
                  <a:pt x="749" y="57"/>
                </a:cubicBezTo>
                <a:cubicBezTo>
                  <a:pt x="749" y="58"/>
                  <a:pt x="749" y="59"/>
                  <a:pt x="749" y="60"/>
                </a:cubicBezTo>
                <a:cubicBezTo>
                  <a:pt x="743" y="60"/>
                  <a:pt x="738" y="60"/>
                  <a:pt x="733" y="60"/>
                </a:cubicBezTo>
                <a:cubicBezTo>
                  <a:pt x="733" y="59"/>
                  <a:pt x="733" y="58"/>
                  <a:pt x="733" y="57"/>
                </a:cubicBezTo>
                <a:close/>
                <a:moveTo>
                  <a:pt x="733" y="114"/>
                </a:moveTo>
                <a:cubicBezTo>
                  <a:pt x="738" y="114"/>
                  <a:pt x="743" y="114"/>
                  <a:pt x="749" y="114"/>
                </a:cubicBezTo>
                <a:cubicBezTo>
                  <a:pt x="749" y="115"/>
                  <a:pt x="749" y="116"/>
                  <a:pt x="749" y="117"/>
                </a:cubicBezTo>
                <a:cubicBezTo>
                  <a:pt x="743" y="117"/>
                  <a:pt x="738" y="117"/>
                  <a:pt x="733" y="117"/>
                </a:cubicBezTo>
                <a:cubicBezTo>
                  <a:pt x="733" y="116"/>
                  <a:pt x="733" y="115"/>
                  <a:pt x="733" y="114"/>
                </a:cubicBezTo>
                <a:close/>
                <a:moveTo>
                  <a:pt x="733" y="171"/>
                </a:moveTo>
                <a:cubicBezTo>
                  <a:pt x="738" y="171"/>
                  <a:pt x="743" y="171"/>
                  <a:pt x="749" y="171"/>
                </a:cubicBezTo>
                <a:cubicBezTo>
                  <a:pt x="749" y="172"/>
                  <a:pt x="749" y="173"/>
                  <a:pt x="749" y="174"/>
                </a:cubicBezTo>
                <a:cubicBezTo>
                  <a:pt x="743" y="174"/>
                  <a:pt x="738" y="174"/>
                  <a:pt x="733" y="174"/>
                </a:cubicBezTo>
                <a:cubicBezTo>
                  <a:pt x="733" y="173"/>
                  <a:pt x="733" y="172"/>
                  <a:pt x="733" y="171"/>
                </a:cubicBezTo>
                <a:close/>
                <a:moveTo>
                  <a:pt x="733" y="228"/>
                </a:moveTo>
                <a:cubicBezTo>
                  <a:pt x="738" y="228"/>
                  <a:pt x="743" y="228"/>
                  <a:pt x="749" y="228"/>
                </a:cubicBezTo>
                <a:cubicBezTo>
                  <a:pt x="749" y="229"/>
                  <a:pt x="749" y="230"/>
                  <a:pt x="749" y="231"/>
                </a:cubicBezTo>
                <a:cubicBezTo>
                  <a:pt x="743" y="231"/>
                  <a:pt x="738" y="231"/>
                  <a:pt x="733" y="231"/>
                </a:cubicBezTo>
                <a:cubicBezTo>
                  <a:pt x="733" y="230"/>
                  <a:pt x="733" y="229"/>
                  <a:pt x="733" y="228"/>
                </a:cubicBezTo>
                <a:close/>
                <a:moveTo>
                  <a:pt x="733" y="285"/>
                </a:moveTo>
                <a:cubicBezTo>
                  <a:pt x="738" y="285"/>
                  <a:pt x="743" y="285"/>
                  <a:pt x="749" y="285"/>
                </a:cubicBezTo>
                <a:cubicBezTo>
                  <a:pt x="749" y="286"/>
                  <a:pt x="749" y="287"/>
                  <a:pt x="749" y="288"/>
                </a:cubicBezTo>
                <a:cubicBezTo>
                  <a:pt x="743" y="288"/>
                  <a:pt x="738" y="288"/>
                  <a:pt x="733" y="288"/>
                </a:cubicBezTo>
                <a:cubicBezTo>
                  <a:pt x="733" y="287"/>
                  <a:pt x="733" y="286"/>
                  <a:pt x="733" y="285"/>
                </a:cubicBezTo>
                <a:close/>
                <a:moveTo>
                  <a:pt x="733" y="342"/>
                </a:moveTo>
                <a:cubicBezTo>
                  <a:pt x="738" y="342"/>
                  <a:pt x="743" y="342"/>
                  <a:pt x="749" y="342"/>
                </a:cubicBezTo>
                <a:cubicBezTo>
                  <a:pt x="749" y="343"/>
                  <a:pt x="749" y="344"/>
                  <a:pt x="749" y="345"/>
                </a:cubicBezTo>
                <a:cubicBezTo>
                  <a:pt x="743" y="345"/>
                  <a:pt x="738" y="345"/>
                  <a:pt x="733" y="345"/>
                </a:cubicBezTo>
                <a:cubicBezTo>
                  <a:pt x="733" y="344"/>
                  <a:pt x="733" y="343"/>
                  <a:pt x="733" y="342"/>
                </a:cubicBezTo>
                <a:close/>
                <a:moveTo>
                  <a:pt x="733" y="399"/>
                </a:moveTo>
                <a:cubicBezTo>
                  <a:pt x="738" y="399"/>
                  <a:pt x="743" y="399"/>
                  <a:pt x="749" y="399"/>
                </a:cubicBezTo>
                <a:cubicBezTo>
                  <a:pt x="749" y="400"/>
                  <a:pt x="749" y="401"/>
                  <a:pt x="749" y="402"/>
                </a:cubicBezTo>
                <a:cubicBezTo>
                  <a:pt x="743" y="402"/>
                  <a:pt x="738" y="402"/>
                  <a:pt x="733" y="402"/>
                </a:cubicBezTo>
                <a:cubicBezTo>
                  <a:pt x="733" y="401"/>
                  <a:pt x="733" y="400"/>
                  <a:pt x="733" y="399"/>
                </a:cubicBezTo>
                <a:close/>
                <a:moveTo>
                  <a:pt x="733" y="459"/>
                </a:moveTo>
                <a:cubicBezTo>
                  <a:pt x="733" y="458"/>
                  <a:pt x="733" y="457"/>
                  <a:pt x="733" y="456"/>
                </a:cubicBezTo>
                <a:cubicBezTo>
                  <a:pt x="738" y="456"/>
                  <a:pt x="743" y="456"/>
                  <a:pt x="749" y="456"/>
                </a:cubicBezTo>
                <a:cubicBezTo>
                  <a:pt x="749" y="457"/>
                  <a:pt x="749" y="458"/>
                  <a:pt x="749" y="459"/>
                </a:cubicBezTo>
                <a:cubicBezTo>
                  <a:pt x="743" y="459"/>
                  <a:pt x="738" y="459"/>
                  <a:pt x="733" y="459"/>
                </a:cubicBezTo>
                <a:close/>
                <a:moveTo>
                  <a:pt x="733" y="513"/>
                </a:moveTo>
                <a:cubicBezTo>
                  <a:pt x="738" y="513"/>
                  <a:pt x="743" y="513"/>
                  <a:pt x="749" y="513"/>
                </a:cubicBezTo>
                <a:cubicBezTo>
                  <a:pt x="749" y="514"/>
                  <a:pt x="749" y="515"/>
                  <a:pt x="749" y="516"/>
                </a:cubicBezTo>
                <a:cubicBezTo>
                  <a:pt x="743" y="516"/>
                  <a:pt x="738" y="516"/>
                  <a:pt x="733" y="516"/>
                </a:cubicBezTo>
                <a:cubicBezTo>
                  <a:pt x="733" y="515"/>
                  <a:pt x="733" y="514"/>
                  <a:pt x="733" y="513"/>
                </a:cubicBezTo>
                <a:close/>
                <a:moveTo>
                  <a:pt x="733" y="570"/>
                </a:moveTo>
                <a:cubicBezTo>
                  <a:pt x="738" y="570"/>
                  <a:pt x="743" y="570"/>
                  <a:pt x="749" y="570"/>
                </a:cubicBezTo>
                <a:cubicBezTo>
                  <a:pt x="749" y="571"/>
                  <a:pt x="749" y="572"/>
                  <a:pt x="749" y="573"/>
                </a:cubicBezTo>
                <a:cubicBezTo>
                  <a:pt x="743" y="573"/>
                  <a:pt x="738" y="573"/>
                  <a:pt x="733" y="573"/>
                </a:cubicBezTo>
                <a:cubicBezTo>
                  <a:pt x="733" y="572"/>
                  <a:pt x="733" y="571"/>
                  <a:pt x="733" y="570"/>
                </a:cubicBezTo>
                <a:close/>
                <a:moveTo>
                  <a:pt x="755" y="0"/>
                </a:moveTo>
                <a:cubicBezTo>
                  <a:pt x="761" y="0"/>
                  <a:pt x="766" y="0"/>
                  <a:pt x="772" y="0"/>
                </a:cubicBezTo>
                <a:cubicBezTo>
                  <a:pt x="772" y="1"/>
                  <a:pt x="772" y="2"/>
                  <a:pt x="772" y="4"/>
                </a:cubicBezTo>
                <a:cubicBezTo>
                  <a:pt x="766" y="4"/>
                  <a:pt x="761" y="4"/>
                  <a:pt x="755" y="4"/>
                </a:cubicBezTo>
                <a:cubicBezTo>
                  <a:pt x="755" y="2"/>
                  <a:pt x="755" y="1"/>
                  <a:pt x="755" y="0"/>
                </a:cubicBezTo>
                <a:close/>
                <a:moveTo>
                  <a:pt x="755" y="57"/>
                </a:moveTo>
                <a:cubicBezTo>
                  <a:pt x="761" y="57"/>
                  <a:pt x="766" y="57"/>
                  <a:pt x="772" y="57"/>
                </a:cubicBezTo>
                <a:cubicBezTo>
                  <a:pt x="772" y="58"/>
                  <a:pt x="772" y="59"/>
                  <a:pt x="772" y="60"/>
                </a:cubicBezTo>
                <a:cubicBezTo>
                  <a:pt x="766" y="60"/>
                  <a:pt x="761" y="60"/>
                  <a:pt x="755" y="60"/>
                </a:cubicBezTo>
                <a:cubicBezTo>
                  <a:pt x="755" y="59"/>
                  <a:pt x="755" y="58"/>
                  <a:pt x="755" y="57"/>
                </a:cubicBezTo>
                <a:close/>
                <a:moveTo>
                  <a:pt x="755" y="114"/>
                </a:moveTo>
                <a:cubicBezTo>
                  <a:pt x="761" y="114"/>
                  <a:pt x="766" y="114"/>
                  <a:pt x="772" y="114"/>
                </a:cubicBezTo>
                <a:cubicBezTo>
                  <a:pt x="772" y="115"/>
                  <a:pt x="772" y="116"/>
                  <a:pt x="772" y="117"/>
                </a:cubicBezTo>
                <a:cubicBezTo>
                  <a:pt x="766" y="117"/>
                  <a:pt x="761" y="117"/>
                  <a:pt x="755" y="117"/>
                </a:cubicBezTo>
                <a:cubicBezTo>
                  <a:pt x="755" y="116"/>
                  <a:pt x="755" y="115"/>
                  <a:pt x="755" y="114"/>
                </a:cubicBezTo>
                <a:close/>
                <a:moveTo>
                  <a:pt x="755" y="171"/>
                </a:moveTo>
                <a:cubicBezTo>
                  <a:pt x="761" y="171"/>
                  <a:pt x="766" y="171"/>
                  <a:pt x="772" y="171"/>
                </a:cubicBezTo>
                <a:cubicBezTo>
                  <a:pt x="772" y="172"/>
                  <a:pt x="772" y="173"/>
                  <a:pt x="772" y="174"/>
                </a:cubicBezTo>
                <a:cubicBezTo>
                  <a:pt x="766" y="174"/>
                  <a:pt x="761" y="174"/>
                  <a:pt x="755" y="174"/>
                </a:cubicBezTo>
                <a:cubicBezTo>
                  <a:pt x="755" y="173"/>
                  <a:pt x="755" y="172"/>
                  <a:pt x="755" y="171"/>
                </a:cubicBezTo>
                <a:close/>
                <a:moveTo>
                  <a:pt x="755" y="228"/>
                </a:moveTo>
                <a:cubicBezTo>
                  <a:pt x="761" y="228"/>
                  <a:pt x="766" y="228"/>
                  <a:pt x="772" y="228"/>
                </a:cubicBezTo>
                <a:cubicBezTo>
                  <a:pt x="772" y="229"/>
                  <a:pt x="772" y="230"/>
                  <a:pt x="772" y="231"/>
                </a:cubicBezTo>
                <a:cubicBezTo>
                  <a:pt x="766" y="231"/>
                  <a:pt x="761" y="231"/>
                  <a:pt x="755" y="231"/>
                </a:cubicBezTo>
                <a:cubicBezTo>
                  <a:pt x="755" y="230"/>
                  <a:pt x="755" y="229"/>
                  <a:pt x="755" y="228"/>
                </a:cubicBezTo>
                <a:close/>
                <a:moveTo>
                  <a:pt x="755" y="285"/>
                </a:moveTo>
                <a:cubicBezTo>
                  <a:pt x="761" y="285"/>
                  <a:pt x="766" y="285"/>
                  <a:pt x="772" y="285"/>
                </a:cubicBezTo>
                <a:cubicBezTo>
                  <a:pt x="772" y="286"/>
                  <a:pt x="772" y="287"/>
                  <a:pt x="772" y="288"/>
                </a:cubicBezTo>
                <a:cubicBezTo>
                  <a:pt x="766" y="288"/>
                  <a:pt x="761" y="288"/>
                  <a:pt x="755" y="288"/>
                </a:cubicBezTo>
                <a:cubicBezTo>
                  <a:pt x="755" y="287"/>
                  <a:pt x="755" y="286"/>
                  <a:pt x="755" y="285"/>
                </a:cubicBezTo>
                <a:close/>
                <a:moveTo>
                  <a:pt x="755" y="342"/>
                </a:moveTo>
                <a:cubicBezTo>
                  <a:pt x="761" y="342"/>
                  <a:pt x="766" y="342"/>
                  <a:pt x="772" y="342"/>
                </a:cubicBezTo>
                <a:cubicBezTo>
                  <a:pt x="772" y="343"/>
                  <a:pt x="772" y="344"/>
                  <a:pt x="772" y="345"/>
                </a:cubicBezTo>
                <a:cubicBezTo>
                  <a:pt x="766" y="345"/>
                  <a:pt x="761" y="345"/>
                  <a:pt x="755" y="345"/>
                </a:cubicBezTo>
                <a:cubicBezTo>
                  <a:pt x="755" y="344"/>
                  <a:pt x="755" y="343"/>
                  <a:pt x="755" y="342"/>
                </a:cubicBezTo>
                <a:close/>
                <a:moveTo>
                  <a:pt x="755" y="399"/>
                </a:moveTo>
                <a:cubicBezTo>
                  <a:pt x="761" y="399"/>
                  <a:pt x="766" y="399"/>
                  <a:pt x="772" y="399"/>
                </a:cubicBezTo>
                <a:cubicBezTo>
                  <a:pt x="772" y="400"/>
                  <a:pt x="772" y="401"/>
                  <a:pt x="772" y="402"/>
                </a:cubicBezTo>
                <a:cubicBezTo>
                  <a:pt x="766" y="402"/>
                  <a:pt x="761" y="402"/>
                  <a:pt x="755" y="402"/>
                </a:cubicBezTo>
                <a:cubicBezTo>
                  <a:pt x="755" y="401"/>
                  <a:pt x="755" y="400"/>
                  <a:pt x="755" y="399"/>
                </a:cubicBezTo>
                <a:close/>
                <a:moveTo>
                  <a:pt x="755" y="459"/>
                </a:moveTo>
                <a:cubicBezTo>
                  <a:pt x="755" y="458"/>
                  <a:pt x="755" y="457"/>
                  <a:pt x="755" y="456"/>
                </a:cubicBezTo>
                <a:cubicBezTo>
                  <a:pt x="761" y="456"/>
                  <a:pt x="766" y="456"/>
                  <a:pt x="772" y="456"/>
                </a:cubicBezTo>
                <a:cubicBezTo>
                  <a:pt x="772" y="457"/>
                  <a:pt x="772" y="458"/>
                  <a:pt x="772" y="459"/>
                </a:cubicBezTo>
                <a:cubicBezTo>
                  <a:pt x="766" y="459"/>
                  <a:pt x="761" y="459"/>
                  <a:pt x="755" y="459"/>
                </a:cubicBezTo>
                <a:close/>
                <a:moveTo>
                  <a:pt x="755" y="513"/>
                </a:moveTo>
                <a:cubicBezTo>
                  <a:pt x="761" y="513"/>
                  <a:pt x="766" y="513"/>
                  <a:pt x="772" y="513"/>
                </a:cubicBezTo>
                <a:cubicBezTo>
                  <a:pt x="772" y="514"/>
                  <a:pt x="772" y="515"/>
                  <a:pt x="772" y="516"/>
                </a:cubicBezTo>
                <a:cubicBezTo>
                  <a:pt x="766" y="516"/>
                  <a:pt x="761" y="516"/>
                  <a:pt x="755" y="516"/>
                </a:cubicBezTo>
                <a:cubicBezTo>
                  <a:pt x="755" y="515"/>
                  <a:pt x="755" y="514"/>
                  <a:pt x="755" y="513"/>
                </a:cubicBezTo>
                <a:close/>
                <a:moveTo>
                  <a:pt x="755" y="570"/>
                </a:moveTo>
                <a:cubicBezTo>
                  <a:pt x="761" y="570"/>
                  <a:pt x="766" y="570"/>
                  <a:pt x="772" y="570"/>
                </a:cubicBezTo>
                <a:cubicBezTo>
                  <a:pt x="772" y="571"/>
                  <a:pt x="772" y="572"/>
                  <a:pt x="772" y="573"/>
                </a:cubicBezTo>
                <a:cubicBezTo>
                  <a:pt x="766" y="573"/>
                  <a:pt x="761" y="573"/>
                  <a:pt x="755" y="573"/>
                </a:cubicBezTo>
                <a:cubicBezTo>
                  <a:pt x="755" y="572"/>
                  <a:pt x="755" y="571"/>
                  <a:pt x="755" y="570"/>
                </a:cubicBezTo>
                <a:close/>
                <a:moveTo>
                  <a:pt x="778" y="0"/>
                </a:moveTo>
                <a:cubicBezTo>
                  <a:pt x="784" y="0"/>
                  <a:pt x="789" y="0"/>
                  <a:pt x="795" y="0"/>
                </a:cubicBezTo>
                <a:cubicBezTo>
                  <a:pt x="795" y="1"/>
                  <a:pt x="795" y="2"/>
                  <a:pt x="795" y="4"/>
                </a:cubicBezTo>
                <a:cubicBezTo>
                  <a:pt x="789" y="4"/>
                  <a:pt x="784" y="4"/>
                  <a:pt x="778" y="4"/>
                </a:cubicBezTo>
                <a:cubicBezTo>
                  <a:pt x="778" y="2"/>
                  <a:pt x="778" y="1"/>
                  <a:pt x="778" y="0"/>
                </a:cubicBezTo>
                <a:close/>
                <a:moveTo>
                  <a:pt x="778" y="57"/>
                </a:moveTo>
                <a:cubicBezTo>
                  <a:pt x="784" y="57"/>
                  <a:pt x="789" y="57"/>
                  <a:pt x="795" y="57"/>
                </a:cubicBezTo>
                <a:cubicBezTo>
                  <a:pt x="795" y="58"/>
                  <a:pt x="795" y="59"/>
                  <a:pt x="795" y="60"/>
                </a:cubicBezTo>
                <a:cubicBezTo>
                  <a:pt x="789" y="60"/>
                  <a:pt x="784" y="60"/>
                  <a:pt x="778" y="60"/>
                </a:cubicBezTo>
                <a:cubicBezTo>
                  <a:pt x="778" y="59"/>
                  <a:pt x="778" y="58"/>
                  <a:pt x="778" y="57"/>
                </a:cubicBezTo>
                <a:close/>
                <a:moveTo>
                  <a:pt x="778" y="114"/>
                </a:moveTo>
                <a:cubicBezTo>
                  <a:pt x="784" y="114"/>
                  <a:pt x="789" y="114"/>
                  <a:pt x="795" y="114"/>
                </a:cubicBezTo>
                <a:cubicBezTo>
                  <a:pt x="795" y="115"/>
                  <a:pt x="795" y="116"/>
                  <a:pt x="795" y="117"/>
                </a:cubicBezTo>
                <a:cubicBezTo>
                  <a:pt x="789" y="117"/>
                  <a:pt x="784" y="117"/>
                  <a:pt x="778" y="117"/>
                </a:cubicBezTo>
                <a:cubicBezTo>
                  <a:pt x="778" y="116"/>
                  <a:pt x="778" y="115"/>
                  <a:pt x="778" y="114"/>
                </a:cubicBezTo>
                <a:close/>
                <a:moveTo>
                  <a:pt x="778" y="171"/>
                </a:moveTo>
                <a:cubicBezTo>
                  <a:pt x="784" y="171"/>
                  <a:pt x="789" y="171"/>
                  <a:pt x="795" y="171"/>
                </a:cubicBezTo>
                <a:cubicBezTo>
                  <a:pt x="795" y="172"/>
                  <a:pt x="795" y="173"/>
                  <a:pt x="795" y="174"/>
                </a:cubicBezTo>
                <a:cubicBezTo>
                  <a:pt x="789" y="174"/>
                  <a:pt x="784" y="174"/>
                  <a:pt x="778" y="174"/>
                </a:cubicBezTo>
                <a:cubicBezTo>
                  <a:pt x="778" y="173"/>
                  <a:pt x="778" y="172"/>
                  <a:pt x="778" y="171"/>
                </a:cubicBezTo>
                <a:close/>
                <a:moveTo>
                  <a:pt x="778" y="228"/>
                </a:moveTo>
                <a:cubicBezTo>
                  <a:pt x="784" y="228"/>
                  <a:pt x="789" y="228"/>
                  <a:pt x="795" y="228"/>
                </a:cubicBezTo>
                <a:cubicBezTo>
                  <a:pt x="795" y="229"/>
                  <a:pt x="795" y="230"/>
                  <a:pt x="795" y="231"/>
                </a:cubicBezTo>
                <a:cubicBezTo>
                  <a:pt x="789" y="231"/>
                  <a:pt x="784" y="231"/>
                  <a:pt x="778" y="231"/>
                </a:cubicBezTo>
                <a:cubicBezTo>
                  <a:pt x="778" y="230"/>
                  <a:pt x="778" y="229"/>
                  <a:pt x="778" y="228"/>
                </a:cubicBezTo>
                <a:close/>
                <a:moveTo>
                  <a:pt x="778" y="285"/>
                </a:moveTo>
                <a:cubicBezTo>
                  <a:pt x="784" y="285"/>
                  <a:pt x="789" y="285"/>
                  <a:pt x="795" y="285"/>
                </a:cubicBezTo>
                <a:cubicBezTo>
                  <a:pt x="795" y="286"/>
                  <a:pt x="795" y="287"/>
                  <a:pt x="795" y="288"/>
                </a:cubicBezTo>
                <a:cubicBezTo>
                  <a:pt x="789" y="288"/>
                  <a:pt x="784" y="288"/>
                  <a:pt x="778" y="288"/>
                </a:cubicBezTo>
                <a:cubicBezTo>
                  <a:pt x="778" y="287"/>
                  <a:pt x="778" y="286"/>
                  <a:pt x="778" y="285"/>
                </a:cubicBezTo>
                <a:close/>
                <a:moveTo>
                  <a:pt x="778" y="342"/>
                </a:moveTo>
                <a:cubicBezTo>
                  <a:pt x="784" y="342"/>
                  <a:pt x="789" y="342"/>
                  <a:pt x="795" y="342"/>
                </a:cubicBezTo>
                <a:cubicBezTo>
                  <a:pt x="795" y="343"/>
                  <a:pt x="795" y="344"/>
                  <a:pt x="795" y="345"/>
                </a:cubicBezTo>
                <a:cubicBezTo>
                  <a:pt x="789" y="345"/>
                  <a:pt x="784" y="345"/>
                  <a:pt x="778" y="345"/>
                </a:cubicBezTo>
                <a:cubicBezTo>
                  <a:pt x="778" y="344"/>
                  <a:pt x="778" y="343"/>
                  <a:pt x="778" y="342"/>
                </a:cubicBezTo>
                <a:close/>
                <a:moveTo>
                  <a:pt x="778" y="399"/>
                </a:moveTo>
                <a:cubicBezTo>
                  <a:pt x="784" y="399"/>
                  <a:pt x="789" y="399"/>
                  <a:pt x="795" y="399"/>
                </a:cubicBezTo>
                <a:cubicBezTo>
                  <a:pt x="795" y="400"/>
                  <a:pt x="795" y="401"/>
                  <a:pt x="795" y="402"/>
                </a:cubicBezTo>
                <a:cubicBezTo>
                  <a:pt x="789" y="402"/>
                  <a:pt x="784" y="402"/>
                  <a:pt x="778" y="402"/>
                </a:cubicBezTo>
                <a:cubicBezTo>
                  <a:pt x="778" y="401"/>
                  <a:pt x="778" y="400"/>
                  <a:pt x="778" y="399"/>
                </a:cubicBezTo>
                <a:close/>
                <a:moveTo>
                  <a:pt x="778" y="459"/>
                </a:moveTo>
                <a:cubicBezTo>
                  <a:pt x="778" y="458"/>
                  <a:pt x="778" y="457"/>
                  <a:pt x="778" y="456"/>
                </a:cubicBezTo>
                <a:cubicBezTo>
                  <a:pt x="784" y="456"/>
                  <a:pt x="789" y="456"/>
                  <a:pt x="795" y="456"/>
                </a:cubicBezTo>
                <a:cubicBezTo>
                  <a:pt x="795" y="457"/>
                  <a:pt x="795" y="458"/>
                  <a:pt x="795" y="459"/>
                </a:cubicBezTo>
                <a:cubicBezTo>
                  <a:pt x="789" y="459"/>
                  <a:pt x="784" y="459"/>
                  <a:pt x="778" y="459"/>
                </a:cubicBezTo>
                <a:close/>
                <a:moveTo>
                  <a:pt x="778" y="513"/>
                </a:moveTo>
                <a:cubicBezTo>
                  <a:pt x="784" y="513"/>
                  <a:pt x="789" y="513"/>
                  <a:pt x="795" y="513"/>
                </a:cubicBezTo>
                <a:cubicBezTo>
                  <a:pt x="795" y="514"/>
                  <a:pt x="795" y="515"/>
                  <a:pt x="795" y="516"/>
                </a:cubicBezTo>
                <a:cubicBezTo>
                  <a:pt x="789" y="516"/>
                  <a:pt x="784" y="516"/>
                  <a:pt x="778" y="516"/>
                </a:cubicBezTo>
                <a:cubicBezTo>
                  <a:pt x="778" y="515"/>
                  <a:pt x="778" y="514"/>
                  <a:pt x="778" y="513"/>
                </a:cubicBezTo>
                <a:close/>
                <a:moveTo>
                  <a:pt x="778" y="570"/>
                </a:moveTo>
                <a:cubicBezTo>
                  <a:pt x="784" y="570"/>
                  <a:pt x="789" y="570"/>
                  <a:pt x="795" y="570"/>
                </a:cubicBezTo>
                <a:cubicBezTo>
                  <a:pt x="795" y="571"/>
                  <a:pt x="795" y="572"/>
                  <a:pt x="795" y="573"/>
                </a:cubicBezTo>
                <a:cubicBezTo>
                  <a:pt x="789" y="573"/>
                  <a:pt x="784" y="573"/>
                  <a:pt x="778" y="573"/>
                </a:cubicBezTo>
                <a:cubicBezTo>
                  <a:pt x="778" y="572"/>
                  <a:pt x="778" y="571"/>
                  <a:pt x="778" y="570"/>
                </a:cubicBezTo>
                <a:close/>
                <a:moveTo>
                  <a:pt x="801" y="0"/>
                </a:moveTo>
                <a:cubicBezTo>
                  <a:pt x="807" y="0"/>
                  <a:pt x="812" y="0"/>
                  <a:pt x="818" y="0"/>
                </a:cubicBezTo>
                <a:cubicBezTo>
                  <a:pt x="818" y="1"/>
                  <a:pt x="818" y="2"/>
                  <a:pt x="818" y="4"/>
                </a:cubicBezTo>
                <a:cubicBezTo>
                  <a:pt x="812" y="4"/>
                  <a:pt x="807" y="4"/>
                  <a:pt x="801" y="4"/>
                </a:cubicBezTo>
                <a:cubicBezTo>
                  <a:pt x="801" y="2"/>
                  <a:pt x="801" y="1"/>
                  <a:pt x="801" y="0"/>
                </a:cubicBezTo>
                <a:close/>
                <a:moveTo>
                  <a:pt x="801" y="57"/>
                </a:moveTo>
                <a:cubicBezTo>
                  <a:pt x="807" y="57"/>
                  <a:pt x="812" y="57"/>
                  <a:pt x="818" y="57"/>
                </a:cubicBezTo>
                <a:cubicBezTo>
                  <a:pt x="818" y="58"/>
                  <a:pt x="818" y="59"/>
                  <a:pt x="818" y="60"/>
                </a:cubicBezTo>
                <a:cubicBezTo>
                  <a:pt x="812" y="60"/>
                  <a:pt x="807" y="60"/>
                  <a:pt x="801" y="60"/>
                </a:cubicBezTo>
                <a:cubicBezTo>
                  <a:pt x="801" y="59"/>
                  <a:pt x="801" y="58"/>
                  <a:pt x="801" y="57"/>
                </a:cubicBezTo>
                <a:close/>
                <a:moveTo>
                  <a:pt x="801" y="114"/>
                </a:moveTo>
                <a:cubicBezTo>
                  <a:pt x="807" y="114"/>
                  <a:pt x="812" y="114"/>
                  <a:pt x="818" y="114"/>
                </a:cubicBezTo>
                <a:cubicBezTo>
                  <a:pt x="818" y="115"/>
                  <a:pt x="818" y="116"/>
                  <a:pt x="818" y="117"/>
                </a:cubicBezTo>
                <a:cubicBezTo>
                  <a:pt x="812" y="117"/>
                  <a:pt x="807" y="117"/>
                  <a:pt x="801" y="117"/>
                </a:cubicBezTo>
                <a:cubicBezTo>
                  <a:pt x="801" y="116"/>
                  <a:pt x="801" y="115"/>
                  <a:pt x="801" y="114"/>
                </a:cubicBezTo>
                <a:close/>
                <a:moveTo>
                  <a:pt x="801" y="171"/>
                </a:moveTo>
                <a:cubicBezTo>
                  <a:pt x="807" y="171"/>
                  <a:pt x="812" y="171"/>
                  <a:pt x="818" y="171"/>
                </a:cubicBezTo>
                <a:cubicBezTo>
                  <a:pt x="818" y="172"/>
                  <a:pt x="818" y="173"/>
                  <a:pt x="818" y="174"/>
                </a:cubicBezTo>
                <a:cubicBezTo>
                  <a:pt x="812" y="174"/>
                  <a:pt x="807" y="174"/>
                  <a:pt x="801" y="174"/>
                </a:cubicBezTo>
                <a:cubicBezTo>
                  <a:pt x="801" y="173"/>
                  <a:pt x="801" y="172"/>
                  <a:pt x="801" y="171"/>
                </a:cubicBezTo>
                <a:close/>
                <a:moveTo>
                  <a:pt x="801" y="228"/>
                </a:moveTo>
                <a:cubicBezTo>
                  <a:pt x="807" y="228"/>
                  <a:pt x="812" y="228"/>
                  <a:pt x="818" y="228"/>
                </a:cubicBezTo>
                <a:cubicBezTo>
                  <a:pt x="818" y="229"/>
                  <a:pt x="818" y="230"/>
                  <a:pt x="818" y="231"/>
                </a:cubicBezTo>
                <a:cubicBezTo>
                  <a:pt x="812" y="231"/>
                  <a:pt x="807" y="231"/>
                  <a:pt x="801" y="231"/>
                </a:cubicBezTo>
                <a:cubicBezTo>
                  <a:pt x="801" y="230"/>
                  <a:pt x="801" y="229"/>
                  <a:pt x="801" y="228"/>
                </a:cubicBezTo>
                <a:close/>
                <a:moveTo>
                  <a:pt x="801" y="285"/>
                </a:moveTo>
                <a:cubicBezTo>
                  <a:pt x="807" y="285"/>
                  <a:pt x="812" y="285"/>
                  <a:pt x="818" y="285"/>
                </a:cubicBezTo>
                <a:cubicBezTo>
                  <a:pt x="818" y="286"/>
                  <a:pt x="818" y="287"/>
                  <a:pt x="818" y="288"/>
                </a:cubicBezTo>
                <a:cubicBezTo>
                  <a:pt x="812" y="288"/>
                  <a:pt x="807" y="288"/>
                  <a:pt x="801" y="288"/>
                </a:cubicBezTo>
                <a:cubicBezTo>
                  <a:pt x="801" y="287"/>
                  <a:pt x="801" y="286"/>
                  <a:pt x="801" y="285"/>
                </a:cubicBezTo>
                <a:close/>
                <a:moveTo>
                  <a:pt x="801" y="342"/>
                </a:moveTo>
                <a:cubicBezTo>
                  <a:pt x="807" y="342"/>
                  <a:pt x="812" y="342"/>
                  <a:pt x="818" y="342"/>
                </a:cubicBezTo>
                <a:cubicBezTo>
                  <a:pt x="818" y="343"/>
                  <a:pt x="818" y="344"/>
                  <a:pt x="818" y="345"/>
                </a:cubicBezTo>
                <a:cubicBezTo>
                  <a:pt x="812" y="345"/>
                  <a:pt x="807" y="345"/>
                  <a:pt x="801" y="345"/>
                </a:cubicBezTo>
                <a:cubicBezTo>
                  <a:pt x="801" y="344"/>
                  <a:pt x="801" y="343"/>
                  <a:pt x="801" y="342"/>
                </a:cubicBezTo>
                <a:close/>
                <a:moveTo>
                  <a:pt x="801" y="399"/>
                </a:moveTo>
                <a:cubicBezTo>
                  <a:pt x="807" y="399"/>
                  <a:pt x="812" y="399"/>
                  <a:pt x="818" y="399"/>
                </a:cubicBezTo>
                <a:cubicBezTo>
                  <a:pt x="818" y="400"/>
                  <a:pt x="818" y="401"/>
                  <a:pt x="818" y="402"/>
                </a:cubicBezTo>
                <a:cubicBezTo>
                  <a:pt x="812" y="402"/>
                  <a:pt x="807" y="402"/>
                  <a:pt x="801" y="402"/>
                </a:cubicBezTo>
                <a:cubicBezTo>
                  <a:pt x="801" y="401"/>
                  <a:pt x="801" y="400"/>
                  <a:pt x="801" y="399"/>
                </a:cubicBezTo>
                <a:close/>
                <a:moveTo>
                  <a:pt x="801" y="459"/>
                </a:moveTo>
                <a:cubicBezTo>
                  <a:pt x="801" y="458"/>
                  <a:pt x="801" y="457"/>
                  <a:pt x="801" y="456"/>
                </a:cubicBezTo>
                <a:cubicBezTo>
                  <a:pt x="807" y="456"/>
                  <a:pt x="812" y="456"/>
                  <a:pt x="818" y="456"/>
                </a:cubicBezTo>
                <a:cubicBezTo>
                  <a:pt x="818" y="457"/>
                  <a:pt x="818" y="458"/>
                  <a:pt x="818" y="459"/>
                </a:cubicBezTo>
                <a:cubicBezTo>
                  <a:pt x="812" y="459"/>
                  <a:pt x="807" y="459"/>
                  <a:pt x="801" y="459"/>
                </a:cubicBezTo>
                <a:close/>
                <a:moveTo>
                  <a:pt x="801" y="513"/>
                </a:moveTo>
                <a:cubicBezTo>
                  <a:pt x="807" y="513"/>
                  <a:pt x="812" y="513"/>
                  <a:pt x="818" y="513"/>
                </a:cubicBezTo>
                <a:cubicBezTo>
                  <a:pt x="818" y="514"/>
                  <a:pt x="818" y="515"/>
                  <a:pt x="818" y="516"/>
                </a:cubicBezTo>
                <a:cubicBezTo>
                  <a:pt x="812" y="516"/>
                  <a:pt x="807" y="516"/>
                  <a:pt x="801" y="516"/>
                </a:cubicBezTo>
                <a:cubicBezTo>
                  <a:pt x="801" y="515"/>
                  <a:pt x="801" y="514"/>
                  <a:pt x="801" y="513"/>
                </a:cubicBezTo>
                <a:close/>
                <a:moveTo>
                  <a:pt x="801" y="570"/>
                </a:moveTo>
                <a:cubicBezTo>
                  <a:pt x="807" y="570"/>
                  <a:pt x="812" y="570"/>
                  <a:pt x="818" y="570"/>
                </a:cubicBezTo>
                <a:cubicBezTo>
                  <a:pt x="818" y="571"/>
                  <a:pt x="818" y="572"/>
                  <a:pt x="818" y="573"/>
                </a:cubicBezTo>
                <a:cubicBezTo>
                  <a:pt x="812" y="573"/>
                  <a:pt x="807" y="573"/>
                  <a:pt x="801" y="573"/>
                </a:cubicBezTo>
                <a:cubicBezTo>
                  <a:pt x="801" y="572"/>
                  <a:pt x="801" y="571"/>
                  <a:pt x="801" y="570"/>
                </a:cubicBezTo>
                <a:close/>
                <a:moveTo>
                  <a:pt x="824" y="0"/>
                </a:moveTo>
                <a:cubicBezTo>
                  <a:pt x="830" y="0"/>
                  <a:pt x="835" y="0"/>
                  <a:pt x="840" y="0"/>
                </a:cubicBezTo>
                <a:cubicBezTo>
                  <a:pt x="840" y="1"/>
                  <a:pt x="840" y="2"/>
                  <a:pt x="840" y="4"/>
                </a:cubicBezTo>
                <a:cubicBezTo>
                  <a:pt x="835" y="4"/>
                  <a:pt x="830" y="4"/>
                  <a:pt x="824" y="4"/>
                </a:cubicBezTo>
                <a:cubicBezTo>
                  <a:pt x="824" y="2"/>
                  <a:pt x="824" y="1"/>
                  <a:pt x="824" y="0"/>
                </a:cubicBezTo>
                <a:close/>
                <a:moveTo>
                  <a:pt x="824" y="57"/>
                </a:moveTo>
                <a:cubicBezTo>
                  <a:pt x="830" y="57"/>
                  <a:pt x="835" y="57"/>
                  <a:pt x="840" y="57"/>
                </a:cubicBezTo>
                <a:cubicBezTo>
                  <a:pt x="840" y="58"/>
                  <a:pt x="840" y="59"/>
                  <a:pt x="840" y="60"/>
                </a:cubicBezTo>
                <a:cubicBezTo>
                  <a:pt x="835" y="60"/>
                  <a:pt x="830" y="60"/>
                  <a:pt x="824" y="60"/>
                </a:cubicBezTo>
                <a:cubicBezTo>
                  <a:pt x="824" y="59"/>
                  <a:pt x="824" y="58"/>
                  <a:pt x="824" y="57"/>
                </a:cubicBezTo>
                <a:close/>
                <a:moveTo>
                  <a:pt x="824" y="114"/>
                </a:moveTo>
                <a:cubicBezTo>
                  <a:pt x="830" y="114"/>
                  <a:pt x="835" y="114"/>
                  <a:pt x="840" y="114"/>
                </a:cubicBezTo>
                <a:cubicBezTo>
                  <a:pt x="840" y="115"/>
                  <a:pt x="840" y="116"/>
                  <a:pt x="840" y="117"/>
                </a:cubicBezTo>
                <a:cubicBezTo>
                  <a:pt x="835" y="117"/>
                  <a:pt x="830" y="117"/>
                  <a:pt x="824" y="117"/>
                </a:cubicBezTo>
                <a:cubicBezTo>
                  <a:pt x="824" y="116"/>
                  <a:pt x="824" y="115"/>
                  <a:pt x="824" y="114"/>
                </a:cubicBezTo>
                <a:close/>
                <a:moveTo>
                  <a:pt x="824" y="171"/>
                </a:moveTo>
                <a:cubicBezTo>
                  <a:pt x="830" y="171"/>
                  <a:pt x="835" y="171"/>
                  <a:pt x="840" y="171"/>
                </a:cubicBezTo>
                <a:cubicBezTo>
                  <a:pt x="840" y="172"/>
                  <a:pt x="840" y="173"/>
                  <a:pt x="840" y="174"/>
                </a:cubicBezTo>
                <a:cubicBezTo>
                  <a:pt x="835" y="174"/>
                  <a:pt x="830" y="174"/>
                  <a:pt x="824" y="174"/>
                </a:cubicBezTo>
                <a:cubicBezTo>
                  <a:pt x="824" y="173"/>
                  <a:pt x="824" y="172"/>
                  <a:pt x="824" y="171"/>
                </a:cubicBezTo>
                <a:close/>
                <a:moveTo>
                  <a:pt x="824" y="228"/>
                </a:moveTo>
                <a:cubicBezTo>
                  <a:pt x="830" y="228"/>
                  <a:pt x="835" y="228"/>
                  <a:pt x="840" y="228"/>
                </a:cubicBezTo>
                <a:cubicBezTo>
                  <a:pt x="840" y="229"/>
                  <a:pt x="840" y="230"/>
                  <a:pt x="840" y="231"/>
                </a:cubicBezTo>
                <a:cubicBezTo>
                  <a:pt x="835" y="231"/>
                  <a:pt x="830" y="231"/>
                  <a:pt x="824" y="231"/>
                </a:cubicBezTo>
                <a:cubicBezTo>
                  <a:pt x="824" y="230"/>
                  <a:pt x="824" y="229"/>
                  <a:pt x="824" y="228"/>
                </a:cubicBezTo>
                <a:close/>
                <a:moveTo>
                  <a:pt x="824" y="285"/>
                </a:moveTo>
                <a:cubicBezTo>
                  <a:pt x="830" y="285"/>
                  <a:pt x="835" y="285"/>
                  <a:pt x="840" y="285"/>
                </a:cubicBezTo>
                <a:cubicBezTo>
                  <a:pt x="840" y="286"/>
                  <a:pt x="840" y="287"/>
                  <a:pt x="840" y="288"/>
                </a:cubicBezTo>
                <a:cubicBezTo>
                  <a:pt x="835" y="288"/>
                  <a:pt x="830" y="288"/>
                  <a:pt x="824" y="288"/>
                </a:cubicBezTo>
                <a:cubicBezTo>
                  <a:pt x="824" y="287"/>
                  <a:pt x="824" y="286"/>
                  <a:pt x="824" y="285"/>
                </a:cubicBezTo>
                <a:close/>
                <a:moveTo>
                  <a:pt x="824" y="342"/>
                </a:moveTo>
                <a:cubicBezTo>
                  <a:pt x="830" y="342"/>
                  <a:pt x="835" y="342"/>
                  <a:pt x="840" y="342"/>
                </a:cubicBezTo>
                <a:cubicBezTo>
                  <a:pt x="840" y="343"/>
                  <a:pt x="840" y="344"/>
                  <a:pt x="840" y="345"/>
                </a:cubicBezTo>
                <a:cubicBezTo>
                  <a:pt x="835" y="345"/>
                  <a:pt x="830" y="345"/>
                  <a:pt x="824" y="345"/>
                </a:cubicBezTo>
                <a:cubicBezTo>
                  <a:pt x="824" y="344"/>
                  <a:pt x="824" y="343"/>
                  <a:pt x="824" y="342"/>
                </a:cubicBezTo>
                <a:close/>
                <a:moveTo>
                  <a:pt x="824" y="399"/>
                </a:moveTo>
                <a:cubicBezTo>
                  <a:pt x="830" y="399"/>
                  <a:pt x="835" y="399"/>
                  <a:pt x="840" y="399"/>
                </a:cubicBezTo>
                <a:cubicBezTo>
                  <a:pt x="840" y="400"/>
                  <a:pt x="840" y="401"/>
                  <a:pt x="840" y="402"/>
                </a:cubicBezTo>
                <a:cubicBezTo>
                  <a:pt x="835" y="402"/>
                  <a:pt x="830" y="402"/>
                  <a:pt x="824" y="402"/>
                </a:cubicBezTo>
                <a:cubicBezTo>
                  <a:pt x="824" y="401"/>
                  <a:pt x="824" y="400"/>
                  <a:pt x="824" y="399"/>
                </a:cubicBezTo>
                <a:close/>
                <a:moveTo>
                  <a:pt x="824" y="459"/>
                </a:moveTo>
                <a:cubicBezTo>
                  <a:pt x="824" y="458"/>
                  <a:pt x="824" y="457"/>
                  <a:pt x="824" y="456"/>
                </a:cubicBezTo>
                <a:cubicBezTo>
                  <a:pt x="830" y="456"/>
                  <a:pt x="835" y="456"/>
                  <a:pt x="840" y="456"/>
                </a:cubicBezTo>
                <a:cubicBezTo>
                  <a:pt x="840" y="457"/>
                  <a:pt x="840" y="458"/>
                  <a:pt x="840" y="459"/>
                </a:cubicBezTo>
                <a:cubicBezTo>
                  <a:pt x="835" y="459"/>
                  <a:pt x="830" y="459"/>
                  <a:pt x="824" y="459"/>
                </a:cubicBezTo>
                <a:close/>
                <a:moveTo>
                  <a:pt x="824" y="513"/>
                </a:moveTo>
                <a:cubicBezTo>
                  <a:pt x="830" y="513"/>
                  <a:pt x="835" y="513"/>
                  <a:pt x="840" y="513"/>
                </a:cubicBezTo>
                <a:cubicBezTo>
                  <a:pt x="840" y="514"/>
                  <a:pt x="840" y="515"/>
                  <a:pt x="840" y="516"/>
                </a:cubicBezTo>
                <a:cubicBezTo>
                  <a:pt x="835" y="516"/>
                  <a:pt x="830" y="516"/>
                  <a:pt x="824" y="516"/>
                </a:cubicBezTo>
                <a:cubicBezTo>
                  <a:pt x="824" y="515"/>
                  <a:pt x="824" y="514"/>
                  <a:pt x="824" y="513"/>
                </a:cubicBezTo>
                <a:close/>
                <a:moveTo>
                  <a:pt x="824" y="570"/>
                </a:moveTo>
                <a:cubicBezTo>
                  <a:pt x="830" y="570"/>
                  <a:pt x="835" y="570"/>
                  <a:pt x="840" y="570"/>
                </a:cubicBezTo>
                <a:cubicBezTo>
                  <a:pt x="840" y="571"/>
                  <a:pt x="840" y="572"/>
                  <a:pt x="840" y="573"/>
                </a:cubicBezTo>
                <a:cubicBezTo>
                  <a:pt x="835" y="573"/>
                  <a:pt x="830" y="573"/>
                  <a:pt x="824" y="573"/>
                </a:cubicBezTo>
                <a:cubicBezTo>
                  <a:pt x="824" y="572"/>
                  <a:pt x="824" y="571"/>
                  <a:pt x="824" y="570"/>
                </a:cubicBezTo>
                <a:close/>
                <a:moveTo>
                  <a:pt x="847" y="0"/>
                </a:moveTo>
                <a:cubicBezTo>
                  <a:pt x="852" y="0"/>
                  <a:pt x="858" y="0"/>
                  <a:pt x="863" y="0"/>
                </a:cubicBezTo>
                <a:cubicBezTo>
                  <a:pt x="863" y="1"/>
                  <a:pt x="863" y="2"/>
                  <a:pt x="863" y="4"/>
                </a:cubicBezTo>
                <a:cubicBezTo>
                  <a:pt x="858" y="4"/>
                  <a:pt x="852" y="4"/>
                  <a:pt x="847" y="4"/>
                </a:cubicBezTo>
                <a:cubicBezTo>
                  <a:pt x="847" y="2"/>
                  <a:pt x="847" y="1"/>
                  <a:pt x="847" y="0"/>
                </a:cubicBezTo>
                <a:close/>
                <a:moveTo>
                  <a:pt x="847" y="57"/>
                </a:moveTo>
                <a:cubicBezTo>
                  <a:pt x="852" y="57"/>
                  <a:pt x="858" y="57"/>
                  <a:pt x="863" y="57"/>
                </a:cubicBezTo>
                <a:cubicBezTo>
                  <a:pt x="863" y="58"/>
                  <a:pt x="863" y="59"/>
                  <a:pt x="863" y="60"/>
                </a:cubicBezTo>
                <a:cubicBezTo>
                  <a:pt x="858" y="60"/>
                  <a:pt x="852" y="60"/>
                  <a:pt x="847" y="60"/>
                </a:cubicBezTo>
                <a:cubicBezTo>
                  <a:pt x="847" y="59"/>
                  <a:pt x="847" y="58"/>
                  <a:pt x="847" y="57"/>
                </a:cubicBezTo>
                <a:close/>
                <a:moveTo>
                  <a:pt x="847" y="114"/>
                </a:moveTo>
                <a:cubicBezTo>
                  <a:pt x="852" y="114"/>
                  <a:pt x="858" y="114"/>
                  <a:pt x="863" y="114"/>
                </a:cubicBezTo>
                <a:cubicBezTo>
                  <a:pt x="863" y="115"/>
                  <a:pt x="863" y="116"/>
                  <a:pt x="863" y="117"/>
                </a:cubicBezTo>
                <a:cubicBezTo>
                  <a:pt x="858" y="117"/>
                  <a:pt x="852" y="117"/>
                  <a:pt x="847" y="117"/>
                </a:cubicBezTo>
                <a:cubicBezTo>
                  <a:pt x="847" y="116"/>
                  <a:pt x="847" y="115"/>
                  <a:pt x="847" y="114"/>
                </a:cubicBezTo>
                <a:close/>
                <a:moveTo>
                  <a:pt x="847" y="171"/>
                </a:moveTo>
                <a:cubicBezTo>
                  <a:pt x="852" y="171"/>
                  <a:pt x="858" y="171"/>
                  <a:pt x="863" y="171"/>
                </a:cubicBezTo>
                <a:cubicBezTo>
                  <a:pt x="863" y="172"/>
                  <a:pt x="863" y="173"/>
                  <a:pt x="863" y="174"/>
                </a:cubicBezTo>
                <a:cubicBezTo>
                  <a:pt x="858" y="174"/>
                  <a:pt x="852" y="174"/>
                  <a:pt x="847" y="174"/>
                </a:cubicBezTo>
                <a:cubicBezTo>
                  <a:pt x="847" y="173"/>
                  <a:pt x="847" y="172"/>
                  <a:pt x="847" y="171"/>
                </a:cubicBezTo>
                <a:close/>
                <a:moveTo>
                  <a:pt x="847" y="228"/>
                </a:moveTo>
                <a:cubicBezTo>
                  <a:pt x="852" y="228"/>
                  <a:pt x="858" y="228"/>
                  <a:pt x="863" y="228"/>
                </a:cubicBezTo>
                <a:cubicBezTo>
                  <a:pt x="863" y="229"/>
                  <a:pt x="863" y="230"/>
                  <a:pt x="863" y="231"/>
                </a:cubicBezTo>
                <a:cubicBezTo>
                  <a:pt x="858" y="231"/>
                  <a:pt x="852" y="231"/>
                  <a:pt x="847" y="231"/>
                </a:cubicBezTo>
                <a:cubicBezTo>
                  <a:pt x="847" y="230"/>
                  <a:pt x="847" y="229"/>
                  <a:pt x="847" y="228"/>
                </a:cubicBezTo>
                <a:close/>
                <a:moveTo>
                  <a:pt x="847" y="285"/>
                </a:moveTo>
                <a:cubicBezTo>
                  <a:pt x="852" y="285"/>
                  <a:pt x="858" y="285"/>
                  <a:pt x="863" y="285"/>
                </a:cubicBezTo>
                <a:cubicBezTo>
                  <a:pt x="863" y="286"/>
                  <a:pt x="863" y="287"/>
                  <a:pt x="863" y="288"/>
                </a:cubicBezTo>
                <a:cubicBezTo>
                  <a:pt x="858" y="288"/>
                  <a:pt x="852" y="288"/>
                  <a:pt x="847" y="288"/>
                </a:cubicBezTo>
                <a:cubicBezTo>
                  <a:pt x="847" y="287"/>
                  <a:pt x="847" y="286"/>
                  <a:pt x="847" y="285"/>
                </a:cubicBezTo>
                <a:close/>
                <a:moveTo>
                  <a:pt x="847" y="342"/>
                </a:moveTo>
                <a:cubicBezTo>
                  <a:pt x="852" y="342"/>
                  <a:pt x="858" y="342"/>
                  <a:pt x="863" y="342"/>
                </a:cubicBezTo>
                <a:cubicBezTo>
                  <a:pt x="863" y="343"/>
                  <a:pt x="863" y="344"/>
                  <a:pt x="863" y="345"/>
                </a:cubicBezTo>
                <a:cubicBezTo>
                  <a:pt x="858" y="345"/>
                  <a:pt x="852" y="345"/>
                  <a:pt x="847" y="345"/>
                </a:cubicBezTo>
                <a:cubicBezTo>
                  <a:pt x="847" y="344"/>
                  <a:pt x="847" y="343"/>
                  <a:pt x="847" y="342"/>
                </a:cubicBezTo>
                <a:close/>
                <a:moveTo>
                  <a:pt x="847" y="399"/>
                </a:moveTo>
                <a:cubicBezTo>
                  <a:pt x="852" y="399"/>
                  <a:pt x="858" y="399"/>
                  <a:pt x="863" y="399"/>
                </a:cubicBezTo>
                <a:cubicBezTo>
                  <a:pt x="863" y="400"/>
                  <a:pt x="863" y="401"/>
                  <a:pt x="863" y="402"/>
                </a:cubicBezTo>
                <a:cubicBezTo>
                  <a:pt x="858" y="402"/>
                  <a:pt x="852" y="402"/>
                  <a:pt x="847" y="402"/>
                </a:cubicBezTo>
                <a:cubicBezTo>
                  <a:pt x="847" y="401"/>
                  <a:pt x="847" y="400"/>
                  <a:pt x="847" y="399"/>
                </a:cubicBezTo>
                <a:close/>
                <a:moveTo>
                  <a:pt x="847" y="459"/>
                </a:moveTo>
                <a:cubicBezTo>
                  <a:pt x="847" y="458"/>
                  <a:pt x="847" y="457"/>
                  <a:pt x="847" y="456"/>
                </a:cubicBezTo>
                <a:cubicBezTo>
                  <a:pt x="852" y="456"/>
                  <a:pt x="858" y="456"/>
                  <a:pt x="863" y="456"/>
                </a:cubicBezTo>
                <a:cubicBezTo>
                  <a:pt x="863" y="457"/>
                  <a:pt x="863" y="458"/>
                  <a:pt x="863" y="459"/>
                </a:cubicBezTo>
                <a:cubicBezTo>
                  <a:pt x="858" y="459"/>
                  <a:pt x="852" y="459"/>
                  <a:pt x="847" y="459"/>
                </a:cubicBezTo>
                <a:close/>
                <a:moveTo>
                  <a:pt x="847" y="513"/>
                </a:moveTo>
                <a:cubicBezTo>
                  <a:pt x="852" y="513"/>
                  <a:pt x="858" y="513"/>
                  <a:pt x="863" y="513"/>
                </a:cubicBezTo>
                <a:cubicBezTo>
                  <a:pt x="863" y="514"/>
                  <a:pt x="863" y="515"/>
                  <a:pt x="863" y="516"/>
                </a:cubicBezTo>
                <a:cubicBezTo>
                  <a:pt x="858" y="516"/>
                  <a:pt x="852" y="516"/>
                  <a:pt x="847" y="516"/>
                </a:cubicBezTo>
                <a:cubicBezTo>
                  <a:pt x="847" y="515"/>
                  <a:pt x="847" y="514"/>
                  <a:pt x="847" y="513"/>
                </a:cubicBezTo>
                <a:close/>
                <a:moveTo>
                  <a:pt x="847" y="570"/>
                </a:moveTo>
                <a:cubicBezTo>
                  <a:pt x="852" y="570"/>
                  <a:pt x="858" y="570"/>
                  <a:pt x="863" y="570"/>
                </a:cubicBezTo>
                <a:cubicBezTo>
                  <a:pt x="863" y="571"/>
                  <a:pt x="863" y="572"/>
                  <a:pt x="863" y="573"/>
                </a:cubicBezTo>
                <a:cubicBezTo>
                  <a:pt x="858" y="573"/>
                  <a:pt x="852" y="573"/>
                  <a:pt x="847" y="573"/>
                </a:cubicBezTo>
                <a:cubicBezTo>
                  <a:pt x="847" y="572"/>
                  <a:pt x="847" y="571"/>
                  <a:pt x="847" y="570"/>
                </a:cubicBezTo>
                <a:close/>
                <a:moveTo>
                  <a:pt x="870" y="0"/>
                </a:moveTo>
                <a:cubicBezTo>
                  <a:pt x="875" y="0"/>
                  <a:pt x="881" y="0"/>
                  <a:pt x="886" y="0"/>
                </a:cubicBezTo>
                <a:cubicBezTo>
                  <a:pt x="886" y="1"/>
                  <a:pt x="886" y="2"/>
                  <a:pt x="886" y="4"/>
                </a:cubicBezTo>
                <a:cubicBezTo>
                  <a:pt x="881" y="4"/>
                  <a:pt x="875" y="4"/>
                  <a:pt x="870" y="4"/>
                </a:cubicBezTo>
                <a:cubicBezTo>
                  <a:pt x="870" y="2"/>
                  <a:pt x="870" y="1"/>
                  <a:pt x="870" y="0"/>
                </a:cubicBezTo>
                <a:close/>
                <a:moveTo>
                  <a:pt x="870" y="57"/>
                </a:moveTo>
                <a:cubicBezTo>
                  <a:pt x="875" y="57"/>
                  <a:pt x="881" y="57"/>
                  <a:pt x="886" y="57"/>
                </a:cubicBezTo>
                <a:cubicBezTo>
                  <a:pt x="886" y="58"/>
                  <a:pt x="886" y="59"/>
                  <a:pt x="886" y="60"/>
                </a:cubicBezTo>
                <a:cubicBezTo>
                  <a:pt x="881" y="60"/>
                  <a:pt x="875" y="60"/>
                  <a:pt x="870" y="60"/>
                </a:cubicBezTo>
                <a:cubicBezTo>
                  <a:pt x="870" y="59"/>
                  <a:pt x="870" y="58"/>
                  <a:pt x="870" y="57"/>
                </a:cubicBezTo>
                <a:close/>
                <a:moveTo>
                  <a:pt x="870" y="114"/>
                </a:moveTo>
                <a:cubicBezTo>
                  <a:pt x="875" y="114"/>
                  <a:pt x="881" y="114"/>
                  <a:pt x="886" y="114"/>
                </a:cubicBezTo>
                <a:cubicBezTo>
                  <a:pt x="886" y="115"/>
                  <a:pt x="886" y="116"/>
                  <a:pt x="886" y="117"/>
                </a:cubicBezTo>
                <a:cubicBezTo>
                  <a:pt x="881" y="117"/>
                  <a:pt x="875" y="117"/>
                  <a:pt x="870" y="117"/>
                </a:cubicBezTo>
                <a:cubicBezTo>
                  <a:pt x="870" y="116"/>
                  <a:pt x="870" y="115"/>
                  <a:pt x="870" y="114"/>
                </a:cubicBezTo>
                <a:close/>
                <a:moveTo>
                  <a:pt x="870" y="171"/>
                </a:moveTo>
                <a:cubicBezTo>
                  <a:pt x="875" y="171"/>
                  <a:pt x="881" y="171"/>
                  <a:pt x="886" y="171"/>
                </a:cubicBezTo>
                <a:cubicBezTo>
                  <a:pt x="886" y="172"/>
                  <a:pt x="886" y="173"/>
                  <a:pt x="886" y="174"/>
                </a:cubicBezTo>
                <a:cubicBezTo>
                  <a:pt x="881" y="174"/>
                  <a:pt x="875" y="174"/>
                  <a:pt x="870" y="174"/>
                </a:cubicBezTo>
                <a:cubicBezTo>
                  <a:pt x="870" y="173"/>
                  <a:pt x="870" y="172"/>
                  <a:pt x="870" y="171"/>
                </a:cubicBezTo>
                <a:close/>
                <a:moveTo>
                  <a:pt x="870" y="228"/>
                </a:moveTo>
                <a:cubicBezTo>
                  <a:pt x="875" y="228"/>
                  <a:pt x="881" y="228"/>
                  <a:pt x="886" y="228"/>
                </a:cubicBezTo>
                <a:cubicBezTo>
                  <a:pt x="886" y="229"/>
                  <a:pt x="886" y="230"/>
                  <a:pt x="886" y="231"/>
                </a:cubicBezTo>
                <a:cubicBezTo>
                  <a:pt x="881" y="231"/>
                  <a:pt x="875" y="231"/>
                  <a:pt x="870" y="231"/>
                </a:cubicBezTo>
                <a:cubicBezTo>
                  <a:pt x="870" y="230"/>
                  <a:pt x="870" y="229"/>
                  <a:pt x="870" y="228"/>
                </a:cubicBezTo>
                <a:close/>
                <a:moveTo>
                  <a:pt x="870" y="285"/>
                </a:moveTo>
                <a:cubicBezTo>
                  <a:pt x="875" y="285"/>
                  <a:pt x="881" y="285"/>
                  <a:pt x="886" y="285"/>
                </a:cubicBezTo>
                <a:cubicBezTo>
                  <a:pt x="886" y="286"/>
                  <a:pt x="886" y="287"/>
                  <a:pt x="886" y="288"/>
                </a:cubicBezTo>
                <a:cubicBezTo>
                  <a:pt x="881" y="288"/>
                  <a:pt x="875" y="288"/>
                  <a:pt x="870" y="288"/>
                </a:cubicBezTo>
                <a:cubicBezTo>
                  <a:pt x="870" y="287"/>
                  <a:pt x="870" y="286"/>
                  <a:pt x="870" y="285"/>
                </a:cubicBezTo>
                <a:close/>
                <a:moveTo>
                  <a:pt x="870" y="342"/>
                </a:moveTo>
                <a:cubicBezTo>
                  <a:pt x="875" y="342"/>
                  <a:pt x="881" y="342"/>
                  <a:pt x="886" y="342"/>
                </a:cubicBezTo>
                <a:cubicBezTo>
                  <a:pt x="886" y="343"/>
                  <a:pt x="886" y="344"/>
                  <a:pt x="886" y="345"/>
                </a:cubicBezTo>
                <a:cubicBezTo>
                  <a:pt x="881" y="345"/>
                  <a:pt x="875" y="345"/>
                  <a:pt x="870" y="345"/>
                </a:cubicBezTo>
                <a:cubicBezTo>
                  <a:pt x="870" y="344"/>
                  <a:pt x="870" y="343"/>
                  <a:pt x="870" y="342"/>
                </a:cubicBezTo>
                <a:close/>
                <a:moveTo>
                  <a:pt x="870" y="399"/>
                </a:moveTo>
                <a:cubicBezTo>
                  <a:pt x="875" y="399"/>
                  <a:pt x="881" y="399"/>
                  <a:pt x="886" y="399"/>
                </a:cubicBezTo>
                <a:cubicBezTo>
                  <a:pt x="886" y="400"/>
                  <a:pt x="886" y="401"/>
                  <a:pt x="886" y="402"/>
                </a:cubicBezTo>
                <a:cubicBezTo>
                  <a:pt x="881" y="402"/>
                  <a:pt x="875" y="402"/>
                  <a:pt x="870" y="402"/>
                </a:cubicBezTo>
                <a:cubicBezTo>
                  <a:pt x="870" y="401"/>
                  <a:pt x="870" y="400"/>
                  <a:pt x="870" y="399"/>
                </a:cubicBezTo>
                <a:close/>
                <a:moveTo>
                  <a:pt x="870" y="459"/>
                </a:moveTo>
                <a:cubicBezTo>
                  <a:pt x="870" y="458"/>
                  <a:pt x="870" y="457"/>
                  <a:pt x="870" y="456"/>
                </a:cubicBezTo>
                <a:cubicBezTo>
                  <a:pt x="875" y="456"/>
                  <a:pt x="881" y="456"/>
                  <a:pt x="886" y="456"/>
                </a:cubicBezTo>
                <a:cubicBezTo>
                  <a:pt x="886" y="457"/>
                  <a:pt x="886" y="458"/>
                  <a:pt x="886" y="459"/>
                </a:cubicBezTo>
                <a:cubicBezTo>
                  <a:pt x="881" y="459"/>
                  <a:pt x="875" y="459"/>
                  <a:pt x="870" y="459"/>
                </a:cubicBezTo>
                <a:close/>
                <a:moveTo>
                  <a:pt x="870" y="513"/>
                </a:moveTo>
                <a:cubicBezTo>
                  <a:pt x="875" y="513"/>
                  <a:pt x="881" y="513"/>
                  <a:pt x="886" y="513"/>
                </a:cubicBezTo>
                <a:cubicBezTo>
                  <a:pt x="886" y="514"/>
                  <a:pt x="886" y="515"/>
                  <a:pt x="886" y="516"/>
                </a:cubicBezTo>
                <a:cubicBezTo>
                  <a:pt x="881" y="516"/>
                  <a:pt x="875" y="516"/>
                  <a:pt x="870" y="516"/>
                </a:cubicBezTo>
                <a:cubicBezTo>
                  <a:pt x="870" y="515"/>
                  <a:pt x="870" y="514"/>
                  <a:pt x="870" y="513"/>
                </a:cubicBezTo>
                <a:close/>
                <a:moveTo>
                  <a:pt x="870" y="570"/>
                </a:moveTo>
                <a:cubicBezTo>
                  <a:pt x="875" y="570"/>
                  <a:pt x="881" y="570"/>
                  <a:pt x="886" y="570"/>
                </a:cubicBezTo>
                <a:cubicBezTo>
                  <a:pt x="886" y="571"/>
                  <a:pt x="886" y="572"/>
                  <a:pt x="886" y="573"/>
                </a:cubicBezTo>
                <a:cubicBezTo>
                  <a:pt x="881" y="573"/>
                  <a:pt x="875" y="573"/>
                  <a:pt x="870" y="573"/>
                </a:cubicBezTo>
                <a:cubicBezTo>
                  <a:pt x="870" y="572"/>
                  <a:pt x="870" y="571"/>
                  <a:pt x="870" y="570"/>
                </a:cubicBezTo>
                <a:close/>
                <a:moveTo>
                  <a:pt x="893" y="0"/>
                </a:moveTo>
                <a:cubicBezTo>
                  <a:pt x="898" y="0"/>
                  <a:pt x="904" y="0"/>
                  <a:pt x="909" y="0"/>
                </a:cubicBezTo>
                <a:cubicBezTo>
                  <a:pt x="909" y="1"/>
                  <a:pt x="909" y="2"/>
                  <a:pt x="909" y="4"/>
                </a:cubicBezTo>
                <a:cubicBezTo>
                  <a:pt x="904" y="4"/>
                  <a:pt x="898" y="4"/>
                  <a:pt x="893" y="4"/>
                </a:cubicBezTo>
                <a:cubicBezTo>
                  <a:pt x="893" y="2"/>
                  <a:pt x="893" y="1"/>
                  <a:pt x="893" y="0"/>
                </a:cubicBezTo>
                <a:close/>
                <a:moveTo>
                  <a:pt x="893" y="57"/>
                </a:moveTo>
                <a:cubicBezTo>
                  <a:pt x="898" y="57"/>
                  <a:pt x="904" y="57"/>
                  <a:pt x="909" y="57"/>
                </a:cubicBezTo>
                <a:cubicBezTo>
                  <a:pt x="909" y="58"/>
                  <a:pt x="909" y="59"/>
                  <a:pt x="909" y="60"/>
                </a:cubicBezTo>
                <a:cubicBezTo>
                  <a:pt x="904" y="60"/>
                  <a:pt x="898" y="60"/>
                  <a:pt x="893" y="60"/>
                </a:cubicBezTo>
                <a:cubicBezTo>
                  <a:pt x="893" y="59"/>
                  <a:pt x="893" y="58"/>
                  <a:pt x="893" y="57"/>
                </a:cubicBezTo>
                <a:close/>
                <a:moveTo>
                  <a:pt x="893" y="114"/>
                </a:moveTo>
                <a:cubicBezTo>
                  <a:pt x="898" y="114"/>
                  <a:pt x="904" y="114"/>
                  <a:pt x="909" y="114"/>
                </a:cubicBezTo>
                <a:cubicBezTo>
                  <a:pt x="909" y="115"/>
                  <a:pt x="909" y="116"/>
                  <a:pt x="909" y="117"/>
                </a:cubicBezTo>
                <a:cubicBezTo>
                  <a:pt x="904" y="117"/>
                  <a:pt x="898" y="117"/>
                  <a:pt x="893" y="117"/>
                </a:cubicBezTo>
                <a:cubicBezTo>
                  <a:pt x="893" y="116"/>
                  <a:pt x="893" y="115"/>
                  <a:pt x="893" y="114"/>
                </a:cubicBezTo>
                <a:close/>
                <a:moveTo>
                  <a:pt x="893" y="171"/>
                </a:moveTo>
                <a:cubicBezTo>
                  <a:pt x="898" y="171"/>
                  <a:pt x="904" y="171"/>
                  <a:pt x="909" y="171"/>
                </a:cubicBezTo>
                <a:cubicBezTo>
                  <a:pt x="909" y="172"/>
                  <a:pt x="909" y="173"/>
                  <a:pt x="909" y="174"/>
                </a:cubicBezTo>
                <a:cubicBezTo>
                  <a:pt x="904" y="174"/>
                  <a:pt x="898" y="174"/>
                  <a:pt x="893" y="174"/>
                </a:cubicBezTo>
                <a:cubicBezTo>
                  <a:pt x="893" y="173"/>
                  <a:pt x="893" y="172"/>
                  <a:pt x="893" y="171"/>
                </a:cubicBezTo>
                <a:close/>
                <a:moveTo>
                  <a:pt x="893" y="228"/>
                </a:moveTo>
                <a:cubicBezTo>
                  <a:pt x="898" y="228"/>
                  <a:pt x="904" y="228"/>
                  <a:pt x="909" y="228"/>
                </a:cubicBezTo>
                <a:cubicBezTo>
                  <a:pt x="909" y="229"/>
                  <a:pt x="909" y="230"/>
                  <a:pt x="909" y="231"/>
                </a:cubicBezTo>
                <a:cubicBezTo>
                  <a:pt x="904" y="231"/>
                  <a:pt x="898" y="231"/>
                  <a:pt x="893" y="231"/>
                </a:cubicBezTo>
                <a:cubicBezTo>
                  <a:pt x="893" y="230"/>
                  <a:pt x="893" y="229"/>
                  <a:pt x="893" y="228"/>
                </a:cubicBezTo>
                <a:close/>
                <a:moveTo>
                  <a:pt x="893" y="285"/>
                </a:moveTo>
                <a:cubicBezTo>
                  <a:pt x="898" y="285"/>
                  <a:pt x="904" y="285"/>
                  <a:pt x="909" y="285"/>
                </a:cubicBezTo>
                <a:cubicBezTo>
                  <a:pt x="909" y="286"/>
                  <a:pt x="909" y="287"/>
                  <a:pt x="909" y="288"/>
                </a:cubicBezTo>
                <a:cubicBezTo>
                  <a:pt x="904" y="288"/>
                  <a:pt x="898" y="288"/>
                  <a:pt x="893" y="288"/>
                </a:cubicBezTo>
                <a:cubicBezTo>
                  <a:pt x="893" y="287"/>
                  <a:pt x="893" y="286"/>
                  <a:pt x="893" y="285"/>
                </a:cubicBezTo>
                <a:close/>
                <a:moveTo>
                  <a:pt x="893" y="342"/>
                </a:moveTo>
                <a:cubicBezTo>
                  <a:pt x="898" y="342"/>
                  <a:pt x="904" y="342"/>
                  <a:pt x="909" y="342"/>
                </a:cubicBezTo>
                <a:cubicBezTo>
                  <a:pt x="909" y="343"/>
                  <a:pt x="909" y="344"/>
                  <a:pt x="909" y="345"/>
                </a:cubicBezTo>
                <a:cubicBezTo>
                  <a:pt x="904" y="345"/>
                  <a:pt x="898" y="345"/>
                  <a:pt x="893" y="345"/>
                </a:cubicBezTo>
                <a:cubicBezTo>
                  <a:pt x="893" y="344"/>
                  <a:pt x="893" y="343"/>
                  <a:pt x="893" y="342"/>
                </a:cubicBezTo>
                <a:close/>
                <a:moveTo>
                  <a:pt x="893" y="399"/>
                </a:moveTo>
                <a:cubicBezTo>
                  <a:pt x="898" y="399"/>
                  <a:pt x="904" y="399"/>
                  <a:pt x="909" y="399"/>
                </a:cubicBezTo>
                <a:cubicBezTo>
                  <a:pt x="909" y="400"/>
                  <a:pt x="909" y="401"/>
                  <a:pt x="909" y="402"/>
                </a:cubicBezTo>
                <a:cubicBezTo>
                  <a:pt x="904" y="402"/>
                  <a:pt x="898" y="402"/>
                  <a:pt x="893" y="402"/>
                </a:cubicBezTo>
                <a:cubicBezTo>
                  <a:pt x="893" y="401"/>
                  <a:pt x="893" y="400"/>
                  <a:pt x="893" y="399"/>
                </a:cubicBezTo>
                <a:close/>
                <a:moveTo>
                  <a:pt x="893" y="459"/>
                </a:moveTo>
                <a:cubicBezTo>
                  <a:pt x="893" y="458"/>
                  <a:pt x="893" y="457"/>
                  <a:pt x="893" y="456"/>
                </a:cubicBezTo>
                <a:cubicBezTo>
                  <a:pt x="898" y="456"/>
                  <a:pt x="904" y="456"/>
                  <a:pt x="909" y="456"/>
                </a:cubicBezTo>
                <a:cubicBezTo>
                  <a:pt x="909" y="457"/>
                  <a:pt x="909" y="458"/>
                  <a:pt x="909" y="459"/>
                </a:cubicBezTo>
                <a:cubicBezTo>
                  <a:pt x="904" y="459"/>
                  <a:pt x="898" y="459"/>
                  <a:pt x="893" y="459"/>
                </a:cubicBezTo>
                <a:close/>
                <a:moveTo>
                  <a:pt x="893" y="513"/>
                </a:moveTo>
                <a:cubicBezTo>
                  <a:pt x="898" y="513"/>
                  <a:pt x="904" y="513"/>
                  <a:pt x="909" y="513"/>
                </a:cubicBezTo>
                <a:cubicBezTo>
                  <a:pt x="909" y="514"/>
                  <a:pt x="909" y="515"/>
                  <a:pt x="909" y="516"/>
                </a:cubicBezTo>
                <a:cubicBezTo>
                  <a:pt x="904" y="516"/>
                  <a:pt x="898" y="516"/>
                  <a:pt x="893" y="516"/>
                </a:cubicBezTo>
                <a:cubicBezTo>
                  <a:pt x="893" y="515"/>
                  <a:pt x="893" y="514"/>
                  <a:pt x="893" y="513"/>
                </a:cubicBezTo>
                <a:close/>
                <a:moveTo>
                  <a:pt x="893" y="570"/>
                </a:moveTo>
                <a:cubicBezTo>
                  <a:pt x="898" y="570"/>
                  <a:pt x="904" y="570"/>
                  <a:pt x="909" y="570"/>
                </a:cubicBezTo>
                <a:cubicBezTo>
                  <a:pt x="909" y="571"/>
                  <a:pt x="909" y="572"/>
                  <a:pt x="909" y="573"/>
                </a:cubicBezTo>
                <a:cubicBezTo>
                  <a:pt x="904" y="573"/>
                  <a:pt x="898" y="573"/>
                  <a:pt x="893" y="573"/>
                </a:cubicBezTo>
                <a:cubicBezTo>
                  <a:pt x="893" y="572"/>
                  <a:pt x="893" y="571"/>
                  <a:pt x="893" y="570"/>
                </a:cubicBezTo>
                <a:close/>
                <a:moveTo>
                  <a:pt x="916" y="0"/>
                </a:moveTo>
                <a:cubicBezTo>
                  <a:pt x="921" y="0"/>
                  <a:pt x="927" y="0"/>
                  <a:pt x="932" y="0"/>
                </a:cubicBezTo>
                <a:cubicBezTo>
                  <a:pt x="932" y="1"/>
                  <a:pt x="932" y="2"/>
                  <a:pt x="932" y="4"/>
                </a:cubicBezTo>
                <a:cubicBezTo>
                  <a:pt x="927" y="4"/>
                  <a:pt x="921" y="4"/>
                  <a:pt x="916" y="4"/>
                </a:cubicBezTo>
                <a:cubicBezTo>
                  <a:pt x="916" y="2"/>
                  <a:pt x="916" y="1"/>
                  <a:pt x="916" y="0"/>
                </a:cubicBezTo>
                <a:close/>
                <a:moveTo>
                  <a:pt x="916" y="57"/>
                </a:moveTo>
                <a:cubicBezTo>
                  <a:pt x="921" y="57"/>
                  <a:pt x="927" y="57"/>
                  <a:pt x="932" y="57"/>
                </a:cubicBezTo>
                <a:cubicBezTo>
                  <a:pt x="932" y="58"/>
                  <a:pt x="932" y="59"/>
                  <a:pt x="932" y="60"/>
                </a:cubicBezTo>
                <a:cubicBezTo>
                  <a:pt x="927" y="60"/>
                  <a:pt x="921" y="60"/>
                  <a:pt x="916" y="60"/>
                </a:cubicBezTo>
                <a:cubicBezTo>
                  <a:pt x="916" y="59"/>
                  <a:pt x="916" y="58"/>
                  <a:pt x="916" y="57"/>
                </a:cubicBezTo>
                <a:close/>
                <a:moveTo>
                  <a:pt x="916" y="114"/>
                </a:moveTo>
                <a:cubicBezTo>
                  <a:pt x="921" y="114"/>
                  <a:pt x="927" y="114"/>
                  <a:pt x="932" y="114"/>
                </a:cubicBezTo>
                <a:cubicBezTo>
                  <a:pt x="932" y="115"/>
                  <a:pt x="932" y="116"/>
                  <a:pt x="932" y="117"/>
                </a:cubicBezTo>
                <a:cubicBezTo>
                  <a:pt x="927" y="117"/>
                  <a:pt x="921" y="117"/>
                  <a:pt x="916" y="117"/>
                </a:cubicBezTo>
                <a:cubicBezTo>
                  <a:pt x="916" y="116"/>
                  <a:pt x="916" y="115"/>
                  <a:pt x="916" y="114"/>
                </a:cubicBezTo>
                <a:close/>
                <a:moveTo>
                  <a:pt x="916" y="171"/>
                </a:moveTo>
                <a:cubicBezTo>
                  <a:pt x="921" y="171"/>
                  <a:pt x="927" y="171"/>
                  <a:pt x="932" y="171"/>
                </a:cubicBezTo>
                <a:cubicBezTo>
                  <a:pt x="932" y="172"/>
                  <a:pt x="932" y="173"/>
                  <a:pt x="932" y="174"/>
                </a:cubicBezTo>
                <a:cubicBezTo>
                  <a:pt x="927" y="174"/>
                  <a:pt x="921" y="174"/>
                  <a:pt x="916" y="174"/>
                </a:cubicBezTo>
                <a:cubicBezTo>
                  <a:pt x="916" y="173"/>
                  <a:pt x="916" y="172"/>
                  <a:pt x="916" y="171"/>
                </a:cubicBezTo>
                <a:close/>
                <a:moveTo>
                  <a:pt x="916" y="228"/>
                </a:moveTo>
                <a:cubicBezTo>
                  <a:pt x="921" y="228"/>
                  <a:pt x="927" y="228"/>
                  <a:pt x="932" y="228"/>
                </a:cubicBezTo>
                <a:cubicBezTo>
                  <a:pt x="932" y="229"/>
                  <a:pt x="932" y="230"/>
                  <a:pt x="932" y="231"/>
                </a:cubicBezTo>
                <a:cubicBezTo>
                  <a:pt x="927" y="231"/>
                  <a:pt x="921" y="231"/>
                  <a:pt x="916" y="231"/>
                </a:cubicBezTo>
                <a:cubicBezTo>
                  <a:pt x="916" y="230"/>
                  <a:pt x="916" y="229"/>
                  <a:pt x="916" y="228"/>
                </a:cubicBezTo>
                <a:close/>
                <a:moveTo>
                  <a:pt x="916" y="285"/>
                </a:moveTo>
                <a:cubicBezTo>
                  <a:pt x="921" y="285"/>
                  <a:pt x="927" y="285"/>
                  <a:pt x="932" y="285"/>
                </a:cubicBezTo>
                <a:cubicBezTo>
                  <a:pt x="932" y="286"/>
                  <a:pt x="932" y="287"/>
                  <a:pt x="932" y="288"/>
                </a:cubicBezTo>
                <a:cubicBezTo>
                  <a:pt x="927" y="288"/>
                  <a:pt x="921" y="288"/>
                  <a:pt x="916" y="288"/>
                </a:cubicBezTo>
                <a:cubicBezTo>
                  <a:pt x="916" y="287"/>
                  <a:pt x="916" y="286"/>
                  <a:pt x="916" y="285"/>
                </a:cubicBezTo>
                <a:close/>
                <a:moveTo>
                  <a:pt x="916" y="342"/>
                </a:moveTo>
                <a:cubicBezTo>
                  <a:pt x="921" y="342"/>
                  <a:pt x="927" y="342"/>
                  <a:pt x="932" y="342"/>
                </a:cubicBezTo>
                <a:cubicBezTo>
                  <a:pt x="932" y="343"/>
                  <a:pt x="932" y="344"/>
                  <a:pt x="932" y="345"/>
                </a:cubicBezTo>
                <a:cubicBezTo>
                  <a:pt x="927" y="345"/>
                  <a:pt x="921" y="345"/>
                  <a:pt x="916" y="345"/>
                </a:cubicBezTo>
                <a:cubicBezTo>
                  <a:pt x="916" y="344"/>
                  <a:pt x="916" y="343"/>
                  <a:pt x="916" y="342"/>
                </a:cubicBezTo>
                <a:close/>
                <a:moveTo>
                  <a:pt x="916" y="399"/>
                </a:moveTo>
                <a:cubicBezTo>
                  <a:pt x="921" y="399"/>
                  <a:pt x="927" y="399"/>
                  <a:pt x="932" y="399"/>
                </a:cubicBezTo>
                <a:cubicBezTo>
                  <a:pt x="932" y="400"/>
                  <a:pt x="932" y="401"/>
                  <a:pt x="932" y="402"/>
                </a:cubicBezTo>
                <a:cubicBezTo>
                  <a:pt x="927" y="402"/>
                  <a:pt x="921" y="402"/>
                  <a:pt x="916" y="402"/>
                </a:cubicBezTo>
                <a:cubicBezTo>
                  <a:pt x="916" y="401"/>
                  <a:pt x="916" y="400"/>
                  <a:pt x="916" y="399"/>
                </a:cubicBezTo>
                <a:close/>
                <a:moveTo>
                  <a:pt x="916" y="459"/>
                </a:moveTo>
                <a:cubicBezTo>
                  <a:pt x="916" y="458"/>
                  <a:pt x="916" y="457"/>
                  <a:pt x="916" y="456"/>
                </a:cubicBezTo>
                <a:cubicBezTo>
                  <a:pt x="921" y="456"/>
                  <a:pt x="927" y="456"/>
                  <a:pt x="932" y="456"/>
                </a:cubicBezTo>
                <a:cubicBezTo>
                  <a:pt x="932" y="457"/>
                  <a:pt x="932" y="458"/>
                  <a:pt x="932" y="459"/>
                </a:cubicBezTo>
                <a:cubicBezTo>
                  <a:pt x="927" y="459"/>
                  <a:pt x="921" y="459"/>
                  <a:pt x="916" y="459"/>
                </a:cubicBezTo>
                <a:close/>
                <a:moveTo>
                  <a:pt x="916" y="513"/>
                </a:moveTo>
                <a:cubicBezTo>
                  <a:pt x="921" y="513"/>
                  <a:pt x="927" y="513"/>
                  <a:pt x="932" y="513"/>
                </a:cubicBezTo>
                <a:cubicBezTo>
                  <a:pt x="932" y="514"/>
                  <a:pt x="932" y="515"/>
                  <a:pt x="932" y="516"/>
                </a:cubicBezTo>
                <a:cubicBezTo>
                  <a:pt x="927" y="516"/>
                  <a:pt x="921" y="516"/>
                  <a:pt x="916" y="516"/>
                </a:cubicBezTo>
                <a:cubicBezTo>
                  <a:pt x="916" y="515"/>
                  <a:pt x="916" y="514"/>
                  <a:pt x="916" y="513"/>
                </a:cubicBezTo>
                <a:close/>
                <a:moveTo>
                  <a:pt x="916" y="570"/>
                </a:moveTo>
                <a:cubicBezTo>
                  <a:pt x="921" y="570"/>
                  <a:pt x="927" y="570"/>
                  <a:pt x="932" y="570"/>
                </a:cubicBezTo>
                <a:cubicBezTo>
                  <a:pt x="932" y="571"/>
                  <a:pt x="932" y="572"/>
                  <a:pt x="932" y="573"/>
                </a:cubicBezTo>
                <a:cubicBezTo>
                  <a:pt x="927" y="573"/>
                  <a:pt x="921" y="573"/>
                  <a:pt x="916" y="573"/>
                </a:cubicBezTo>
                <a:cubicBezTo>
                  <a:pt x="916" y="572"/>
                  <a:pt x="916" y="571"/>
                  <a:pt x="916" y="570"/>
                </a:cubicBezTo>
                <a:close/>
                <a:moveTo>
                  <a:pt x="939" y="0"/>
                </a:moveTo>
                <a:cubicBezTo>
                  <a:pt x="944" y="0"/>
                  <a:pt x="949" y="0"/>
                  <a:pt x="955" y="0"/>
                </a:cubicBezTo>
                <a:cubicBezTo>
                  <a:pt x="955" y="1"/>
                  <a:pt x="955" y="2"/>
                  <a:pt x="955" y="4"/>
                </a:cubicBezTo>
                <a:cubicBezTo>
                  <a:pt x="949" y="4"/>
                  <a:pt x="944" y="4"/>
                  <a:pt x="939" y="4"/>
                </a:cubicBezTo>
                <a:cubicBezTo>
                  <a:pt x="939" y="2"/>
                  <a:pt x="939" y="1"/>
                  <a:pt x="939" y="0"/>
                </a:cubicBezTo>
                <a:close/>
                <a:moveTo>
                  <a:pt x="939" y="57"/>
                </a:moveTo>
                <a:cubicBezTo>
                  <a:pt x="944" y="57"/>
                  <a:pt x="949" y="57"/>
                  <a:pt x="955" y="57"/>
                </a:cubicBezTo>
                <a:cubicBezTo>
                  <a:pt x="955" y="58"/>
                  <a:pt x="955" y="59"/>
                  <a:pt x="955" y="60"/>
                </a:cubicBezTo>
                <a:cubicBezTo>
                  <a:pt x="949" y="60"/>
                  <a:pt x="944" y="60"/>
                  <a:pt x="939" y="60"/>
                </a:cubicBezTo>
                <a:cubicBezTo>
                  <a:pt x="939" y="59"/>
                  <a:pt x="939" y="58"/>
                  <a:pt x="939" y="57"/>
                </a:cubicBezTo>
                <a:close/>
                <a:moveTo>
                  <a:pt x="939" y="114"/>
                </a:moveTo>
                <a:cubicBezTo>
                  <a:pt x="944" y="114"/>
                  <a:pt x="949" y="114"/>
                  <a:pt x="955" y="114"/>
                </a:cubicBezTo>
                <a:cubicBezTo>
                  <a:pt x="955" y="115"/>
                  <a:pt x="955" y="116"/>
                  <a:pt x="955" y="117"/>
                </a:cubicBezTo>
                <a:cubicBezTo>
                  <a:pt x="949" y="117"/>
                  <a:pt x="944" y="117"/>
                  <a:pt x="939" y="117"/>
                </a:cubicBezTo>
                <a:cubicBezTo>
                  <a:pt x="939" y="116"/>
                  <a:pt x="939" y="115"/>
                  <a:pt x="939" y="114"/>
                </a:cubicBezTo>
                <a:close/>
                <a:moveTo>
                  <a:pt x="939" y="171"/>
                </a:moveTo>
                <a:cubicBezTo>
                  <a:pt x="944" y="171"/>
                  <a:pt x="949" y="171"/>
                  <a:pt x="955" y="171"/>
                </a:cubicBezTo>
                <a:cubicBezTo>
                  <a:pt x="955" y="172"/>
                  <a:pt x="955" y="173"/>
                  <a:pt x="955" y="174"/>
                </a:cubicBezTo>
                <a:cubicBezTo>
                  <a:pt x="949" y="174"/>
                  <a:pt x="944" y="174"/>
                  <a:pt x="939" y="174"/>
                </a:cubicBezTo>
                <a:cubicBezTo>
                  <a:pt x="939" y="173"/>
                  <a:pt x="939" y="172"/>
                  <a:pt x="939" y="171"/>
                </a:cubicBezTo>
                <a:close/>
                <a:moveTo>
                  <a:pt x="939" y="228"/>
                </a:moveTo>
                <a:cubicBezTo>
                  <a:pt x="944" y="228"/>
                  <a:pt x="949" y="228"/>
                  <a:pt x="955" y="228"/>
                </a:cubicBezTo>
                <a:cubicBezTo>
                  <a:pt x="955" y="229"/>
                  <a:pt x="955" y="230"/>
                  <a:pt x="955" y="231"/>
                </a:cubicBezTo>
                <a:cubicBezTo>
                  <a:pt x="949" y="231"/>
                  <a:pt x="944" y="231"/>
                  <a:pt x="939" y="231"/>
                </a:cubicBezTo>
                <a:cubicBezTo>
                  <a:pt x="939" y="230"/>
                  <a:pt x="939" y="229"/>
                  <a:pt x="939" y="228"/>
                </a:cubicBezTo>
                <a:close/>
                <a:moveTo>
                  <a:pt x="939" y="285"/>
                </a:moveTo>
                <a:cubicBezTo>
                  <a:pt x="944" y="285"/>
                  <a:pt x="949" y="285"/>
                  <a:pt x="955" y="285"/>
                </a:cubicBezTo>
                <a:cubicBezTo>
                  <a:pt x="955" y="286"/>
                  <a:pt x="955" y="287"/>
                  <a:pt x="955" y="288"/>
                </a:cubicBezTo>
                <a:cubicBezTo>
                  <a:pt x="949" y="288"/>
                  <a:pt x="944" y="288"/>
                  <a:pt x="939" y="288"/>
                </a:cubicBezTo>
                <a:cubicBezTo>
                  <a:pt x="939" y="287"/>
                  <a:pt x="939" y="286"/>
                  <a:pt x="939" y="285"/>
                </a:cubicBezTo>
                <a:close/>
                <a:moveTo>
                  <a:pt x="939" y="342"/>
                </a:moveTo>
                <a:cubicBezTo>
                  <a:pt x="944" y="342"/>
                  <a:pt x="949" y="342"/>
                  <a:pt x="955" y="342"/>
                </a:cubicBezTo>
                <a:cubicBezTo>
                  <a:pt x="955" y="343"/>
                  <a:pt x="955" y="344"/>
                  <a:pt x="955" y="345"/>
                </a:cubicBezTo>
                <a:cubicBezTo>
                  <a:pt x="949" y="345"/>
                  <a:pt x="944" y="345"/>
                  <a:pt x="939" y="345"/>
                </a:cubicBezTo>
                <a:cubicBezTo>
                  <a:pt x="939" y="344"/>
                  <a:pt x="939" y="343"/>
                  <a:pt x="939" y="342"/>
                </a:cubicBezTo>
                <a:close/>
                <a:moveTo>
                  <a:pt x="939" y="399"/>
                </a:moveTo>
                <a:cubicBezTo>
                  <a:pt x="944" y="399"/>
                  <a:pt x="949" y="399"/>
                  <a:pt x="955" y="399"/>
                </a:cubicBezTo>
                <a:cubicBezTo>
                  <a:pt x="955" y="400"/>
                  <a:pt x="955" y="401"/>
                  <a:pt x="955" y="402"/>
                </a:cubicBezTo>
                <a:cubicBezTo>
                  <a:pt x="949" y="402"/>
                  <a:pt x="944" y="402"/>
                  <a:pt x="939" y="402"/>
                </a:cubicBezTo>
                <a:cubicBezTo>
                  <a:pt x="939" y="401"/>
                  <a:pt x="939" y="400"/>
                  <a:pt x="939" y="399"/>
                </a:cubicBezTo>
                <a:close/>
                <a:moveTo>
                  <a:pt x="939" y="459"/>
                </a:moveTo>
                <a:cubicBezTo>
                  <a:pt x="939" y="458"/>
                  <a:pt x="939" y="457"/>
                  <a:pt x="939" y="456"/>
                </a:cubicBezTo>
                <a:cubicBezTo>
                  <a:pt x="944" y="456"/>
                  <a:pt x="949" y="456"/>
                  <a:pt x="955" y="456"/>
                </a:cubicBezTo>
                <a:cubicBezTo>
                  <a:pt x="955" y="457"/>
                  <a:pt x="955" y="458"/>
                  <a:pt x="955" y="459"/>
                </a:cubicBezTo>
                <a:cubicBezTo>
                  <a:pt x="949" y="459"/>
                  <a:pt x="944" y="459"/>
                  <a:pt x="939" y="459"/>
                </a:cubicBezTo>
                <a:close/>
                <a:moveTo>
                  <a:pt x="939" y="513"/>
                </a:moveTo>
                <a:cubicBezTo>
                  <a:pt x="944" y="513"/>
                  <a:pt x="949" y="513"/>
                  <a:pt x="955" y="513"/>
                </a:cubicBezTo>
                <a:cubicBezTo>
                  <a:pt x="955" y="514"/>
                  <a:pt x="955" y="515"/>
                  <a:pt x="955" y="516"/>
                </a:cubicBezTo>
                <a:cubicBezTo>
                  <a:pt x="949" y="516"/>
                  <a:pt x="944" y="516"/>
                  <a:pt x="939" y="516"/>
                </a:cubicBezTo>
                <a:cubicBezTo>
                  <a:pt x="939" y="515"/>
                  <a:pt x="939" y="514"/>
                  <a:pt x="939" y="513"/>
                </a:cubicBezTo>
                <a:close/>
                <a:moveTo>
                  <a:pt x="939" y="570"/>
                </a:moveTo>
                <a:cubicBezTo>
                  <a:pt x="944" y="570"/>
                  <a:pt x="949" y="570"/>
                  <a:pt x="955" y="570"/>
                </a:cubicBezTo>
                <a:cubicBezTo>
                  <a:pt x="955" y="571"/>
                  <a:pt x="955" y="572"/>
                  <a:pt x="955" y="573"/>
                </a:cubicBezTo>
                <a:cubicBezTo>
                  <a:pt x="949" y="573"/>
                  <a:pt x="944" y="573"/>
                  <a:pt x="939" y="573"/>
                </a:cubicBezTo>
                <a:cubicBezTo>
                  <a:pt x="939" y="572"/>
                  <a:pt x="939" y="571"/>
                  <a:pt x="939" y="570"/>
                </a:cubicBezTo>
                <a:close/>
                <a:moveTo>
                  <a:pt x="962" y="0"/>
                </a:moveTo>
                <a:cubicBezTo>
                  <a:pt x="967" y="0"/>
                  <a:pt x="972" y="0"/>
                  <a:pt x="978" y="0"/>
                </a:cubicBezTo>
                <a:cubicBezTo>
                  <a:pt x="978" y="1"/>
                  <a:pt x="978" y="2"/>
                  <a:pt x="978" y="4"/>
                </a:cubicBezTo>
                <a:cubicBezTo>
                  <a:pt x="972" y="4"/>
                  <a:pt x="967" y="4"/>
                  <a:pt x="962" y="4"/>
                </a:cubicBezTo>
                <a:cubicBezTo>
                  <a:pt x="962" y="2"/>
                  <a:pt x="962" y="1"/>
                  <a:pt x="962" y="0"/>
                </a:cubicBezTo>
                <a:close/>
                <a:moveTo>
                  <a:pt x="962" y="57"/>
                </a:moveTo>
                <a:cubicBezTo>
                  <a:pt x="967" y="57"/>
                  <a:pt x="972" y="57"/>
                  <a:pt x="978" y="57"/>
                </a:cubicBezTo>
                <a:cubicBezTo>
                  <a:pt x="978" y="58"/>
                  <a:pt x="978" y="59"/>
                  <a:pt x="978" y="60"/>
                </a:cubicBezTo>
                <a:cubicBezTo>
                  <a:pt x="972" y="60"/>
                  <a:pt x="967" y="60"/>
                  <a:pt x="962" y="60"/>
                </a:cubicBezTo>
                <a:cubicBezTo>
                  <a:pt x="962" y="59"/>
                  <a:pt x="962" y="58"/>
                  <a:pt x="962" y="57"/>
                </a:cubicBezTo>
                <a:close/>
                <a:moveTo>
                  <a:pt x="962" y="114"/>
                </a:moveTo>
                <a:cubicBezTo>
                  <a:pt x="967" y="114"/>
                  <a:pt x="972" y="114"/>
                  <a:pt x="978" y="114"/>
                </a:cubicBezTo>
                <a:cubicBezTo>
                  <a:pt x="978" y="115"/>
                  <a:pt x="978" y="116"/>
                  <a:pt x="978" y="117"/>
                </a:cubicBezTo>
                <a:cubicBezTo>
                  <a:pt x="972" y="117"/>
                  <a:pt x="967" y="117"/>
                  <a:pt x="962" y="117"/>
                </a:cubicBezTo>
                <a:cubicBezTo>
                  <a:pt x="962" y="116"/>
                  <a:pt x="962" y="115"/>
                  <a:pt x="962" y="114"/>
                </a:cubicBezTo>
                <a:close/>
                <a:moveTo>
                  <a:pt x="962" y="171"/>
                </a:moveTo>
                <a:cubicBezTo>
                  <a:pt x="967" y="171"/>
                  <a:pt x="972" y="171"/>
                  <a:pt x="978" y="171"/>
                </a:cubicBezTo>
                <a:cubicBezTo>
                  <a:pt x="978" y="172"/>
                  <a:pt x="978" y="173"/>
                  <a:pt x="978" y="174"/>
                </a:cubicBezTo>
                <a:cubicBezTo>
                  <a:pt x="972" y="174"/>
                  <a:pt x="967" y="174"/>
                  <a:pt x="962" y="174"/>
                </a:cubicBezTo>
                <a:cubicBezTo>
                  <a:pt x="962" y="173"/>
                  <a:pt x="962" y="172"/>
                  <a:pt x="962" y="171"/>
                </a:cubicBezTo>
                <a:close/>
                <a:moveTo>
                  <a:pt x="962" y="228"/>
                </a:moveTo>
                <a:cubicBezTo>
                  <a:pt x="967" y="228"/>
                  <a:pt x="972" y="228"/>
                  <a:pt x="978" y="228"/>
                </a:cubicBezTo>
                <a:cubicBezTo>
                  <a:pt x="978" y="229"/>
                  <a:pt x="978" y="230"/>
                  <a:pt x="978" y="231"/>
                </a:cubicBezTo>
                <a:cubicBezTo>
                  <a:pt x="972" y="231"/>
                  <a:pt x="967" y="231"/>
                  <a:pt x="962" y="231"/>
                </a:cubicBezTo>
                <a:cubicBezTo>
                  <a:pt x="962" y="230"/>
                  <a:pt x="962" y="229"/>
                  <a:pt x="962" y="228"/>
                </a:cubicBezTo>
                <a:close/>
                <a:moveTo>
                  <a:pt x="962" y="285"/>
                </a:moveTo>
                <a:cubicBezTo>
                  <a:pt x="967" y="285"/>
                  <a:pt x="972" y="285"/>
                  <a:pt x="978" y="285"/>
                </a:cubicBezTo>
                <a:cubicBezTo>
                  <a:pt x="978" y="286"/>
                  <a:pt x="978" y="287"/>
                  <a:pt x="978" y="288"/>
                </a:cubicBezTo>
                <a:cubicBezTo>
                  <a:pt x="972" y="288"/>
                  <a:pt x="967" y="288"/>
                  <a:pt x="962" y="288"/>
                </a:cubicBezTo>
                <a:cubicBezTo>
                  <a:pt x="962" y="287"/>
                  <a:pt x="962" y="286"/>
                  <a:pt x="962" y="285"/>
                </a:cubicBezTo>
                <a:close/>
                <a:moveTo>
                  <a:pt x="962" y="342"/>
                </a:moveTo>
                <a:cubicBezTo>
                  <a:pt x="967" y="342"/>
                  <a:pt x="972" y="342"/>
                  <a:pt x="978" y="342"/>
                </a:cubicBezTo>
                <a:cubicBezTo>
                  <a:pt x="978" y="343"/>
                  <a:pt x="978" y="344"/>
                  <a:pt x="978" y="345"/>
                </a:cubicBezTo>
                <a:cubicBezTo>
                  <a:pt x="972" y="345"/>
                  <a:pt x="967" y="345"/>
                  <a:pt x="962" y="345"/>
                </a:cubicBezTo>
                <a:cubicBezTo>
                  <a:pt x="962" y="344"/>
                  <a:pt x="962" y="343"/>
                  <a:pt x="962" y="342"/>
                </a:cubicBezTo>
                <a:close/>
                <a:moveTo>
                  <a:pt x="962" y="399"/>
                </a:moveTo>
                <a:cubicBezTo>
                  <a:pt x="967" y="399"/>
                  <a:pt x="972" y="399"/>
                  <a:pt x="978" y="399"/>
                </a:cubicBezTo>
                <a:cubicBezTo>
                  <a:pt x="978" y="400"/>
                  <a:pt x="978" y="401"/>
                  <a:pt x="978" y="402"/>
                </a:cubicBezTo>
                <a:cubicBezTo>
                  <a:pt x="972" y="402"/>
                  <a:pt x="967" y="402"/>
                  <a:pt x="962" y="402"/>
                </a:cubicBezTo>
                <a:cubicBezTo>
                  <a:pt x="962" y="401"/>
                  <a:pt x="962" y="400"/>
                  <a:pt x="962" y="399"/>
                </a:cubicBezTo>
                <a:close/>
                <a:moveTo>
                  <a:pt x="962" y="459"/>
                </a:moveTo>
                <a:cubicBezTo>
                  <a:pt x="962" y="458"/>
                  <a:pt x="962" y="457"/>
                  <a:pt x="962" y="456"/>
                </a:cubicBezTo>
                <a:cubicBezTo>
                  <a:pt x="967" y="456"/>
                  <a:pt x="972" y="456"/>
                  <a:pt x="978" y="456"/>
                </a:cubicBezTo>
                <a:cubicBezTo>
                  <a:pt x="978" y="457"/>
                  <a:pt x="978" y="458"/>
                  <a:pt x="978" y="459"/>
                </a:cubicBezTo>
                <a:cubicBezTo>
                  <a:pt x="972" y="459"/>
                  <a:pt x="967" y="459"/>
                  <a:pt x="962" y="459"/>
                </a:cubicBezTo>
                <a:close/>
                <a:moveTo>
                  <a:pt x="962" y="513"/>
                </a:moveTo>
                <a:cubicBezTo>
                  <a:pt x="967" y="513"/>
                  <a:pt x="972" y="513"/>
                  <a:pt x="978" y="513"/>
                </a:cubicBezTo>
                <a:cubicBezTo>
                  <a:pt x="978" y="514"/>
                  <a:pt x="978" y="515"/>
                  <a:pt x="978" y="516"/>
                </a:cubicBezTo>
                <a:cubicBezTo>
                  <a:pt x="972" y="516"/>
                  <a:pt x="967" y="516"/>
                  <a:pt x="962" y="516"/>
                </a:cubicBezTo>
                <a:cubicBezTo>
                  <a:pt x="962" y="515"/>
                  <a:pt x="962" y="514"/>
                  <a:pt x="962" y="513"/>
                </a:cubicBezTo>
                <a:close/>
                <a:moveTo>
                  <a:pt x="962" y="570"/>
                </a:moveTo>
                <a:cubicBezTo>
                  <a:pt x="967" y="570"/>
                  <a:pt x="972" y="570"/>
                  <a:pt x="978" y="570"/>
                </a:cubicBezTo>
                <a:cubicBezTo>
                  <a:pt x="978" y="571"/>
                  <a:pt x="978" y="572"/>
                  <a:pt x="978" y="573"/>
                </a:cubicBezTo>
                <a:cubicBezTo>
                  <a:pt x="972" y="573"/>
                  <a:pt x="967" y="573"/>
                  <a:pt x="962" y="573"/>
                </a:cubicBezTo>
                <a:cubicBezTo>
                  <a:pt x="962" y="572"/>
                  <a:pt x="962" y="571"/>
                  <a:pt x="962" y="570"/>
                </a:cubicBezTo>
                <a:close/>
                <a:moveTo>
                  <a:pt x="984" y="0"/>
                </a:moveTo>
                <a:cubicBezTo>
                  <a:pt x="990" y="0"/>
                  <a:pt x="995" y="0"/>
                  <a:pt x="1001" y="0"/>
                </a:cubicBezTo>
                <a:cubicBezTo>
                  <a:pt x="1001" y="1"/>
                  <a:pt x="1001" y="2"/>
                  <a:pt x="1001" y="4"/>
                </a:cubicBezTo>
                <a:cubicBezTo>
                  <a:pt x="995" y="4"/>
                  <a:pt x="990" y="4"/>
                  <a:pt x="984" y="4"/>
                </a:cubicBezTo>
                <a:cubicBezTo>
                  <a:pt x="984" y="2"/>
                  <a:pt x="984" y="1"/>
                  <a:pt x="984" y="0"/>
                </a:cubicBezTo>
                <a:close/>
                <a:moveTo>
                  <a:pt x="984" y="57"/>
                </a:moveTo>
                <a:cubicBezTo>
                  <a:pt x="990" y="57"/>
                  <a:pt x="995" y="57"/>
                  <a:pt x="1001" y="57"/>
                </a:cubicBezTo>
                <a:cubicBezTo>
                  <a:pt x="1001" y="58"/>
                  <a:pt x="1001" y="59"/>
                  <a:pt x="1001" y="60"/>
                </a:cubicBezTo>
                <a:cubicBezTo>
                  <a:pt x="995" y="60"/>
                  <a:pt x="990" y="60"/>
                  <a:pt x="984" y="60"/>
                </a:cubicBezTo>
                <a:cubicBezTo>
                  <a:pt x="984" y="59"/>
                  <a:pt x="984" y="58"/>
                  <a:pt x="984" y="57"/>
                </a:cubicBezTo>
                <a:close/>
                <a:moveTo>
                  <a:pt x="984" y="114"/>
                </a:moveTo>
                <a:cubicBezTo>
                  <a:pt x="990" y="114"/>
                  <a:pt x="995" y="114"/>
                  <a:pt x="1001" y="114"/>
                </a:cubicBezTo>
                <a:cubicBezTo>
                  <a:pt x="1001" y="115"/>
                  <a:pt x="1001" y="116"/>
                  <a:pt x="1001" y="117"/>
                </a:cubicBezTo>
                <a:cubicBezTo>
                  <a:pt x="995" y="117"/>
                  <a:pt x="990" y="117"/>
                  <a:pt x="984" y="117"/>
                </a:cubicBezTo>
                <a:cubicBezTo>
                  <a:pt x="984" y="116"/>
                  <a:pt x="984" y="115"/>
                  <a:pt x="984" y="114"/>
                </a:cubicBezTo>
                <a:close/>
                <a:moveTo>
                  <a:pt x="984" y="171"/>
                </a:moveTo>
                <a:cubicBezTo>
                  <a:pt x="990" y="171"/>
                  <a:pt x="995" y="171"/>
                  <a:pt x="1001" y="171"/>
                </a:cubicBezTo>
                <a:cubicBezTo>
                  <a:pt x="1001" y="172"/>
                  <a:pt x="1001" y="173"/>
                  <a:pt x="1001" y="174"/>
                </a:cubicBezTo>
                <a:cubicBezTo>
                  <a:pt x="995" y="174"/>
                  <a:pt x="990" y="174"/>
                  <a:pt x="984" y="174"/>
                </a:cubicBezTo>
                <a:cubicBezTo>
                  <a:pt x="984" y="173"/>
                  <a:pt x="984" y="172"/>
                  <a:pt x="984" y="171"/>
                </a:cubicBezTo>
                <a:close/>
                <a:moveTo>
                  <a:pt x="984" y="228"/>
                </a:moveTo>
                <a:cubicBezTo>
                  <a:pt x="990" y="228"/>
                  <a:pt x="995" y="228"/>
                  <a:pt x="1001" y="228"/>
                </a:cubicBezTo>
                <a:cubicBezTo>
                  <a:pt x="1001" y="229"/>
                  <a:pt x="1001" y="230"/>
                  <a:pt x="1001" y="231"/>
                </a:cubicBezTo>
                <a:cubicBezTo>
                  <a:pt x="995" y="231"/>
                  <a:pt x="990" y="231"/>
                  <a:pt x="984" y="231"/>
                </a:cubicBezTo>
                <a:cubicBezTo>
                  <a:pt x="984" y="230"/>
                  <a:pt x="984" y="229"/>
                  <a:pt x="984" y="228"/>
                </a:cubicBezTo>
                <a:close/>
                <a:moveTo>
                  <a:pt x="984" y="285"/>
                </a:moveTo>
                <a:cubicBezTo>
                  <a:pt x="990" y="285"/>
                  <a:pt x="995" y="285"/>
                  <a:pt x="1001" y="285"/>
                </a:cubicBezTo>
                <a:cubicBezTo>
                  <a:pt x="1001" y="286"/>
                  <a:pt x="1001" y="287"/>
                  <a:pt x="1001" y="288"/>
                </a:cubicBezTo>
                <a:cubicBezTo>
                  <a:pt x="995" y="288"/>
                  <a:pt x="990" y="288"/>
                  <a:pt x="984" y="288"/>
                </a:cubicBezTo>
                <a:cubicBezTo>
                  <a:pt x="984" y="287"/>
                  <a:pt x="984" y="286"/>
                  <a:pt x="984" y="285"/>
                </a:cubicBezTo>
                <a:close/>
                <a:moveTo>
                  <a:pt x="984" y="342"/>
                </a:moveTo>
                <a:cubicBezTo>
                  <a:pt x="990" y="342"/>
                  <a:pt x="995" y="342"/>
                  <a:pt x="1001" y="342"/>
                </a:cubicBezTo>
                <a:cubicBezTo>
                  <a:pt x="1001" y="343"/>
                  <a:pt x="1001" y="344"/>
                  <a:pt x="1001" y="345"/>
                </a:cubicBezTo>
                <a:cubicBezTo>
                  <a:pt x="995" y="345"/>
                  <a:pt x="990" y="345"/>
                  <a:pt x="984" y="345"/>
                </a:cubicBezTo>
                <a:cubicBezTo>
                  <a:pt x="984" y="344"/>
                  <a:pt x="984" y="343"/>
                  <a:pt x="984" y="342"/>
                </a:cubicBezTo>
                <a:close/>
                <a:moveTo>
                  <a:pt x="984" y="399"/>
                </a:moveTo>
                <a:cubicBezTo>
                  <a:pt x="990" y="399"/>
                  <a:pt x="995" y="399"/>
                  <a:pt x="1001" y="399"/>
                </a:cubicBezTo>
                <a:cubicBezTo>
                  <a:pt x="1001" y="400"/>
                  <a:pt x="1001" y="401"/>
                  <a:pt x="1001" y="402"/>
                </a:cubicBezTo>
                <a:cubicBezTo>
                  <a:pt x="995" y="402"/>
                  <a:pt x="990" y="402"/>
                  <a:pt x="984" y="402"/>
                </a:cubicBezTo>
                <a:cubicBezTo>
                  <a:pt x="984" y="401"/>
                  <a:pt x="984" y="400"/>
                  <a:pt x="984" y="399"/>
                </a:cubicBezTo>
                <a:close/>
                <a:moveTo>
                  <a:pt x="984" y="459"/>
                </a:moveTo>
                <a:cubicBezTo>
                  <a:pt x="984" y="458"/>
                  <a:pt x="984" y="457"/>
                  <a:pt x="984" y="456"/>
                </a:cubicBezTo>
                <a:cubicBezTo>
                  <a:pt x="990" y="456"/>
                  <a:pt x="995" y="456"/>
                  <a:pt x="1001" y="456"/>
                </a:cubicBezTo>
                <a:cubicBezTo>
                  <a:pt x="1001" y="457"/>
                  <a:pt x="1001" y="458"/>
                  <a:pt x="1001" y="459"/>
                </a:cubicBezTo>
                <a:cubicBezTo>
                  <a:pt x="995" y="459"/>
                  <a:pt x="990" y="459"/>
                  <a:pt x="984" y="459"/>
                </a:cubicBezTo>
                <a:close/>
                <a:moveTo>
                  <a:pt x="984" y="513"/>
                </a:moveTo>
                <a:cubicBezTo>
                  <a:pt x="990" y="513"/>
                  <a:pt x="995" y="513"/>
                  <a:pt x="1001" y="513"/>
                </a:cubicBezTo>
                <a:cubicBezTo>
                  <a:pt x="1001" y="514"/>
                  <a:pt x="1001" y="515"/>
                  <a:pt x="1001" y="516"/>
                </a:cubicBezTo>
                <a:cubicBezTo>
                  <a:pt x="995" y="516"/>
                  <a:pt x="990" y="516"/>
                  <a:pt x="984" y="516"/>
                </a:cubicBezTo>
                <a:cubicBezTo>
                  <a:pt x="984" y="515"/>
                  <a:pt x="984" y="514"/>
                  <a:pt x="984" y="513"/>
                </a:cubicBezTo>
                <a:close/>
                <a:moveTo>
                  <a:pt x="984" y="570"/>
                </a:moveTo>
                <a:cubicBezTo>
                  <a:pt x="990" y="570"/>
                  <a:pt x="995" y="570"/>
                  <a:pt x="1001" y="570"/>
                </a:cubicBezTo>
                <a:cubicBezTo>
                  <a:pt x="1001" y="571"/>
                  <a:pt x="1001" y="572"/>
                  <a:pt x="1001" y="573"/>
                </a:cubicBezTo>
                <a:cubicBezTo>
                  <a:pt x="995" y="573"/>
                  <a:pt x="990" y="573"/>
                  <a:pt x="984" y="573"/>
                </a:cubicBezTo>
                <a:cubicBezTo>
                  <a:pt x="984" y="572"/>
                  <a:pt x="984" y="571"/>
                  <a:pt x="984" y="570"/>
                </a:cubicBezTo>
                <a:close/>
                <a:moveTo>
                  <a:pt x="1007" y="0"/>
                </a:moveTo>
                <a:cubicBezTo>
                  <a:pt x="1013" y="0"/>
                  <a:pt x="1018" y="0"/>
                  <a:pt x="1024" y="0"/>
                </a:cubicBezTo>
                <a:cubicBezTo>
                  <a:pt x="1024" y="1"/>
                  <a:pt x="1024" y="2"/>
                  <a:pt x="1024" y="4"/>
                </a:cubicBezTo>
                <a:cubicBezTo>
                  <a:pt x="1018" y="4"/>
                  <a:pt x="1013" y="4"/>
                  <a:pt x="1007" y="4"/>
                </a:cubicBezTo>
                <a:cubicBezTo>
                  <a:pt x="1007" y="2"/>
                  <a:pt x="1007" y="1"/>
                  <a:pt x="1007" y="0"/>
                </a:cubicBezTo>
                <a:close/>
                <a:moveTo>
                  <a:pt x="1007" y="57"/>
                </a:moveTo>
                <a:cubicBezTo>
                  <a:pt x="1013" y="57"/>
                  <a:pt x="1018" y="57"/>
                  <a:pt x="1024" y="57"/>
                </a:cubicBezTo>
                <a:cubicBezTo>
                  <a:pt x="1024" y="58"/>
                  <a:pt x="1024" y="59"/>
                  <a:pt x="1024" y="60"/>
                </a:cubicBezTo>
                <a:cubicBezTo>
                  <a:pt x="1018" y="60"/>
                  <a:pt x="1013" y="60"/>
                  <a:pt x="1007" y="60"/>
                </a:cubicBezTo>
                <a:cubicBezTo>
                  <a:pt x="1007" y="59"/>
                  <a:pt x="1007" y="58"/>
                  <a:pt x="1007" y="57"/>
                </a:cubicBezTo>
                <a:close/>
                <a:moveTo>
                  <a:pt x="1007" y="114"/>
                </a:moveTo>
                <a:cubicBezTo>
                  <a:pt x="1013" y="114"/>
                  <a:pt x="1018" y="114"/>
                  <a:pt x="1024" y="114"/>
                </a:cubicBezTo>
                <a:cubicBezTo>
                  <a:pt x="1024" y="115"/>
                  <a:pt x="1024" y="116"/>
                  <a:pt x="1024" y="117"/>
                </a:cubicBezTo>
                <a:cubicBezTo>
                  <a:pt x="1018" y="117"/>
                  <a:pt x="1013" y="117"/>
                  <a:pt x="1007" y="117"/>
                </a:cubicBezTo>
                <a:cubicBezTo>
                  <a:pt x="1007" y="116"/>
                  <a:pt x="1007" y="115"/>
                  <a:pt x="1007" y="114"/>
                </a:cubicBezTo>
                <a:close/>
                <a:moveTo>
                  <a:pt x="1007" y="171"/>
                </a:moveTo>
                <a:cubicBezTo>
                  <a:pt x="1013" y="171"/>
                  <a:pt x="1018" y="171"/>
                  <a:pt x="1024" y="171"/>
                </a:cubicBezTo>
                <a:cubicBezTo>
                  <a:pt x="1024" y="172"/>
                  <a:pt x="1024" y="173"/>
                  <a:pt x="1024" y="174"/>
                </a:cubicBezTo>
                <a:cubicBezTo>
                  <a:pt x="1018" y="174"/>
                  <a:pt x="1013" y="174"/>
                  <a:pt x="1007" y="174"/>
                </a:cubicBezTo>
                <a:cubicBezTo>
                  <a:pt x="1007" y="173"/>
                  <a:pt x="1007" y="172"/>
                  <a:pt x="1007" y="171"/>
                </a:cubicBezTo>
                <a:close/>
                <a:moveTo>
                  <a:pt x="1007" y="228"/>
                </a:moveTo>
                <a:cubicBezTo>
                  <a:pt x="1013" y="228"/>
                  <a:pt x="1018" y="228"/>
                  <a:pt x="1024" y="228"/>
                </a:cubicBezTo>
                <a:cubicBezTo>
                  <a:pt x="1024" y="229"/>
                  <a:pt x="1024" y="230"/>
                  <a:pt x="1024" y="231"/>
                </a:cubicBezTo>
                <a:cubicBezTo>
                  <a:pt x="1018" y="231"/>
                  <a:pt x="1013" y="231"/>
                  <a:pt x="1007" y="231"/>
                </a:cubicBezTo>
                <a:cubicBezTo>
                  <a:pt x="1007" y="230"/>
                  <a:pt x="1007" y="229"/>
                  <a:pt x="1007" y="228"/>
                </a:cubicBezTo>
                <a:close/>
                <a:moveTo>
                  <a:pt x="1007" y="285"/>
                </a:moveTo>
                <a:cubicBezTo>
                  <a:pt x="1013" y="285"/>
                  <a:pt x="1018" y="285"/>
                  <a:pt x="1024" y="285"/>
                </a:cubicBezTo>
                <a:cubicBezTo>
                  <a:pt x="1024" y="286"/>
                  <a:pt x="1024" y="287"/>
                  <a:pt x="1024" y="288"/>
                </a:cubicBezTo>
                <a:cubicBezTo>
                  <a:pt x="1018" y="288"/>
                  <a:pt x="1013" y="288"/>
                  <a:pt x="1007" y="288"/>
                </a:cubicBezTo>
                <a:cubicBezTo>
                  <a:pt x="1007" y="287"/>
                  <a:pt x="1007" y="286"/>
                  <a:pt x="1007" y="285"/>
                </a:cubicBezTo>
                <a:close/>
                <a:moveTo>
                  <a:pt x="1007" y="342"/>
                </a:moveTo>
                <a:cubicBezTo>
                  <a:pt x="1013" y="342"/>
                  <a:pt x="1018" y="342"/>
                  <a:pt x="1024" y="342"/>
                </a:cubicBezTo>
                <a:cubicBezTo>
                  <a:pt x="1024" y="343"/>
                  <a:pt x="1024" y="344"/>
                  <a:pt x="1024" y="345"/>
                </a:cubicBezTo>
                <a:cubicBezTo>
                  <a:pt x="1018" y="345"/>
                  <a:pt x="1013" y="345"/>
                  <a:pt x="1007" y="345"/>
                </a:cubicBezTo>
                <a:cubicBezTo>
                  <a:pt x="1007" y="344"/>
                  <a:pt x="1007" y="343"/>
                  <a:pt x="1007" y="342"/>
                </a:cubicBezTo>
                <a:close/>
                <a:moveTo>
                  <a:pt x="1007" y="399"/>
                </a:moveTo>
                <a:cubicBezTo>
                  <a:pt x="1013" y="399"/>
                  <a:pt x="1018" y="399"/>
                  <a:pt x="1024" y="399"/>
                </a:cubicBezTo>
                <a:cubicBezTo>
                  <a:pt x="1024" y="400"/>
                  <a:pt x="1024" y="401"/>
                  <a:pt x="1024" y="402"/>
                </a:cubicBezTo>
                <a:cubicBezTo>
                  <a:pt x="1018" y="402"/>
                  <a:pt x="1013" y="402"/>
                  <a:pt x="1007" y="402"/>
                </a:cubicBezTo>
                <a:cubicBezTo>
                  <a:pt x="1007" y="401"/>
                  <a:pt x="1007" y="400"/>
                  <a:pt x="1007" y="399"/>
                </a:cubicBezTo>
                <a:close/>
                <a:moveTo>
                  <a:pt x="1007" y="459"/>
                </a:moveTo>
                <a:cubicBezTo>
                  <a:pt x="1007" y="458"/>
                  <a:pt x="1007" y="457"/>
                  <a:pt x="1007" y="456"/>
                </a:cubicBezTo>
                <a:cubicBezTo>
                  <a:pt x="1013" y="456"/>
                  <a:pt x="1018" y="456"/>
                  <a:pt x="1024" y="456"/>
                </a:cubicBezTo>
                <a:cubicBezTo>
                  <a:pt x="1024" y="457"/>
                  <a:pt x="1024" y="458"/>
                  <a:pt x="1024" y="459"/>
                </a:cubicBezTo>
                <a:cubicBezTo>
                  <a:pt x="1018" y="459"/>
                  <a:pt x="1013" y="459"/>
                  <a:pt x="1007" y="459"/>
                </a:cubicBezTo>
                <a:close/>
                <a:moveTo>
                  <a:pt x="1007" y="513"/>
                </a:moveTo>
                <a:cubicBezTo>
                  <a:pt x="1013" y="513"/>
                  <a:pt x="1018" y="513"/>
                  <a:pt x="1024" y="513"/>
                </a:cubicBezTo>
                <a:cubicBezTo>
                  <a:pt x="1024" y="514"/>
                  <a:pt x="1024" y="515"/>
                  <a:pt x="1024" y="516"/>
                </a:cubicBezTo>
                <a:cubicBezTo>
                  <a:pt x="1018" y="516"/>
                  <a:pt x="1013" y="516"/>
                  <a:pt x="1007" y="516"/>
                </a:cubicBezTo>
                <a:cubicBezTo>
                  <a:pt x="1007" y="515"/>
                  <a:pt x="1007" y="514"/>
                  <a:pt x="1007" y="513"/>
                </a:cubicBezTo>
                <a:close/>
                <a:moveTo>
                  <a:pt x="1007" y="570"/>
                </a:moveTo>
                <a:cubicBezTo>
                  <a:pt x="1013" y="570"/>
                  <a:pt x="1018" y="570"/>
                  <a:pt x="1024" y="570"/>
                </a:cubicBezTo>
                <a:cubicBezTo>
                  <a:pt x="1024" y="571"/>
                  <a:pt x="1024" y="572"/>
                  <a:pt x="1024" y="573"/>
                </a:cubicBezTo>
                <a:cubicBezTo>
                  <a:pt x="1018" y="573"/>
                  <a:pt x="1013" y="573"/>
                  <a:pt x="1007" y="573"/>
                </a:cubicBezTo>
                <a:cubicBezTo>
                  <a:pt x="1007" y="572"/>
                  <a:pt x="1007" y="571"/>
                  <a:pt x="1007" y="570"/>
                </a:cubicBezTo>
                <a:close/>
                <a:moveTo>
                  <a:pt x="1030" y="0"/>
                </a:moveTo>
                <a:cubicBezTo>
                  <a:pt x="1036" y="0"/>
                  <a:pt x="1041" y="0"/>
                  <a:pt x="1047" y="0"/>
                </a:cubicBezTo>
                <a:cubicBezTo>
                  <a:pt x="1047" y="1"/>
                  <a:pt x="1047" y="2"/>
                  <a:pt x="1047" y="4"/>
                </a:cubicBezTo>
                <a:cubicBezTo>
                  <a:pt x="1041" y="4"/>
                  <a:pt x="1036" y="4"/>
                  <a:pt x="1030" y="4"/>
                </a:cubicBezTo>
                <a:cubicBezTo>
                  <a:pt x="1030" y="2"/>
                  <a:pt x="1030" y="1"/>
                  <a:pt x="1030" y="0"/>
                </a:cubicBezTo>
                <a:close/>
                <a:moveTo>
                  <a:pt x="1030" y="57"/>
                </a:moveTo>
                <a:cubicBezTo>
                  <a:pt x="1036" y="57"/>
                  <a:pt x="1041" y="57"/>
                  <a:pt x="1047" y="57"/>
                </a:cubicBezTo>
                <a:cubicBezTo>
                  <a:pt x="1047" y="58"/>
                  <a:pt x="1047" y="59"/>
                  <a:pt x="1047" y="60"/>
                </a:cubicBezTo>
                <a:cubicBezTo>
                  <a:pt x="1041" y="60"/>
                  <a:pt x="1036" y="60"/>
                  <a:pt x="1030" y="60"/>
                </a:cubicBezTo>
                <a:cubicBezTo>
                  <a:pt x="1030" y="59"/>
                  <a:pt x="1030" y="58"/>
                  <a:pt x="1030" y="57"/>
                </a:cubicBezTo>
                <a:close/>
                <a:moveTo>
                  <a:pt x="1030" y="114"/>
                </a:moveTo>
                <a:cubicBezTo>
                  <a:pt x="1036" y="114"/>
                  <a:pt x="1041" y="114"/>
                  <a:pt x="1047" y="114"/>
                </a:cubicBezTo>
                <a:cubicBezTo>
                  <a:pt x="1047" y="115"/>
                  <a:pt x="1047" y="116"/>
                  <a:pt x="1047" y="117"/>
                </a:cubicBezTo>
                <a:cubicBezTo>
                  <a:pt x="1041" y="117"/>
                  <a:pt x="1036" y="117"/>
                  <a:pt x="1030" y="117"/>
                </a:cubicBezTo>
                <a:cubicBezTo>
                  <a:pt x="1030" y="116"/>
                  <a:pt x="1030" y="115"/>
                  <a:pt x="1030" y="114"/>
                </a:cubicBezTo>
                <a:close/>
                <a:moveTo>
                  <a:pt x="1030" y="171"/>
                </a:moveTo>
                <a:cubicBezTo>
                  <a:pt x="1036" y="171"/>
                  <a:pt x="1041" y="171"/>
                  <a:pt x="1047" y="171"/>
                </a:cubicBezTo>
                <a:cubicBezTo>
                  <a:pt x="1047" y="172"/>
                  <a:pt x="1047" y="173"/>
                  <a:pt x="1047" y="174"/>
                </a:cubicBezTo>
                <a:cubicBezTo>
                  <a:pt x="1041" y="174"/>
                  <a:pt x="1036" y="174"/>
                  <a:pt x="1030" y="174"/>
                </a:cubicBezTo>
                <a:cubicBezTo>
                  <a:pt x="1030" y="173"/>
                  <a:pt x="1030" y="172"/>
                  <a:pt x="1030" y="171"/>
                </a:cubicBezTo>
                <a:close/>
                <a:moveTo>
                  <a:pt x="1030" y="228"/>
                </a:moveTo>
                <a:cubicBezTo>
                  <a:pt x="1036" y="228"/>
                  <a:pt x="1041" y="228"/>
                  <a:pt x="1047" y="228"/>
                </a:cubicBezTo>
                <a:cubicBezTo>
                  <a:pt x="1047" y="229"/>
                  <a:pt x="1047" y="230"/>
                  <a:pt x="1047" y="231"/>
                </a:cubicBezTo>
                <a:cubicBezTo>
                  <a:pt x="1041" y="231"/>
                  <a:pt x="1036" y="231"/>
                  <a:pt x="1030" y="231"/>
                </a:cubicBezTo>
                <a:cubicBezTo>
                  <a:pt x="1030" y="230"/>
                  <a:pt x="1030" y="229"/>
                  <a:pt x="1030" y="228"/>
                </a:cubicBezTo>
                <a:close/>
                <a:moveTo>
                  <a:pt x="1030" y="285"/>
                </a:moveTo>
                <a:cubicBezTo>
                  <a:pt x="1036" y="285"/>
                  <a:pt x="1041" y="285"/>
                  <a:pt x="1047" y="285"/>
                </a:cubicBezTo>
                <a:cubicBezTo>
                  <a:pt x="1047" y="286"/>
                  <a:pt x="1047" y="287"/>
                  <a:pt x="1047" y="288"/>
                </a:cubicBezTo>
                <a:cubicBezTo>
                  <a:pt x="1041" y="288"/>
                  <a:pt x="1036" y="288"/>
                  <a:pt x="1030" y="288"/>
                </a:cubicBezTo>
                <a:cubicBezTo>
                  <a:pt x="1030" y="287"/>
                  <a:pt x="1030" y="286"/>
                  <a:pt x="1030" y="285"/>
                </a:cubicBezTo>
                <a:close/>
                <a:moveTo>
                  <a:pt x="1030" y="342"/>
                </a:moveTo>
                <a:cubicBezTo>
                  <a:pt x="1036" y="342"/>
                  <a:pt x="1041" y="342"/>
                  <a:pt x="1047" y="342"/>
                </a:cubicBezTo>
                <a:cubicBezTo>
                  <a:pt x="1047" y="343"/>
                  <a:pt x="1047" y="344"/>
                  <a:pt x="1047" y="345"/>
                </a:cubicBezTo>
                <a:cubicBezTo>
                  <a:pt x="1041" y="345"/>
                  <a:pt x="1036" y="345"/>
                  <a:pt x="1030" y="345"/>
                </a:cubicBezTo>
                <a:cubicBezTo>
                  <a:pt x="1030" y="344"/>
                  <a:pt x="1030" y="343"/>
                  <a:pt x="1030" y="342"/>
                </a:cubicBezTo>
                <a:close/>
                <a:moveTo>
                  <a:pt x="1030" y="399"/>
                </a:moveTo>
                <a:cubicBezTo>
                  <a:pt x="1036" y="399"/>
                  <a:pt x="1041" y="399"/>
                  <a:pt x="1047" y="399"/>
                </a:cubicBezTo>
                <a:cubicBezTo>
                  <a:pt x="1047" y="400"/>
                  <a:pt x="1047" y="401"/>
                  <a:pt x="1047" y="402"/>
                </a:cubicBezTo>
                <a:cubicBezTo>
                  <a:pt x="1041" y="402"/>
                  <a:pt x="1036" y="402"/>
                  <a:pt x="1030" y="402"/>
                </a:cubicBezTo>
                <a:cubicBezTo>
                  <a:pt x="1030" y="401"/>
                  <a:pt x="1030" y="400"/>
                  <a:pt x="1030" y="399"/>
                </a:cubicBezTo>
                <a:close/>
                <a:moveTo>
                  <a:pt x="1030" y="459"/>
                </a:moveTo>
                <a:cubicBezTo>
                  <a:pt x="1030" y="458"/>
                  <a:pt x="1030" y="457"/>
                  <a:pt x="1030" y="456"/>
                </a:cubicBezTo>
                <a:cubicBezTo>
                  <a:pt x="1036" y="456"/>
                  <a:pt x="1041" y="456"/>
                  <a:pt x="1047" y="456"/>
                </a:cubicBezTo>
                <a:cubicBezTo>
                  <a:pt x="1047" y="457"/>
                  <a:pt x="1047" y="458"/>
                  <a:pt x="1047" y="459"/>
                </a:cubicBezTo>
                <a:cubicBezTo>
                  <a:pt x="1041" y="459"/>
                  <a:pt x="1036" y="459"/>
                  <a:pt x="1030" y="459"/>
                </a:cubicBezTo>
                <a:close/>
                <a:moveTo>
                  <a:pt x="1030" y="513"/>
                </a:moveTo>
                <a:cubicBezTo>
                  <a:pt x="1036" y="513"/>
                  <a:pt x="1041" y="513"/>
                  <a:pt x="1047" y="513"/>
                </a:cubicBezTo>
                <a:cubicBezTo>
                  <a:pt x="1047" y="514"/>
                  <a:pt x="1047" y="515"/>
                  <a:pt x="1047" y="516"/>
                </a:cubicBezTo>
                <a:cubicBezTo>
                  <a:pt x="1041" y="516"/>
                  <a:pt x="1036" y="516"/>
                  <a:pt x="1030" y="516"/>
                </a:cubicBezTo>
                <a:cubicBezTo>
                  <a:pt x="1030" y="515"/>
                  <a:pt x="1030" y="514"/>
                  <a:pt x="1030" y="513"/>
                </a:cubicBezTo>
                <a:close/>
                <a:moveTo>
                  <a:pt x="1030" y="570"/>
                </a:moveTo>
                <a:cubicBezTo>
                  <a:pt x="1036" y="570"/>
                  <a:pt x="1041" y="570"/>
                  <a:pt x="1047" y="570"/>
                </a:cubicBezTo>
                <a:cubicBezTo>
                  <a:pt x="1047" y="571"/>
                  <a:pt x="1047" y="572"/>
                  <a:pt x="1047" y="573"/>
                </a:cubicBezTo>
                <a:cubicBezTo>
                  <a:pt x="1041" y="573"/>
                  <a:pt x="1036" y="573"/>
                  <a:pt x="1030" y="573"/>
                </a:cubicBezTo>
                <a:cubicBezTo>
                  <a:pt x="1030" y="572"/>
                  <a:pt x="1030" y="571"/>
                  <a:pt x="1030" y="570"/>
                </a:cubicBezTo>
                <a:close/>
                <a:moveTo>
                  <a:pt x="1053" y="0"/>
                </a:moveTo>
                <a:cubicBezTo>
                  <a:pt x="1059" y="0"/>
                  <a:pt x="1064" y="0"/>
                  <a:pt x="1069" y="0"/>
                </a:cubicBezTo>
                <a:cubicBezTo>
                  <a:pt x="1069" y="1"/>
                  <a:pt x="1069" y="2"/>
                  <a:pt x="1069" y="4"/>
                </a:cubicBezTo>
                <a:cubicBezTo>
                  <a:pt x="1064" y="4"/>
                  <a:pt x="1059" y="4"/>
                  <a:pt x="1053" y="4"/>
                </a:cubicBezTo>
                <a:cubicBezTo>
                  <a:pt x="1053" y="2"/>
                  <a:pt x="1053" y="1"/>
                  <a:pt x="1053" y="0"/>
                </a:cubicBezTo>
                <a:close/>
                <a:moveTo>
                  <a:pt x="1053" y="57"/>
                </a:moveTo>
                <a:cubicBezTo>
                  <a:pt x="1059" y="57"/>
                  <a:pt x="1064" y="57"/>
                  <a:pt x="1069" y="57"/>
                </a:cubicBezTo>
                <a:cubicBezTo>
                  <a:pt x="1069" y="58"/>
                  <a:pt x="1069" y="59"/>
                  <a:pt x="1069" y="60"/>
                </a:cubicBezTo>
                <a:cubicBezTo>
                  <a:pt x="1064" y="60"/>
                  <a:pt x="1059" y="60"/>
                  <a:pt x="1053" y="60"/>
                </a:cubicBezTo>
                <a:cubicBezTo>
                  <a:pt x="1053" y="59"/>
                  <a:pt x="1053" y="58"/>
                  <a:pt x="1053" y="57"/>
                </a:cubicBezTo>
                <a:close/>
                <a:moveTo>
                  <a:pt x="1053" y="114"/>
                </a:moveTo>
                <a:cubicBezTo>
                  <a:pt x="1059" y="114"/>
                  <a:pt x="1064" y="114"/>
                  <a:pt x="1069" y="114"/>
                </a:cubicBezTo>
                <a:cubicBezTo>
                  <a:pt x="1069" y="115"/>
                  <a:pt x="1069" y="116"/>
                  <a:pt x="1069" y="117"/>
                </a:cubicBezTo>
                <a:cubicBezTo>
                  <a:pt x="1064" y="117"/>
                  <a:pt x="1059" y="117"/>
                  <a:pt x="1053" y="117"/>
                </a:cubicBezTo>
                <a:cubicBezTo>
                  <a:pt x="1053" y="116"/>
                  <a:pt x="1053" y="115"/>
                  <a:pt x="1053" y="114"/>
                </a:cubicBezTo>
                <a:close/>
                <a:moveTo>
                  <a:pt x="1053" y="171"/>
                </a:moveTo>
                <a:cubicBezTo>
                  <a:pt x="1059" y="171"/>
                  <a:pt x="1064" y="171"/>
                  <a:pt x="1069" y="171"/>
                </a:cubicBezTo>
                <a:cubicBezTo>
                  <a:pt x="1069" y="172"/>
                  <a:pt x="1069" y="173"/>
                  <a:pt x="1069" y="174"/>
                </a:cubicBezTo>
                <a:cubicBezTo>
                  <a:pt x="1064" y="174"/>
                  <a:pt x="1059" y="174"/>
                  <a:pt x="1053" y="174"/>
                </a:cubicBezTo>
                <a:cubicBezTo>
                  <a:pt x="1053" y="173"/>
                  <a:pt x="1053" y="172"/>
                  <a:pt x="1053" y="171"/>
                </a:cubicBezTo>
                <a:close/>
                <a:moveTo>
                  <a:pt x="1053" y="228"/>
                </a:moveTo>
                <a:cubicBezTo>
                  <a:pt x="1059" y="228"/>
                  <a:pt x="1064" y="228"/>
                  <a:pt x="1069" y="228"/>
                </a:cubicBezTo>
                <a:cubicBezTo>
                  <a:pt x="1069" y="229"/>
                  <a:pt x="1069" y="230"/>
                  <a:pt x="1069" y="231"/>
                </a:cubicBezTo>
                <a:cubicBezTo>
                  <a:pt x="1064" y="231"/>
                  <a:pt x="1059" y="231"/>
                  <a:pt x="1053" y="231"/>
                </a:cubicBezTo>
                <a:cubicBezTo>
                  <a:pt x="1053" y="230"/>
                  <a:pt x="1053" y="229"/>
                  <a:pt x="1053" y="228"/>
                </a:cubicBezTo>
                <a:close/>
                <a:moveTo>
                  <a:pt x="1053" y="285"/>
                </a:moveTo>
                <a:cubicBezTo>
                  <a:pt x="1059" y="285"/>
                  <a:pt x="1064" y="285"/>
                  <a:pt x="1069" y="285"/>
                </a:cubicBezTo>
                <a:cubicBezTo>
                  <a:pt x="1069" y="286"/>
                  <a:pt x="1069" y="287"/>
                  <a:pt x="1069" y="288"/>
                </a:cubicBezTo>
                <a:cubicBezTo>
                  <a:pt x="1064" y="288"/>
                  <a:pt x="1059" y="288"/>
                  <a:pt x="1053" y="288"/>
                </a:cubicBezTo>
                <a:cubicBezTo>
                  <a:pt x="1053" y="287"/>
                  <a:pt x="1053" y="286"/>
                  <a:pt x="1053" y="285"/>
                </a:cubicBezTo>
                <a:close/>
                <a:moveTo>
                  <a:pt x="1053" y="342"/>
                </a:moveTo>
                <a:cubicBezTo>
                  <a:pt x="1059" y="342"/>
                  <a:pt x="1064" y="342"/>
                  <a:pt x="1069" y="342"/>
                </a:cubicBezTo>
                <a:cubicBezTo>
                  <a:pt x="1069" y="343"/>
                  <a:pt x="1069" y="344"/>
                  <a:pt x="1069" y="345"/>
                </a:cubicBezTo>
                <a:cubicBezTo>
                  <a:pt x="1064" y="345"/>
                  <a:pt x="1059" y="345"/>
                  <a:pt x="1053" y="345"/>
                </a:cubicBezTo>
                <a:cubicBezTo>
                  <a:pt x="1053" y="344"/>
                  <a:pt x="1053" y="343"/>
                  <a:pt x="1053" y="342"/>
                </a:cubicBezTo>
                <a:close/>
                <a:moveTo>
                  <a:pt x="1053" y="399"/>
                </a:moveTo>
                <a:cubicBezTo>
                  <a:pt x="1059" y="399"/>
                  <a:pt x="1064" y="399"/>
                  <a:pt x="1069" y="399"/>
                </a:cubicBezTo>
                <a:cubicBezTo>
                  <a:pt x="1069" y="400"/>
                  <a:pt x="1069" y="401"/>
                  <a:pt x="1069" y="402"/>
                </a:cubicBezTo>
                <a:cubicBezTo>
                  <a:pt x="1064" y="402"/>
                  <a:pt x="1059" y="402"/>
                  <a:pt x="1053" y="402"/>
                </a:cubicBezTo>
                <a:cubicBezTo>
                  <a:pt x="1053" y="401"/>
                  <a:pt x="1053" y="400"/>
                  <a:pt x="1053" y="399"/>
                </a:cubicBezTo>
                <a:close/>
                <a:moveTo>
                  <a:pt x="1053" y="459"/>
                </a:moveTo>
                <a:cubicBezTo>
                  <a:pt x="1053" y="458"/>
                  <a:pt x="1053" y="457"/>
                  <a:pt x="1053" y="456"/>
                </a:cubicBezTo>
                <a:cubicBezTo>
                  <a:pt x="1059" y="456"/>
                  <a:pt x="1064" y="456"/>
                  <a:pt x="1069" y="456"/>
                </a:cubicBezTo>
                <a:cubicBezTo>
                  <a:pt x="1069" y="457"/>
                  <a:pt x="1069" y="458"/>
                  <a:pt x="1069" y="459"/>
                </a:cubicBezTo>
                <a:cubicBezTo>
                  <a:pt x="1064" y="459"/>
                  <a:pt x="1059" y="459"/>
                  <a:pt x="1053" y="459"/>
                </a:cubicBezTo>
                <a:close/>
                <a:moveTo>
                  <a:pt x="1053" y="513"/>
                </a:moveTo>
                <a:cubicBezTo>
                  <a:pt x="1059" y="513"/>
                  <a:pt x="1064" y="513"/>
                  <a:pt x="1069" y="513"/>
                </a:cubicBezTo>
                <a:cubicBezTo>
                  <a:pt x="1069" y="514"/>
                  <a:pt x="1069" y="515"/>
                  <a:pt x="1069" y="516"/>
                </a:cubicBezTo>
                <a:cubicBezTo>
                  <a:pt x="1064" y="516"/>
                  <a:pt x="1059" y="516"/>
                  <a:pt x="1053" y="516"/>
                </a:cubicBezTo>
                <a:cubicBezTo>
                  <a:pt x="1053" y="515"/>
                  <a:pt x="1053" y="514"/>
                  <a:pt x="1053" y="513"/>
                </a:cubicBezTo>
                <a:close/>
                <a:moveTo>
                  <a:pt x="1053" y="570"/>
                </a:moveTo>
                <a:cubicBezTo>
                  <a:pt x="1059" y="570"/>
                  <a:pt x="1064" y="570"/>
                  <a:pt x="1069" y="570"/>
                </a:cubicBezTo>
                <a:cubicBezTo>
                  <a:pt x="1069" y="571"/>
                  <a:pt x="1069" y="572"/>
                  <a:pt x="1069" y="573"/>
                </a:cubicBezTo>
                <a:cubicBezTo>
                  <a:pt x="1064" y="573"/>
                  <a:pt x="1059" y="573"/>
                  <a:pt x="1053" y="573"/>
                </a:cubicBezTo>
                <a:cubicBezTo>
                  <a:pt x="1053" y="572"/>
                  <a:pt x="1053" y="571"/>
                  <a:pt x="1053" y="570"/>
                </a:cubicBezTo>
                <a:close/>
                <a:moveTo>
                  <a:pt x="0" y="0"/>
                </a:moveTo>
                <a:cubicBezTo>
                  <a:pt x="16" y="0"/>
                  <a:pt x="16" y="0"/>
                  <a:pt x="16" y="0"/>
                </a:cubicBezTo>
                <a:cubicBezTo>
                  <a:pt x="16" y="4"/>
                  <a:pt x="16" y="4"/>
                  <a:pt x="16" y="4"/>
                </a:cubicBezTo>
                <a:cubicBezTo>
                  <a:pt x="0" y="4"/>
                  <a:pt x="0" y="4"/>
                  <a:pt x="0" y="4"/>
                </a:cubicBezTo>
                <a:cubicBezTo>
                  <a:pt x="0" y="0"/>
                  <a:pt x="0" y="0"/>
                  <a:pt x="0" y="0"/>
                </a:cubicBezTo>
                <a:close/>
                <a:moveTo>
                  <a:pt x="0" y="57"/>
                </a:moveTo>
                <a:cubicBezTo>
                  <a:pt x="16" y="57"/>
                  <a:pt x="16" y="57"/>
                  <a:pt x="16" y="57"/>
                </a:cubicBezTo>
                <a:cubicBezTo>
                  <a:pt x="16" y="60"/>
                  <a:pt x="16" y="60"/>
                  <a:pt x="16" y="60"/>
                </a:cubicBezTo>
                <a:cubicBezTo>
                  <a:pt x="0" y="60"/>
                  <a:pt x="0" y="60"/>
                  <a:pt x="0" y="60"/>
                </a:cubicBezTo>
                <a:cubicBezTo>
                  <a:pt x="0" y="57"/>
                  <a:pt x="0" y="57"/>
                  <a:pt x="0" y="57"/>
                </a:cubicBezTo>
                <a:close/>
                <a:moveTo>
                  <a:pt x="0" y="114"/>
                </a:moveTo>
                <a:cubicBezTo>
                  <a:pt x="16" y="114"/>
                  <a:pt x="16" y="114"/>
                  <a:pt x="16" y="114"/>
                </a:cubicBezTo>
                <a:cubicBezTo>
                  <a:pt x="16" y="117"/>
                  <a:pt x="16" y="117"/>
                  <a:pt x="16" y="117"/>
                </a:cubicBezTo>
                <a:cubicBezTo>
                  <a:pt x="0" y="117"/>
                  <a:pt x="0" y="117"/>
                  <a:pt x="0" y="117"/>
                </a:cubicBezTo>
                <a:cubicBezTo>
                  <a:pt x="0" y="114"/>
                  <a:pt x="0" y="114"/>
                  <a:pt x="0" y="114"/>
                </a:cubicBezTo>
                <a:close/>
                <a:moveTo>
                  <a:pt x="0" y="171"/>
                </a:moveTo>
                <a:cubicBezTo>
                  <a:pt x="16" y="171"/>
                  <a:pt x="16" y="171"/>
                  <a:pt x="16" y="171"/>
                </a:cubicBezTo>
                <a:cubicBezTo>
                  <a:pt x="16" y="174"/>
                  <a:pt x="16" y="174"/>
                  <a:pt x="16" y="174"/>
                </a:cubicBezTo>
                <a:cubicBezTo>
                  <a:pt x="0" y="174"/>
                  <a:pt x="0" y="174"/>
                  <a:pt x="0" y="174"/>
                </a:cubicBezTo>
                <a:cubicBezTo>
                  <a:pt x="0" y="171"/>
                  <a:pt x="0" y="171"/>
                  <a:pt x="0" y="171"/>
                </a:cubicBezTo>
                <a:close/>
                <a:moveTo>
                  <a:pt x="0" y="228"/>
                </a:moveTo>
                <a:cubicBezTo>
                  <a:pt x="16" y="228"/>
                  <a:pt x="16" y="228"/>
                  <a:pt x="16" y="228"/>
                </a:cubicBezTo>
                <a:cubicBezTo>
                  <a:pt x="16" y="231"/>
                  <a:pt x="16" y="231"/>
                  <a:pt x="16" y="231"/>
                </a:cubicBezTo>
                <a:cubicBezTo>
                  <a:pt x="0" y="231"/>
                  <a:pt x="0" y="231"/>
                  <a:pt x="0" y="231"/>
                </a:cubicBezTo>
                <a:cubicBezTo>
                  <a:pt x="0" y="228"/>
                  <a:pt x="0" y="228"/>
                  <a:pt x="0" y="228"/>
                </a:cubicBezTo>
                <a:close/>
                <a:moveTo>
                  <a:pt x="0" y="285"/>
                </a:moveTo>
                <a:cubicBezTo>
                  <a:pt x="16" y="285"/>
                  <a:pt x="16" y="285"/>
                  <a:pt x="16" y="285"/>
                </a:cubicBezTo>
                <a:cubicBezTo>
                  <a:pt x="16" y="288"/>
                  <a:pt x="16" y="288"/>
                  <a:pt x="16" y="288"/>
                </a:cubicBezTo>
                <a:cubicBezTo>
                  <a:pt x="0" y="288"/>
                  <a:pt x="0" y="288"/>
                  <a:pt x="0" y="288"/>
                </a:cubicBezTo>
                <a:cubicBezTo>
                  <a:pt x="0" y="285"/>
                  <a:pt x="0" y="285"/>
                  <a:pt x="0" y="285"/>
                </a:cubicBezTo>
                <a:close/>
                <a:moveTo>
                  <a:pt x="0" y="342"/>
                </a:moveTo>
                <a:cubicBezTo>
                  <a:pt x="16" y="342"/>
                  <a:pt x="16" y="342"/>
                  <a:pt x="16" y="342"/>
                </a:cubicBezTo>
                <a:cubicBezTo>
                  <a:pt x="16" y="345"/>
                  <a:pt x="16" y="345"/>
                  <a:pt x="16" y="345"/>
                </a:cubicBezTo>
                <a:cubicBezTo>
                  <a:pt x="0" y="345"/>
                  <a:pt x="0" y="345"/>
                  <a:pt x="0" y="345"/>
                </a:cubicBezTo>
                <a:cubicBezTo>
                  <a:pt x="0" y="342"/>
                  <a:pt x="0" y="342"/>
                  <a:pt x="0" y="342"/>
                </a:cubicBezTo>
                <a:close/>
                <a:moveTo>
                  <a:pt x="0" y="399"/>
                </a:moveTo>
                <a:cubicBezTo>
                  <a:pt x="16" y="399"/>
                  <a:pt x="16" y="399"/>
                  <a:pt x="16" y="399"/>
                </a:cubicBezTo>
                <a:cubicBezTo>
                  <a:pt x="16" y="402"/>
                  <a:pt x="16" y="402"/>
                  <a:pt x="16" y="402"/>
                </a:cubicBezTo>
                <a:cubicBezTo>
                  <a:pt x="0" y="402"/>
                  <a:pt x="0" y="402"/>
                  <a:pt x="0" y="402"/>
                </a:cubicBezTo>
                <a:cubicBezTo>
                  <a:pt x="0" y="399"/>
                  <a:pt x="0" y="399"/>
                  <a:pt x="0" y="399"/>
                </a:cubicBezTo>
                <a:close/>
                <a:moveTo>
                  <a:pt x="0" y="459"/>
                </a:moveTo>
                <a:cubicBezTo>
                  <a:pt x="0" y="456"/>
                  <a:pt x="0" y="456"/>
                  <a:pt x="0" y="456"/>
                </a:cubicBezTo>
                <a:cubicBezTo>
                  <a:pt x="16" y="456"/>
                  <a:pt x="16" y="456"/>
                  <a:pt x="16" y="456"/>
                </a:cubicBezTo>
                <a:cubicBezTo>
                  <a:pt x="16" y="459"/>
                  <a:pt x="16" y="459"/>
                  <a:pt x="16" y="459"/>
                </a:cubicBezTo>
                <a:cubicBezTo>
                  <a:pt x="0" y="459"/>
                  <a:pt x="0" y="459"/>
                  <a:pt x="0" y="459"/>
                </a:cubicBezTo>
                <a:close/>
                <a:moveTo>
                  <a:pt x="0" y="513"/>
                </a:moveTo>
                <a:cubicBezTo>
                  <a:pt x="16" y="513"/>
                  <a:pt x="16" y="513"/>
                  <a:pt x="16" y="513"/>
                </a:cubicBezTo>
                <a:cubicBezTo>
                  <a:pt x="16" y="516"/>
                  <a:pt x="16" y="516"/>
                  <a:pt x="16" y="516"/>
                </a:cubicBezTo>
                <a:cubicBezTo>
                  <a:pt x="0" y="516"/>
                  <a:pt x="0" y="516"/>
                  <a:pt x="0" y="516"/>
                </a:cubicBezTo>
                <a:cubicBezTo>
                  <a:pt x="0" y="513"/>
                  <a:pt x="0" y="513"/>
                  <a:pt x="0" y="513"/>
                </a:cubicBezTo>
                <a:close/>
                <a:moveTo>
                  <a:pt x="0" y="570"/>
                </a:moveTo>
                <a:cubicBezTo>
                  <a:pt x="16" y="570"/>
                  <a:pt x="16" y="570"/>
                  <a:pt x="16" y="570"/>
                </a:cubicBezTo>
                <a:cubicBezTo>
                  <a:pt x="16" y="573"/>
                  <a:pt x="16" y="573"/>
                  <a:pt x="16" y="573"/>
                </a:cubicBezTo>
                <a:cubicBezTo>
                  <a:pt x="0" y="573"/>
                  <a:pt x="0" y="573"/>
                  <a:pt x="0" y="573"/>
                </a:cubicBezTo>
                <a:cubicBezTo>
                  <a:pt x="0" y="570"/>
                  <a:pt x="0" y="570"/>
                  <a:pt x="0" y="570"/>
                </a:cubicBezTo>
                <a:close/>
                <a:moveTo>
                  <a:pt x="1076" y="0"/>
                </a:moveTo>
                <a:cubicBezTo>
                  <a:pt x="1092" y="0"/>
                  <a:pt x="1092" y="0"/>
                  <a:pt x="1092" y="0"/>
                </a:cubicBezTo>
                <a:cubicBezTo>
                  <a:pt x="1092" y="4"/>
                  <a:pt x="1092" y="4"/>
                  <a:pt x="1092" y="4"/>
                </a:cubicBezTo>
                <a:cubicBezTo>
                  <a:pt x="1076" y="4"/>
                  <a:pt x="1076" y="4"/>
                  <a:pt x="1076" y="4"/>
                </a:cubicBezTo>
                <a:cubicBezTo>
                  <a:pt x="1076" y="0"/>
                  <a:pt x="1076" y="0"/>
                  <a:pt x="1076" y="0"/>
                </a:cubicBezTo>
                <a:close/>
                <a:moveTo>
                  <a:pt x="1076" y="57"/>
                </a:moveTo>
                <a:cubicBezTo>
                  <a:pt x="1092" y="57"/>
                  <a:pt x="1092" y="57"/>
                  <a:pt x="1092" y="57"/>
                </a:cubicBezTo>
                <a:cubicBezTo>
                  <a:pt x="1092" y="60"/>
                  <a:pt x="1092" y="60"/>
                  <a:pt x="1092" y="60"/>
                </a:cubicBezTo>
                <a:cubicBezTo>
                  <a:pt x="1076" y="60"/>
                  <a:pt x="1076" y="60"/>
                  <a:pt x="1076" y="60"/>
                </a:cubicBezTo>
                <a:cubicBezTo>
                  <a:pt x="1076" y="57"/>
                  <a:pt x="1076" y="57"/>
                  <a:pt x="1076" y="57"/>
                </a:cubicBezTo>
                <a:close/>
                <a:moveTo>
                  <a:pt x="1076" y="114"/>
                </a:moveTo>
                <a:cubicBezTo>
                  <a:pt x="1092" y="114"/>
                  <a:pt x="1092" y="114"/>
                  <a:pt x="1092" y="114"/>
                </a:cubicBezTo>
                <a:cubicBezTo>
                  <a:pt x="1092" y="117"/>
                  <a:pt x="1092" y="117"/>
                  <a:pt x="1092" y="117"/>
                </a:cubicBezTo>
                <a:cubicBezTo>
                  <a:pt x="1076" y="117"/>
                  <a:pt x="1076" y="117"/>
                  <a:pt x="1076" y="117"/>
                </a:cubicBezTo>
                <a:cubicBezTo>
                  <a:pt x="1076" y="114"/>
                  <a:pt x="1076" y="114"/>
                  <a:pt x="1076" y="114"/>
                </a:cubicBezTo>
                <a:close/>
                <a:moveTo>
                  <a:pt x="1076" y="171"/>
                </a:moveTo>
                <a:cubicBezTo>
                  <a:pt x="1092" y="171"/>
                  <a:pt x="1092" y="171"/>
                  <a:pt x="1092" y="171"/>
                </a:cubicBezTo>
                <a:cubicBezTo>
                  <a:pt x="1092" y="174"/>
                  <a:pt x="1092" y="174"/>
                  <a:pt x="1092" y="174"/>
                </a:cubicBezTo>
                <a:cubicBezTo>
                  <a:pt x="1076" y="174"/>
                  <a:pt x="1076" y="174"/>
                  <a:pt x="1076" y="174"/>
                </a:cubicBezTo>
                <a:cubicBezTo>
                  <a:pt x="1076" y="171"/>
                  <a:pt x="1076" y="171"/>
                  <a:pt x="1076" y="171"/>
                </a:cubicBezTo>
                <a:close/>
                <a:moveTo>
                  <a:pt x="1076" y="228"/>
                </a:moveTo>
                <a:cubicBezTo>
                  <a:pt x="1092" y="228"/>
                  <a:pt x="1092" y="228"/>
                  <a:pt x="1092" y="228"/>
                </a:cubicBezTo>
                <a:cubicBezTo>
                  <a:pt x="1092" y="231"/>
                  <a:pt x="1092" y="231"/>
                  <a:pt x="1092" y="231"/>
                </a:cubicBezTo>
                <a:cubicBezTo>
                  <a:pt x="1076" y="231"/>
                  <a:pt x="1076" y="231"/>
                  <a:pt x="1076" y="231"/>
                </a:cubicBezTo>
                <a:cubicBezTo>
                  <a:pt x="1076" y="228"/>
                  <a:pt x="1076" y="228"/>
                  <a:pt x="1076" y="228"/>
                </a:cubicBezTo>
                <a:close/>
                <a:moveTo>
                  <a:pt x="1076" y="285"/>
                </a:moveTo>
                <a:cubicBezTo>
                  <a:pt x="1092" y="285"/>
                  <a:pt x="1092" y="285"/>
                  <a:pt x="1092" y="285"/>
                </a:cubicBezTo>
                <a:cubicBezTo>
                  <a:pt x="1092" y="288"/>
                  <a:pt x="1092" y="288"/>
                  <a:pt x="1092" y="288"/>
                </a:cubicBezTo>
                <a:cubicBezTo>
                  <a:pt x="1076" y="288"/>
                  <a:pt x="1076" y="288"/>
                  <a:pt x="1076" y="288"/>
                </a:cubicBezTo>
                <a:cubicBezTo>
                  <a:pt x="1076" y="285"/>
                  <a:pt x="1076" y="285"/>
                  <a:pt x="1076" y="285"/>
                </a:cubicBezTo>
                <a:close/>
                <a:moveTo>
                  <a:pt x="1076" y="342"/>
                </a:moveTo>
                <a:cubicBezTo>
                  <a:pt x="1092" y="342"/>
                  <a:pt x="1092" y="342"/>
                  <a:pt x="1092" y="342"/>
                </a:cubicBezTo>
                <a:cubicBezTo>
                  <a:pt x="1092" y="345"/>
                  <a:pt x="1092" y="345"/>
                  <a:pt x="1092" y="345"/>
                </a:cubicBezTo>
                <a:cubicBezTo>
                  <a:pt x="1076" y="345"/>
                  <a:pt x="1076" y="345"/>
                  <a:pt x="1076" y="345"/>
                </a:cubicBezTo>
                <a:cubicBezTo>
                  <a:pt x="1076" y="342"/>
                  <a:pt x="1076" y="342"/>
                  <a:pt x="1076" y="342"/>
                </a:cubicBezTo>
                <a:close/>
                <a:moveTo>
                  <a:pt x="1076" y="399"/>
                </a:moveTo>
                <a:cubicBezTo>
                  <a:pt x="1092" y="399"/>
                  <a:pt x="1092" y="399"/>
                  <a:pt x="1092" y="399"/>
                </a:cubicBezTo>
                <a:cubicBezTo>
                  <a:pt x="1092" y="402"/>
                  <a:pt x="1092" y="402"/>
                  <a:pt x="1092" y="402"/>
                </a:cubicBezTo>
                <a:cubicBezTo>
                  <a:pt x="1076" y="402"/>
                  <a:pt x="1076" y="402"/>
                  <a:pt x="1076" y="402"/>
                </a:cubicBezTo>
                <a:cubicBezTo>
                  <a:pt x="1076" y="399"/>
                  <a:pt x="1076" y="399"/>
                  <a:pt x="1076" y="399"/>
                </a:cubicBezTo>
                <a:close/>
                <a:moveTo>
                  <a:pt x="1076" y="459"/>
                </a:moveTo>
                <a:cubicBezTo>
                  <a:pt x="1076" y="456"/>
                  <a:pt x="1076" y="456"/>
                  <a:pt x="1076" y="456"/>
                </a:cubicBezTo>
                <a:cubicBezTo>
                  <a:pt x="1092" y="456"/>
                  <a:pt x="1092" y="456"/>
                  <a:pt x="1092" y="456"/>
                </a:cubicBezTo>
                <a:cubicBezTo>
                  <a:pt x="1092" y="459"/>
                  <a:pt x="1092" y="459"/>
                  <a:pt x="1092" y="459"/>
                </a:cubicBezTo>
                <a:cubicBezTo>
                  <a:pt x="1076" y="459"/>
                  <a:pt x="1076" y="459"/>
                  <a:pt x="1076" y="459"/>
                </a:cubicBezTo>
                <a:close/>
                <a:moveTo>
                  <a:pt x="1076" y="513"/>
                </a:moveTo>
                <a:cubicBezTo>
                  <a:pt x="1092" y="513"/>
                  <a:pt x="1092" y="513"/>
                  <a:pt x="1092" y="513"/>
                </a:cubicBezTo>
                <a:cubicBezTo>
                  <a:pt x="1092" y="516"/>
                  <a:pt x="1092" y="516"/>
                  <a:pt x="1092" y="516"/>
                </a:cubicBezTo>
                <a:cubicBezTo>
                  <a:pt x="1076" y="516"/>
                  <a:pt x="1076" y="516"/>
                  <a:pt x="1076" y="516"/>
                </a:cubicBezTo>
                <a:cubicBezTo>
                  <a:pt x="1076" y="513"/>
                  <a:pt x="1076" y="513"/>
                  <a:pt x="1076" y="513"/>
                </a:cubicBezTo>
                <a:close/>
                <a:moveTo>
                  <a:pt x="1076" y="570"/>
                </a:moveTo>
                <a:cubicBezTo>
                  <a:pt x="1092" y="570"/>
                  <a:pt x="1092" y="570"/>
                  <a:pt x="1092" y="570"/>
                </a:cubicBezTo>
                <a:cubicBezTo>
                  <a:pt x="1092" y="573"/>
                  <a:pt x="1092" y="573"/>
                  <a:pt x="1092" y="573"/>
                </a:cubicBezTo>
                <a:cubicBezTo>
                  <a:pt x="1076" y="573"/>
                  <a:pt x="1076" y="573"/>
                  <a:pt x="1076" y="573"/>
                </a:cubicBezTo>
                <a:cubicBezTo>
                  <a:pt x="1076" y="570"/>
                  <a:pt x="1076" y="570"/>
                  <a:pt x="1076" y="570"/>
                </a:cubicBezTo>
                <a:close/>
              </a:path>
            </a:pathLst>
          </a:custGeom>
          <a:solidFill>
            <a:srgbClr val="DCDDD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Freeform 14"/>
          <p:cNvSpPr>
            <a:spLocks/>
          </p:cNvSpPr>
          <p:nvPr/>
        </p:nvSpPr>
        <p:spPr bwMode="auto">
          <a:xfrm>
            <a:off x="4440325" y="2385743"/>
            <a:ext cx="1547291" cy="1934114"/>
          </a:xfrm>
          <a:custGeom>
            <a:avLst/>
            <a:gdLst>
              <a:gd name="T0" fmla="*/ 716 w 716"/>
              <a:gd name="T1" fmla="*/ 895 h 895"/>
              <a:gd name="T2" fmla="*/ 0 w 716"/>
              <a:gd name="T3" fmla="*/ 895 h 895"/>
              <a:gd name="T4" fmla="*/ 357 w 716"/>
              <a:gd name="T5" fmla="*/ 0 h 895"/>
              <a:gd name="T6" fmla="*/ 716 w 716"/>
              <a:gd name="T7" fmla="*/ 895 h 895"/>
              <a:gd name="T8" fmla="*/ 716 w 716"/>
              <a:gd name="T9" fmla="*/ 895 h 8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16" h="895">
                <a:moveTo>
                  <a:pt x="716" y="895"/>
                </a:moveTo>
                <a:lnTo>
                  <a:pt x="0" y="895"/>
                </a:lnTo>
                <a:lnTo>
                  <a:pt x="357" y="0"/>
                </a:lnTo>
                <a:lnTo>
                  <a:pt x="716" y="895"/>
                </a:lnTo>
                <a:lnTo>
                  <a:pt x="716" y="895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Freeform 15"/>
          <p:cNvSpPr>
            <a:spLocks/>
          </p:cNvSpPr>
          <p:nvPr/>
        </p:nvSpPr>
        <p:spPr bwMode="auto">
          <a:xfrm>
            <a:off x="4440325" y="2385743"/>
            <a:ext cx="771486" cy="1934114"/>
          </a:xfrm>
          <a:custGeom>
            <a:avLst/>
            <a:gdLst>
              <a:gd name="T0" fmla="*/ 357 w 357"/>
              <a:gd name="T1" fmla="*/ 895 h 895"/>
              <a:gd name="T2" fmla="*/ 0 w 357"/>
              <a:gd name="T3" fmla="*/ 895 h 895"/>
              <a:gd name="T4" fmla="*/ 357 w 357"/>
              <a:gd name="T5" fmla="*/ 0 h 895"/>
              <a:gd name="T6" fmla="*/ 357 w 357"/>
              <a:gd name="T7" fmla="*/ 895 h 895"/>
              <a:gd name="T8" fmla="*/ 357 w 357"/>
              <a:gd name="T9" fmla="*/ 895 h 8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57" h="895">
                <a:moveTo>
                  <a:pt x="357" y="895"/>
                </a:moveTo>
                <a:lnTo>
                  <a:pt x="0" y="895"/>
                </a:lnTo>
                <a:lnTo>
                  <a:pt x="357" y="0"/>
                </a:lnTo>
                <a:lnTo>
                  <a:pt x="357" y="895"/>
                </a:lnTo>
                <a:lnTo>
                  <a:pt x="357" y="895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Freeform 16"/>
          <p:cNvSpPr>
            <a:spLocks/>
          </p:cNvSpPr>
          <p:nvPr/>
        </p:nvSpPr>
        <p:spPr bwMode="auto">
          <a:xfrm>
            <a:off x="4440325" y="3645620"/>
            <a:ext cx="1547291" cy="674239"/>
          </a:xfrm>
          <a:custGeom>
            <a:avLst/>
            <a:gdLst>
              <a:gd name="T0" fmla="*/ 716 w 716"/>
              <a:gd name="T1" fmla="*/ 312 h 312"/>
              <a:gd name="T2" fmla="*/ 0 w 716"/>
              <a:gd name="T3" fmla="*/ 312 h 312"/>
              <a:gd name="T4" fmla="*/ 357 w 716"/>
              <a:gd name="T5" fmla="*/ 0 h 312"/>
              <a:gd name="T6" fmla="*/ 716 w 716"/>
              <a:gd name="T7" fmla="*/ 312 h 312"/>
              <a:gd name="T8" fmla="*/ 716 w 716"/>
              <a:gd name="T9" fmla="*/ 312 h 3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16" h="312">
                <a:moveTo>
                  <a:pt x="716" y="312"/>
                </a:moveTo>
                <a:lnTo>
                  <a:pt x="0" y="312"/>
                </a:lnTo>
                <a:lnTo>
                  <a:pt x="357" y="0"/>
                </a:lnTo>
                <a:lnTo>
                  <a:pt x="716" y="312"/>
                </a:lnTo>
                <a:lnTo>
                  <a:pt x="716" y="312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Freeform 17"/>
          <p:cNvSpPr>
            <a:spLocks/>
          </p:cNvSpPr>
          <p:nvPr/>
        </p:nvSpPr>
        <p:spPr bwMode="auto">
          <a:xfrm>
            <a:off x="3210705" y="1819555"/>
            <a:ext cx="1545131" cy="2500302"/>
          </a:xfrm>
          <a:custGeom>
            <a:avLst/>
            <a:gdLst>
              <a:gd name="T0" fmla="*/ 715 w 715"/>
              <a:gd name="T1" fmla="*/ 1157 h 1157"/>
              <a:gd name="T2" fmla="*/ 0 w 715"/>
              <a:gd name="T3" fmla="*/ 1157 h 1157"/>
              <a:gd name="T4" fmla="*/ 359 w 715"/>
              <a:gd name="T5" fmla="*/ 0 h 1157"/>
              <a:gd name="T6" fmla="*/ 715 w 715"/>
              <a:gd name="T7" fmla="*/ 1157 h 1157"/>
              <a:gd name="T8" fmla="*/ 715 w 715"/>
              <a:gd name="T9" fmla="*/ 1157 h 11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15" h="1157">
                <a:moveTo>
                  <a:pt x="715" y="1157"/>
                </a:moveTo>
                <a:lnTo>
                  <a:pt x="0" y="1157"/>
                </a:lnTo>
                <a:lnTo>
                  <a:pt x="359" y="0"/>
                </a:lnTo>
                <a:lnTo>
                  <a:pt x="715" y="1157"/>
                </a:lnTo>
                <a:lnTo>
                  <a:pt x="715" y="1157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Freeform 18"/>
          <p:cNvSpPr>
            <a:spLocks/>
          </p:cNvSpPr>
          <p:nvPr/>
        </p:nvSpPr>
        <p:spPr bwMode="auto">
          <a:xfrm>
            <a:off x="3210705" y="1819555"/>
            <a:ext cx="775808" cy="2500302"/>
          </a:xfrm>
          <a:custGeom>
            <a:avLst/>
            <a:gdLst>
              <a:gd name="T0" fmla="*/ 359 w 359"/>
              <a:gd name="T1" fmla="*/ 1157 h 1157"/>
              <a:gd name="T2" fmla="*/ 0 w 359"/>
              <a:gd name="T3" fmla="*/ 1157 h 1157"/>
              <a:gd name="T4" fmla="*/ 359 w 359"/>
              <a:gd name="T5" fmla="*/ 0 h 1157"/>
              <a:gd name="T6" fmla="*/ 359 w 359"/>
              <a:gd name="T7" fmla="*/ 1157 h 1157"/>
              <a:gd name="T8" fmla="*/ 359 w 359"/>
              <a:gd name="T9" fmla="*/ 1157 h 11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59" h="1157">
                <a:moveTo>
                  <a:pt x="359" y="1157"/>
                </a:moveTo>
                <a:lnTo>
                  <a:pt x="0" y="1157"/>
                </a:lnTo>
                <a:lnTo>
                  <a:pt x="359" y="0"/>
                </a:lnTo>
                <a:lnTo>
                  <a:pt x="359" y="1157"/>
                </a:lnTo>
                <a:lnTo>
                  <a:pt x="359" y="1157"/>
                </a:lnTo>
                <a:close/>
              </a:path>
            </a:pathLst>
          </a:custGeom>
          <a:solidFill>
            <a:srgbClr val="FF81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Freeform 19"/>
          <p:cNvSpPr>
            <a:spLocks/>
          </p:cNvSpPr>
          <p:nvPr/>
        </p:nvSpPr>
        <p:spPr bwMode="auto">
          <a:xfrm>
            <a:off x="3210705" y="3453288"/>
            <a:ext cx="1545131" cy="866569"/>
          </a:xfrm>
          <a:custGeom>
            <a:avLst/>
            <a:gdLst>
              <a:gd name="T0" fmla="*/ 715 w 715"/>
              <a:gd name="T1" fmla="*/ 401 h 401"/>
              <a:gd name="T2" fmla="*/ 0 w 715"/>
              <a:gd name="T3" fmla="*/ 401 h 401"/>
              <a:gd name="T4" fmla="*/ 359 w 715"/>
              <a:gd name="T5" fmla="*/ 0 h 401"/>
              <a:gd name="T6" fmla="*/ 715 w 715"/>
              <a:gd name="T7" fmla="*/ 401 h 401"/>
              <a:gd name="T8" fmla="*/ 715 w 715"/>
              <a:gd name="T9" fmla="*/ 401 h 4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15" h="401">
                <a:moveTo>
                  <a:pt x="715" y="401"/>
                </a:moveTo>
                <a:lnTo>
                  <a:pt x="0" y="401"/>
                </a:lnTo>
                <a:lnTo>
                  <a:pt x="359" y="0"/>
                </a:lnTo>
                <a:lnTo>
                  <a:pt x="715" y="401"/>
                </a:lnTo>
                <a:lnTo>
                  <a:pt x="715" y="401"/>
                </a:lnTo>
                <a:close/>
              </a:path>
            </a:pathLst>
          </a:custGeom>
          <a:solidFill>
            <a:srgbClr val="FF3B3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" name="Freeform 20"/>
          <p:cNvSpPr>
            <a:spLocks/>
          </p:cNvSpPr>
          <p:nvPr/>
        </p:nvSpPr>
        <p:spPr bwMode="auto">
          <a:xfrm>
            <a:off x="1985405" y="2063751"/>
            <a:ext cx="1540809" cy="2256107"/>
          </a:xfrm>
          <a:custGeom>
            <a:avLst/>
            <a:gdLst>
              <a:gd name="T0" fmla="*/ 713 w 713"/>
              <a:gd name="T1" fmla="*/ 1044 h 1044"/>
              <a:gd name="T2" fmla="*/ 0 w 713"/>
              <a:gd name="T3" fmla="*/ 1044 h 1044"/>
              <a:gd name="T4" fmla="*/ 356 w 713"/>
              <a:gd name="T5" fmla="*/ 0 h 1044"/>
              <a:gd name="T6" fmla="*/ 713 w 713"/>
              <a:gd name="T7" fmla="*/ 1044 h 1044"/>
              <a:gd name="T8" fmla="*/ 713 w 713"/>
              <a:gd name="T9" fmla="*/ 1044 h 10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13" h="1044">
                <a:moveTo>
                  <a:pt x="713" y="1044"/>
                </a:moveTo>
                <a:lnTo>
                  <a:pt x="0" y="1044"/>
                </a:lnTo>
                <a:lnTo>
                  <a:pt x="356" y="0"/>
                </a:lnTo>
                <a:lnTo>
                  <a:pt x="713" y="1044"/>
                </a:lnTo>
                <a:lnTo>
                  <a:pt x="713" y="1044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Freeform 21"/>
          <p:cNvSpPr>
            <a:spLocks/>
          </p:cNvSpPr>
          <p:nvPr/>
        </p:nvSpPr>
        <p:spPr bwMode="auto">
          <a:xfrm>
            <a:off x="1985405" y="2063751"/>
            <a:ext cx="769324" cy="2256107"/>
          </a:xfrm>
          <a:custGeom>
            <a:avLst/>
            <a:gdLst>
              <a:gd name="T0" fmla="*/ 356 w 356"/>
              <a:gd name="T1" fmla="*/ 1044 h 1044"/>
              <a:gd name="T2" fmla="*/ 0 w 356"/>
              <a:gd name="T3" fmla="*/ 1044 h 1044"/>
              <a:gd name="T4" fmla="*/ 356 w 356"/>
              <a:gd name="T5" fmla="*/ 0 h 1044"/>
              <a:gd name="T6" fmla="*/ 356 w 356"/>
              <a:gd name="T7" fmla="*/ 1044 h 1044"/>
              <a:gd name="T8" fmla="*/ 356 w 356"/>
              <a:gd name="T9" fmla="*/ 1044 h 10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56" h="1044">
                <a:moveTo>
                  <a:pt x="356" y="1044"/>
                </a:moveTo>
                <a:lnTo>
                  <a:pt x="0" y="1044"/>
                </a:lnTo>
                <a:lnTo>
                  <a:pt x="356" y="0"/>
                </a:lnTo>
                <a:lnTo>
                  <a:pt x="356" y="1044"/>
                </a:lnTo>
                <a:lnTo>
                  <a:pt x="356" y="1044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Freeform 22"/>
          <p:cNvSpPr>
            <a:spLocks/>
          </p:cNvSpPr>
          <p:nvPr/>
        </p:nvSpPr>
        <p:spPr bwMode="auto">
          <a:xfrm>
            <a:off x="1985405" y="3539728"/>
            <a:ext cx="1540809" cy="780129"/>
          </a:xfrm>
          <a:custGeom>
            <a:avLst/>
            <a:gdLst>
              <a:gd name="T0" fmla="*/ 713 w 713"/>
              <a:gd name="T1" fmla="*/ 361 h 361"/>
              <a:gd name="T2" fmla="*/ 0 w 713"/>
              <a:gd name="T3" fmla="*/ 361 h 361"/>
              <a:gd name="T4" fmla="*/ 356 w 713"/>
              <a:gd name="T5" fmla="*/ 0 h 361"/>
              <a:gd name="T6" fmla="*/ 713 w 713"/>
              <a:gd name="T7" fmla="*/ 361 h 361"/>
              <a:gd name="T8" fmla="*/ 713 w 713"/>
              <a:gd name="T9" fmla="*/ 361 h 3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13" h="361">
                <a:moveTo>
                  <a:pt x="713" y="361"/>
                </a:moveTo>
                <a:lnTo>
                  <a:pt x="0" y="361"/>
                </a:lnTo>
                <a:lnTo>
                  <a:pt x="356" y="0"/>
                </a:lnTo>
                <a:lnTo>
                  <a:pt x="713" y="361"/>
                </a:lnTo>
                <a:lnTo>
                  <a:pt x="713" y="361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Freeform 23"/>
          <p:cNvSpPr>
            <a:spLocks/>
          </p:cNvSpPr>
          <p:nvPr/>
        </p:nvSpPr>
        <p:spPr bwMode="auto">
          <a:xfrm>
            <a:off x="749300" y="2753116"/>
            <a:ext cx="1547291" cy="1566741"/>
          </a:xfrm>
          <a:custGeom>
            <a:avLst/>
            <a:gdLst>
              <a:gd name="T0" fmla="*/ 716 w 716"/>
              <a:gd name="T1" fmla="*/ 725 h 725"/>
              <a:gd name="T2" fmla="*/ 0 w 716"/>
              <a:gd name="T3" fmla="*/ 725 h 725"/>
              <a:gd name="T4" fmla="*/ 359 w 716"/>
              <a:gd name="T5" fmla="*/ 0 h 725"/>
              <a:gd name="T6" fmla="*/ 716 w 716"/>
              <a:gd name="T7" fmla="*/ 725 h 725"/>
              <a:gd name="T8" fmla="*/ 716 w 716"/>
              <a:gd name="T9" fmla="*/ 725 h 7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16" h="725">
                <a:moveTo>
                  <a:pt x="716" y="725"/>
                </a:moveTo>
                <a:lnTo>
                  <a:pt x="0" y="725"/>
                </a:lnTo>
                <a:lnTo>
                  <a:pt x="359" y="0"/>
                </a:lnTo>
                <a:lnTo>
                  <a:pt x="716" y="725"/>
                </a:lnTo>
                <a:lnTo>
                  <a:pt x="716" y="725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Freeform 24"/>
          <p:cNvSpPr>
            <a:spLocks/>
          </p:cNvSpPr>
          <p:nvPr/>
        </p:nvSpPr>
        <p:spPr bwMode="auto">
          <a:xfrm>
            <a:off x="749300" y="2753116"/>
            <a:ext cx="775808" cy="1566741"/>
          </a:xfrm>
          <a:custGeom>
            <a:avLst/>
            <a:gdLst>
              <a:gd name="T0" fmla="*/ 359 w 359"/>
              <a:gd name="T1" fmla="*/ 725 h 725"/>
              <a:gd name="T2" fmla="*/ 0 w 359"/>
              <a:gd name="T3" fmla="*/ 725 h 725"/>
              <a:gd name="T4" fmla="*/ 359 w 359"/>
              <a:gd name="T5" fmla="*/ 0 h 725"/>
              <a:gd name="T6" fmla="*/ 359 w 359"/>
              <a:gd name="T7" fmla="*/ 725 h 725"/>
              <a:gd name="T8" fmla="*/ 359 w 359"/>
              <a:gd name="T9" fmla="*/ 725 h 7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59" h="725">
                <a:moveTo>
                  <a:pt x="359" y="725"/>
                </a:moveTo>
                <a:lnTo>
                  <a:pt x="0" y="725"/>
                </a:lnTo>
                <a:lnTo>
                  <a:pt x="359" y="0"/>
                </a:lnTo>
                <a:lnTo>
                  <a:pt x="359" y="725"/>
                </a:lnTo>
                <a:lnTo>
                  <a:pt x="359" y="725"/>
                </a:lnTo>
                <a:close/>
              </a:path>
            </a:pathLst>
          </a:custGeom>
          <a:solidFill>
            <a:srgbClr val="FF818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" name="Freeform 25"/>
          <p:cNvSpPr>
            <a:spLocks/>
          </p:cNvSpPr>
          <p:nvPr/>
        </p:nvSpPr>
        <p:spPr bwMode="auto">
          <a:xfrm>
            <a:off x="749300" y="3779602"/>
            <a:ext cx="1547291" cy="540255"/>
          </a:xfrm>
          <a:custGeom>
            <a:avLst/>
            <a:gdLst>
              <a:gd name="T0" fmla="*/ 716 w 716"/>
              <a:gd name="T1" fmla="*/ 250 h 250"/>
              <a:gd name="T2" fmla="*/ 0 w 716"/>
              <a:gd name="T3" fmla="*/ 250 h 250"/>
              <a:gd name="T4" fmla="*/ 359 w 716"/>
              <a:gd name="T5" fmla="*/ 0 h 250"/>
              <a:gd name="T6" fmla="*/ 716 w 716"/>
              <a:gd name="T7" fmla="*/ 250 h 250"/>
              <a:gd name="T8" fmla="*/ 716 w 716"/>
              <a:gd name="T9" fmla="*/ 250 h 2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16" h="250">
                <a:moveTo>
                  <a:pt x="716" y="250"/>
                </a:moveTo>
                <a:lnTo>
                  <a:pt x="0" y="250"/>
                </a:lnTo>
                <a:lnTo>
                  <a:pt x="359" y="0"/>
                </a:lnTo>
                <a:lnTo>
                  <a:pt x="716" y="250"/>
                </a:lnTo>
                <a:lnTo>
                  <a:pt x="716" y="250"/>
                </a:lnTo>
                <a:close/>
              </a:path>
            </a:pathLst>
          </a:custGeom>
          <a:solidFill>
            <a:srgbClr val="FF3B3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960626" y="2437608"/>
            <a:ext cx="1068281" cy="300381"/>
            <a:chOff x="960626" y="2437608"/>
            <a:chExt cx="1068281" cy="300381"/>
          </a:xfrm>
        </p:grpSpPr>
        <p:sp>
          <p:nvSpPr>
            <p:cNvPr id="2058" name="Freeform 39"/>
            <p:cNvSpPr>
              <a:spLocks/>
            </p:cNvSpPr>
            <p:nvPr/>
          </p:nvSpPr>
          <p:spPr bwMode="auto">
            <a:xfrm>
              <a:off x="960626" y="2437608"/>
              <a:ext cx="1068281" cy="300381"/>
            </a:xfrm>
            <a:custGeom>
              <a:avLst/>
              <a:gdLst>
                <a:gd name="T0" fmla="*/ 21 w 179"/>
                <a:gd name="T1" fmla="*/ 0 h 59"/>
                <a:gd name="T2" fmla="*/ 158 w 179"/>
                <a:gd name="T3" fmla="*/ 0 h 59"/>
                <a:gd name="T4" fmla="*/ 179 w 179"/>
                <a:gd name="T5" fmla="*/ 21 h 59"/>
                <a:gd name="T6" fmla="*/ 179 w 179"/>
                <a:gd name="T7" fmla="*/ 37 h 59"/>
                <a:gd name="T8" fmla="*/ 158 w 179"/>
                <a:gd name="T9" fmla="*/ 59 h 59"/>
                <a:gd name="T10" fmla="*/ 21 w 179"/>
                <a:gd name="T11" fmla="*/ 59 h 59"/>
                <a:gd name="T12" fmla="*/ 0 w 179"/>
                <a:gd name="T13" fmla="*/ 37 h 59"/>
                <a:gd name="T14" fmla="*/ 0 w 179"/>
                <a:gd name="T15" fmla="*/ 21 h 59"/>
                <a:gd name="T16" fmla="*/ 21 w 179"/>
                <a:gd name="T17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9" h="59">
                  <a:moveTo>
                    <a:pt x="21" y="0"/>
                  </a:moveTo>
                  <a:cubicBezTo>
                    <a:pt x="158" y="0"/>
                    <a:pt x="158" y="0"/>
                    <a:pt x="158" y="0"/>
                  </a:cubicBezTo>
                  <a:cubicBezTo>
                    <a:pt x="170" y="0"/>
                    <a:pt x="179" y="10"/>
                    <a:pt x="179" y="21"/>
                  </a:cubicBezTo>
                  <a:cubicBezTo>
                    <a:pt x="179" y="37"/>
                    <a:pt x="179" y="37"/>
                    <a:pt x="179" y="37"/>
                  </a:cubicBezTo>
                  <a:cubicBezTo>
                    <a:pt x="179" y="49"/>
                    <a:pt x="170" y="59"/>
                    <a:pt x="158" y="59"/>
                  </a:cubicBezTo>
                  <a:cubicBezTo>
                    <a:pt x="21" y="59"/>
                    <a:pt x="21" y="59"/>
                    <a:pt x="21" y="59"/>
                  </a:cubicBezTo>
                  <a:cubicBezTo>
                    <a:pt x="9" y="59"/>
                    <a:pt x="0" y="49"/>
                    <a:pt x="0" y="3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9" y="0"/>
                    <a:pt x="21" y="0"/>
                  </a:cubicBezTo>
                  <a:close/>
                </a:path>
              </a:pathLst>
            </a:custGeom>
            <a:solidFill>
              <a:srgbClr val="FF818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59" name="Freeform 40"/>
            <p:cNvSpPr>
              <a:spLocks/>
            </p:cNvSpPr>
            <p:nvPr/>
          </p:nvSpPr>
          <p:spPr bwMode="auto">
            <a:xfrm>
              <a:off x="1001129" y="2476507"/>
              <a:ext cx="987275" cy="220423"/>
            </a:xfrm>
            <a:custGeom>
              <a:avLst/>
              <a:gdLst>
                <a:gd name="T0" fmla="*/ 14 w 165"/>
                <a:gd name="T1" fmla="*/ 0 h 43"/>
                <a:gd name="T2" fmla="*/ 151 w 165"/>
                <a:gd name="T3" fmla="*/ 0 h 43"/>
                <a:gd name="T4" fmla="*/ 165 w 165"/>
                <a:gd name="T5" fmla="*/ 13 h 43"/>
                <a:gd name="T6" fmla="*/ 165 w 165"/>
                <a:gd name="T7" fmla="*/ 29 h 43"/>
                <a:gd name="T8" fmla="*/ 151 w 165"/>
                <a:gd name="T9" fmla="*/ 43 h 43"/>
                <a:gd name="T10" fmla="*/ 14 w 165"/>
                <a:gd name="T11" fmla="*/ 43 h 43"/>
                <a:gd name="T12" fmla="*/ 0 w 165"/>
                <a:gd name="T13" fmla="*/ 29 h 43"/>
                <a:gd name="T14" fmla="*/ 0 w 165"/>
                <a:gd name="T15" fmla="*/ 13 h 43"/>
                <a:gd name="T16" fmla="*/ 14 w 165"/>
                <a:gd name="T17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5" h="43">
                  <a:moveTo>
                    <a:pt x="14" y="0"/>
                  </a:moveTo>
                  <a:cubicBezTo>
                    <a:pt x="151" y="0"/>
                    <a:pt x="151" y="0"/>
                    <a:pt x="151" y="0"/>
                  </a:cubicBezTo>
                  <a:cubicBezTo>
                    <a:pt x="159" y="0"/>
                    <a:pt x="165" y="6"/>
                    <a:pt x="165" y="13"/>
                  </a:cubicBezTo>
                  <a:cubicBezTo>
                    <a:pt x="165" y="29"/>
                    <a:pt x="165" y="29"/>
                    <a:pt x="165" y="29"/>
                  </a:cubicBezTo>
                  <a:cubicBezTo>
                    <a:pt x="165" y="37"/>
                    <a:pt x="159" y="43"/>
                    <a:pt x="151" y="43"/>
                  </a:cubicBezTo>
                  <a:cubicBezTo>
                    <a:pt x="14" y="43"/>
                    <a:pt x="14" y="43"/>
                    <a:pt x="14" y="43"/>
                  </a:cubicBezTo>
                  <a:cubicBezTo>
                    <a:pt x="6" y="43"/>
                    <a:pt x="0" y="37"/>
                    <a:pt x="0" y="29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6"/>
                    <a:pt x="6" y="0"/>
                    <a:pt x="14" y="0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62" name="TextBox 2061"/>
            <p:cNvSpPr txBox="1"/>
            <p:nvPr/>
          </p:nvSpPr>
          <p:spPr>
            <a:xfrm>
              <a:off x="998477" y="2460759"/>
              <a:ext cx="992579" cy="2539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050" dirty="0" smtClean="0">
                  <a:solidFill>
                    <a:schemeClr val="bg1"/>
                  </a:solidFill>
                </a:rPr>
                <a:t>双击添加文字</a:t>
              </a:r>
              <a:endParaRPr lang="zh-CN" altLang="en-US" sz="105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2191044" y="1737437"/>
            <a:ext cx="1075877" cy="300381"/>
            <a:chOff x="2191044" y="1737437"/>
            <a:chExt cx="1075877" cy="300381"/>
          </a:xfrm>
        </p:grpSpPr>
        <p:sp>
          <p:nvSpPr>
            <p:cNvPr id="2055" name="Freeform 36"/>
            <p:cNvSpPr>
              <a:spLocks/>
            </p:cNvSpPr>
            <p:nvPr/>
          </p:nvSpPr>
          <p:spPr bwMode="auto">
            <a:xfrm>
              <a:off x="2191044" y="1737437"/>
              <a:ext cx="1075877" cy="300381"/>
            </a:xfrm>
            <a:custGeom>
              <a:avLst/>
              <a:gdLst>
                <a:gd name="T0" fmla="*/ 21 w 180"/>
                <a:gd name="T1" fmla="*/ 0 h 59"/>
                <a:gd name="T2" fmla="*/ 159 w 180"/>
                <a:gd name="T3" fmla="*/ 0 h 59"/>
                <a:gd name="T4" fmla="*/ 180 w 180"/>
                <a:gd name="T5" fmla="*/ 22 h 59"/>
                <a:gd name="T6" fmla="*/ 180 w 180"/>
                <a:gd name="T7" fmla="*/ 38 h 59"/>
                <a:gd name="T8" fmla="*/ 159 w 180"/>
                <a:gd name="T9" fmla="*/ 59 h 59"/>
                <a:gd name="T10" fmla="*/ 21 w 180"/>
                <a:gd name="T11" fmla="*/ 59 h 59"/>
                <a:gd name="T12" fmla="*/ 0 w 180"/>
                <a:gd name="T13" fmla="*/ 38 h 59"/>
                <a:gd name="T14" fmla="*/ 0 w 180"/>
                <a:gd name="T15" fmla="*/ 22 h 59"/>
                <a:gd name="T16" fmla="*/ 21 w 180"/>
                <a:gd name="T17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0" h="59">
                  <a:moveTo>
                    <a:pt x="21" y="0"/>
                  </a:moveTo>
                  <a:cubicBezTo>
                    <a:pt x="159" y="0"/>
                    <a:pt x="159" y="0"/>
                    <a:pt x="159" y="0"/>
                  </a:cubicBezTo>
                  <a:cubicBezTo>
                    <a:pt x="170" y="0"/>
                    <a:pt x="180" y="10"/>
                    <a:pt x="180" y="22"/>
                  </a:cubicBezTo>
                  <a:cubicBezTo>
                    <a:pt x="180" y="38"/>
                    <a:pt x="180" y="38"/>
                    <a:pt x="180" y="38"/>
                  </a:cubicBezTo>
                  <a:cubicBezTo>
                    <a:pt x="180" y="50"/>
                    <a:pt x="170" y="59"/>
                    <a:pt x="159" y="59"/>
                  </a:cubicBezTo>
                  <a:cubicBezTo>
                    <a:pt x="21" y="59"/>
                    <a:pt x="21" y="59"/>
                    <a:pt x="21" y="59"/>
                  </a:cubicBezTo>
                  <a:cubicBezTo>
                    <a:pt x="10" y="59"/>
                    <a:pt x="0" y="50"/>
                    <a:pt x="0" y="38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10"/>
                    <a:pt x="10" y="0"/>
                    <a:pt x="21" y="0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56" name="Freeform 37"/>
            <p:cNvSpPr>
              <a:spLocks/>
            </p:cNvSpPr>
            <p:nvPr/>
          </p:nvSpPr>
          <p:spPr bwMode="auto">
            <a:xfrm>
              <a:off x="2239142" y="1778497"/>
              <a:ext cx="979681" cy="224746"/>
            </a:xfrm>
            <a:custGeom>
              <a:avLst/>
              <a:gdLst>
                <a:gd name="T0" fmla="*/ 13 w 164"/>
                <a:gd name="T1" fmla="*/ 0 h 44"/>
                <a:gd name="T2" fmla="*/ 151 w 164"/>
                <a:gd name="T3" fmla="*/ 0 h 44"/>
                <a:gd name="T4" fmla="*/ 164 w 164"/>
                <a:gd name="T5" fmla="*/ 14 h 44"/>
                <a:gd name="T6" fmla="*/ 164 w 164"/>
                <a:gd name="T7" fmla="*/ 30 h 44"/>
                <a:gd name="T8" fmla="*/ 151 w 164"/>
                <a:gd name="T9" fmla="*/ 44 h 44"/>
                <a:gd name="T10" fmla="*/ 13 w 164"/>
                <a:gd name="T11" fmla="*/ 44 h 44"/>
                <a:gd name="T12" fmla="*/ 0 w 164"/>
                <a:gd name="T13" fmla="*/ 30 h 44"/>
                <a:gd name="T14" fmla="*/ 0 w 164"/>
                <a:gd name="T15" fmla="*/ 14 h 44"/>
                <a:gd name="T16" fmla="*/ 13 w 164"/>
                <a:gd name="T17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4" h="44">
                  <a:moveTo>
                    <a:pt x="13" y="0"/>
                  </a:moveTo>
                  <a:cubicBezTo>
                    <a:pt x="151" y="0"/>
                    <a:pt x="151" y="0"/>
                    <a:pt x="151" y="0"/>
                  </a:cubicBezTo>
                  <a:cubicBezTo>
                    <a:pt x="158" y="0"/>
                    <a:pt x="164" y="6"/>
                    <a:pt x="164" y="14"/>
                  </a:cubicBezTo>
                  <a:cubicBezTo>
                    <a:pt x="164" y="30"/>
                    <a:pt x="164" y="30"/>
                    <a:pt x="164" y="30"/>
                  </a:cubicBezTo>
                  <a:cubicBezTo>
                    <a:pt x="164" y="37"/>
                    <a:pt x="158" y="44"/>
                    <a:pt x="151" y="44"/>
                  </a:cubicBezTo>
                  <a:cubicBezTo>
                    <a:pt x="13" y="44"/>
                    <a:pt x="13" y="44"/>
                    <a:pt x="13" y="44"/>
                  </a:cubicBezTo>
                  <a:cubicBezTo>
                    <a:pt x="6" y="44"/>
                    <a:pt x="0" y="37"/>
                    <a:pt x="0" y="30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6"/>
                    <a:pt x="6" y="0"/>
                    <a:pt x="13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TextBox 46"/>
            <p:cNvSpPr txBox="1"/>
            <p:nvPr/>
          </p:nvSpPr>
          <p:spPr>
            <a:xfrm>
              <a:off x="2232693" y="1759618"/>
              <a:ext cx="992579" cy="2539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050" dirty="0" smtClean="0">
                  <a:solidFill>
                    <a:schemeClr val="bg1"/>
                  </a:solidFill>
                </a:rPr>
                <a:t>双击添加文字</a:t>
              </a:r>
              <a:endParaRPr lang="zh-CN" altLang="en-US" sz="105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3420369" y="1501886"/>
            <a:ext cx="1070814" cy="296059"/>
            <a:chOff x="3420369" y="1501886"/>
            <a:chExt cx="1070814" cy="296059"/>
          </a:xfrm>
        </p:grpSpPr>
        <p:sp>
          <p:nvSpPr>
            <p:cNvPr id="31" name="Freeform 30"/>
            <p:cNvSpPr>
              <a:spLocks/>
            </p:cNvSpPr>
            <p:nvPr/>
          </p:nvSpPr>
          <p:spPr bwMode="auto">
            <a:xfrm>
              <a:off x="3420369" y="1501886"/>
              <a:ext cx="1070814" cy="296059"/>
            </a:xfrm>
            <a:custGeom>
              <a:avLst/>
              <a:gdLst>
                <a:gd name="T0" fmla="*/ 21 w 179"/>
                <a:gd name="T1" fmla="*/ 0 h 58"/>
                <a:gd name="T2" fmla="*/ 158 w 179"/>
                <a:gd name="T3" fmla="*/ 0 h 58"/>
                <a:gd name="T4" fmla="*/ 179 w 179"/>
                <a:gd name="T5" fmla="*/ 21 h 58"/>
                <a:gd name="T6" fmla="*/ 179 w 179"/>
                <a:gd name="T7" fmla="*/ 37 h 58"/>
                <a:gd name="T8" fmla="*/ 158 w 179"/>
                <a:gd name="T9" fmla="*/ 58 h 58"/>
                <a:gd name="T10" fmla="*/ 21 w 179"/>
                <a:gd name="T11" fmla="*/ 58 h 58"/>
                <a:gd name="T12" fmla="*/ 0 w 179"/>
                <a:gd name="T13" fmla="*/ 37 h 58"/>
                <a:gd name="T14" fmla="*/ 0 w 179"/>
                <a:gd name="T15" fmla="*/ 21 h 58"/>
                <a:gd name="T16" fmla="*/ 21 w 179"/>
                <a:gd name="T17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9" h="58">
                  <a:moveTo>
                    <a:pt x="21" y="0"/>
                  </a:moveTo>
                  <a:cubicBezTo>
                    <a:pt x="158" y="0"/>
                    <a:pt x="158" y="0"/>
                    <a:pt x="158" y="0"/>
                  </a:cubicBezTo>
                  <a:cubicBezTo>
                    <a:pt x="170" y="0"/>
                    <a:pt x="179" y="9"/>
                    <a:pt x="179" y="21"/>
                  </a:cubicBezTo>
                  <a:cubicBezTo>
                    <a:pt x="179" y="37"/>
                    <a:pt x="179" y="37"/>
                    <a:pt x="179" y="37"/>
                  </a:cubicBezTo>
                  <a:cubicBezTo>
                    <a:pt x="179" y="49"/>
                    <a:pt x="170" y="58"/>
                    <a:pt x="158" y="58"/>
                  </a:cubicBezTo>
                  <a:cubicBezTo>
                    <a:pt x="21" y="58"/>
                    <a:pt x="21" y="58"/>
                    <a:pt x="21" y="58"/>
                  </a:cubicBezTo>
                  <a:cubicBezTo>
                    <a:pt x="9" y="58"/>
                    <a:pt x="0" y="49"/>
                    <a:pt x="0" y="3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9"/>
                    <a:pt x="9" y="0"/>
                    <a:pt x="21" y="0"/>
                  </a:cubicBezTo>
                  <a:close/>
                </a:path>
              </a:pathLst>
            </a:custGeom>
            <a:solidFill>
              <a:srgbClr val="FF818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48" name="Freeform 31"/>
            <p:cNvSpPr>
              <a:spLocks/>
            </p:cNvSpPr>
            <p:nvPr/>
          </p:nvSpPr>
          <p:spPr bwMode="auto">
            <a:xfrm>
              <a:off x="3463404" y="1538623"/>
              <a:ext cx="984744" cy="224746"/>
            </a:xfrm>
            <a:custGeom>
              <a:avLst/>
              <a:gdLst>
                <a:gd name="T0" fmla="*/ 14 w 165"/>
                <a:gd name="T1" fmla="*/ 0 h 44"/>
                <a:gd name="T2" fmla="*/ 151 w 165"/>
                <a:gd name="T3" fmla="*/ 0 h 44"/>
                <a:gd name="T4" fmla="*/ 165 w 165"/>
                <a:gd name="T5" fmla="*/ 14 h 44"/>
                <a:gd name="T6" fmla="*/ 165 w 165"/>
                <a:gd name="T7" fmla="*/ 30 h 44"/>
                <a:gd name="T8" fmla="*/ 151 w 165"/>
                <a:gd name="T9" fmla="*/ 44 h 44"/>
                <a:gd name="T10" fmla="*/ 14 w 165"/>
                <a:gd name="T11" fmla="*/ 44 h 44"/>
                <a:gd name="T12" fmla="*/ 0 w 165"/>
                <a:gd name="T13" fmla="*/ 30 h 44"/>
                <a:gd name="T14" fmla="*/ 0 w 165"/>
                <a:gd name="T15" fmla="*/ 14 h 44"/>
                <a:gd name="T16" fmla="*/ 14 w 165"/>
                <a:gd name="T17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5" h="44">
                  <a:moveTo>
                    <a:pt x="14" y="0"/>
                  </a:moveTo>
                  <a:cubicBezTo>
                    <a:pt x="151" y="0"/>
                    <a:pt x="151" y="0"/>
                    <a:pt x="151" y="0"/>
                  </a:cubicBezTo>
                  <a:cubicBezTo>
                    <a:pt x="159" y="0"/>
                    <a:pt x="165" y="6"/>
                    <a:pt x="165" y="14"/>
                  </a:cubicBezTo>
                  <a:cubicBezTo>
                    <a:pt x="165" y="30"/>
                    <a:pt x="165" y="30"/>
                    <a:pt x="165" y="30"/>
                  </a:cubicBezTo>
                  <a:cubicBezTo>
                    <a:pt x="165" y="38"/>
                    <a:pt x="159" y="44"/>
                    <a:pt x="151" y="44"/>
                  </a:cubicBezTo>
                  <a:cubicBezTo>
                    <a:pt x="14" y="44"/>
                    <a:pt x="14" y="44"/>
                    <a:pt x="14" y="44"/>
                  </a:cubicBezTo>
                  <a:cubicBezTo>
                    <a:pt x="6" y="44"/>
                    <a:pt x="0" y="38"/>
                    <a:pt x="0" y="30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6"/>
                    <a:pt x="6" y="0"/>
                    <a:pt x="14" y="0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TextBox 48"/>
            <p:cNvSpPr txBox="1"/>
            <p:nvPr/>
          </p:nvSpPr>
          <p:spPr>
            <a:xfrm>
              <a:off x="3459487" y="1522948"/>
              <a:ext cx="992579" cy="2539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050" dirty="0" smtClean="0">
                  <a:solidFill>
                    <a:schemeClr val="bg1"/>
                  </a:solidFill>
                </a:rPr>
                <a:t>双击添加文字</a:t>
              </a:r>
              <a:endParaRPr lang="zh-CN" altLang="en-US" sz="105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4650967" y="2070233"/>
            <a:ext cx="1070814" cy="300381"/>
            <a:chOff x="4650967" y="2070233"/>
            <a:chExt cx="1070814" cy="300381"/>
          </a:xfrm>
        </p:grpSpPr>
        <p:sp>
          <p:nvSpPr>
            <p:cNvPr id="2052" name="Freeform 33"/>
            <p:cNvSpPr>
              <a:spLocks/>
            </p:cNvSpPr>
            <p:nvPr/>
          </p:nvSpPr>
          <p:spPr bwMode="auto">
            <a:xfrm>
              <a:off x="4650967" y="2070233"/>
              <a:ext cx="1070814" cy="300381"/>
            </a:xfrm>
            <a:custGeom>
              <a:avLst/>
              <a:gdLst>
                <a:gd name="T0" fmla="*/ 21 w 179"/>
                <a:gd name="T1" fmla="*/ 0 h 59"/>
                <a:gd name="T2" fmla="*/ 158 w 179"/>
                <a:gd name="T3" fmla="*/ 0 h 59"/>
                <a:gd name="T4" fmla="*/ 179 w 179"/>
                <a:gd name="T5" fmla="*/ 21 h 59"/>
                <a:gd name="T6" fmla="*/ 179 w 179"/>
                <a:gd name="T7" fmla="*/ 38 h 59"/>
                <a:gd name="T8" fmla="*/ 158 w 179"/>
                <a:gd name="T9" fmla="*/ 59 h 59"/>
                <a:gd name="T10" fmla="*/ 21 w 179"/>
                <a:gd name="T11" fmla="*/ 59 h 59"/>
                <a:gd name="T12" fmla="*/ 0 w 179"/>
                <a:gd name="T13" fmla="*/ 38 h 59"/>
                <a:gd name="T14" fmla="*/ 0 w 179"/>
                <a:gd name="T15" fmla="*/ 21 h 59"/>
                <a:gd name="T16" fmla="*/ 21 w 179"/>
                <a:gd name="T17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9" h="59">
                  <a:moveTo>
                    <a:pt x="21" y="0"/>
                  </a:moveTo>
                  <a:cubicBezTo>
                    <a:pt x="158" y="0"/>
                    <a:pt x="158" y="0"/>
                    <a:pt x="158" y="0"/>
                  </a:cubicBezTo>
                  <a:cubicBezTo>
                    <a:pt x="170" y="0"/>
                    <a:pt x="179" y="10"/>
                    <a:pt x="179" y="21"/>
                  </a:cubicBezTo>
                  <a:cubicBezTo>
                    <a:pt x="179" y="38"/>
                    <a:pt x="179" y="38"/>
                    <a:pt x="179" y="38"/>
                  </a:cubicBezTo>
                  <a:cubicBezTo>
                    <a:pt x="179" y="49"/>
                    <a:pt x="170" y="59"/>
                    <a:pt x="158" y="59"/>
                  </a:cubicBezTo>
                  <a:cubicBezTo>
                    <a:pt x="21" y="59"/>
                    <a:pt x="21" y="59"/>
                    <a:pt x="21" y="59"/>
                  </a:cubicBezTo>
                  <a:cubicBezTo>
                    <a:pt x="9" y="59"/>
                    <a:pt x="0" y="49"/>
                    <a:pt x="0" y="38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0"/>
                    <a:pt x="9" y="0"/>
                    <a:pt x="21" y="0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53" name="Freeform 34"/>
            <p:cNvSpPr>
              <a:spLocks/>
            </p:cNvSpPr>
            <p:nvPr/>
          </p:nvSpPr>
          <p:spPr bwMode="auto">
            <a:xfrm>
              <a:off x="4692737" y="2109132"/>
              <a:ext cx="987275" cy="220423"/>
            </a:xfrm>
            <a:custGeom>
              <a:avLst/>
              <a:gdLst>
                <a:gd name="T0" fmla="*/ 14 w 165"/>
                <a:gd name="T1" fmla="*/ 0 h 43"/>
                <a:gd name="T2" fmla="*/ 151 w 165"/>
                <a:gd name="T3" fmla="*/ 0 h 43"/>
                <a:gd name="T4" fmla="*/ 165 w 165"/>
                <a:gd name="T5" fmla="*/ 13 h 43"/>
                <a:gd name="T6" fmla="*/ 165 w 165"/>
                <a:gd name="T7" fmla="*/ 30 h 43"/>
                <a:gd name="T8" fmla="*/ 151 w 165"/>
                <a:gd name="T9" fmla="*/ 43 h 43"/>
                <a:gd name="T10" fmla="*/ 14 w 165"/>
                <a:gd name="T11" fmla="*/ 43 h 43"/>
                <a:gd name="T12" fmla="*/ 0 w 165"/>
                <a:gd name="T13" fmla="*/ 30 h 43"/>
                <a:gd name="T14" fmla="*/ 0 w 165"/>
                <a:gd name="T15" fmla="*/ 13 h 43"/>
                <a:gd name="T16" fmla="*/ 14 w 165"/>
                <a:gd name="T17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5" h="43">
                  <a:moveTo>
                    <a:pt x="14" y="0"/>
                  </a:moveTo>
                  <a:cubicBezTo>
                    <a:pt x="151" y="0"/>
                    <a:pt x="151" y="0"/>
                    <a:pt x="151" y="0"/>
                  </a:cubicBezTo>
                  <a:cubicBezTo>
                    <a:pt x="159" y="0"/>
                    <a:pt x="165" y="6"/>
                    <a:pt x="165" y="13"/>
                  </a:cubicBezTo>
                  <a:cubicBezTo>
                    <a:pt x="165" y="30"/>
                    <a:pt x="165" y="30"/>
                    <a:pt x="165" y="30"/>
                  </a:cubicBezTo>
                  <a:cubicBezTo>
                    <a:pt x="165" y="37"/>
                    <a:pt x="159" y="43"/>
                    <a:pt x="151" y="43"/>
                  </a:cubicBezTo>
                  <a:cubicBezTo>
                    <a:pt x="14" y="43"/>
                    <a:pt x="14" y="43"/>
                    <a:pt x="14" y="43"/>
                  </a:cubicBezTo>
                  <a:cubicBezTo>
                    <a:pt x="6" y="43"/>
                    <a:pt x="0" y="37"/>
                    <a:pt x="0" y="3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6"/>
                    <a:pt x="6" y="0"/>
                    <a:pt x="14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TextBox 49"/>
            <p:cNvSpPr txBox="1"/>
            <p:nvPr/>
          </p:nvSpPr>
          <p:spPr>
            <a:xfrm>
              <a:off x="4690085" y="2101575"/>
              <a:ext cx="992579" cy="2539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050" dirty="0" smtClean="0">
                  <a:solidFill>
                    <a:schemeClr val="bg1"/>
                  </a:solidFill>
                </a:rPr>
                <a:t>双击添加文字</a:t>
              </a:r>
              <a:endParaRPr lang="zh-CN" altLang="en-US" sz="1050" dirty="0">
                <a:solidFill>
                  <a:schemeClr val="bg1"/>
                </a:solidFill>
              </a:endParaRPr>
            </a:p>
          </p:txBody>
        </p:sp>
      </p:grpSp>
      <p:sp>
        <p:nvSpPr>
          <p:cNvPr id="2067" name="TextBox 2066"/>
          <p:cNvSpPr txBox="1"/>
          <p:nvPr/>
        </p:nvSpPr>
        <p:spPr>
          <a:xfrm>
            <a:off x="1260651" y="3967979"/>
            <a:ext cx="532280" cy="3012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b="1" dirty="0" smtClean="0">
                <a:solidFill>
                  <a:schemeClr val="bg1"/>
                </a:solidFill>
              </a:rPr>
              <a:t>54%</a:t>
            </a:r>
            <a:endParaRPr lang="zh-CN" altLang="en-US" sz="1400" b="1" dirty="0">
              <a:solidFill>
                <a:schemeClr val="bg1"/>
              </a:solidFill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2519922" y="3967979"/>
            <a:ext cx="532280" cy="3012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b="1" dirty="0" smtClean="0">
                <a:solidFill>
                  <a:schemeClr val="bg1"/>
                </a:solidFill>
              </a:rPr>
              <a:t>78%</a:t>
            </a:r>
            <a:endParaRPr lang="zh-CN" altLang="en-US" sz="1400" b="1" dirty="0">
              <a:solidFill>
                <a:schemeClr val="bg1"/>
              </a:solidFill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3736605" y="3967979"/>
            <a:ext cx="532280" cy="3012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b="1" dirty="0" smtClean="0">
                <a:solidFill>
                  <a:schemeClr val="bg1"/>
                </a:solidFill>
              </a:rPr>
              <a:t>85%</a:t>
            </a:r>
            <a:endParaRPr lang="zh-CN" altLang="en-US" sz="1400" b="1" dirty="0">
              <a:solidFill>
                <a:schemeClr val="bg1"/>
              </a:solidFill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4934944" y="3967979"/>
            <a:ext cx="532280" cy="3012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b="1" dirty="0" smtClean="0">
                <a:solidFill>
                  <a:schemeClr val="bg1"/>
                </a:solidFill>
              </a:rPr>
              <a:t>67%</a:t>
            </a:r>
            <a:endParaRPr lang="zh-CN" altLang="en-US" sz="1400" b="1" dirty="0">
              <a:solidFill>
                <a:schemeClr val="bg1"/>
              </a:solidFill>
            </a:endParaRPr>
          </a:p>
        </p:txBody>
      </p:sp>
      <p:sp>
        <p:nvSpPr>
          <p:cNvPr id="2069" name="TextBox 2068"/>
          <p:cNvSpPr txBox="1"/>
          <p:nvPr/>
        </p:nvSpPr>
        <p:spPr>
          <a:xfrm>
            <a:off x="389736" y="4186730"/>
            <a:ext cx="249820" cy="2410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000" b="1" dirty="0" smtClean="0">
                <a:solidFill>
                  <a:schemeClr val="bg1">
                    <a:lumMod val="75000"/>
                  </a:schemeClr>
                </a:solidFill>
              </a:rPr>
              <a:t>0</a:t>
            </a:r>
            <a:endParaRPr lang="zh-CN" altLang="en-US" sz="1000" b="1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306569" y="3602616"/>
            <a:ext cx="318866" cy="2410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000" b="1" dirty="0" smtClean="0">
                <a:solidFill>
                  <a:schemeClr val="bg1">
                    <a:lumMod val="75000"/>
                  </a:schemeClr>
                </a:solidFill>
              </a:rPr>
              <a:t>20</a:t>
            </a:r>
            <a:endParaRPr lang="zh-CN" altLang="en-US" sz="1000" b="1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306569" y="3024408"/>
            <a:ext cx="318866" cy="2410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000" b="1" dirty="0" smtClean="0">
                <a:solidFill>
                  <a:schemeClr val="bg1">
                    <a:lumMod val="75000"/>
                  </a:schemeClr>
                </a:solidFill>
              </a:rPr>
              <a:t>40</a:t>
            </a:r>
            <a:endParaRPr lang="zh-CN" altLang="en-US" sz="1000" b="1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66" name="TextBox 65"/>
          <p:cNvSpPr txBox="1"/>
          <p:nvPr/>
        </p:nvSpPr>
        <p:spPr>
          <a:xfrm>
            <a:off x="306569" y="2450565"/>
            <a:ext cx="318866" cy="2410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000" b="1" dirty="0" smtClean="0">
                <a:solidFill>
                  <a:schemeClr val="bg1">
                    <a:lumMod val="75000"/>
                  </a:schemeClr>
                </a:solidFill>
              </a:rPr>
              <a:t>60</a:t>
            </a:r>
            <a:endParaRPr lang="zh-CN" altLang="en-US" sz="1000" b="1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306569" y="1866450"/>
            <a:ext cx="318866" cy="2410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000" b="1" dirty="0" smtClean="0">
                <a:solidFill>
                  <a:schemeClr val="bg1">
                    <a:lumMod val="75000"/>
                  </a:schemeClr>
                </a:solidFill>
              </a:rPr>
              <a:t>80</a:t>
            </a:r>
            <a:endParaRPr lang="zh-CN" altLang="en-US" sz="1000" b="1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223399" y="1275606"/>
            <a:ext cx="387911" cy="2410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000" b="1" dirty="0" smtClean="0">
                <a:solidFill>
                  <a:schemeClr val="bg1">
                    <a:lumMod val="75000"/>
                  </a:schemeClr>
                </a:solidFill>
              </a:rPr>
              <a:t>100</a:t>
            </a:r>
            <a:endParaRPr lang="zh-CN" altLang="en-US" sz="1000" b="1" dirty="0">
              <a:solidFill>
                <a:schemeClr val="bg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66886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Box 18"/>
          <p:cNvSpPr txBox="1"/>
          <p:nvPr/>
        </p:nvSpPr>
        <p:spPr>
          <a:xfrm>
            <a:off x="3244" y="5952"/>
            <a:ext cx="20313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</a:rPr>
              <a:t>双击此处添加标题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4" name="Freeform 6"/>
          <p:cNvSpPr>
            <a:spLocks noEditPoints="1"/>
          </p:cNvSpPr>
          <p:nvPr/>
        </p:nvSpPr>
        <p:spPr bwMode="auto">
          <a:xfrm>
            <a:off x="3926809" y="765900"/>
            <a:ext cx="4281595" cy="4051070"/>
          </a:xfrm>
          <a:custGeom>
            <a:avLst/>
            <a:gdLst>
              <a:gd name="T0" fmla="*/ 371 w 645"/>
              <a:gd name="T1" fmla="*/ 24 h 610"/>
              <a:gd name="T2" fmla="*/ 166 w 645"/>
              <a:gd name="T3" fmla="*/ 21 h 610"/>
              <a:gd name="T4" fmla="*/ 154 w 645"/>
              <a:gd name="T5" fmla="*/ 27 h 610"/>
              <a:gd name="T6" fmla="*/ 101 w 645"/>
              <a:gd name="T7" fmla="*/ 38 h 610"/>
              <a:gd name="T8" fmla="*/ 92 w 645"/>
              <a:gd name="T9" fmla="*/ 63 h 610"/>
              <a:gd name="T10" fmla="*/ 105 w 645"/>
              <a:gd name="T11" fmla="*/ 60 h 610"/>
              <a:gd name="T12" fmla="*/ 298 w 645"/>
              <a:gd name="T13" fmla="*/ 39 h 610"/>
              <a:gd name="T14" fmla="*/ 365 w 645"/>
              <a:gd name="T15" fmla="*/ 51 h 610"/>
              <a:gd name="T16" fmla="*/ 447 w 645"/>
              <a:gd name="T17" fmla="*/ 44 h 610"/>
              <a:gd name="T18" fmla="*/ 552 w 645"/>
              <a:gd name="T19" fmla="*/ 60 h 610"/>
              <a:gd name="T20" fmla="*/ 525 w 645"/>
              <a:gd name="T21" fmla="*/ 121 h 610"/>
              <a:gd name="T22" fmla="*/ 505 w 645"/>
              <a:gd name="T23" fmla="*/ 111 h 610"/>
              <a:gd name="T24" fmla="*/ 456 w 645"/>
              <a:gd name="T25" fmla="*/ 254 h 610"/>
              <a:gd name="T26" fmla="*/ 443 w 645"/>
              <a:gd name="T27" fmla="*/ 289 h 610"/>
              <a:gd name="T28" fmla="*/ 387 w 645"/>
              <a:gd name="T29" fmla="*/ 362 h 610"/>
              <a:gd name="T30" fmla="*/ 326 w 645"/>
              <a:gd name="T31" fmla="*/ 346 h 610"/>
              <a:gd name="T32" fmla="*/ 246 w 645"/>
              <a:gd name="T33" fmla="*/ 326 h 610"/>
              <a:gd name="T34" fmla="*/ 223 w 645"/>
              <a:gd name="T35" fmla="*/ 366 h 610"/>
              <a:gd name="T36" fmla="*/ 47 w 645"/>
              <a:gd name="T37" fmla="*/ 387 h 610"/>
              <a:gd name="T38" fmla="*/ 106 w 645"/>
              <a:gd name="T39" fmla="*/ 299 h 610"/>
              <a:gd name="T40" fmla="*/ 128 w 645"/>
              <a:gd name="T41" fmla="*/ 274 h 610"/>
              <a:gd name="T42" fmla="*/ 82 w 645"/>
              <a:gd name="T43" fmla="*/ 248 h 610"/>
              <a:gd name="T44" fmla="*/ 85 w 645"/>
              <a:gd name="T45" fmla="*/ 202 h 610"/>
              <a:gd name="T46" fmla="*/ 111 w 645"/>
              <a:gd name="T47" fmla="*/ 157 h 610"/>
              <a:gd name="T48" fmla="*/ 74 w 645"/>
              <a:gd name="T49" fmla="*/ 167 h 610"/>
              <a:gd name="T50" fmla="*/ 118 w 645"/>
              <a:gd name="T51" fmla="*/ 120 h 610"/>
              <a:gd name="T52" fmla="*/ 179 w 645"/>
              <a:gd name="T53" fmla="*/ 136 h 610"/>
              <a:gd name="T54" fmla="*/ 238 w 645"/>
              <a:gd name="T55" fmla="*/ 103 h 610"/>
              <a:gd name="T56" fmla="*/ 265 w 645"/>
              <a:gd name="T57" fmla="*/ 98 h 610"/>
              <a:gd name="T58" fmla="*/ 288 w 645"/>
              <a:gd name="T59" fmla="*/ 43 h 610"/>
              <a:gd name="T60" fmla="*/ 302 w 645"/>
              <a:gd name="T61" fmla="*/ 54 h 610"/>
              <a:gd name="T62" fmla="*/ 183 w 645"/>
              <a:gd name="T63" fmla="*/ 96 h 610"/>
              <a:gd name="T64" fmla="*/ 266 w 645"/>
              <a:gd name="T65" fmla="*/ 99 h 610"/>
              <a:gd name="T66" fmla="*/ 363 w 645"/>
              <a:gd name="T67" fmla="*/ 137 h 610"/>
              <a:gd name="T68" fmla="*/ 137 w 645"/>
              <a:gd name="T69" fmla="*/ 160 h 610"/>
              <a:gd name="T70" fmla="*/ 135 w 645"/>
              <a:gd name="T71" fmla="*/ 165 h 610"/>
              <a:gd name="T72" fmla="*/ 493 w 645"/>
              <a:gd name="T73" fmla="*/ 217 h 610"/>
              <a:gd name="T74" fmla="*/ 368 w 645"/>
              <a:gd name="T75" fmla="*/ 200 h 610"/>
              <a:gd name="T76" fmla="*/ 45 w 645"/>
              <a:gd name="T77" fmla="*/ 198 h 610"/>
              <a:gd name="T78" fmla="*/ 108 w 645"/>
              <a:gd name="T79" fmla="*/ 190 h 610"/>
              <a:gd name="T80" fmla="*/ 358 w 645"/>
              <a:gd name="T81" fmla="*/ 209 h 610"/>
              <a:gd name="T82" fmla="*/ 508 w 645"/>
              <a:gd name="T83" fmla="*/ 230 h 610"/>
              <a:gd name="T84" fmla="*/ 283 w 645"/>
              <a:gd name="T85" fmla="*/ 238 h 610"/>
              <a:gd name="T86" fmla="*/ 163 w 645"/>
              <a:gd name="T87" fmla="*/ 257 h 610"/>
              <a:gd name="T88" fmla="*/ 240 w 645"/>
              <a:gd name="T89" fmla="*/ 236 h 610"/>
              <a:gd name="T90" fmla="*/ 474 w 645"/>
              <a:gd name="T91" fmla="*/ 276 h 610"/>
              <a:gd name="T92" fmla="*/ 138 w 645"/>
              <a:gd name="T93" fmla="*/ 284 h 610"/>
              <a:gd name="T94" fmla="*/ 72 w 645"/>
              <a:gd name="T95" fmla="*/ 372 h 610"/>
              <a:gd name="T96" fmla="*/ 419 w 645"/>
              <a:gd name="T97" fmla="*/ 411 h 610"/>
              <a:gd name="T98" fmla="*/ 477 w 645"/>
              <a:gd name="T99" fmla="*/ 405 h 610"/>
              <a:gd name="T100" fmla="*/ 488 w 645"/>
              <a:gd name="T101" fmla="*/ 406 h 610"/>
              <a:gd name="T102" fmla="*/ 383 w 645"/>
              <a:gd name="T103" fmla="*/ 411 h 610"/>
              <a:gd name="T104" fmla="*/ 557 w 645"/>
              <a:gd name="T105" fmla="*/ 420 h 610"/>
              <a:gd name="T106" fmla="*/ 472 w 645"/>
              <a:gd name="T107" fmla="*/ 432 h 610"/>
              <a:gd name="T108" fmla="*/ 589 w 645"/>
              <a:gd name="T109" fmla="*/ 443 h 610"/>
              <a:gd name="T110" fmla="*/ 497 w 645"/>
              <a:gd name="T111" fmla="*/ 534 h 610"/>
              <a:gd name="T112" fmla="*/ 466 w 645"/>
              <a:gd name="T113" fmla="*/ 459 h 610"/>
              <a:gd name="T114" fmla="*/ 603 w 645"/>
              <a:gd name="T115" fmla="*/ 460 h 610"/>
              <a:gd name="T116" fmla="*/ 608 w 645"/>
              <a:gd name="T117" fmla="*/ 574 h 610"/>
              <a:gd name="T118" fmla="*/ 573 w 645"/>
              <a:gd name="T119" fmla="*/ 608 h 610"/>
              <a:gd name="T120" fmla="*/ 467 w 645"/>
              <a:gd name="T121" fmla="*/ 366 h 610"/>
              <a:gd name="T122" fmla="*/ 53 w 645"/>
              <a:gd name="T123" fmla="*/ 375 h 610"/>
              <a:gd name="T124" fmla="*/ 218 w 645"/>
              <a:gd name="T125" fmla="*/ 456 h 6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645" h="610">
                <a:moveTo>
                  <a:pt x="249" y="4"/>
                </a:moveTo>
                <a:cubicBezTo>
                  <a:pt x="250" y="4"/>
                  <a:pt x="250" y="4"/>
                  <a:pt x="250" y="4"/>
                </a:cubicBezTo>
                <a:cubicBezTo>
                  <a:pt x="249" y="5"/>
                  <a:pt x="249" y="5"/>
                  <a:pt x="249" y="6"/>
                </a:cubicBezTo>
                <a:cubicBezTo>
                  <a:pt x="252" y="9"/>
                  <a:pt x="252" y="9"/>
                  <a:pt x="252" y="9"/>
                </a:cubicBezTo>
                <a:cubicBezTo>
                  <a:pt x="249" y="10"/>
                  <a:pt x="248" y="16"/>
                  <a:pt x="244" y="13"/>
                </a:cubicBezTo>
                <a:cubicBezTo>
                  <a:pt x="243" y="13"/>
                  <a:pt x="242" y="11"/>
                  <a:pt x="241" y="12"/>
                </a:cubicBezTo>
                <a:cubicBezTo>
                  <a:pt x="241" y="8"/>
                  <a:pt x="240" y="4"/>
                  <a:pt x="242" y="0"/>
                </a:cubicBezTo>
                <a:cubicBezTo>
                  <a:pt x="245" y="0"/>
                  <a:pt x="246" y="5"/>
                  <a:pt x="249" y="4"/>
                </a:cubicBezTo>
                <a:close/>
                <a:moveTo>
                  <a:pt x="257" y="12"/>
                </a:moveTo>
                <a:cubicBezTo>
                  <a:pt x="257" y="11"/>
                  <a:pt x="257" y="11"/>
                  <a:pt x="257" y="10"/>
                </a:cubicBezTo>
                <a:cubicBezTo>
                  <a:pt x="259" y="10"/>
                  <a:pt x="262" y="12"/>
                  <a:pt x="262" y="14"/>
                </a:cubicBezTo>
                <a:cubicBezTo>
                  <a:pt x="266" y="15"/>
                  <a:pt x="260" y="19"/>
                  <a:pt x="265" y="19"/>
                </a:cubicBezTo>
                <a:cubicBezTo>
                  <a:pt x="266" y="20"/>
                  <a:pt x="266" y="20"/>
                  <a:pt x="266" y="20"/>
                </a:cubicBezTo>
                <a:cubicBezTo>
                  <a:pt x="264" y="27"/>
                  <a:pt x="260" y="20"/>
                  <a:pt x="256" y="22"/>
                </a:cubicBezTo>
                <a:cubicBezTo>
                  <a:pt x="253" y="23"/>
                  <a:pt x="253" y="17"/>
                  <a:pt x="249" y="19"/>
                </a:cubicBezTo>
                <a:cubicBezTo>
                  <a:pt x="250" y="18"/>
                  <a:pt x="251" y="16"/>
                  <a:pt x="250" y="15"/>
                </a:cubicBezTo>
                <a:cubicBezTo>
                  <a:pt x="249" y="15"/>
                  <a:pt x="249" y="15"/>
                  <a:pt x="249" y="15"/>
                </a:cubicBezTo>
                <a:cubicBezTo>
                  <a:pt x="249" y="13"/>
                  <a:pt x="252" y="12"/>
                  <a:pt x="253" y="10"/>
                </a:cubicBezTo>
                <a:cubicBezTo>
                  <a:pt x="255" y="10"/>
                  <a:pt x="256" y="11"/>
                  <a:pt x="257" y="12"/>
                </a:cubicBezTo>
                <a:close/>
                <a:moveTo>
                  <a:pt x="380" y="14"/>
                </a:moveTo>
                <a:cubicBezTo>
                  <a:pt x="381" y="17"/>
                  <a:pt x="382" y="21"/>
                  <a:pt x="386" y="22"/>
                </a:cubicBezTo>
                <a:cubicBezTo>
                  <a:pt x="387" y="21"/>
                  <a:pt x="387" y="21"/>
                  <a:pt x="387" y="21"/>
                </a:cubicBezTo>
                <a:cubicBezTo>
                  <a:pt x="385" y="21"/>
                  <a:pt x="385" y="19"/>
                  <a:pt x="383" y="18"/>
                </a:cubicBezTo>
                <a:cubicBezTo>
                  <a:pt x="384" y="16"/>
                  <a:pt x="383" y="15"/>
                  <a:pt x="382" y="14"/>
                </a:cubicBezTo>
                <a:cubicBezTo>
                  <a:pt x="390" y="15"/>
                  <a:pt x="390" y="15"/>
                  <a:pt x="390" y="15"/>
                </a:cubicBezTo>
                <a:cubicBezTo>
                  <a:pt x="389" y="16"/>
                  <a:pt x="389" y="16"/>
                  <a:pt x="389" y="16"/>
                </a:cubicBezTo>
                <a:cubicBezTo>
                  <a:pt x="390" y="17"/>
                  <a:pt x="391" y="19"/>
                  <a:pt x="390" y="20"/>
                </a:cubicBezTo>
                <a:cubicBezTo>
                  <a:pt x="388" y="20"/>
                  <a:pt x="387" y="21"/>
                  <a:pt x="386" y="22"/>
                </a:cubicBezTo>
                <a:cubicBezTo>
                  <a:pt x="387" y="23"/>
                  <a:pt x="388" y="22"/>
                  <a:pt x="389" y="22"/>
                </a:cubicBezTo>
                <a:cubicBezTo>
                  <a:pt x="388" y="23"/>
                  <a:pt x="387" y="23"/>
                  <a:pt x="386" y="23"/>
                </a:cubicBezTo>
                <a:cubicBezTo>
                  <a:pt x="382" y="26"/>
                  <a:pt x="382" y="26"/>
                  <a:pt x="382" y="26"/>
                </a:cubicBezTo>
                <a:cubicBezTo>
                  <a:pt x="382" y="26"/>
                  <a:pt x="382" y="25"/>
                  <a:pt x="381" y="26"/>
                </a:cubicBezTo>
                <a:cubicBezTo>
                  <a:pt x="379" y="26"/>
                  <a:pt x="382" y="27"/>
                  <a:pt x="381" y="28"/>
                </a:cubicBezTo>
                <a:cubicBezTo>
                  <a:pt x="380" y="27"/>
                  <a:pt x="379" y="28"/>
                  <a:pt x="378" y="28"/>
                </a:cubicBezTo>
                <a:cubicBezTo>
                  <a:pt x="378" y="28"/>
                  <a:pt x="378" y="28"/>
                  <a:pt x="378" y="28"/>
                </a:cubicBezTo>
                <a:cubicBezTo>
                  <a:pt x="376" y="25"/>
                  <a:pt x="373" y="27"/>
                  <a:pt x="371" y="24"/>
                </a:cubicBezTo>
                <a:cubicBezTo>
                  <a:pt x="372" y="24"/>
                  <a:pt x="372" y="24"/>
                  <a:pt x="372" y="24"/>
                </a:cubicBezTo>
                <a:cubicBezTo>
                  <a:pt x="370" y="22"/>
                  <a:pt x="369" y="20"/>
                  <a:pt x="368" y="18"/>
                </a:cubicBezTo>
                <a:cubicBezTo>
                  <a:pt x="370" y="17"/>
                  <a:pt x="368" y="15"/>
                  <a:pt x="370" y="14"/>
                </a:cubicBezTo>
                <a:cubicBezTo>
                  <a:pt x="373" y="15"/>
                  <a:pt x="374" y="17"/>
                  <a:pt x="377" y="19"/>
                </a:cubicBezTo>
                <a:cubicBezTo>
                  <a:pt x="378" y="17"/>
                  <a:pt x="375" y="15"/>
                  <a:pt x="377" y="13"/>
                </a:cubicBezTo>
                <a:cubicBezTo>
                  <a:pt x="378" y="13"/>
                  <a:pt x="379" y="14"/>
                  <a:pt x="380" y="14"/>
                </a:cubicBezTo>
                <a:close/>
                <a:moveTo>
                  <a:pt x="406" y="15"/>
                </a:moveTo>
                <a:cubicBezTo>
                  <a:pt x="405" y="17"/>
                  <a:pt x="404" y="18"/>
                  <a:pt x="402" y="18"/>
                </a:cubicBezTo>
                <a:cubicBezTo>
                  <a:pt x="399" y="16"/>
                  <a:pt x="395" y="18"/>
                  <a:pt x="394" y="14"/>
                </a:cubicBezTo>
                <a:cubicBezTo>
                  <a:pt x="396" y="16"/>
                  <a:pt x="398" y="13"/>
                  <a:pt x="400" y="15"/>
                </a:cubicBezTo>
                <a:cubicBezTo>
                  <a:pt x="401" y="13"/>
                  <a:pt x="405" y="13"/>
                  <a:pt x="406" y="15"/>
                </a:cubicBezTo>
                <a:close/>
                <a:moveTo>
                  <a:pt x="215" y="15"/>
                </a:moveTo>
                <a:cubicBezTo>
                  <a:pt x="213" y="14"/>
                  <a:pt x="213" y="14"/>
                  <a:pt x="213" y="14"/>
                </a:cubicBezTo>
                <a:cubicBezTo>
                  <a:pt x="215" y="14"/>
                  <a:pt x="215" y="14"/>
                  <a:pt x="215" y="14"/>
                </a:cubicBezTo>
                <a:cubicBezTo>
                  <a:pt x="215" y="15"/>
                  <a:pt x="215" y="15"/>
                  <a:pt x="215" y="15"/>
                </a:cubicBezTo>
                <a:close/>
                <a:moveTo>
                  <a:pt x="167" y="14"/>
                </a:moveTo>
                <a:cubicBezTo>
                  <a:pt x="167" y="13"/>
                  <a:pt x="167" y="13"/>
                  <a:pt x="167" y="13"/>
                </a:cubicBezTo>
                <a:cubicBezTo>
                  <a:pt x="168" y="12"/>
                  <a:pt x="168" y="12"/>
                  <a:pt x="168" y="12"/>
                </a:cubicBezTo>
                <a:cubicBezTo>
                  <a:pt x="168" y="12"/>
                  <a:pt x="168" y="12"/>
                  <a:pt x="168" y="12"/>
                </a:cubicBezTo>
                <a:cubicBezTo>
                  <a:pt x="167" y="14"/>
                  <a:pt x="167" y="14"/>
                  <a:pt x="167" y="14"/>
                </a:cubicBezTo>
                <a:close/>
                <a:moveTo>
                  <a:pt x="184" y="19"/>
                </a:moveTo>
                <a:cubicBezTo>
                  <a:pt x="182" y="19"/>
                  <a:pt x="182" y="21"/>
                  <a:pt x="181" y="22"/>
                </a:cubicBezTo>
                <a:cubicBezTo>
                  <a:pt x="180" y="20"/>
                  <a:pt x="180" y="20"/>
                  <a:pt x="179" y="18"/>
                </a:cubicBezTo>
                <a:cubicBezTo>
                  <a:pt x="179" y="17"/>
                  <a:pt x="181" y="16"/>
                  <a:pt x="181" y="15"/>
                </a:cubicBezTo>
                <a:cubicBezTo>
                  <a:pt x="182" y="16"/>
                  <a:pt x="182" y="18"/>
                  <a:pt x="184" y="19"/>
                </a:cubicBezTo>
                <a:close/>
                <a:moveTo>
                  <a:pt x="168" y="16"/>
                </a:moveTo>
                <a:cubicBezTo>
                  <a:pt x="168" y="17"/>
                  <a:pt x="167" y="17"/>
                  <a:pt x="166" y="17"/>
                </a:cubicBezTo>
                <a:cubicBezTo>
                  <a:pt x="167" y="16"/>
                  <a:pt x="167" y="16"/>
                  <a:pt x="167" y="16"/>
                </a:cubicBezTo>
                <a:cubicBezTo>
                  <a:pt x="168" y="16"/>
                  <a:pt x="168" y="16"/>
                  <a:pt x="168" y="16"/>
                </a:cubicBezTo>
                <a:close/>
                <a:moveTo>
                  <a:pt x="167" y="19"/>
                </a:moveTo>
                <a:cubicBezTo>
                  <a:pt x="168" y="18"/>
                  <a:pt x="168" y="18"/>
                  <a:pt x="168" y="18"/>
                </a:cubicBezTo>
                <a:cubicBezTo>
                  <a:pt x="168" y="19"/>
                  <a:pt x="166" y="20"/>
                  <a:pt x="168" y="20"/>
                </a:cubicBezTo>
                <a:cubicBezTo>
                  <a:pt x="168" y="20"/>
                  <a:pt x="168" y="20"/>
                  <a:pt x="168" y="20"/>
                </a:cubicBezTo>
                <a:cubicBezTo>
                  <a:pt x="168" y="20"/>
                  <a:pt x="168" y="20"/>
                  <a:pt x="168" y="20"/>
                </a:cubicBezTo>
                <a:cubicBezTo>
                  <a:pt x="168" y="21"/>
                  <a:pt x="167" y="20"/>
                  <a:pt x="167" y="20"/>
                </a:cubicBezTo>
                <a:cubicBezTo>
                  <a:pt x="166" y="21"/>
                  <a:pt x="166" y="21"/>
                  <a:pt x="166" y="21"/>
                </a:cubicBezTo>
                <a:cubicBezTo>
                  <a:pt x="167" y="22"/>
                  <a:pt x="169" y="22"/>
                  <a:pt x="170" y="23"/>
                </a:cubicBezTo>
                <a:cubicBezTo>
                  <a:pt x="170" y="24"/>
                  <a:pt x="169" y="24"/>
                  <a:pt x="169" y="24"/>
                </a:cubicBezTo>
                <a:cubicBezTo>
                  <a:pt x="170" y="25"/>
                  <a:pt x="170" y="25"/>
                  <a:pt x="170" y="25"/>
                </a:cubicBezTo>
                <a:cubicBezTo>
                  <a:pt x="169" y="26"/>
                  <a:pt x="169" y="27"/>
                  <a:pt x="167" y="27"/>
                </a:cubicBezTo>
                <a:cubicBezTo>
                  <a:pt x="167" y="26"/>
                  <a:pt x="168" y="26"/>
                  <a:pt x="168" y="26"/>
                </a:cubicBezTo>
                <a:cubicBezTo>
                  <a:pt x="167" y="25"/>
                  <a:pt x="166" y="25"/>
                  <a:pt x="165" y="23"/>
                </a:cubicBezTo>
                <a:cubicBezTo>
                  <a:pt x="164" y="24"/>
                  <a:pt x="164" y="24"/>
                  <a:pt x="164" y="24"/>
                </a:cubicBezTo>
                <a:cubicBezTo>
                  <a:pt x="163" y="23"/>
                  <a:pt x="163" y="23"/>
                  <a:pt x="163" y="23"/>
                </a:cubicBezTo>
                <a:cubicBezTo>
                  <a:pt x="165" y="22"/>
                  <a:pt x="167" y="24"/>
                  <a:pt x="168" y="24"/>
                </a:cubicBezTo>
                <a:cubicBezTo>
                  <a:pt x="169" y="24"/>
                  <a:pt x="169" y="24"/>
                  <a:pt x="169" y="24"/>
                </a:cubicBezTo>
                <a:cubicBezTo>
                  <a:pt x="169" y="24"/>
                  <a:pt x="169" y="24"/>
                  <a:pt x="169" y="24"/>
                </a:cubicBezTo>
                <a:cubicBezTo>
                  <a:pt x="169" y="21"/>
                  <a:pt x="166" y="22"/>
                  <a:pt x="165" y="21"/>
                </a:cubicBezTo>
                <a:cubicBezTo>
                  <a:pt x="166" y="20"/>
                  <a:pt x="166" y="19"/>
                  <a:pt x="166" y="18"/>
                </a:cubicBezTo>
                <a:cubicBezTo>
                  <a:pt x="166" y="18"/>
                  <a:pt x="167" y="19"/>
                  <a:pt x="167" y="19"/>
                </a:cubicBezTo>
                <a:close/>
                <a:moveTo>
                  <a:pt x="176" y="22"/>
                </a:moveTo>
                <a:cubicBezTo>
                  <a:pt x="177" y="24"/>
                  <a:pt x="179" y="21"/>
                  <a:pt x="180" y="23"/>
                </a:cubicBezTo>
                <a:cubicBezTo>
                  <a:pt x="180" y="24"/>
                  <a:pt x="177" y="23"/>
                  <a:pt x="178" y="25"/>
                </a:cubicBezTo>
                <a:cubicBezTo>
                  <a:pt x="180" y="27"/>
                  <a:pt x="180" y="27"/>
                  <a:pt x="180" y="27"/>
                </a:cubicBezTo>
                <a:cubicBezTo>
                  <a:pt x="179" y="27"/>
                  <a:pt x="178" y="28"/>
                  <a:pt x="176" y="28"/>
                </a:cubicBezTo>
                <a:cubicBezTo>
                  <a:pt x="175" y="27"/>
                  <a:pt x="175" y="25"/>
                  <a:pt x="175" y="23"/>
                </a:cubicBezTo>
                <a:cubicBezTo>
                  <a:pt x="176" y="23"/>
                  <a:pt x="176" y="23"/>
                  <a:pt x="177" y="23"/>
                </a:cubicBezTo>
                <a:cubicBezTo>
                  <a:pt x="176" y="22"/>
                  <a:pt x="175" y="22"/>
                  <a:pt x="175" y="21"/>
                </a:cubicBezTo>
                <a:cubicBezTo>
                  <a:pt x="176" y="21"/>
                  <a:pt x="176" y="19"/>
                  <a:pt x="177" y="21"/>
                </a:cubicBezTo>
                <a:cubicBezTo>
                  <a:pt x="176" y="22"/>
                  <a:pt x="176" y="22"/>
                  <a:pt x="176" y="22"/>
                </a:cubicBezTo>
                <a:close/>
                <a:moveTo>
                  <a:pt x="156" y="28"/>
                </a:moveTo>
                <a:cubicBezTo>
                  <a:pt x="157" y="28"/>
                  <a:pt x="157" y="27"/>
                  <a:pt x="157" y="27"/>
                </a:cubicBezTo>
                <a:cubicBezTo>
                  <a:pt x="158" y="28"/>
                  <a:pt x="158" y="29"/>
                  <a:pt x="158" y="30"/>
                </a:cubicBezTo>
                <a:cubicBezTo>
                  <a:pt x="157" y="29"/>
                  <a:pt x="156" y="30"/>
                  <a:pt x="156" y="31"/>
                </a:cubicBezTo>
                <a:cubicBezTo>
                  <a:pt x="156" y="31"/>
                  <a:pt x="156" y="31"/>
                  <a:pt x="156" y="31"/>
                </a:cubicBezTo>
                <a:cubicBezTo>
                  <a:pt x="156" y="32"/>
                  <a:pt x="154" y="32"/>
                  <a:pt x="154" y="34"/>
                </a:cubicBezTo>
                <a:cubicBezTo>
                  <a:pt x="156" y="34"/>
                  <a:pt x="154" y="35"/>
                  <a:pt x="154" y="36"/>
                </a:cubicBezTo>
                <a:cubicBezTo>
                  <a:pt x="153" y="35"/>
                  <a:pt x="153" y="35"/>
                  <a:pt x="153" y="35"/>
                </a:cubicBezTo>
                <a:cubicBezTo>
                  <a:pt x="152" y="36"/>
                  <a:pt x="152" y="36"/>
                  <a:pt x="152" y="36"/>
                </a:cubicBezTo>
                <a:cubicBezTo>
                  <a:pt x="149" y="34"/>
                  <a:pt x="154" y="31"/>
                  <a:pt x="150" y="31"/>
                </a:cubicBezTo>
                <a:cubicBezTo>
                  <a:pt x="152" y="31"/>
                  <a:pt x="154" y="30"/>
                  <a:pt x="155" y="28"/>
                </a:cubicBezTo>
                <a:cubicBezTo>
                  <a:pt x="154" y="27"/>
                  <a:pt x="154" y="27"/>
                  <a:pt x="154" y="27"/>
                </a:cubicBezTo>
                <a:cubicBezTo>
                  <a:pt x="156" y="26"/>
                  <a:pt x="156" y="26"/>
                  <a:pt x="156" y="26"/>
                </a:cubicBezTo>
                <a:cubicBezTo>
                  <a:pt x="156" y="26"/>
                  <a:pt x="155" y="27"/>
                  <a:pt x="156" y="28"/>
                </a:cubicBezTo>
                <a:close/>
                <a:moveTo>
                  <a:pt x="166" y="26"/>
                </a:moveTo>
                <a:cubicBezTo>
                  <a:pt x="164" y="26"/>
                  <a:pt x="164" y="26"/>
                  <a:pt x="164" y="26"/>
                </a:cubicBezTo>
                <a:cubicBezTo>
                  <a:pt x="165" y="26"/>
                  <a:pt x="165" y="26"/>
                  <a:pt x="165" y="26"/>
                </a:cubicBezTo>
                <a:cubicBezTo>
                  <a:pt x="166" y="26"/>
                  <a:pt x="166" y="26"/>
                  <a:pt x="166" y="26"/>
                </a:cubicBezTo>
                <a:close/>
                <a:moveTo>
                  <a:pt x="152" y="29"/>
                </a:moveTo>
                <a:cubicBezTo>
                  <a:pt x="152" y="30"/>
                  <a:pt x="152" y="30"/>
                  <a:pt x="152" y="30"/>
                </a:cubicBezTo>
                <a:cubicBezTo>
                  <a:pt x="151" y="29"/>
                  <a:pt x="150" y="27"/>
                  <a:pt x="149" y="29"/>
                </a:cubicBezTo>
                <a:cubicBezTo>
                  <a:pt x="147" y="30"/>
                  <a:pt x="148" y="31"/>
                  <a:pt x="149" y="32"/>
                </a:cubicBezTo>
                <a:cubicBezTo>
                  <a:pt x="148" y="32"/>
                  <a:pt x="148" y="32"/>
                  <a:pt x="148" y="32"/>
                </a:cubicBezTo>
                <a:cubicBezTo>
                  <a:pt x="147" y="34"/>
                  <a:pt x="147" y="31"/>
                  <a:pt x="145" y="32"/>
                </a:cubicBezTo>
                <a:cubicBezTo>
                  <a:pt x="144" y="30"/>
                  <a:pt x="147" y="29"/>
                  <a:pt x="148" y="28"/>
                </a:cubicBezTo>
                <a:cubicBezTo>
                  <a:pt x="149" y="28"/>
                  <a:pt x="151" y="28"/>
                  <a:pt x="152" y="29"/>
                </a:cubicBezTo>
                <a:close/>
                <a:moveTo>
                  <a:pt x="175" y="30"/>
                </a:moveTo>
                <a:cubicBezTo>
                  <a:pt x="173" y="32"/>
                  <a:pt x="173" y="32"/>
                  <a:pt x="173" y="32"/>
                </a:cubicBezTo>
                <a:cubicBezTo>
                  <a:pt x="172" y="32"/>
                  <a:pt x="172" y="31"/>
                  <a:pt x="172" y="31"/>
                </a:cubicBezTo>
                <a:cubicBezTo>
                  <a:pt x="171" y="32"/>
                  <a:pt x="171" y="32"/>
                  <a:pt x="171" y="32"/>
                </a:cubicBezTo>
                <a:cubicBezTo>
                  <a:pt x="172" y="32"/>
                  <a:pt x="172" y="32"/>
                  <a:pt x="172" y="32"/>
                </a:cubicBezTo>
                <a:cubicBezTo>
                  <a:pt x="171" y="33"/>
                  <a:pt x="171" y="33"/>
                  <a:pt x="170" y="33"/>
                </a:cubicBezTo>
                <a:cubicBezTo>
                  <a:pt x="169" y="31"/>
                  <a:pt x="169" y="31"/>
                  <a:pt x="169" y="31"/>
                </a:cubicBezTo>
                <a:cubicBezTo>
                  <a:pt x="170" y="30"/>
                  <a:pt x="172" y="31"/>
                  <a:pt x="172" y="28"/>
                </a:cubicBezTo>
                <a:cubicBezTo>
                  <a:pt x="173" y="28"/>
                  <a:pt x="174" y="29"/>
                  <a:pt x="175" y="30"/>
                </a:cubicBezTo>
                <a:close/>
                <a:moveTo>
                  <a:pt x="178" y="33"/>
                </a:moveTo>
                <a:cubicBezTo>
                  <a:pt x="178" y="33"/>
                  <a:pt x="177" y="34"/>
                  <a:pt x="177" y="34"/>
                </a:cubicBezTo>
                <a:cubicBezTo>
                  <a:pt x="176" y="33"/>
                  <a:pt x="176" y="33"/>
                  <a:pt x="176" y="33"/>
                </a:cubicBezTo>
                <a:cubicBezTo>
                  <a:pt x="177" y="32"/>
                  <a:pt x="177" y="32"/>
                  <a:pt x="177" y="32"/>
                </a:cubicBezTo>
                <a:cubicBezTo>
                  <a:pt x="178" y="32"/>
                  <a:pt x="178" y="32"/>
                  <a:pt x="178" y="33"/>
                </a:cubicBezTo>
                <a:close/>
                <a:moveTo>
                  <a:pt x="160" y="36"/>
                </a:moveTo>
                <a:cubicBezTo>
                  <a:pt x="159" y="37"/>
                  <a:pt x="159" y="37"/>
                  <a:pt x="159" y="37"/>
                </a:cubicBezTo>
                <a:cubicBezTo>
                  <a:pt x="158" y="37"/>
                  <a:pt x="158" y="36"/>
                  <a:pt x="159" y="35"/>
                </a:cubicBezTo>
                <a:cubicBezTo>
                  <a:pt x="160" y="35"/>
                  <a:pt x="160" y="36"/>
                  <a:pt x="160" y="36"/>
                </a:cubicBezTo>
                <a:close/>
                <a:moveTo>
                  <a:pt x="99" y="40"/>
                </a:moveTo>
                <a:cubicBezTo>
                  <a:pt x="99" y="41"/>
                  <a:pt x="100" y="42"/>
                  <a:pt x="100" y="42"/>
                </a:cubicBezTo>
                <a:cubicBezTo>
                  <a:pt x="101" y="42"/>
                  <a:pt x="101" y="42"/>
                  <a:pt x="101" y="42"/>
                </a:cubicBezTo>
                <a:cubicBezTo>
                  <a:pt x="100" y="41"/>
                  <a:pt x="101" y="39"/>
                  <a:pt x="101" y="38"/>
                </a:cubicBezTo>
                <a:cubicBezTo>
                  <a:pt x="101" y="38"/>
                  <a:pt x="101" y="38"/>
                  <a:pt x="101" y="38"/>
                </a:cubicBezTo>
                <a:cubicBezTo>
                  <a:pt x="103" y="40"/>
                  <a:pt x="103" y="40"/>
                  <a:pt x="103" y="40"/>
                </a:cubicBezTo>
                <a:cubicBezTo>
                  <a:pt x="105" y="37"/>
                  <a:pt x="108" y="41"/>
                  <a:pt x="111" y="41"/>
                </a:cubicBezTo>
                <a:cubicBezTo>
                  <a:pt x="112" y="44"/>
                  <a:pt x="108" y="46"/>
                  <a:pt x="108" y="48"/>
                </a:cubicBezTo>
                <a:cubicBezTo>
                  <a:pt x="107" y="48"/>
                  <a:pt x="105" y="47"/>
                  <a:pt x="105" y="50"/>
                </a:cubicBezTo>
                <a:cubicBezTo>
                  <a:pt x="105" y="50"/>
                  <a:pt x="105" y="50"/>
                  <a:pt x="105" y="50"/>
                </a:cubicBezTo>
                <a:cubicBezTo>
                  <a:pt x="103" y="49"/>
                  <a:pt x="101" y="47"/>
                  <a:pt x="99" y="49"/>
                </a:cubicBezTo>
                <a:cubicBezTo>
                  <a:pt x="96" y="47"/>
                  <a:pt x="96" y="47"/>
                  <a:pt x="96" y="47"/>
                </a:cubicBezTo>
                <a:cubicBezTo>
                  <a:pt x="98" y="47"/>
                  <a:pt x="99" y="46"/>
                  <a:pt x="100" y="45"/>
                </a:cubicBezTo>
                <a:cubicBezTo>
                  <a:pt x="98" y="42"/>
                  <a:pt x="91" y="48"/>
                  <a:pt x="92" y="42"/>
                </a:cubicBezTo>
                <a:cubicBezTo>
                  <a:pt x="93" y="42"/>
                  <a:pt x="94" y="41"/>
                  <a:pt x="94" y="42"/>
                </a:cubicBezTo>
                <a:cubicBezTo>
                  <a:pt x="95" y="40"/>
                  <a:pt x="95" y="40"/>
                  <a:pt x="95" y="38"/>
                </a:cubicBezTo>
                <a:cubicBezTo>
                  <a:pt x="97" y="39"/>
                  <a:pt x="96" y="42"/>
                  <a:pt x="99" y="40"/>
                </a:cubicBezTo>
                <a:close/>
                <a:moveTo>
                  <a:pt x="120" y="39"/>
                </a:moveTo>
                <a:cubicBezTo>
                  <a:pt x="123" y="38"/>
                  <a:pt x="123" y="38"/>
                  <a:pt x="123" y="38"/>
                </a:cubicBezTo>
                <a:cubicBezTo>
                  <a:pt x="121" y="39"/>
                  <a:pt x="121" y="39"/>
                  <a:pt x="121" y="39"/>
                </a:cubicBezTo>
                <a:cubicBezTo>
                  <a:pt x="120" y="39"/>
                  <a:pt x="120" y="39"/>
                  <a:pt x="120" y="39"/>
                </a:cubicBezTo>
                <a:close/>
                <a:moveTo>
                  <a:pt x="93" y="47"/>
                </a:moveTo>
                <a:cubicBezTo>
                  <a:pt x="93" y="49"/>
                  <a:pt x="95" y="50"/>
                  <a:pt x="96" y="52"/>
                </a:cubicBezTo>
                <a:cubicBezTo>
                  <a:pt x="98" y="51"/>
                  <a:pt x="98" y="51"/>
                  <a:pt x="98" y="51"/>
                </a:cubicBezTo>
                <a:cubicBezTo>
                  <a:pt x="98" y="52"/>
                  <a:pt x="98" y="52"/>
                  <a:pt x="97" y="52"/>
                </a:cubicBezTo>
                <a:cubicBezTo>
                  <a:pt x="100" y="54"/>
                  <a:pt x="100" y="54"/>
                  <a:pt x="100" y="54"/>
                </a:cubicBezTo>
                <a:cubicBezTo>
                  <a:pt x="98" y="54"/>
                  <a:pt x="95" y="57"/>
                  <a:pt x="96" y="59"/>
                </a:cubicBezTo>
                <a:cubicBezTo>
                  <a:pt x="96" y="61"/>
                  <a:pt x="96" y="61"/>
                  <a:pt x="96" y="61"/>
                </a:cubicBezTo>
                <a:cubicBezTo>
                  <a:pt x="95" y="61"/>
                  <a:pt x="95" y="61"/>
                  <a:pt x="95" y="62"/>
                </a:cubicBezTo>
                <a:cubicBezTo>
                  <a:pt x="95" y="62"/>
                  <a:pt x="95" y="64"/>
                  <a:pt x="95" y="65"/>
                </a:cubicBezTo>
                <a:cubicBezTo>
                  <a:pt x="93" y="67"/>
                  <a:pt x="93" y="71"/>
                  <a:pt x="93" y="74"/>
                </a:cubicBezTo>
                <a:cubicBezTo>
                  <a:pt x="92" y="74"/>
                  <a:pt x="92" y="74"/>
                  <a:pt x="92" y="74"/>
                </a:cubicBezTo>
                <a:cubicBezTo>
                  <a:pt x="92" y="73"/>
                  <a:pt x="91" y="73"/>
                  <a:pt x="90" y="72"/>
                </a:cubicBezTo>
                <a:cubicBezTo>
                  <a:pt x="90" y="71"/>
                  <a:pt x="91" y="71"/>
                  <a:pt x="91" y="71"/>
                </a:cubicBezTo>
                <a:cubicBezTo>
                  <a:pt x="88" y="70"/>
                  <a:pt x="86" y="68"/>
                  <a:pt x="85" y="66"/>
                </a:cubicBezTo>
                <a:cubicBezTo>
                  <a:pt x="86" y="65"/>
                  <a:pt x="86" y="65"/>
                  <a:pt x="86" y="65"/>
                </a:cubicBezTo>
                <a:cubicBezTo>
                  <a:pt x="87" y="66"/>
                  <a:pt x="88" y="65"/>
                  <a:pt x="89" y="66"/>
                </a:cubicBezTo>
                <a:cubicBezTo>
                  <a:pt x="89" y="65"/>
                  <a:pt x="89" y="65"/>
                  <a:pt x="89" y="65"/>
                </a:cubicBezTo>
                <a:cubicBezTo>
                  <a:pt x="89" y="64"/>
                  <a:pt x="88" y="64"/>
                  <a:pt x="88" y="64"/>
                </a:cubicBezTo>
                <a:cubicBezTo>
                  <a:pt x="92" y="63"/>
                  <a:pt x="92" y="63"/>
                  <a:pt x="92" y="63"/>
                </a:cubicBezTo>
                <a:cubicBezTo>
                  <a:pt x="91" y="62"/>
                  <a:pt x="88" y="62"/>
                  <a:pt x="87" y="63"/>
                </a:cubicBezTo>
                <a:cubicBezTo>
                  <a:pt x="87" y="64"/>
                  <a:pt x="86" y="63"/>
                  <a:pt x="85" y="63"/>
                </a:cubicBezTo>
                <a:cubicBezTo>
                  <a:pt x="85" y="63"/>
                  <a:pt x="85" y="62"/>
                  <a:pt x="84" y="62"/>
                </a:cubicBezTo>
                <a:cubicBezTo>
                  <a:pt x="87" y="62"/>
                  <a:pt x="88" y="58"/>
                  <a:pt x="91" y="58"/>
                </a:cubicBezTo>
                <a:cubicBezTo>
                  <a:pt x="91" y="57"/>
                  <a:pt x="89" y="56"/>
                  <a:pt x="91" y="56"/>
                </a:cubicBezTo>
                <a:cubicBezTo>
                  <a:pt x="90" y="55"/>
                  <a:pt x="90" y="55"/>
                  <a:pt x="90" y="55"/>
                </a:cubicBezTo>
                <a:cubicBezTo>
                  <a:pt x="88" y="57"/>
                  <a:pt x="88" y="57"/>
                  <a:pt x="88" y="57"/>
                </a:cubicBezTo>
                <a:cubicBezTo>
                  <a:pt x="87" y="56"/>
                  <a:pt x="88" y="55"/>
                  <a:pt x="87" y="54"/>
                </a:cubicBezTo>
                <a:cubicBezTo>
                  <a:pt x="83" y="55"/>
                  <a:pt x="89" y="58"/>
                  <a:pt x="84" y="60"/>
                </a:cubicBezTo>
                <a:cubicBezTo>
                  <a:pt x="83" y="60"/>
                  <a:pt x="83" y="57"/>
                  <a:pt x="81" y="58"/>
                </a:cubicBezTo>
                <a:cubicBezTo>
                  <a:pt x="82" y="57"/>
                  <a:pt x="82" y="57"/>
                  <a:pt x="82" y="57"/>
                </a:cubicBezTo>
                <a:cubicBezTo>
                  <a:pt x="79" y="54"/>
                  <a:pt x="79" y="54"/>
                  <a:pt x="79" y="54"/>
                </a:cubicBezTo>
                <a:cubicBezTo>
                  <a:pt x="80" y="54"/>
                  <a:pt x="80" y="54"/>
                  <a:pt x="80" y="54"/>
                </a:cubicBezTo>
                <a:cubicBezTo>
                  <a:pt x="80" y="54"/>
                  <a:pt x="81" y="53"/>
                  <a:pt x="80" y="53"/>
                </a:cubicBezTo>
                <a:cubicBezTo>
                  <a:pt x="79" y="52"/>
                  <a:pt x="79" y="52"/>
                  <a:pt x="79" y="52"/>
                </a:cubicBezTo>
                <a:cubicBezTo>
                  <a:pt x="80" y="51"/>
                  <a:pt x="80" y="51"/>
                  <a:pt x="80" y="50"/>
                </a:cubicBezTo>
                <a:cubicBezTo>
                  <a:pt x="79" y="50"/>
                  <a:pt x="79" y="50"/>
                  <a:pt x="79" y="50"/>
                </a:cubicBezTo>
                <a:cubicBezTo>
                  <a:pt x="79" y="50"/>
                  <a:pt x="78" y="50"/>
                  <a:pt x="78" y="51"/>
                </a:cubicBezTo>
                <a:cubicBezTo>
                  <a:pt x="77" y="49"/>
                  <a:pt x="77" y="48"/>
                  <a:pt x="78" y="46"/>
                </a:cubicBezTo>
                <a:cubicBezTo>
                  <a:pt x="79" y="46"/>
                  <a:pt x="79" y="46"/>
                  <a:pt x="79" y="47"/>
                </a:cubicBezTo>
                <a:cubicBezTo>
                  <a:pt x="79" y="46"/>
                  <a:pt x="80" y="46"/>
                  <a:pt x="80" y="46"/>
                </a:cubicBezTo>
                <a:cubicBezTo>
                  <a:pt x="81" y="46"/>
                  <a:pt x="82" y="45"/>
                  <a:pt x="83" y="45"/>
                </a:cubicBezTo>
                <a:cubicBezTo>
                  <a:pt x="81" y="47"/>
                  <a:pt x="81" y="47"/>
                  <a:pt x="81" y="47"/>
                </a:cubicBezTo>
                <a:cubicBezTo>
                  <a:pt x="82" y="48"/>
                  <a:pt x="83" y="48"/>
                  <a:pt x="83" y="49"/>
                </a:cubicBezTo>
                <a:cubicBezTo>
                  <a:pt x="84" y="48"/>
                  <a:pt x="84" y="46"/>
                  <a:pt x="85" y="46"/>
                </a:cubicBezTo>
                <a:cubicBezTo>
                  <a:pt x="87" y="48"/>
                  <a:pt x="86" y="54"/>
                  <a:pt x="89" y="52"/>
                </a:cubicBezTo>
                <a:cubicBezTo>
                  <a:pt x="87" y="50"/>
                  <a:pt x="88" y="46"/>
                  <a:pt x="88" y="43"/>
                </a:cubicBezTo>
                <a:cubicBezTo>
                  <a:pt x="90" y="45"/>
                  <a:pt x="91" y="46"/>
                  <a:pt x="93" y="47"/>
                </a:cubicBezTo>
                <a:close/>
                <a:moveTo>
                  <a:pt x="80" y="59"/>
                </a:moveTo>
                <a:cubicBezTo>
                  <a:pt x="79" y="58"/>
                  <a:pt x="78" y="56"/>
                  <a:pt x="77" y="55"/>
                </a:cubicBezTo>
                <a:cubicBezTo>
                  <a:pt x="80" y="59"/>
                  <a:pt x="80" y="59"/>
                  <a:pt x="80" y="59"/>
                </a:cubicBezTo>
                <a:close/>
                <a:moveTo>
                  <a:pt x="102" y="58"/>
                </a:moveTo>
                <a:cubicBezTo>
                  <a:pt x="102" y="58"/>
                  <a:pt x="101" y="58"/>
                  <a:pt x="101" y="59"/>
                </a:cubicBezTo>
                <a:cubicBezTo>
                  <a:pt x="101" y="60"/>
                  <a:pt x="102" y="59"/>
                  <a:pt x="103" y="59"/>
                </a:cubicBezTo>
                <a:cubicBezTo>
                  <a:pt x="104" y="58"/>
                  <a:pt x="104" y="58"/>
                  <a:pt x="104" y="58"/>
                </a:cubicBezTo>
                <a:cubicBezTo>
                  <a:pt x="105" y="58"/>
                  <a:pt x="105" y="59"/>
                  <a:pt x="105" y="60"/>
                </a:cubicBezTo>
                <a:cubicBezTo>
                  <a:pt x="104" y="60"/>
                  <a:pt x="104" y="60"/>
                  <a:pt x="104" y="60"/>
                </a:cubicBezTo>
                <a:cubicBezTo>
                  <a:pt x="105" y="62"/>
                  <a:pt x="107" y="61"/>
                  <a:pt x="108" y="62"/>
                </a:cubicBezTo>
                <a:cubicBezTo>
                  <a:pt x="107" y="64"/>
                  <a:pt x="106" y="65"/>
                  <a:pt x="105" y="67"/>
                </a:cubicBezTo>
                <a:cubicBezTo>
                  <a:pt x="105" y="66"/>
                  <a:pt x="105" y="65"/>
                  <a:pt x="104" y="64"/>
                </a:cubicBezTo>
                <a:cubicBezTo>
                  <a:pt x="103" y="65"/>
                  <a:pt x="102" y="66"/>
                  <a:pt x="101" y="66"/>
                </a:cubicBezTo>
                <a:cubicBezTo>
                  <a:pt x="101" y="64"/>
                  <a:pt x="104" y="62"/>
                  <a:pt x="100" y="60"/>
                </a:cubicBezTo>
                <a:cubicBezTo>
                  <a:pt x="101" y="59"/>
                  <a:pt x="101" y="59"/>
                  <a:pt x="101" y="59"/>
                </a:cubicBezTo>
                <a:cubicBezTo>
                  <a:pt x="100" y="59"/>
                  <a:pt x="100" y="57"/>
                  <a:pt x="99" y="56"/>
                </a:cubicBezTo>
                <a:cubicBezTo>
                  <a:pt x="101" y="56"/>
                  <a:pt x="104" y="55"/>
                  <a:pt x="102" y="58"/>
                </a:cubicBezTo>
                <a:close/>
                <a:moveTo>
                  <a:pt x="272" y="17"/>
                </a:moveTo>
                <a:cubicBezTo>
                  <a:pt x="274" y="15"/>
                  <a:pt x="276" y="18"/>
                  <a:pt x="279" y="18"/>
                </a:cubicBezTo>
                <a:cubicBezTo>
                  <a:pt x="280" y="20"/>
                  <a:pt x="281" y="21"/>
                  <a:pt x="281" y="23"/>
                </a:cubicBezTo>
                <a:cubicBezTo>
                  <a:pt x="279" y="27"/>
                  <a:pt x="274" y="25"/>
                  <a:pt x="273" y="30"/>
                </a:cubicBezTo>
                <a:cubicBezTo>
                  <a:pt x="270" y="29"/>
                  <a:pt x="272" y="24"/>
                  <a:pt x="270" y="22"/>
                </a:cubicBezTo>
                <a:cubicBezTo>
                  <a:pt x="270" y="21"/>
                  <a:pt x="270" y="18"/>
                  <a:pt x="269" y="18"/>
                </a:cubicBezTo>
                <a:cubicBezTo>
                  <a:pt x="269" y="16"/>
                  <a:pt x="269" y="16"/>
                  <a:pt x="269" y="16"/>
                </a:cubicBezTo>
                <a:cubicBezTo>
                  <a:pt x="271" y="16"/>
                  <a:pt x="268" y="15"/>
                  <a:pt x="269" y="14"/>
                </a:cubicBezTo>
                <a:cubicBezTo>
                  <a:pt x="271" y="14"/>
                  <a:pt x="272" y="15"/>
                  <a:pt x="272" y="17"/>
                </a:cubicBezTo>
                <a:close/>
                <a:moveTo>
                  <a:pt x="248" y="16"/>
                </a:moveTo>
                <a:cubicBezTo>
                  <a:pt x="248" y="17"/>
                  <a:pt x="247" y="18"/>
                  <a:pt x="245" y="19"/>
                </a:cubicBezTo>
                <a:cubicBezTo>
                  <a:pt x="246" y="18"/>
                  <a:pt x="246" y="18"/>
                  <a:pt x="246" y="18"/>
                </a:cubicBezTo>
                <a:cubicBezTo>
                  <a:pt x="242" y="16"/>
                  <a:pt x="242" y="16"/>
                  <a:pt x="242" y="16"/>
                </a:cubicBezTo>
                <a:cubicBezTo>
                  <a:pt x="244" y="16"/>
                  <a:pt x="247" y="13"/>
                  <a:pt x="248" y="16"/>
                </a:cubicBezTo>
                <a:close/>
                <a:moveTo>
                  <a:pt x="368" y="25"/>
                </a:moveTo>
                <a:cubicBezTo>
                  <a:pt x="365" y="21"/>
                  <a:pt x="365" y="21"/>
                  <a:pt x="365" y="21"/>
                </a:cubicBezTo>
                <a:cubicBezTo>
                  <a:pt x="366" y="22"/>
                  <a:pt x="368" y="23"/>
                  <a:pt x="368" y="25"/>
                </a:cubicBezTo>
                <a:close/>
                <a:moveTo>
                  <a:pt x="289" y="23"/>
                </a:moveTo>
                <a:cubicBezTo>
                  <a:pt x="288" y="23"/>
                  <a:pt x="287" y="24"/>
                  <a:pt x="286" y="23"/>
                </a:cubicBezTo>
                <a:cubicBezTo>
                  <a:pt x="287" y="23"/>
                  <a:pt x="288" y="22"/>
                  <a:pt x="289" y="23"/>
                </a:cubicBezTo>
                <a:close/>
                <a:moveTo>
                  <a:pt x="289" y="30"/>
                </a:moveTo>
                <a:cubicBezTo>
                  <a:pt x="289" y="32"/>
                  <a:pt x="287" y="34"/>
                  <a:pt x="288" y="35"/>
                </a:cubicBezTo>
                <a:cubicBezTo>
                  <a:pt x="289" y="35"/>
                  <a:pt x="290" y="34"/>
                  <a:pt x="290" y="33"/>
                </a:cubicBezTo>
                <a:cubicBezTo>
                  <a:pt x="290" y="37"/>
                  <a:pt x="292" y="32"/>
                  <a:pt x="294" y="33"/>
                </a:cubicBezTo>
                <a:cubicBezTo>
                  <a:pt x="295" y="32"/>
                  <a:pt x="295" y="34"/>
                  <a:pt x="296" y="35"/>
                </a:cubicBezTo>
                <a:cubicBezTo>
                  <a:pt x="295" y="36"/>
                  <a:pt x="297" y="38"/>
                  <a:pt x="296" y="39"/>
                </a:cubicBezTo>
                <a:cubicBezTo>
                  <a:pt x="296" y="41"/>
                  <a:pt x="297" y="39"/>
                  <a:pt x="298" y="39"/>
                </a:cubicBezTo>
                <a:cubicBezTo>
                  <a:pt x="299" y="38"/>
                  <a:pt x="300" y="37"/>
                  <a:pt x="299" y="36"/>
                </a:cubicBezTo>
                <a:cubicBezTo>
                  <a:pt x="298" y="35"/>
                  <a:pt x="298" y="35"/>
                  <a:pt x="298" y="35"/>
                </a:cubicBezTo>
                <a:cubicBezTo>
                  <a:pt x="300" y="34"/>
                  <a:pt x="303" y="35"/>
                  <a:pt x="304" y="32"/>
                </a:cubicBezTo>
                <a:cubicBezTo>
                  <a:pt x="307" y="33"/>
                  <a:pt x="311" y="35"/>
                  <a:pt x="313" y="38"/>
                </a:cubicBezTo>
                <a:cubicBezTo>
                  <a:pt x="313" y="37"/>
                  <a:pt x="313" y="37"/>
                  <a:pt x="313" y="36"/>
                </a:cubicBezTo>
                <a:cubicBezTo>
                  <a:pt x="313" y="36"/>
                  <a:pt x="313" y="36"/>
                  <a:pt x="313" y="36"/>
                </a:cubicBezTo>
                <a:cubicBezTo>
                  <a:pt x="315" y="37"/>
                  <a:pt x="315" y="39"/>
                  <a:pt x="317" y="40"/>
                </a:cubicBezTo>
                <a:cubicBezTo>
                  <a:pt x="316" y="41"/>
                  <a:pt x="315" y="38"/>
                  <a:pt x="314" y="40"/>
                </a:cubicBezTo>
                <a:cubicBezTo>
                  <a:pt x="316" y="42"/>
                  <a:pt x="316" y="42"/>
                  <a:pt x="316" y="42"/>
                </a:cubicBezTo>
                <a:cubicBezTo>
                  <a:pt x="316" y="42"/>
                  <a:pt x="317" y="41"/>
                  <a:pt x="317" y="42"/>
                </a:cubicBezTo>
                <a:cubicBezTo>
                  <a:pt x="319" y="43"/>
                  <a:pt x="319" y="44"/>
                  <a:pt x="319" y="46"/>
                </a:cubicBezTo>
                <a:cubicBezTo>
                  <a:pt x="317" y="49"/>
                  <a:pt x="318" y="52"/>
                  <a:pt x="315" y="55"/>
                </a:cubicBezTo>
                <a:cubicBezTo>
                  <a:pt x="316" y="57"/>
                  <a:pt x="316" y="61"/>
                  <a:pt x="313" y="63"/>
                </a:cubicBezTo>
                <a:cubicBezTo>
                  <a:pt x="314" y="64"/>
                  <a:pt x="312" y="65"/>
                  <a:pt x="312" y="66"/>
                </a:cubicBezTo>
                <a:cubicBezTo>
                  <a:pt x="313" y="68"/>
                  <a:pt x="316" y="67"/>
                  <a:pt x="317" y="66"/>
                </a:cubicBezTo>
                <a:cubicBezTo>
                  <a:pt x="318" y="63"/>
                  <a:pt x="322" y="62"/>
                  <a:pt x="321" y="59"/>
                </a:cubicBezTo>
                <a:cubicBezTo>
                  <a:pt x="319" y="59"/>
                  <a:pt x="319" y="61"/>
                  <a:pt x="318" y="59"/>
                </a:cubicBezTo>
                <a:cubicBezTo>
                  <a:pt x="319" y="57"/>
                  <a:pt x="319" y="57"/>
                  <a:pt x="319" y="57"/>
                </a:cubicBezTo>
                <a:cubicBezTo>
                  <a:pt x="319" y="58"/>
                  <a:pt x="320" y="58"/>
                  <a:pt x="321" y="58"/>
                </a:cubicBezTo>
                <a:cubicBezTo>
                  <a:pt x="321" y="57"/>
                  <a:pt x="321" y="57"/>
                  <a:pt x="321" y="57"/>
                </a:cubicBezTo>
                <a:cubicBezTo>
                  <a:pt x="322" y="59"/>
                  <a:pt x="323" y="60"/>
                  <a:pt x="325" y="59"/>
                </a:cubicBezTo>
                <a:cubicBezTo>
                  <a:pt x="327" y="58"/>
                  <a:pt x="327" y="58"/>
                  <a:pt x="327" y="58"/>
                </a:cubicBezTo>
                <a:cubicBezTo>
                  <a:pt x="326" y="57"/>
                  <a:pt x="326" y="57"/>
                  <a:pt x="326" y="57"/>
                </a:cubicBezTo>
                <a:cubicBezTo>
                  <a:pt x="329" y="59"/>
                  <a:pt x="329" y="59"/>
                  <a:pt x="329" y="59"/>
                </a:cubicBezTo>
                <a:cubicBezTo>
                  <a:pt x="331" y="54"/>
                  <a:pt x="337" y="57"/>
                  <a:pt x="341" y="55"/>
                </a:cubicBezTo>
                <a:cubicBezTo>
                  <a:pt x="341" y="55"/>
                  <a:pt x="341" y="55"/>
                  <a:pt x="341" y="55"/>
                </a:cubicBezTo>
                <a:cubicBezTo>
                  <a:pt x="340" y="56"/>
                  <a:pt x="341" y="56"/>
                  <a:pt x="341" y="57"/>
                </a:cubicBezTo>
                <a:cubicBezTo>
                  <a:pt x="342" y="59"/>
                  <a:pt x="343" y="59"/>
                  <a:pt x="345" y="59"/>
                </a:cubicBezTo>
                <a:cubicBezTo>
                  <a:pt x="346" y="58"/>
                  <a:pt x="346" y="58"/>
                  <a:pt x="346" y="57"/>
                </a:cubicBezTo>
                <a:cubicBezTo>
                  <a:pt x="346" y="60"/>
                  <a:pt x="350" y="59"/>
                  <a:pt x="351" y="58"/>
                </a:cubicBezTo>
                <a:cubicBezTo>
                  <a:pt x="352" y="56"/>
                  <a:pt x="354" y="58"/>
                  <a:pt x="355" y="56"/>
                </a:cubicBezTo>
                <a:cubicBezTo>
                  <a:pt x="355" y="54"/>
                  <a:pt x="353" y="53"/>
                  <a:pt x="353" y="51"/>
                </a:cubicBezTo>
                <a:cubicBezTo>
                  <a:pt x="355" y="50"/>
                  <a:pt x="357" y="49"/>
                  <a:pt x="359" y="50"/>
                </a:cubicBezTo>
                <a:cubicBezTo>
                  <a:pt x="359" y="51"/>
                  <a:pt x="360" y="51"/>
                  <a:pt x="360" y="51"/>
                </a:cubicBezTo>
                <a:cubicBezTo>
                  <a:pt x="362" y="51"/>
                  <a:pt x="361" y="49"/>
                  <a:pt x="363" y="50"/>
                </a:cubicBezTo>
                <a:cubicBezTo>
                  <a:pt x="365" y="51"/>
                  <a:pt x="365" y="51"/>
                  <a:pt x="365" y="51"/>
                </a:cubicBezTo>
                <a:cubicBezTo>
                  <a:pt x="367" y="50"/>
                  <a:pt x="368" y="52"/>
                  <a:pt x="370" y="53"/>
                </a:cubicBezTo>
                <a:cubicBezTo>
                  <a:pt x="370" y="54"/>
                  <a:pt x="370" y="54"/>
                  <a:pt x="370" y="55"/>
                </a:cubicBezTo>
                <a:cubicBezTo>
                  <a:pt x="371" y="55"/>
                  <a:pt x="371" y="55"/>
                  <a:pt x="371" y="55"/>
                </a:cubicBezTo>
                <a:cubicBezTo>
                  <a:pt x="370" y="55"/>
                  <a:pt x="370" y="56"/>
                  <a:pt x="370" y="56"/>
                </a:cubicBezTo>
                <a:cubicBezTo>
                  <a:pt x="371" y="57"/>
                  <a:pt x="371" y="57"/>
                  <a:pt x="371" y="57"/>
                </a:cubicBezTo>
                <a:cubicBezTo>
                  <a:pt x="372" y="56"/>
                  <a:pt x="372" y="56"/>
                  <a:pt x="372" y="56"/>
                </a:cubicBezTo>
                <a:cubicBezTo>
                  <a:pt x="374" y="57"/>
                  <a:pt x="374" y="58"/>
                  <a:pt x="374" y="60"/>
                </a:cubicBezTo>
                <a:cubicBezTo>
                  <a:pt x="373" y="60"/>
                  <a:pt x="372" y="58"/>
                  <a:pt x="371" y="60"/>
                </a:cubicBezTo>
                <a:cubicBezTo>
                  <a:pt x="373" y="64"/>
                  <a:pt x="378" y="63"/>
                  <a:pt x="381" y="67"/>
                </a:cubicBezTo>
                <a:cubicBezTo>
                  <a:pt x="382" y="66"/>
                  <a:pt x="383" y="67"/>
                  <a:pt x="383" y="68"/>
                </a:cubicBezTo>
                <a:cubicBezTo>
                  <a:pt x="384" y="66"/>
                  <a:pt x="385" y="69"/>
                  <a:pt x="386" y="67"/>
                </a:cubicBezTo>
                <a:cubicBezTo>
                  <a:pt x="386" y="64"/>
                  <a:pt x="384" y="61"/>
                  <a:pt x="383" y="58"/>
                </a:cubicBezTo>
                <a:cubicBezTo>
                  <a:pt x="385" y="60"/>
                  <a:pt x="389" y="60"/>
                  <a:pt x="391" y="60"/>
                </a:cubicBezTo>
                <a:cubicBezTo>
                  <a:pt x="391" y="59"/>
                  <a:pt x="392" y="57"/>
                  <a:pt x="394" y="57"/>
                </a:cubicBezTo>
                <a:cubicBezTo>
                  <a:pt x="397" y="60"/>
                  <a:pt x="399" y="53"/>
                  <a:pt x="402" y="56"/>
                </a:cubicBezTo>
                <a:cubicBezTo>
                  <a:pt x="402" y="56"/>
                  <a:pt x="403" y="55"/>
                  <a:pt x="404" y="55"/>
                </a:cubicBezTo>
                <a:cubicBezTo>
                  <a:pt x="403" y="53"/>
                  <a:pt x="401" y="53"/>
                  <a:pt x="401" y="51"/>
                </a:cubicBezTo>
                <a:cubicBezTo>
                  <a:pt x="400" y="49"/>
                  <a:pt x="402" y="49"/>
                  <a:pt x="401" y="48"/>
                </a:cubicBezTo>
                <a:cubicBezTo>
                  <a:pt x="400" y="48"/>
                  <a:pt x="399" y="50"/>
                  <a:pt x="398" y="50"/>
                </a:cubicBezTo>
                <a:cubicBezTo>
                  <a:pt x="397" y="49"/>
                  <a:pt x="398" y="48"/>
                  <a:pt x="398" y="47"/>
                </a:cubicBezTo>
                <a:cubicBezTo>
                  <a:pt x="400" y="47"/>
                  <a:pt x="400" y="46"/>
                  <a:pt x="401" y="45"/>
                </a:cubicBezTo>
                <a:cubicBezTo>
                  <a:pt x="400" y="43"/>
                  <a:pt x="399" y="44"/>
                  <a:pt x="398" y="43"/>
                </a:cubicBezTo>
                <a:cubicBezTo>
                  <a:pt x="399" y="42"/>
                  <a:pt x="401" y="44"/>
                  <a:pt x="403" y="43"/>
                </a:cubicBezTo>
                <a:cubicBezTo>
                  <a:pt x="408" y="43"/>
                  <a:pt x="412" y="42"/>
                  <a:pt x="416" y="44"/>
                </a:cubicBezTo>
                <a:cubicBezTo>
                  <a:pt x="416" y="41"/>
                  <a:pt x="419" y="41"/>
                  <a:pt x="421" y="40"/>
                </a:cubicBezTo>
                <a:cubicBezTo>
                  <a:pt x="423" y="40"/>
                  <a:pt x="424" y="41"/>
                  <a:pt x="426" y="42"/>
                </a:cubicBezTo>
                <a:cubicBezTo>
                  <a:pt x="426" y="43"/>
                  <a:pt x="426" y="43"/>
                  <a:pt x="426" y="43"/>
                </a:cubicBezTo>
                <a:cubicBezTo>
                  <a:pt x="425" y="43"/>
                  <a:pt x="425" y="43"/>
                  <a:pt x="425" y="43"/>
                </a:cubicBezTo>
                <a:cubicBezTo>
                  <a:pt x="423" y="43"/>
                  <a:pt x="424" y="44"/>
                  <a:pt x="424" y="45"/>
                </a:cubicBezTo>
                <a:cubicBezTo>
                  <a:pt x="425" y="46"/>
                  <a:pt x="426" y="45"/>
                  <a:pt x="427" y="45"/>
                </a:cubicBezTo>
                <a:cubicBezTo>
                  <a:pt x="427" y="46"/>
                  <a:pt x="427" y="47"/>
                  <a:pt x="428" y="47"/>
                </a:cubicBezTo>
                <a:cubicBezTo>
                  <a:pt x="429" y="46"/>
                  <a:pt x="429" y="46"/>
                  <a:pt x="429" y="46"/>
                </a:cubicBezTo>
                <a:cubicBezTo>
                  <a:pt x="430" y="48"/>
                  <a:pt x="430" y="48"/>
                  <a:pt x="430" y="48"/>
                </a:cubicBezTo>
                <a:cubicBezTo>
                  <a:pt x="431" y="44"/>
                  <a:pt x="434" y="47"/>
                  <a:pt x="437" y="48"/>
                </a:cubicBezTo>
                <a:cubicBezTo>
                  <a:pt x="437" y="48"/>
                  <a:pt x="436" y="49"/>
                  <a:pt x="436" y="49"/>
                </a:cubicBezTo>
                <a:cubicBezTo>
                  <a:pt x="441" y="51"/>
                  <a:pt x="443" y="45"/>
                  <a:pt x="447" y="44"/>
                </a:cubicBezTo>
                <a:cubicBezTo>
                  <a:pt x="450" y="43"/>
                  <a:pt x="453" y="43"/>
                  <a:pt x="456" y="44"/>
                </a:cubicBezTo>
                <a:cubicBezTo>
                  <a:pt x="463" y="45"/>
                  <a:pt x="458" y="57"/>
                  <a:pt x="466" y="52"/>
                </a:cubicBezTo>
                <a:cubicBezTo>
                  <a:pt x="467" y="52"/>
                  <a:pt x="468" y="57"/>
                  <a:pt x="471" y="54"/>
                </a:cubicBezTo>
                <a:cubicBezTo>
                  <a:pt x="470" y="53"/>
                  <a:pt x="470" y="51"/>
                  <a:pt x="470" y="50"/>
                </a:cubicBezTo>
                <a:cubicBezTo>
                  <a:pt x="474" y="46"/>
                  <a:pt x="478" y="49"/>
                  <a:pt x="483" y="47"/>
                </a:cubicBezTo>
                <a:cubicBezTo>
                  <a:pt x="485" y="45"/>
                  <a:pt x="481" y="42"/>
                  <a:pt x="484" y="41"/>
                </a:cubicBezTo>
                <a:cubicBezTo>
                  <a:pt x="486" y="41"/>
                  <a:pt x="486" y="42"/>
                  <a:pt x="487" y="43"/>
                </a:cubicBezTo>
                <a:cubicBezTo>
                  <a:pt x="486" y="44"/>
                  <a:pt x="486" y="44"/>
                  <a:pt x="486" y="44"/>
                </a:cubicBezTo>
                <a:cubicBezTo>
                  <a:pt x="485" y="43"/>
                  <a:pt x="485" y="43"/>
                  <a:pt x="485" y="43"/>
                </a:cubicBezTo>
                <a:cubicBezTo>
                  <a:pt x="484" y="44"/>
                  <a:pt x="484" y="44"/>
                  <a:pt x="484" y="44"/>
                </a:cubicBezTo>
                <a:cubicBezTo>
                  <a:pt x="487" y="45"/>
                  <a:pt x="487" y="50"/>
                  <a:pt x="491" y="48"/>
                </a:cubicBezTo>
                <a:cubicBezTo>
                  <a:pt x="492" y="49"/>
                  <a:pt x="493" y="52"/>
                  <a:pt x="495" y="50"/>
                </a:cubicBezTo>
                <a:cubicBezTo>
                  <a:pt x="496" y="49"/>
                  <a:pt x="497" y="47"/>
                  <a:pt x="496" y="46"/>
                </a:cubicBezTo>
                <a:cubicBezTo>
                  <a:pt x="494" y="43"/>
                  <a:pt x="490" y="43"/>
                  <a:pt x="489" y="39"/>
                </a:cubicBezTo>
                <a:cubicBezTo>
                  <a:pt x="495" y="39"/>
                  <a:pt x="500" y="34"/>
                  <a:pt x="507" y="36"/>
                </a:cubicBezTo>
                <a:cubicBezTo>
                  <a:pt x="510" y="36"/>
                  <a:pt x="514" y="36"/>
                  <a:pt x="517" y="38"/>
                </a:cubicBezTo>
                <a:cubicBezTo>
                  <a:pt x="519" y="40"/>
                  <a:pt x="523" y="36"/>
                  <a:pt x="525" y="39"/>
                </a:cubicBezTo>
                <a:cubicBezTo>
                  <a:pt x="527" y="39"/>
                  <a:pt x="531" y="39"/>
                  <a:pt x="532" y="39"/>
                </a:cubicBezTo>
                <a:cubicBezTo>
                  <a:pt x="534" y="40"/>
                  <a:pt x="534" y="40"/>
                  <a:pt x="534" y="40"/>
                </a:cubicBezTo>
                <a:cubicBezTo>
                  <a:pt x="534" y="39"/>
                  <a:pt x="534" y="39"/>
                  <a:pt x="534" y="39"/>
                </a:cubicBezTo>
                <a:cubicBezTo>
                  <a:pt x="538" y="39"/>
                  <a:pt x="540" y="44"/>
                  <a:pt x="542" y="47"/>
                </a:cubicBezTo>
                <a:cubicBezTo>
                  <a:pt x="543" y="46"/>
                  <a:pt x="545" y="47"/>
                  <a:pt x="546" y="46"/>
                </a:cubicBezTo>
                <a:cubicBezTo>
                  <a:pt x="543" y="45"/>
                  <a:pt x="544" y="42"/>
                  <a:pt x="541" y="41"/>
                </a:cubicBezTo>
                <a:cubicBezTo>
                  <a:pt x="542" y="39"/>
                  <a:pt x="542" y="39"/>
                  <a:pt x="542" y="39"/>
                </a:cubicBezTo>
                <a:cubicBezTo>
                  <a:pt x="543" y="40"/>
                  <a:pt x="543" y="40"/>
                  <a:pt x="543" y="40"/>
                </a:cubicBezTo>
                <a:cubicBezTo>
                  <a:pt x="544" y="39"/>
                  <a:pt x="544" y="38"/>
                  <a:pt x="546" y="37"/>
                </a:cubicBezTo>
                <a:cubicBezTo>
                  <a:pt x="546" y="38"/>
                  <a:pt x="548" y="38"/>
                  <a:pt x="548" y="39"/>
                </a:cubicBezTo>
                <a:cubicBezTo>
                  <a:pt x="550" y="37"/>
                  <a:pt x="552" y="41"/>
                  <a:pt x="554" y="39"/>
                </a:cubicBezTo>
                <a:cubicBezTo>
                  <a:pt x="554" y="40"/>
                  <a:pt x="553" y="43"/>
                  <a:pt x="555" y="44"/>
                </a:cubicBezTo>
                <a:cubicBezTo>
                  <a:pt x="555" y="44"/>
                  <a:pt x="555" y="44"/>
                  <a:pt x="555" y="44"/>
                </a:cubicBezTo>
                <a:cubicBezTo>
                  <a:pt x="555" y="46"/>
                  <a:pt x="554" y="47"/>
                  <a:pt x="552" y="48"/>
                </a:cubicBezTo>
                <a:cubicBezTo>
                  <a:pt x="553" y="52"/>
                  <a:pt x="557" y="51"/>
                  <a:pt x="556" y="56"/>
                </a:cubicBezTo>
                <a:cubicBezTo>
                  <a:pt x="557" y="57"/>
                  <a:pt x="558" y="56"/>
                  <a:pt x="559" y="56"/>
                </a:cubicBezTo>
                <a:cubicBezTo>
                  <a:pt x="559" y="57"/>
                  <a:pt x="558" y="57"/>
                  <a:pt x="558" y="58"/>
                </a:cubicBezTo>
                <a:cubicBezTo>
                  <a:pt x="559" y="59"/>
                  <a:pt x="559" y="59"/>
                  <a:pt x="559" y="59"/>
                </a:cubicBezTo>
                <a:cubicBezTo>
                  <a:pt x="557" y="61"/>
                  <a:pt x="553" y="57"/>
                  <a:pt x="552" y="60"/>
                </a:cubicBezTo>
                <a:cubicBezTo>
                  <a:pt x="550" y="60"/>
                  <a:pt x="548" y="55"/>
                  <a:pt x="545" y="58"/>
                </a:cubicBezTo>
                <a:cubicBezTo>
                  <a:pt x="544" y="59"/>
                  <a:pt x="544" y="59"/>
                  <a:pt x="544" y="59"/>
                </a:cubicBezTo>
                <a:cubicBezTo>
                  <a:pt x="545" y="60"/>
                  <a:pt x="544" y="61"/>
                  <a:pt x="543" y="62"/>
                </a:cubicBezTo>
                <a:cubicBezTo>
                  <a:pt x="542" y="60"/>
                  <a:pt x="540" y="62"/>
                  <a:pt x="540" y="60"/>
                </a:cubicBezTo>
                <a:cubicBezTo>
                  <a:pt x="540" y="59"/>
                  <a:pt x="540" y="58"/>
                  <a:pt x="539" y="57"/>
                </a:cubicBezTo>
                <a:cubicBezTo>
                  <a:pt x="538" y="57"/>
                  <a:pt x="538" y="57"/>
                  <a:pt x="538" y="58"/>
                </a:cubicBezTo>
                <a:cubicBezTo>
                  <a:pt x="538" y="58"/>
                  <a:pt x="538" y="58"/>
                  <a:pt x="538" y="58"/>
                </a:cubicBezTo>
                <a:cubicBezTo>
                  <a:pt x="537" y="59"/>
                  <a:pt x="537" y="59"/>
                  <a:pt x="537" y="59"/>
                </a:cubicBezTo>
                <a:cubicBezTo>
                  <a:pt x="538" y="60"/>
                  <a:pt x="538" y="60"/>
                  <a:pt x="538" y="60"/>
                </a:cubicBezTo>
                <a:cubicBezTo>
                  <a:pt x="536" y="61"/>
                  <a:pt x="536" y="61"/>
                  <a:pt x="536" y="61"/>
                </a:cubicBezTo>
                <a:cubicBezTo>
                  <a:pt x="538" y="65"/>
                  <a:pt x="542" y="63"/>
                  <a:pt x="543" y="67"/>
                </a:cubicBezTo>
                <a:cubicBezTo>
                  <a:pt x="542" y="68"/>
                  <a:pt x="543" y="70"/>
                  <a:pt x="542" y="71"/>
                </a:cubicBezTo>
                <a:cubicBezTo>
                  <a:pt x="543" y="72"/>
                  <a:pt x="543" y="74"/>
                  <a:pt x="542" y="75"/>
                </a:cubicBezTo>
                <a:cubicBezTo>
                  <a:pt x="540" y="75"/>
                  <a:pt x="539" y="76"/>
                  <a:pt x="537" y="74"/>
                </a:cubicBezTo>
                <a:cubicBezTo>
                  <a:pt x="537" y="76"/>
                  <a:pt x="534" y="74"/>
                  <a:pt x="534" y="76"/>
                </a:cubicBezTo>
                <a:cubicBezTo>
                  <a:pt x="535" y="79"/>
                  <a:pt x="535" y="79"/>
                  <a:pt x="535" y="79"/>
                </a:cubicBezTo>
                <a:cubicBezTo>
                  <a:pt x="538" y="76"/>
                  <a:pt x="538" y="76"/>
                  <a:pt x="538" y="76"/>
                </a:cubicBezTo>
                <a:cubicBezTo>
                  <a:pt x="538" y="77"/>
                  <a:pt x="540" y="79"/>
                  <a:pt x="541" y="79"/>
                </a:cubicBezTo>
                <a:cubicBezTo>
                  <a:pt x="543" y="79"/>
                  <a:pt x="543" y="79"/>
                  <a:pt x="543" y="79"/>
                </a:cubicBezTo>
                <a:cubicBezTo>
                  <a:pt x="543" y="80"/>
                  <a:pt x="543" y="81"/>
                  <a:pt x="545" y="81"/>
                </a:cubicBezTo>
                <a:cubicBezTo>
                  <a:pt x="546" y="81"/>
                  <a:pt x="546" y="81"/>
                  <a:pt x="546" y="81"/>
                </a:cubicBezTo>
                <a:cubicBezTo>
                  <a:pt x="547" y="82"/>
                  <a:pt x="547" y="83"/>
                  <a:pt x="546" y="84"/>
                </a:cubicBezTo>
                <a:cubicBezTo>
                  <a:pt x="546" y="84"/>
                  <a:pt x="546" y="84"/>
                  <a:pt x="546" y="84"/>
                </a:cubicBezTo>
                <a:cubicBezTo>
                  <a:pt x="546" y="86"/>
                  <a:pt x="547" y="84"/>
                  <a:pt x="548" y="84"/>
                </a:cubicBezTo>
                <a:cubicBezTo>
                  <a:pt x="551" y="86"/>
                  <a:pt x="551" y="87"/>
                  <a:pt x="554" y="89"/>
                </a:cubicBezTo>
                <a:cubicBezTo>
                  <a:pt x="554" y="93"/>
                  <a:pt x="554" y="93"/>
                  <a:pt x="554" y="93"/>
                </a:cubicBezTo>
                <a:cubicBezTo>
                  <a:pt x="552" y="94"/>
                  <a:pt x="550" y="91"/>
                  <a:pt x="548" y="93"/>
                </a:cubicBezTo>
                <a:cubicBezTo>
                  <a:pt x="546" y="97"/>
                  <a:pt x="544" y="98"/>
                  <a:pt x="543" y="101"/>
                </a:cubicBezTo>
                <a:cubicBezTo>
                  <a:pt x="542" y="103"/>
                  <a:pt x="541" y="105"/>
                  <a:pt x="542" y="106"/>
                </a:cubicBezTo>
                <a:cubicBezTo>
                  <a:pt x="541" y="106"/>
                  <a:pt x="541" y="107"/>
                  <a:pt x="541" y="108"/>
                </a:cubicBezTo>
                <a:cubicBezTo>
                  <a:pt x="541" y="110"/>
                  <a:pt x="539" y="113"/>
                  <a:pt x="540" y="116"/>
                </a:cubicBezTo>
                <a:cubicBezTo>
                  <a:pt x="541" y="117"/>
                  <a:pt x="541" y="117"/>
                  <a:pt x="541" y="117"/>
                </a:cubicBezTo>
                <a:cubicBezTo>
                  <a:pt x="538" y="117"/>
                  <a:pt x="535" y="110"/>
                  <a:pt x="531" y="115"/>
                </a:cubicBezTo>
                <a:cubicBezTo>
                  <a:pt x="529" y="116"/>
                  <a:pt x="530" y="119"/>
                  <a:pt x="529" y="121"/>
                </a:cubicBezTo>
                <a:cubicBezTo>
                  <a:pt x="527" y="117"/>
                  <a:pt x="527" y="117"/>
                  <a:pt x="527" y="117"/>
                </a:cubicBezTo>
                <a:cubicBezTo>
                  <a:pt x="526" y="118"/>
                  <a:pt x="525" y="120"/>
                  <a:pt x="525" y="121"/>
                </a:cubicBezTo>
                <a:cubicBezTo>
                  <a:pt x="524" y="120"/>
                  <a:pt x="523" y="121"/>
                  <a:pt x="522" y="121"/>
                </a:cubicBezTo>
                <a:cubicBezTo>
                  <a:pt x="520" y="125"/>
                  <a:pt x="524" y="128"/>
                  <a:pt x="523" y="132"/>
                </a:cubicBezTo>
                <a:cubicBezTo>
                  <a:pt x="524" y="134"/>
                  <a:pt x="523" y="137"/>
                  <a:pt x="526" y="139"/>
                </a:cubicBezTo>
                <a:cubicBezTo>
                  <a:pt x="527" y="138"/>
                  <a:pt x="527" y="138"/>
                  <a:pt x="527" y="138"/>
                </a:cubicBezTo>
                <a:cubicBezTo>
                  <a:pt x="527" y="138"/>
                  <a:pt x="526" y="137"/>
                  <a:pt x="527" y="137"/>
                </a:cubicBezTo>
                <a:cubicBezTo>
                  <a:pt x="528" y="137"/>
                  <a:pt x="528" y="138"/>
                  <a:pt x="529" y="137"/>
                </a:cubicBezTo>
                <a:cubicBezTo>
                  <a:pt x="529" y="140"/>
                  <a:pt x="529" y="142"/>
                  <a:pt x="530" y="144"/>
                </a:cubicBezTo>
                <a:cubicBezTo>
                  <a:pt x="532" y="144"/>
                  <a:pt x="532" y="144"/>
                  <a:pt x="532" y="144"/>
                </a:cubicBezTo>
                <a:cubicBezTo>
                  <a:pt x="531" y="146"/>
                  <a:pt x="535" y="146"/>
                  <a:pt x="534" y="148"/>
                </a:cubicBezTo>
                <a:cubicBezTo>
                  <a:pt x="532" y="148"/>
                  <a:pt x="532" y="147"/>
                  <a:pt x="531" y="145"/>
                </a:cubicBezTo>
                <a:cubicBezTo>
                  <a:pt x="530" y="147"/>
                  <a:pt x="530" y="147"/>
                  <a:pt x="530" y="147"/>
                </a:cubicBezTo>
                <a:cubicBezTo>
                  <a:pt x="530" y="151"/>
                  <a:pt x="533" y="155"/>
                  <a:pt x="535" y="159"/>
                </a:cubicBezTo>
                <a:cubicBezTo>
                  <a:pt x="533" y="160"/>
                  <a:pt x="532" y="160"/>
                  <a:pt x="531" y="161"/>
                </a:cubicBezTo>
                <a:cubicBezTo>
                  <a:pt x="531" y="164"/>
                  <a:pt x="530" y="167"/>
                  <a:pt x="532" y="169"/>
                </a:cubicBezTo>
                <a:cubicBezTo>
                  <a:pt x="529" y="171"/>
                  <a:pt x="529" y="171"/>
                  <a:pt x="529" y="171"/>
                </a:cubicBezTo>
                <a:cubicBezTo>
                  <a:pt x="529" y="174"/>
                  <a:pt x="532" y="177"/>
                  <a:pt x="530" y="180"/>
                </a:cubicBezTo>
                <a:cubicBezTo>
                  <a:pt x="530" y="181"/>
                  <a:pt x="528" y="182"/>
                  <a:pt x="529" y="183"/>
                </a:cubicBezTo>
                <a:cubicBezTo>
                  <a:pt x="524" y="181"/>
                  <a:pt x="527" y="174"/>
                  <a:pt x="522" y="172"/>
                </a:cubicBezTo>
                <a:cubicBezTo>
                  <a:pt x="517" y="165"/>
                  <a:pt x="512" y="158"/>
                  <a:pt x="511" y="149"/>
                </a:cubicBezTo>
                <a:cubicBezTo>
                  <a:pt x="511" y="147"/>
                  <a:pt x="513" y="144"/>
                  <a:pt x="511" y="142"/>
                </a:cubicBezTo>
                <a:cubicBezTo>
                  <a:pt x="510" y="142"/>
                  <a:pt x="510" y="142"/>
                  <a:pt x="510" y="142"/>
                </a:cubicBezTo>
                <a:cubicBezTo>
                  <a:pt x="510" y="141"/>
                  <a:pt x="510" y="141"/>
                  <a:pt x="510" y="141"/>
                </a:cubicBezTo>
                <a:cubicBezTo>
                  <a:pt x="511" y="141"/>
                  <a:pt x="511" y="142"/>
                  <a:pt x="511" y="142"/>
                </a:cubicBezTo>
                <a:cubicBezTo>
                  <a:pt x="512" y="139"/>
                  <a:pt x="517" y="137"/>
                  <a:pt x="514" y="133"/>
                </a:cubicBezTo>
                <a:cubicBezTo>
                  <a:pt x="514" y="131"/>
                  <a:pt x="514" y="129"/>
                  <a:pt x="514" y="127"/>
                </a:cubicBezTo>
                <a:cubicBezTo>
                  <a:pt x="516" y="124"/>
                  <a:pt x="514" y="118"/>
                  <a:pt x="519" y="116"/>
                </a:cubicBezTo>
                <a:cubicBezTo>
                  <a:pt x="518" y="116"/>
                  <a:pt x="518" y="115"/>
                  <a:pt x="517" y="115"/>
                </a:cubicBezTo>
                <a:cubicBezTo>
                  <a:pt x="518" y="112"/>
                  <a:pt x="516" y="111"/>
                  <a:pt x="515" y="108"/>
                </a:cubicBezTo>
                <a:cubicBezTo>
                  <a:pt x="515" y="107"/>
                  <a:pt x="514" y="106"/>
                  <a:pt x="514" y="105"/>
                </a:cubicBezTo>
                <a:cubicBezTo>
                  <a:pt x="515" y="104"/>
                  <a:pt x="516" y="104"/>
                  <a:pt x="516" y="103"/>
                </a:cubicBezTo>
                <a:cubicBezTo>
                  <a:pt x="514" y="103"/>
                  <a:pt x="513" y="101"/>
                  <a:pt x="511" y="103"/>
                </a:cubicBezTo>
                <a:cubicBezTo>
                  <a:pt x="509" y="105"/>
                  <a:pt x="512" y="108"/>
                  <a:pt x="513" y="111"/>
                </a:cubicBezTo>
                <a:cubicBezTo>
                  <a:pt x="509" y="111"/>
                  <a:pt x="512" y="117"/>
                  <a:pt x="510" y="119"/>
                </a:cubicBezTo>
                <a:cubicBezTo>
                  <a:pt x="509" y="119"/>
                  <a:pt x="509" y="119"/>
                  <a:pt x="509" y="119"/>
                </a:cubicBezTo>
                <a:cubicBezTo>
                  <a:pt x="510" y="118"/>
                  <a:pt x="510" y="118"/>
                  <a:pt x="510" y="118"/>
                </a:cubicBezTo>
                <a:cubicBezTo>
                  <a:pt x="505" y="119"/>
                  <a:pt x="507" y="113"/>
                  <a:pt x="505" y="111"/>
                </a:cubicBezTo>
                <a:cubicBezTo>
                  <a:pt x="505" y="112"/>
                  <a:pt x="504" y="112"/>
                  <a:pt x="504" y="113"/>
                </a:cubicBezTo>
                <a:cubicBezTo>
                  <a:pt x="501" y="111"/>
                  <a:pt x="500" y="115"/>
                  <a:pt x="498" y="114"/>
                </a:cubicBezTo>
                <a:cubicBezTo>
                  <a:pt x="496" y="115"/>
                  <a:pt x="494" y="117"/>
                  <a:pt x="496" y="119"/>
                </a:cubicBezTo>
                <a:cubicBezTo>
                  <a:pt x="496" y="121"/>
                  <a:pt x="496" y="125"/>
                  <a:pt x="495" y="128"/>
                </a:cubicBezTo>
                <a:cubicBezTo>
                  <a:pt x="494" y="131"/>
                  <a:pt x="496" y="132"/>
                  <a:pt x="499" y="132"/>
                </a:cubicBezTo>
                <a:cubicBezTo>
                  <a:pt x="497" y="135"/>
                  <a:pt x="495" y="132"/>
                  <a:pt x="494" y="136"/>
                </a:cubicBezTo>
                <a:cubicBezTo>
                  <a:pt x="492" y="135"/>
                  <a:pt x="490" y="140"/>
                  <a:pt x="490" y="136"/>
                </a:cubicBezTo>
                <a:cubicBezTo>
                  <a:pt x="492" y="135"/>
                  <a:pt x="492" y="135"/>
                  <a:pt x="492" y="135"/>
                </a:cubicBezTo>
                <a:cubicBezTo>
                  <a:pt x="489" y="132"/>
                  <a:pt x="486" y="133"/>
                  <a:pt x="482" y="133"/>
                </a:cubicBezTo>
                <a:cubicBezTo>
                  <a:pt x="481" y="134"/>
                  <a:pt x="480" y="135"/>
                  <a:pt x="480" y="136"/>
                </a:cubicBezTo>
                <a:cubicBezTo>
                  <a:pt x="481" y="136"/>
                  <a:pt x="481" y="136"/>
                  <a:pt x="481" y="136"/>
                </a:cubicBezTo>
                <a:cubicBezTo>
                  <a:pt x="479" y="138"/>
                  <a:pt x="473" y="135"/>
                  <a:pt x="474" y="139"/>
                </a:cubicBezTo>
                <a:cubicBezTo>
                  <a:pt x="473" y="139"/>
                  <a:pt x="473" y="139"/>
                  <a:pt x="473" y="139"/>
                </a:cubicBezTo>
                <a:cubicBezTo>
                  <a:pt x="471" y="136"/>
                  <a:pt x="468" y="139"/>
                  <a:pt x="466" y="140"/>
                </a:cubicBezTo>
                <a:cubicBezTo>
                  <a:pt x="465" y="140"/>
                  <a:pt x="465" y="140"/>
                  <a:pt x="465" y="140"/>
                </a:cubicBezTo>
                <a:cubicBezTo>
                  <a:pt x="460" y="142"/>
                  <a:pt x="465" y="145"/>
                  <a:pt x="461" y="148"/>
                </a:cubicBezTo>
                <a:cubicBezTo>
                  <a:pt x="462" y="152"/>
                  <a:pt x="460" y="156"/>
                  <a:pt x="458" y="159"/>
                </a:cubicBezTo>
                <a:cubicBezTo>
                  <a:pt x="459" y="164"/>
                  <a:pt x="454" y="168"/>
                  <a:pt x="454" y="172"/>
                </a:cubicBezTo>
                <a:cubicBezTo>
                  <a:pt x="456" y="173"/>
                  <a:pt x="457" y="173"/>
                  <a:pt x="459" y="172"/>
                </a:cubicBezTo>
                <a:cubicBezTo>
                  <a:pt x="461" y="177"/>
                  <a:pt x="461" y="177"/>
                  <a:pt x="461" y="177"/>
                </a:cubicBezTo>
                <a:cubicBezTo>
                  <a:pt x="462" y="177"/>
                  <a:pt x="463" y="176"/>
                  <a:pt x="463" y="176"/>
                </a:cubicBezTo>
                <a:cubicBezTo>
                  <a:pt x="464" y="176"/>
                  <a:pt x="463" y="178"/>
                  <a:pt x="464" y="178"/>
                </a:cubicBezTo>
                <a:cubicBezTo>
                  <a:pt x="465" y="178"/>
                  <a:pt x="466" y="177"/>
                  <a:pt x="467" y="177"/>
                </a:cubicBezTo>
                <a:cubicBezTo>
                  <a:pt x="467" y="176"/>
                  <a:pt x="467" y="175"/>
                  <a:pt x="466" y="174"/>
                </a:cubicBezTo>
                <a:cubicBezTo>
                  <a:pt x="468" y="174"/>
                  <a:pt x="470" y="173"/>
                  <a:pt x="471" y="175"/>
                </a:cubicBezTo>
                <a:cubicBezTo>
                  <a:pt x="473" y="176"/>
                  <a:pt x="475" y="177"/>
                  <a:pt x="476" y="179"/>
                </a:cubicBezTo>
                <a:cubicBezTo>
                  <a:pt x="476" y="179"/>
                  <a:pt x="476" y="180"/>
                  <a:pt x="476" y="180"/>
                </a:cubicBezTo>
                <a:cubicBezTo>
                  <a:pt x="477" y="181"/>
                  <a:pt x="478" y="181"/>
                  <a:pt x="478" y="183"/>
                </a:cubicBezTo>
                <a:cubicBezTo>
                  <a:pt x="477" y="183"/>
                  <a:pt x="477" y="183"/>
                  <a:pt x="477" y="183"/>
                </a:cubicBezTo>
                <a:cubicBezTo>
                  <a:pt x="480" y="188"/>
                  <a:pt x="478" y="196"/>
                  <a:pt x="482" y="200"/>
                </a:cubicBezTo>
                <a:cubicBezTo>
                  <a:pt x="484" y="206"/>
                  <a:pt x="480" y="211"/>
                  <a:pt x="480" y="217"/>
                </a:cubicBezTo>
                <a:cubicBezTo>
                  <a:pt x="480" y="218"/>
                  <a:pt x="480" y="218"/>
                  <a:pt x="480" y="218"/>
                </a:cubicBezTo>
                <a:cubicBezTo>
                  <a:pt x="477" y="224"/>
                  <a:pt x="477" y="233"/>
                  <a:pt x="470" y="236"/>
                </a:cubicBezTo>
                <a:cubicBezTo>
                  <a:pt x="467" y="234"/>
                  <a:pt x="467" y="234"/>
                  <a:pt x="467" y="234"/>
                </a:cubicBezTo>
                <a:cubicBezTo>
                  <a:pt x="465" y="238"/>
                  <a:pt x="457" y="241"/>
                  <a:pt x="462" y="246"/>
                </a:cubicBezTo>
                <a:cubicBezTo>
                  <a:pt x="460" y="250"/>
                  <a:pt x="456" y="250"/>
                  <a:pt x="456" y="254"/>
                </a:cubicBezTo>
                <a:cubicBezTo>
                  <a:pt x="462" y="258"/>
                  <a:pt x="467" y="264"/>
                  <a:pt x="467" y="271"/>
                </a:cubicBezTo>
                <a:cubicBezTo>
                  <a:pt x="467" y="272"/>
                  <a:pt x="467" y="273"/>
                  <a:pt x="466" y="274"/>
                </a:cubicBezTo>
                <a:cubicBezTo>
                  <a:pt x="463" y="274"/>
                  <a:pt x="461" y="274"/>
                  <a:pt x="460" y="276"/>
                </a:cubicBezTo>
                <a:cubicBezTo>
                  <a:pt x="456" y="274"/>
                  <a:pt x="461" y="268"/>
                  <a:pt x="456" y="266"/>
                </a:cubicBezTo>
                <a:cubicBezTo>
                  <a:pt x="458" y="265"/>
                  <a:pt x="458" y="265"/>
                  <a:pt x="458" y="265"/>
                </a:cubicBezTo>
                <a:cubicBezTo>
                  <a:pt x="458" y="264"/>
                  <a:pt x="456" y="263"/>
                  <a:pt x="455" y="261"/>
                </a:cubicBezTo>
                <a:cubicBezTo>
                  <a:pt x="451" y="262"/>
                  <a:pt x="451" y="262"/>
                  <a:pt x="451" y="262"/>
                </a:cubicBezTo>
                <a:cubicBezTo>
                  <a:pt x="451" y="261"/>
                  <a:pt x="451" y="260"/>
                  <a:pt x="451" y="259"/>
                </a:cubicBezTo>
                <a:cubicBezTo>
                  <a:pt x="451" y="258"/>
                  <a:pt x="451" y="258"/>
                  <a:pt x="451" y="258"/>
                </a:cubicBezTo>
                <a:cubicBezTo>
                  <a:pt x="449" y="257"/>
                  <a:pt x="452" y="256"/>
                  <a:pt x="451" y="254"/>
                </a:cubicBezTo>
                <a:cubicBezTo>
                  <a:pt x="450" y="253"/>
                  <a:pt x="448" y="254"/>
                  <a:pt x="447" y="252"/>
                </a:cubicBezTo>
                <a:cubicBezTo>
                  <a:pt x="446" y="254"/>
                  <a:pt x="445" y="253"/>
                  <a:pt x="443" y="253"/>
                </a:cubicBezTo>
                <a:cubicBezTo>
                  <a:pt x="438" y="258"/>
                  <a:pt x="438" y="258"/>
                  <a:pt x="438" y="258"/>
                </a:cubicBezTo>
                <a:cubicBezTo>
                  <a:pt x="438" y="258"/>
                  <a:pt x="438" y="258"/>
                  <a:pt x="438" y="258"/>
                </a:cubicBezTo>
                <a:cubicBezTo>
                  <a:pt x="439" y="257"/>
                  <a:pt x="439" y="257"/>
                  <a:pt x="439" y="257"/>
                </a:cubicBezTo>
                <a:cubicBezTo>
                  <a:pt x="438" y="255"/>
                  <a:pt x="438" y="253"/>
                  <a:pt x="439" y="252"/>
                </a:cubicBezTo>
                <a:cubicBezTo>
                  <a:pt x="440" y="250"/>
                  <a:pt x="440" y="250"/>
                  <a:pt x="440" y="250"/>
                </a:cubicBezTo>
                <a:cubicBezTo>
                  <a:pt x="439" y="249"/>
                  <a:pt x="437" y="246"/>
                  <a:pt x="435" y="249"/>
                </a:cubicBezTo>
                <a:cubicBezTo>
                  <a:pt x="434" y="253"/>
                  <a:pt x="429" y="253"/>
                  <a:pt x="430" y="257"/>
                </a:cubicBezTo>
                <a:cubicBezTo>
                  <a:pt x="429" y="257"/>
                  <a:pt x="428" y="258"/>
                  <a:pt x="427" y="257"/>
                </a:cubicBezTo>
                <a:cubicBezTo>
                  <a:pt x="425" y="259"/>
                  <a:pt x="426" y="261"/>
                  <a:pt x="429" y="263"/>
                </a:cubicBezTo>
                <a:cubicBezTo>
                  <a:pt x="429" y="264"/>
                  <a:pt x="430" y="263"/>
                  <a:pt x="431" y="264"/>
                </a:cubicBezTo>
                <a:cubicBezTo>
                  <a:pt x="430" y="265"/>
                  <a:pt x="432" y="265"/>
                  <a:pt x="433" y="266"/>
                </a:cubicBezTo>
                <a:cubicBezTo>
                  <a:pt x="435" y="267"/>
                  <a:pt x="437" y="260"/>
                  <a:pt x="441" y="264"/>
                </a:cubicBezTo>
                <a:cubicBezTo>
                  <a:pt x="444" y="264"/>
                  <a:pt x="444" y="264"/>
                  <a:pt x="444" y="264"/>
                </a:cubicBezTo>
                <a:cubicBezTo>
                  <a:pt x="444" y="265"/>
                  <a:pt x="444" y="265"/>
                  <a:pt x="443" y="266"/>
                </a:cubicBezTo>
                <a:cubicBezTo>
                  <a:pt x="444" y="266"/>
                  <a:pt x="444" y="266"/>
                  <a:pt x="444" y="266"/>
                </a:cubicBezTo>
                <a:cubicBezTo>
                  <a:pt x="443" y="267"/>
                  <a:pt x="443" y="267"/>
                  <a:pt x="443" y="267"/>
                </a:cubicBezTo>
                <a:cubicBezTo>
                  <a:pt x="442" y="265"/>
                  <a:pt x="441" y="267"/>
                  <a:pt x="439" y="268"/>
                </a:cubicBezTo>
                <a:cubicBezTo>
                  <a:pt x="437" y="270"/>
                  <a:pt x="437" y="270"/>
                  <a:pt x="437" y="270"/>
                </a:cubicBezTo>
                <a:cubicBezTo>
                  <a:pt x="437" y="271"/>
                  <a:pt x="437" y="271"/>
                  <a:pt x="437" y="271"/>
                </a:cubicBezTo>
                <a:cubicBezTo>
                  <a:pt x="435" y="273"/>
                  <a:pt x="435" y="273"/>
                  <a:pt x="435" y="273"/>
                </a:cubicBezTo>
                <a:cubicBezTo>
                  <a:pt x="436" y="274"/>
                  <a:pt x="435" y="275"/>
                  <a:pt x="435" y="276"/>
                </a:cubicBezTo>
                <a:cubicBezTo>
                  <a:pt x="439" y="278"/>
                  <a:pt x="440" y="282"/>
                  <a:pt x="443" y="286"/>
                </a:cubicBezTo>
                <a:cubicBezTo>
                  <a:pt x="444" y="286"/>
                  <a:pt x="445" y="287"/>
                  <a:pt x="446" y="288"/>
                </a:cubicBezTo>
                <a:cubicBezTo>
                  <a:pt x="443" y="289"/>
                  <a:pt x="443" y="289"/>
                  <a:pt x="443" y="289"/>
                </a:cubicBezTo>
                <a:cubicBezTo>
                  <a:pt x="444" y="291"/>
                  <a:pt x="446" y="291"/>
                  <a:pt x="447" y="292"/>
                </a:cubicBezTo>
                <a:cubicBezTo>
                  <a:pt x="443" y="295"/>
                  <a:pt x="443" y="295"/>
                  <a:pt x="443" y="295"/>
                </a:cubicBezTo>
                <a:cubicBezTo>
                  <a:pt x="444" y="298"/>
                  <a:pt x="446" y="294"/>
                  <a:pt x="447" y="297"/>
                </a:cubicBezTo>
                <a:cubicBezTo>
                  <a:pt x="448" y="297"/>
                  <a:pt x="447" y="297"/>
                  <a:pt x="447" y="298"/>
                </a:cubicBezTo>
                <a:cubicBezTo>
                  <a:pt x="447" y="299"/>
                  <a:pt x="448" y="298"/>
                  <a:pt x="448" y="298"/>
                </a:cubicBezTo>
                <a:cubicBezTo>
                  <a:pt x="448" y="299"/>
                  <a:pt x="447" y="299"/>
                  <a:pt x="446" y="300"/>
                </a:cubicBezTo>
                <a:cubicBezTo>
                  <a:pt x="447" y="303"/>
                  <a:pt x="447" y="303"/>
                  <a:pt x="447" y="303"/>
                </a:cubicBezTo>
                <a:cubicBezTo>
                  <a:pt x="446" y="303"/>
                  <a:pt x="446" y="304"/>
                  <a:pt x="445" y="305"/>
                </a:cubicBezTo>
                <a:cubicBezTo>
                  <a:pt x="446" y="307"/>
                  <a:pt x="444" y="308"/>
                  <a:pt x="443" y="309"/>
                </a:cubicBezTo>
                <a:cubicBezTo>
                  <a:pt x="443" y="309"/>
                  <a:pt x="442" y="309"/>
                  <a:pt x="442" y="310"/>
                </a:cubicBezTo>
                <a:cubicBezTo>
                  <a:pt x="444" y="311"/>
                  <a:pt x="441" y="313"/>
                  <a:pt x="442" y="315"/>
                </a:cubicBezTo>
                <a:cubicBezTo>
                  <a:pt x="442" y="314"/>
                  <a:pt x="442" y="314"/>
                  <a:pt x="442" y="314"/>
                </a:cubicBezTo>
                <a:cubicBezTo>
                  <a:pt x="440" y="316"/>
                  <a:pt x="441" y="318"/>
                  <a:pt x="438" y="319"/>
                </a:cubicBezTo>
                <a:cubicBezTo>
                  <a:pt x="439" y="320"/>
                  <a:pt x="439" y="320"/>
                  <a:pt x="439" y="320"/>
                </a:cubicBezTo>
                <a:cubicBezTo>
                  <a:pt x="436" y="321"/>
                  <a:pt x="435" y="324"/>
                  <a:pt x="432" y="325"/>
                </a:cubicBezTo>
                <a:cubicBezTo>
                  <a:pt x="430" y="325"/>
                  <a:pt x="428" y="326"/>
                  <a:pt x="427" y="327"/>
                </a:cubicBezTo>
                <a:cubicBezTo>
                  <a:pt x="425" y="325"/>
                  <a:pt x="425" y="325"/>
                  <a:pt x="425" y="325"/>
                </a:cubicBezTo>
                <a:cubicBezTo>
                  <a:pt x="424" y="329"/>
                  <a:pt x="419" y="329"/>
                  <a:pt x="416" y="331"/>
                </a:cubicBezTo>
                <a:cubicBezTo>
                  <a:pt x="416" y="330"/>
                  <a:pt x="416" y="330"/>
                  <a:pt x="416" y="330"/>
                </a:cubicBezTo>
                <a:cubicBezTo>
                  <a:pt x="414" y="331"/>
                  <a:pt x="415" y="333"/>
                  <a:pt x="415" y="334"/>
                </a:cubicBezTo>
                <a:cubicBezTo>
                  <a:pt x="414" y="334"/>
                  <a:pt x="414" y="333"/>
                  <a:pt x="413" y="333"/>
                </a:cubicBezTo>
                <a:cubicBezTo>
                  <a:pt x="414" y="331"/>
                  <a:pt x="414" y="331"/>
                  <a:pt x="414" y="331"/>
                </a:cubicBezTo>
                <a:cubicBezTo>
                  <a:pt x="413" y="330"/>
                  <a:pt x="410" y="331"/>
                  <a:pt x="410" y="329"/>
                </a:cubicBezTo>
                <a:cubicBezTo>
                  <a:pt x="407" y="331"/>
                  <a:pt x="403" y="332"/>
                  <a:pt x="403" y="335"/>
                </a:cubicBezTo>
                <a:cubicBezTo>
                  <a:pt x="401" y="336"/>
                  <a:pt x="400" y="338"/>
                  <a:pt x="401" y="341"/>
                </a:cubicBezTo>
                <a:cubicBezTo>
                  <a:pt x="403" y="344"/>
                  <a:pt x="407" y="348"/>
                  <a:pt x="411" y="350"/>
                </a:cubicBezTo>
                <a:cubicBezTo>
                  <a:pt x="414" y="354"/>
                  <a:pt x="415" y="361"/>
                  <a:pt x="414" y="365"/>
                </a:cubicBezTo>
                <a:cubicBezTo>
                  <a:pt x="413" y="368"/>
                  <a:pt x="409" y="370"/>
                  <a:pt x="406" y="370"/>
                </a:cubicBezTo>
                <a:cubicBezTo>
                  <a:pt x="405" y="372"/>
                  <a:pt x="403" y="374"/>
                  <a:pt x="402" y="375"/>
                </a:cubicBezTo>
                <a:cubicBezTo>
                  <a:pt x="400" y="373"/>
                  <a:pt x="403" y="369"/>
                  <a:pt x="398" y="369"/>
                </a:cubicBezTo>
                <a:cubicBezTo>
                  <a:pt x="397" y="369"/>
                  <a:pt x="397" y="369"/>
                  <a:pt x="397" y="369"/>
                </a:cubicBezTo>
                <a:cubicBezTo>
                  <a:pt x="397" y="369"/>
                  <a:pt x="397" y="369"/>
                  <a:pt x="397" y="368"/>
                </a:cubicBezTo>
                <a:cubicBezTo>
                  <a:pt x="397" y="367"/>
                  <a:pt x="397" y="367"/>
                  <a:pt x="397" y="367"/>
                </a:cubicBezTo>
                <a:cubicBezTo>
                  <a:pt x="396" y="368"/>
                  <a:pt x="396" y="368"/>
                  <a:pt x="396" y="368"/>
                </a:cubicBezTo>
                <a:cubicBezTo>
                  <a:pt x="395" y="365"/>
                  <a:pt x="392" y="365"/>
                  <a:pt x="390" y="362"/>
                </a:cubicBezTo>
                <a:cubicBezTo>
                  <a:pt x="389" y="363"/>
                  <a:pt x="388" y="362"/>
                  <a:pt x="387" y="362"/>
                </a:cubicBezTo>
                <a:cubicBezTo>
                  <a:pt x="386" y="361"/>
                  <a:pt x="387" y="360"/>
                  <a:pt x="386" y="359"/>
                </a:cubicBezTo>
                <a:cubicBezTo>
                  <a:pt x="383" y="360"/>
                  <a:pt x="383" y="360"/>
                  <a:pt x="383" y="360"/>
                </a:cubicBezTo>
                <a:cubicBezTo>
                  <a:pt x="384" y="363"/>
                  <a:pt x="382" y="367"/>
                  <a:pt x="382" y="370"/>
                </a:cubicBezTo>
                <a:cubicBezTo>
                  <a:pt x="381" y="372"/>
                  <a:pt x="382" y="373"/>
                  <a:pt x="383" y="374"/>
                </a:cubicBezTo>
                <a:cubicBezTo>
                  <a:pt x="384" y="374"/>
                  <a:pt x="384" y="374"/>
                  <a:pt x="384" y="374"/>
                </a:cubicBezTo>
                <a:cubicBezTo>
                  <a:pt x="384" y="376"/>
                  <a:pt x="387" y="378"/>
                  <a:pt x="386" y="380"/>
                </a:cubicBezTo>
                <a:cubicBezTo>
                  <a:pt x="387" y="382"/>
                  <a:pt x="388" y="383"/>
                  <a:pt x="390" y="383"/>
                </a:cubicBezTo>
                <a:cubicBezTo>
                  <a:pt x="390" y="384"/>
                  <a:pt x="391" y="384"/>
                  <a:pt x="392" y="385"/>
                </a:cubicBezTo>
                <a:cubicBezTo>
                  <a:pt x="393" y="385"/>
                  <a:pt x="393" y="385"/>
                  <a:pt x="393" y="385"/>
                </a:cubicBezTo>
                <a:cubicBezTo>
                  <a:pt x="399" y="388"/>
                  <a:pt x="393" y="394"/>
                  <a:pt x="398" y="397"/>
                </a:cubicBezTo>
                <a:cubicBezTo>
                  <a:pt x="399" y="401"/>
                  <a:pt x="399" y="401"/>
                  <a:pt x="399" y="401"/>
                </a:cubicBezTo>
                <a:cubicBezTo>
                  <a:pt x="396" y="400"/>
                  <a:pt x="392" y="399"/>
                  <a:pt x="390" y="396"/>
                </a:cubicBezTo>
                <a:cubicBezTo>
                  <a:pt x="391" y="394"/>
                  <a:pt x="388" y="393"/>
                  <a:pt x="387" y="391"/>
                </a:cubicBezTo>
                <a:cubicBezTo>
                  <a:pt x="388" y="385"/>
                  <a:pt x="384" y="381"/>
                  <a:pt x="381" y="377"/>
                </a:cubicBezTo>
                <a:cubicBezTo>
                  <a:pt x="379" y="377"/>
                  <a:pt x="379" y="377"/>
                  <a:pt x="379" y="377"/>
                </a:cubicBezTo>
                <a:cubicBezTo>
                  <a:pt x="378" y="374"/>
                  <a:pt x="383" y="372"/>
                  <a:pt x="379" y="370"/>
                </a:cubicBezTo>
                <a:cubicBezTo>
                  <a:pt x="380" y="369"/>
                  <a:pt x="381" y="368"/>
                  <a:pt x="380" y="367"/>
                </a:cubicBezTo>
                <a:cubicBezTo>
                  <a:pt x="382" y="364"/>
                  <a:pt x="379" y="362"/>
                  <a:pt x="379" y="359"/>
                </a:cubicBezTo>
                <a:cubicBezTo>
                  <a:pt x="375" y="355"/>
                  <a:pt x="378" y="349"/>
                  <a:pt x="373" y="346"/>
                </a:cubicBezTo>
                <a:cubicBezTo>
                  <a:pt x="373" y="349"/>
                  <a:pt x="370" y="349"/>
                  <a:pt x="368" y="350"/>
                </a:cubicBezTo>
                <a:cubicBezTo>
                  <a:pt x="366" y="349"/>
                  <a:pt x="365" y="353"/>
                  <a:pt x="365" y="350"/>
                </a:cubicBezTo>
                <a:cubicBezTo>
                  <a:pt x="366" y="347"/>
                  <a:pt x="365" y="343"/>
                  <a:pt x="363" y="341"/>
                </a:cubicBezTo>
                <a:cubicBezTo>
                  <a:pt x="361" y="339"/>
                  <a:pt x="361" y="339"/>
                  <a:pt x="361" y="339"/>
                </a:cubicBezTo>
                <a:cubicBezTo>
                  <a:pt x="362" y="338"/>
                  <a:pt x="362" y="338"/>
                  <a:pt x="362" y="338"/>
                </a:cubicBezTo>
                <a:cubicBezTo>
                  <a:pt x="358" y="336"/>
                  <a:pt x="355" y="333"/>
                  <a:pt x="354" y="328"/>
                </a:cubicBezTo>
                <a:cubicBezTo>
                  <a:pt x="354" y="326"/>
                  <a:pt x="351" y="327"/>
                  <a:pt x="350" y="326"/>
                </a:cubicBezTo>
                <a:cubicBezTo>
                  <a:pt x="350" y="326"/>
                  <a:pt x="350" y="326"/>
                  <a:pt x="350" y="326"/>
                </a:cubicBezTo>
                <a:cubicBezTo>
                  <a:pt x="351" y="328"/>
                  <a:pt x="351" y="328"/>
                  <a:pt x="351" y="328"/>
                </a:cubicBezTo>
                <a:cubicBezTo>
                  <a:pt x="353" y="328"/>
                  <a:pt x="351" y="328"/>
                  <a:pt x="351" y="328"/>
                </a:cubicBezTo>
                <a:cubicBezTo>
                  <a:pt x="349" y="330"/>
                  <a:pt x="346" y="330"/>
                  <a:pt x="344" y="330"/>
                </a:cubicBezTo>
                <a:cubicBezTo>
                  <a:pt x="343" y="330"/>
                  <a:pt x="343" y="330"/>
                  <a:pt x="343" y="330"/>
                </a:cubicBezTo>
                <a:cubicBezTo>
                  <a:pt x="342" y="329"/>
                  <a:pt x="342" y="329"/>
                  <a:pt x="342" y="329"/>
                </a:cubicBezTo>
                <a:cubicBezTo>
                  <a:pt x="341" y="332"/>
                  <a:pt x="337" y="331"/>
                  <a:pt x="338" y="335"/>
                </a:cubicBezTo>
                <a:cubicBezTo>
                  <a:pt x="337" y="336"/>
                  <a:pt x="336" y="338"/>
                  <a:pt x="335" y="338"/>
                </a:cubicBezTo>
                <a:cubicBezTo>
                  <a:pt x="334" y="337"/>
                  <a:pt x="334" y="337"/>
                  <a:pt x="334" y="337"/>
                </a:cubicBezTo>
                <a:cubicBezTo>
                  <a:pt x="333" y="341"/>
                  <a:pt x="329" y="344"/>
                  <a:pt x="326" y="346"/>
                </a:cubicBezTo>
                <a:cubicBezTo>
                  <a:pt x="327" y="351"/>
                  <a:pt x="321" y="348"/>
                  <a:pt x="321" y="351"/>
                </a:cubicBezTo>
                <a:cubicBezTo>
                  <a:pt x="320" y="351"/>
                  <a:pt x="319" y="352"/>
                  <a:pt x="318" y="353"/>
                </a:cubicBezTo>
                <a:cubicBezTo>
                  <a:pt x="320" y="355"/>
                  <a:pt x="317" y="359"/>
                  <a:pt x="319" y="361"/>
                </a:cubicBezTo>
                <a:cubicBezTo>
                  <a:pt x="318" y="364"/>
                  <a:pt x="318" y="367"/>
                  <a:pt x="318" y="370"/>
                </a:cubicBezTo>
                <a:cubicBezTo>
                  <a:pt x="317" y="370"/>
                  <a:pt x="316" y="372"/>
                  <a:pt x="315" y="373"/>
                </a:cubicBezTo>
                <a:cubicBezTo>
                  <a:pt x="315" y="374"/>
                  <a:pt x="315" y="374"/>
                  <a:pt x="315" y="374"/>
                </a:cubicBezTo>
                <a:cubicBezTo>
                  <a:pt x="313" y="374"/>
                  <a:pt x="313" y="379"/>
                  <a:pt x="310" y="378"/>
                </a:cubicBezTo>
                <a:cubicBezTo>
                  <a:pt x="307" y="373"/>
                  <a:pt x="306" y="367"/>
                  <a:pt x="302" y="363"/>
                </a:cubicBezTo>
                <a:cubicBezTo>
                  <a:pt x="301" y="357"/>
                  <a:pt x="296" y="353"/>
                  <a:pt x="296" y="346"/>
                </a:cubicBezTo>
                <a:cubicBezTo>
                  <a:pt x="294" y="344"/>
                  <a:pt x="295" y="341"/>
                  <a:pt x="293" y="339"/>
                </a:cubicBezTo>
                <a:cubicBezTo>
                  <a:pt x="293" y="337"/>
                  <a:pt x="294" y="334"/>
                  <a:pt x="292" y="333"/>
                </a:cubicBezTo>
                <a:cubicBezTo>
                  <a:pt x="292" y="331"/>
                  <a:pt x="292" y="329"/>
                  <a:pt x="292" y="328"/>
                </a:cubicBezTo>
                <a:cubicBezTo>
                  <a:pt x="291" y="328"/>
                  <a:pt x="291" y="329"/>
                  <a:pt x="290" y="329"/>
                </a:cubicBezTo>
                <a:cubicBezTo>
                  <a:pt x="291" y="332"/>
                  <a:pt x="289" y="334"/>
                  <a:pt x="288" y="334"/>
                </a:cubicBezTo>
                <a:cubicBezTo>
                  <a:pt x="284" y="335"/>
                  <a:pt x="282" y="331"/>
                  <a:pt x="280" y="329"/>
                </a:cubicBezTo>
                <a:cubicBezTo>
                  <a:pt x="281" y="331"/>
                  <a:pt x="283" y="328"/>
                  <a:pt x="284" y="328"/>
                </a:cubicBezTo>
                <a:cubicBezTo>
                  <a:pt x="284" y="328"/>
                  <a:pt x="285" y="327"/>
                  <a:pt x="285" y="327"/>
                </a:cubicBezTo>
                <a:cubicBezTo>
                  <a:pt x="283" y="327"/>
                  <a:pt x="280" y="327"/>
                  <a:pt x="279" y="326"/>
                </a:cubicBezTo>
                <a:cubicBezTo>
                  <a:pt x="278" y="323"/>
                  <a:pt x="273" y="324"/>
                  <a:pt x="272" y="320"/>
                </a:cubicBezTo>
                <a:cubicBezTo>
                  <a:pt x="270" y="316"/>
                  <a:pt x="264" y="319"/>
                  <a:pt x="261" y="318"/>
                </a:cubicBezTo>
                <a:cubicBezTo>
                  <a:pt x="254" y="321"/>
                  <a:pt x="248" y="317"/>
                  <a:pt x="241" y="317"/>
                </a:cubicBezTo>
                <a:cubicBezTo>
                  <a:pt x="240" y="315"/>
                  <a:pt x="240" y="312"/>
                  <a:pt x="237" y="312"/>
                </a:cubicBezTo>
                <a:cubicBezTo>
                  <a:pt x="232" y="314"/>
                  <a:pt x="232" y="314"/>
                  <a:pt x="232" y="314"/>
                </a:cubicBezTo>
                <a:cubicBezTo>
                  <a:pt x="228" y="314"/>
                  <a:pt x="225" y="309"/>
                  <a:pt x="221" y="309"/>
                </a:cubicBezTo>
                <a:cubicBezTo>
                  <a:pt x="219" y="307"/>
                  <a:pt x="218" y="304"/>
                  <a:pt x="216" y="301"/>
                </a:cubicBezTo>
                <a:cubicBezTo>
                  <a:pt x="215" y="302"/>
                  <a:pt x="213" y="302"/>
                  <a:pt x="213" y="301"/>
                </a:cubicBezTo>
                <a:cubicBezTo>
                  <a:pt x="212" y="302"/>
                  <a:pt x="212" y="302"/>
                  <a:pt x="212" y="302"/>
                </a:cubicBezTo>
                <a:cubicBezTo>
                  <a:pt x="211" y="301"/>
                  <a:pt x="211" y="301"/>
                  <a:pt x="211" y="301"/>
                </a:cubicBezTo>
                <a:cubicBezTo>
                  <a:pt x="207" y="305"/>
                  <a:pt x="211" y="306"/>
                  <a:pt x="212" y="310"/>
                </a:cubicBezTo>
                <a:cubicBezTo>
                  <a:pt x="217" y="312"/>
                  <a:pt x="216" y="318"/>
                  <a:pt x="220" y="321"/>
                </a:cubicBezTo>
                <a:cubicBezTo>
                  <a:pt x="221" y="316"/>
                  <a:pt x="221" y="316"/>
                  <a:pt x="221" y="316"/>
                </a:cubicBezTo>
                <a:cubicBezTo>
                  <a:pt x="222" y="319"/>
                  <a:pt x="221" y="322"/>
                  <a:pt x="224" y="324"/>
                </a:cubicBezTo>
                <a:cubicBezTo>
                  <a:pt x="226" y="322"/>
                  <a:pt x="232" y="325"/>
                  <a:pt x="233" y="321"/>
                </a:cubicBezTo>
                <a:cubicBezTo>
                  <a:pt x="237" y="316"/>
                  <a:pt x="237" y="316"/>
                  <a:pt x="237" y="316"/>
                </a:cubicBezTo>
                <a:cubicBezTo>
                  <a:pt x="238" y="319"/>
                  <a:pt x="237" y="323"/>
                  <a:pt x="241" y="325"/>
                </a:cubicBezTo>
                <a:cubicBezTo>
                  <a:pt x="243" y="325"/>
                  <a:pt x="247" y="323"/>
                  <a:pt x="246" y="326"/>
                </a:cubicBezTo>
                <a:cubicBezTo>
                  <a:pt x="247" y="327"/>
                  <a:pt x="248" y="328"/>
                  <a:pt x="249" y="329"/>
                </a:cubicBezTo>
                <a:cubicBezTo>
                  <a:pt x="250" y="332"/>
                  <a:pt x="247" y="333"/>
                  <a:pt x="246" y="335"/>
                </a:cubicBezTo>
                <a:cubicBezTo>
                  <a:pt x="245" y="335"/>
                  <a:pt x="245" y="335"/>
                  <a:pt x="245" y="335"/>
                </a:cubicBezTo>
                <a:cubicBezTo>
                  <a:pt x="244" y="336"/>
                  <a:pt x="243" y="338"/>
                  <a:pt x="244" y="340"/>
                </a:cubicBezTo>
                <a:cubicBezTo>
                  <a:pt x="244" y="341"/>
                  <a:pt x="244" y="341"/>
                  <a:pt x="244" y="341"/>
                </a:cubicBezTo>
                <a:cubicBezTo>
                  <a:pt x="242" y="341"/>
                  <a:pt x="240" y="342"/>
                  <a:pt x="239" y="345"/>
                </a:cubicBezTo>
                <a:cubicBezTo>
                  <a:pt x="238" y="345"/>
                  <a:pt x="236" y="344"/>
                  <a:pt x="236" y="346"/>
                </a:cubicBezTo>
                <a:cubicBezTo>
                  <a:pt x="236" y="346"/>
                  <a:pt x="236" y="346"/>
                  <a:pt x="236" y="347"/>
                </a:cubicBezTo>
                <a:cubicBezTo>
                  <a:pt x="235" y="348"/>
                  <a:pt x="235" y="348"/>
                  <a:pt x="235" y="348"/>
                </a:cubicBezTo>
                <a:cubicBezTo>
                  <a:pt x="232" y="347"/>
                  <a:pt x="229" y="349"/>
                  <a:pt x="226" y="351"/>
                </a:cubicBezTo>
                <a:cubicBezTo>
                  <a:pt x="226" y="355"/>
                  <a:pt x="219" y="354"/>
                  <a:pt x="216" y="357"/>
                </a:cubicBezTo>
                <a:cubicBezTo>
                  <a:pt x="215" y="359"/>
                  <a:pt x="212" y="357"/>
                  <a:pt x="211" y="359"/>
                </a:cubicBezTo>
                <a:cubicBezTo>
                  <a:pt x="208" y="361"/>
                  <a:pt x="204" y="358"/>
                  <a:pt x="202" y="362"/>
                </a:cubicBezTo>
                <a:cubicBezTo>
                  <a:pt x="202" y="362"/>
                  <a:pt x="197" y="364"/>
                  <a:pt x="198" y="361"/>
                </a:cubicBezTo>
                <a:cubicBezTo>
                  <a:pt x="197" y="360"/>
                  <a:pt x="197" y="360"/>
                  <a:pt x="197" y="360"/>
                </a:cubicBezTo>
                <a:cubicBezTo>
                  <a:pt x="199" y="359"/>
                  <a:pt x="197" y="358"/>
                  <a:pt x="197" y="357"/>
                </a:cubicBezTo>
                <a:cubicBezTo>
                  <a:pt x="195" y="354"/>
                  <a:pt x="197" y="351"/>
                  <a:pt x="195" y="348"/>
                </a:cubicBezTo>
                <a:cubicBezTo>
                  <a:pt x="189" y="345"/>
                  <a:pt x="191" y="337"/>
                  <a:pt x="184" y="335"/>
                </a:cubicBezTo>
                <a:cubicBezTo>
                  <a:pt x="182" y="331"/>
                  <a:pt x="182" y="327"/>
                  <a:pt x="180" y="324"/>
                </a:cubicBezTo>
                <a:cubicBezTo>
                  <a:pt x="175" y="323"/>
                  <a:pt x="175" y="317"/>
                  <a:pt x="172" y="314"/>
                </a:cubicBezTo>
                <a:cubicBezTo>
                  <a:pt x="170" y="313"/>
                  <a:pt x="170" y="309"/>
                  <a:pt x="168" y="309"/>
                </a:cubicBezTo>
                <a:cubicBezTo>
                  <a:pt x="167" y="308"/>
                  <a:pt x="168" y="307"/>
                  <a:pt x="167" y="306"/>
                </a:cubicBezTo>
                <a:cubicBezTo>
                  <a:pt x="165" y="310"/>
                  <a:pt x="165" y="310"/>
                  <a:pt x="165" y="310"/>
                </a:cubicBezTo>
                <a:cubicBezTo>
                  <a:pt x="160" y="304"/>
                  <a:pt x="160" y="304"/>
                  <a:pt x="160" y="304"/>
                </a:cubicBezTo>
                <a:cubicBezTo>
                  <a:pt x="158" y="306"/>
                  <a:pt x="161" y="308"/>
                  <a:pt x="163" y="310"/>
                </a:cubicBezTo>
                <a:cubicBezTo>
                  <a:pt x="164" y="316"/>
                  <a:pt x="171" y="320"/>
                  <a:pt x="171" y="328"/>
                </a:cubicBezTo>
                <a:cubicBezTo>
                  <a:pt x="172" y="330"/>
                  <a:pt x="175" y="329"/>
                  <a:pt x="176" y="332"/>
                </a:cubicBezTo>
                <a:cubicBezTo>
                  <a:pt x="178" y="336"/>
                  <a:pt x="174" y="344"/>
                  <a:pt x="181" y="345"/>
                </a:cubicBezTo>
                <a:cubicBezTo>
                  <a:pt x="184" y="347"/>
                  <a:pt x="183" y="352"/>
                  <a:pt x="186" y="354"/>
                </a:cubicBezTo>
                <a:cubicBezTo>
                  <a:pt x="187" y="354"/>
                  <a:pt x="187" y="354"/>
                  <a:pt x="187" y="354"/>
                </a:cubicBezTo>
                <a:cubicBezTo>
                  <a:pt x="186" y="355"/>
                  <a:pt x="187" y="355"/>
                  <a:pt x="188" y="355"/>
                </a:cubicBezTo>
                <a:cubicBezTo>
                  <a:pt x="192" y="357"/>
                  <a:pt x="195" y="361"/>
                  <a:pt x="197" y="364"/>
                </a:cubicBezTo>
                <a:cubicBezTo>
                  <a:pt x="198" y="365"/>
                  <a:pt x="197" y="366"/>
                  <a:pt x="196" y="366"/>
                </a:cubicBezTo>
                <a:cubicBezTo>
                  <a:pt x="200" y="368"/>
                  <a:pt x="202" y="375"/>
                  <a:pt x="206" y="370"/>
                </a:cubicBezTo>
                <a:cubicBezTo>
                  <a:pt x="207" y="369"/>
                  <a:pt x="210" y="371"/>
                  <a:pt x="210" y="369"/>
                </a:cubicBezTo>
                <a:cubicBezTo>
                  <a:pt x="215" y="368"/>
                  <a:pt x="219" y="368"/>
                  <a:pt x="223" y="366"/>
                </a:cubicBezTo>
                <a:cubicBezTo>
                  <a:pt x="225" y="375"/>
                  <a:pt x="216" y="383"/>
                  <a:pt x="213" y="391"/>
                </a:cubicBezTo>
                <a:cubicBezTo>
                  <a:pt x="206" y="398"/>
                  <a:pt x="197" y="403"/>
                  <a:pt x="191" y="412"/>
                </a:cubicBezTo>
                <a:cubicBezTo>
                  <a:pt x="187" y="414"/>
                  <a:pt x="186" y="420"/>
                  <a:pt x="183" y="423"/>
                </a:cubicBezTo>
                <a:cubicBezTo>
                  <a:pt x="182" y="426"/>
                  <a:pt x="185" y="427"/>
                  <a:pt x="185" y="428"/>
                </a:cubicBezTo>
                <a:cubicBezTo>
                  <a:pt x="182" y="429"/>
                  <a:pt x="186" y="431"/>
                  <a:pt x="184" y="433"/>
                </a:cubicBezTo>
                <a:cubicBezTo>
                  <a:pt x="186" y="435"/>
                  <a:pt x="185" y="439"/>
                  <a:pt x="188" y="439"/>
                </a:cubicBezTo>
                <a:cubicBezTo>
                  <a:pt x="187" y="445"/>
                  <a:pt x="187" y="449"/>
                  <a:pt x="188" y="454"/>
                </a:cubicBezTo>
                <a:cubicBezTo>
                  <a:pt x="185" y="463"/>
                  <a:pt x="175" y="463"/>
                  <a:pt x="169" y="470"/>
                </a:cubicBezTo>
                <a:cubicBezTo>
                  <a:pt x="169" y="470"/>
                  <a:pt x="168" y="470"/>
                  <a:pt x="168" y="471"/>
                </a:cubicBezTo>
                <a:cubicBezTo>
                  <a:pt x="167" y="476"/>
                  <a:pt x="171" y="480"/>
                  <a:pt x="169" y="483"/>
                </a:cubicBezTo>
                <a:cubicBezTo>
                  <a:pt x="170" y="485"/>
                  <a:pt x="168" y="487"/>
                  <a:pt x="167" y="488"/>
                </a:cubicBezTo>
                <a:cubicBezTo>
                  <a:pt x="164" y="488"/>
                  <a:pt x="161" y="490"/>
                  <a:pt x="160" y="492"/>
                </a:cubicBezTo>
                <a:cubicBezTo>
                  <a:pt x="162" y="495"/>
                  <a:pt x="158" y="498"/>
                  <a:pt x="158" y="502"/>
                </a:cubicBezTo>
                <a:cubicBezTo>
                  <a:pt x="151" y="508"/>
                  <a:pt x="147" y="517"/>
                  <a:pt x="137" y="520"/>
                </a:cubicBezTo>
                <a:cubicBezTo>
                  <a:pt x="135" y="519"/>
                  <a:pt x="135" y="522"/>
                  <a:pt x="133" y="522"/>
                </a:cubicBezTo>
                <a:cubicBezTo>
                  <a:pt x="130" y="521"/>
                  <a:pt x="126" y="520"/>
                  <a:pt x="124" y="522"/>
                </a:cubicBezTo>
                <a:cubicBezTo>
                  <a:pt x="120" y="520"/>
                  <a:pt x="116" y="527"/>
                  <a:pt x="113" y="521"/>
                </a:cubicBezTo>
                <a:cubicBezTo>
                  <a:pt x="113" y="522"/>
                  <a:pt x="113" y="522"/>
                  <a:pt x="113" y="522"/>
                </a:cubicBezTo>
                <a:cubicBezTo>
                  <a:pt x="113" y="519"/>
                  <a:pt x="112" y="518"/>
                  <a:pt x="111" y="516"/>
                </a:cubicBezTo>
                <a:cubicBezTo>
                  <a:pt x="115" y="515"/>
                  <a:pt x="111" y="512"/>
                  <a:pt x="111" y="510"/>
                </a:cubicBezTo>
                <a:cubicBezTo>
                  <a:pt x="111" y="502"/>
                  <a:pt x="101" y="497"/>
                  <a:pt x="103" y="488"/>
                </a:cubicBezTo>
                <a:cubicBezTo>
                  <a:pt x="101" y="487"/>
                  <a:pt x="102" y="482"/>
                  <a:pt x="102" y="480"/>
                </a:cubicBezTo>
                <a:cubicBezTo>
                  <a:pt x="98" y="476"/>
                  <a:pt x="98" y="469"/>
                  <a:pt x="93" y="465"/>
                </a:cubicBezTo>
                <a:cubicBezTo>
                  <a:pt x="92" y="459"/>
                  <a:pt x="96" y="456"/>
                  <a:pt x="96" y="450"/>
                </a:cubicBezTo>
                <a:cubicBezTo>
                  <a:pt x="98" y="446"/>
                  <a:pt x="103" y="445"/>
                  <a:pt x="100" y="439"/>
                </a:cubicBezTo>
                <a:cubicBezTo>
                  <a:pt x="96" y="435"/>
                  <a:pt x="101" y="430"/>
                  <a:pt x="96" y="426"/>
                </a:cubicBezTo>
                <a:cubicBezTo>
                  <a:pt x="97" y="425"/>
                  <a:pt x="97" y="425"/>
                  <a:pt x="97" y="425"/>
                </a:cubicBezTo>
                <a:cubicBezTo>
                  <a:pt x="96" y="424"/>
                  <a:pt x="95" y="421"/>
                  <a:pt x="93" y="419"/>
                </a:cubicBezTo>
                <a:cubicBezTo>
                  <a:pt x="89" y="416"/>
                  <a:pt x="86" y="412"/>
                  <a:pt x="85" y="407"/>
                </a:cubicBezTo>
                <a:cubicBezTo>
                  <a:pt x="87" y="407"/>
                  <a:pt x="85" y="404"/>
                  <a:pt x="87" y="404"/>
                </a:cubicBezTo>
                <a:cubicBezTo>
                  <a:pt x="85" y="400"/>
                  <a:pt x="91" y="397"/>
                  <a:pt x="88" y="392"/>
                </a:cubicBezTo>
                <a:cubicBezTo>
                  <a:pt x="86" y="392"/>
                  <a:pt x="86" y="390"/>
                  <a:pt x="84" y="389"/>
                </a:cubicBezTo>
                <a:cubicBezTo>
                  <a:pt x="81" y="390"/>
                  <a:pt x="75" y="393"/>
                  <a:pt x="73" y="389"/>
                </a:cubicBezTo>
                <a:cubicBezTo>
                  <a:pt x="74" y="386"/>
                  <a:pt x="71" y="384"/>
                  <a:pt x="68" y="383"/>
                </a:cubicBezTo>
                <a:cubicBezTo>
                  <a:pt x="61" y="382"/>
                  <a:pt x="55" y="390"/>
                  <a:pt x="47" y="387"/>
                </a:cubicBezTo>
                <a:cubicBezTo>
                  <a:pt x="47" y="387"/>
                  <a:pt x="47" y="387"/>
                  <a:pt x="47" y="387"/>
                </a:cubicBezTo>
                <a:cubicBezTo>
                  <a:pt x="46" y="388"/>
                  <a:pt x="46" y="387"/>
                  <a:pt x="45" y="387"/>
                </a:cubicBezTo>
                <a:cubicBezTo>
                  <a:pt x="43" y="388"/>
                  <a:pt x="40" y="387"/>
                  <a:pt x="38" y="388"/>
                </a:cubicBezTo>
                <a:cubicBezTo>
                  <a:pt x="36" y="389"/>
                  <a:pt x="34" y="389"/>
                  <a:pt x="32" y="390"/>
                </a:cubicBezTo>
                <a:cubicBezTo>
                  <a:pt x="28" y="390"/>
                  <a:pt x="25" y="385"/>
                  <a:pt x="22" y="383"/>
                </a:cubicBezTo>
                <a:cubicBezTo>
                  <a:pt x="21" y="381"/>
                  <a:pt x="18" y="383"/>
                  <a:pt x="18" y="381"/>
                </a:cubicBezTo>
                <a:cubicBezTo>
                  <a:pt x="16" y="379"/>
                  <a:pt x="14" y="377"/>
                  <a:pt x="14" y="374"/>
                </a:cubicBezTo>
                <a:cubicBezTo>
                  <a:pt x="11" y="371"/>
                  <a:pt x="10" y="369"/>
                  <a:pt x="7" y="367"/>
                </a:cubicBezTo>
                <a:cubicBezTo>
                  <a:pt x="8" y="364"/>
                  <a:pt x="4" y="366"/>
                  <a:pt x="3" y="363"/>
                </a:cubicBezTo>
                <a:cubicBezTo>
                  <a:pt x="4" y="362"/>
                  <a:pt x="1" y="361"/>
                  <a:pt x="3" y="359"/>
                </a:cubicBezTo>
                <a:cubicBezTo>
                  <a:pt x="3" y="358"/>
                  <a:pt x="2" y="357"/>
                  <a:pt x="0" y="355"/>
                </a:cubicBezTo>
                <a:cubicBezTo>
                  <a:pt x="3" y="351"/>
                  <a:pt x="7" y="345"/>
                  <a:pt x="4" y="339"/>
                </a:cubicBezTo>
                <a:cubicBezTo>
                  <a:pt x="5" y="338"/>
                  <a:pt x="4" y="337"/>
                  <a:pt x="4" y="337"/>
                </a:cubicBezTo>
                <a:cubicBezTo>
                  <a:pt x="4" y="335"/>
                  <a:pt x="2" y="335"/>
                  <a:pt x="2" y="334"/>
                </a:cubicBezTo>
                <a:cubicBezTo>
                  <a:pt x="2" y="330"/>
                  <a:pt x="5" y="328"/>
                  <a:pt x="6" y="324"/>
                </a:cubicBezTo>
                <a:cubicBezTo>
                  <a:pt x="10" y="321"/>
                  <a:pt x="10" y="316"/>
                  <a:pt x="15" y="314"/>
                </a:cubicBezTo>
                <a:cubicBezTo>
                  <a:pt x="14" y="312"/>
                  <a:pt x="16" y="312"/>
                  <a:pt x="17" y="310"/>
                </a:cubicBezTo>
                <a:cubicBezTo>
                  <a:pt x="20" y="312"/>
                  <a:pt x="20" y="308"/>
                  <a:pt x="23" y="308"/>
                </a:cubicBezTo>
                <a:cubicBezTo>
                  <a:pt x="25" y="306"/>
                  <a:pt x="27" y="302"/>
                  <a:pt x="26" y="299"/>
                </a:cubicBezTo>
                <a:cubicBezTo>
                  <a:pt x="26" y="297"/>
                  <a:pt x="29" y="296"/>
                  <a:pt x="28" y="294"/>
                </a:cubicBezTo>
                <a:cubicBezTo>
                  <a:pt x="32" y="290"/>
                  <a:pt x="38" y="289"/>
                  <a:pt x="39" y="282"/>
                </a:cubicBezTo>
                <a:cubicBezTo>
                  <a:pt x="40" y="282"/>
                  <a:pt x="40" y="282"/>
                  <a:pt x="40" y="282"/>
                </a:cubicBezTo>
                <a:cubicBezTo>
                  <a:pt x="40" y="283"/>
                  <a:pt x="41" y="284"/>
                  <a:pt x="41" y="285"/>
                </a:cubicBezTo>
                <a:cubicBezTo>
                  <a:pt x="45" y="283"/>
                  <a:pt x="51" y="287"/>
                  <a:pt x="55" y="282"/>
                </a:cubicBezTo>
                <a:cubicBezTo>
                  <a:pt x="58" y="280"/>
                  <a:pt x="62" y="279"/>
                  <a:pt x="67" y="279"/>
                </a:cubicBezTo>
                <a:cubicBezTo>
                  <a:pt x="69" y="277"/>
                  <a:pt x="73" y="281"/>
                  <a:pt x="75" y="278"/>
                </a:cubicBezTo>
                <a:cubicBezTo>
                  <a:pt x="76" y="278"/>
                  <a:pt x="76" y="279"/>
                  <a:pt x="77" y="278"/>
                </a:cubicBezTo>
                <a:cubicBezTo>
                  <a:pt x="79" y="278"/>
                  <a:pt x="82" y="279"/>
                  <a:pt x="84" y="277"/>
                </a:cubicBezTo>
                <a:cubicBezTo>
                  <a:pt x="87" y="277"/>
                  <a:pt x="87" y="277"/>
                  <a:pt x="87" y="277"/>
                </a:cubicBezTo>
                <a:cubicBezTo>
                  <a:pt x="86" y="278"/>
                  <a:pt x="87" y="278"/>
                  <a:pt x="88" y="279"/>
                </a:cubicBezTo>
                <a:cubicBezTo>
                  <a:pt x="89" y="279"/>
                  <a:pt x="89" y="278"/>
                  <a:pt x="89" y="278"/>
                </a:cubicBezTo>
                <a:cubicBezTo>
                  <a:pt x="83" y="281"/>
                  <a:pt x="95" y="284"/>
                  <a:pt x="88" y="287"/>
                </a:cubicBezTo>
                <a:cubicBezTo>
                  <a:pt x="87" y="288"/>
                  <a:pt x="87" y="288"/>
                  <a:pt x="87" y="288"/>
                </a:cubicBezTo>
                <a:cubicBezTo>
                  <a:pt x="87" y="290"/>
                  <a:pt x="89" y="291"/>
                  <a:pt x="91" y="291"/>
                </a:cubicBezTo>
                <a:cubicBezTo>
                  <a:pt x="91" y="293"/>
                  <a:pt x="93" y="292"/>
                  <a:pt x="94" y="293"/>
                </a:cubicBezTo>
                <a:cubicBezTo>
                  <a:pt x="98" y="293"/>
                  <a:pt x="101" y="293"/>
                  <a:pt x="104" y="295"/>
                </a:cubicBezTo>
                <a:cubicBezTo>
                  <a:pt x="104" y="297"/>
                  <a:pt x="105" y="298"/>
                  <a:pt x="106" y="299"/>
                </a:cubicBezTo>
                <a:cubicBezTo>
                  <a:pt x="112" y="297"/>
                  <a:pt x="116" y="308"/>
                  <a:pt x="120" y="300"/>
                </a:cubicBezTo>
                <a:cubicBezTo>
                  <a:pt x="119" y="299"/>
                  <a:pt x="119" y="296"/>
                  <a:pt x="120" y="294"/>
                </a:cubicBezTo>
                <a:cubicBezTo>
                  <a:pt x="122" y="293"/>
                  <a:pt x="125" y="293"/>
                  <a:pt x="128" y="294"/>
                </a:cubicBezTo>
                <a:cubicBezTo>
                  <a:pt x="133" y="296"/>
                  <a:pt x="138" y="299"/>
                  <a:pt x="144" y="298"/>
                </a:cubicBezTo>
                <a:cubicBezTo>
                  <a:pt x="149" y="302"/>
                  <a:pt x="152" y="295"/>
                  <a:pt x="157" y="298"/>
                </a:cubicBezTo>
                <a:cubicBezTo>
                  <a:pt x="157" y="298"/>
                  <a:pt x="157" y="299"/>
                  <a:pt x="157" y="299"/>
                </a:cubicBezTo>
                <a:cubicBezTo>
                  <a:pt x="158" y="299"/>
                  <a:pt x="158" y="299"/>
                  <a:pt x="158" y="298"/>
                </a:cubicBezTo>
                <a:cubicBezTo>
                  <a:pt x="160" y="300"/>
                  <a:pt x="161" y="297"/>
                  <a:pt x="163" y="299"/>
                </a:cubicBezTo>
                <a:cubicBezTo>
                  <a:pt x="168" y="295"/>
                  <a:pt x="168" y="289"/>
                  <a:pt x="169" y="284"/>
                </a:cubicBezTo>
                <a:cubicBezTo>
                  <a:pt x="168" y="282"/>
                  <a:pt x="169" y="279"/>
                  <a:pt x="169" y="277"/>
                </a:cubicBezTo>
                <a:cubicBezTo>
                  <a:pt x="168" y="278"/>
                  <a:pt x="166" y="278"/>
                  <a:pt x="165" y="277"/>
                </a:cubicBezTo>
                <a:cubicBezTo>
                  <a:pt x="163" y="280"/>
                  <a:pt x="161" y="281"/>
                  <a:pt x="158" y="280"/>
                </a:cubicBezTo>
                <a:cubicBezTo>
                  <a:pt x="156" y="278"/>
                  <a:pt x="154" y="278"/>
                  <a:pt x="152" y="278"/>
                </a:cubicBezTo>
                <a:cubicBezTo>
                  <a:pt x="152" y="280"/>
                  <a:pt x="150" y="279"/>
                  <a:pt x="148" y="280"/>
                </a:cubicBezTo>
                <a:cubicBezTo>
                  <a:pt x="147" y="279"/>
                  <a:pt x="146" y="278"/>
                  <a:pt x="144" y="278"/>
                </a:cubicBezTo>
                <a:cubicBezTo>
                  <a:pt x="144" y="278"/>
                  <a:pt x="144" y="278"/>
                  <a:pt x="144" y="278"/>
                </a:cubicBezTo>
                <a:cubicBezTo>
                  <a:pt x="140" y="275"/>
                  <a:pt x="140" y="275"/>
                  <a:pt x="140" y="275"/>
                </a:cubicBezTo>
                <a:cubicBezTo>
                  <a:pt x="141" y="274"/>
                  <a:pt x="141" y="274"/>
                  <a:pt x="141" y="274"/>
                </a:cubicBezTo>
                <a:cubicBezTo>
                  <a:pt x="140" y="273"/>
                  <a:pt x="138" y="273"/>
                  <a:pt x="137" y="272"/>
                </a:cubicBezTo>
                <a:cubicBezTo>
                  <a:pt x="137" y="272"/>
                  <a:pt x="137" y="272"/>
                  <a:pt x="137" y="272"/>
                </a:cubicBezTo>
                <a:cubicBezTo>
                  <a:pt x="137" y="272"/>
                  <a:pt x="138" y="272"/>
                  <a:pt x="139" y="272"/>
                </a:cubicBezTo>
                <a:cubicBezTo>
                  <a:pt x="141" y="271"/>
                  <a:pt x="139" y="269"/>
                  <a:pt x="139" y="267"/>
                </a:cubicBezTo>
                <a:cubicBezTo>
                  <a:pt x="137" y="267"/>
                  <a:pt x="137" y="267"/>
                  <a:pt x="137" y="267"/>
                </a:cubicBezTo>
                <a:cubicBezTo>
                  <a:pt x="137" y="265"/>
                  <a:pt x="138" y="262"/>
                  <a:pt x="135" y="261"/>
                </a:cubicBezTo>
                <a:cubicBezTo>
                  <a:pt x="133" y="261"/>
                  <a:pt x="132" y="263"/>
                  <a:pt x="131" y="261"/>
                </a:cubicBezTo>
                <a:cubicBezTo>
                  <a:pt x="129" y="263"/>
                  <a:pt x="129" y="263"/>
                  <a:pt x="129" y="263"/>
                </a:cubicBezTo>
                <a:cubicBezTo>
                  <a:pt x="129" y="264"/>
                  <a:pt x="129" y="264"/>
                  <a:pt x="129" y="264"/>
                </a:cubicBezTo>
                <a:cubicBezTo>
                  <a:pt x="129" y="264"/>
                  <a:pt x="128" y="265"/>
                  <a:pt x="128" y="265"/>
                </a:cubicBezTo>
                <a:cubicBezTo>
                  <a:pt x="126" y="263"/>
                  <a:pt x="126" y="263"/>
                  <a:pt x="126" y="263"/>
                </a:cubicBezTo>
                <a:cubicBezTo>
                  <a:pt x="122" y="265"/>
                  <a:pt x="128" y="268"/>
                  <a:pt x="126" y="269"/>
                </a:cubicBezTo>
                <a:cubicBezTo>
                  <a:pt x="127" y="269"/>
                  <a:pt x="127" y="269"/>
                  <a:pt x="127" y="269"/>
                </a:cubicBezTo>
                <a:cubicBezTo>
                  <a:pt x="126" y="270"/>
                  <a:pt x="126" y="270"/>
                  <a:pt x="126" y="270"/>
                </a:cubicBezTo>
                <a:cubicBezTo>
                  <a:pt x="126" y="271"/>
                  <a:pt x="127" y="271"/>
                  <a:pt x="127" y="271"/>
                </a:cubicBezTo>
                <a:cubicBezTo>
                  <a:pt x="127" y="271"/>
                  <a:pt x="128" y="270"/>
                  <a:pt x="128" y="270"/>
                </a:cubicBezTo>
                <a:cubicBezTo>
                  <a:pt x="129" y="271"/>
                  <a:pt x="132" y="272"/>
                  <a:pt x="130" y="274"/>
                </a:cubicBezTo>
                <a:cubicBezTo>
                  <a:pt x="130" y="273"/>
                  <a:pt x="128" y="274"/>
                  <a:pt x="128" y="274"/>
                </a:cubicBezTo>
                <a:cubicBezTo>
                  <a:pt x="127" y="274"/>
                  <a:pt x="127" y="274"/>
                  <a:pt x="127" y="274"/>
                </a:cubicBezTo>
                <a:cubicBezTo>
                  <a:pt x="127" y="275"/>
                  <a:pt x="128" y="275"/>
                  <a:pt x="128" y="276"/>
                </a:cubicBezTo>
                <a:cubicBezTo>
                  <a:pt x="128" y="276"/>
                  <a:pt x="128" y="275"/>
                  <a:pt x="127" y="276"/>
                </a:cubicBezTo>
                <a:cubicBezTo>
                  <a:pt x="126" y="276"/>
                  <a:pt x="127" y="277"/>
                  <a:pt x="128" y="278"/>
                </a:cubicBezTo>
                <a:cubicBezTo>
                  <a:pt x="127" y="279"/>
                  <a:pt x="127" y="278"/>
                  <a:pt x="127" y="278"/>
                </a:cubicBezTo>
                <a:cubicBezTo>
                  <a:pt x="126" y="278"/>
                  <a:pt x="126" y="278"/>
                  <a:pt x="126" y="278"/>
                </a:cubicBezTo>
                <a:cubicBezTo>
                  <a:pt x="126" y="277"/>
                  <a:pt x="124" y="278"/>
                  <a:pt x="124" y="278"/>
                </a:cubicBezTo>
                <a:cubicBezTo>
                  <a:pt x="125" y="275"/>
                  <a:pt x="120" y="275"/>
                  <a:pt x="123" y="273"/>
                </a:cubicBezTo>
                <a:cubicBezTo>
                  <a:pt x="120" y="271"/>
                  <a:pt x="118" y="268"/>
                  <a:pt x="116" y="265"/>
                </a:cubicBezTo>
                <a:cubicBezTo>
                  <a:pt x="115" y="264"/>
                  <a:pt x="117" y="262"/>
                  <a:pt x="115" y="260"/>
                </a:cubicBezTo>
                <a:cubicBezTo>
                  <a:pt x="117" y="257"/>
                  <a:pt x="113" y="257"/>
                  <a:pt x="112" y="255"/>
                </a:cubicBezTo>
                <a:cubicBezTo>
                  <a:pt x="110" y="253"/>
                  <a:pt x="108" y="253"/>
                  <a:pt x="107" y="252"/>
                </a:cubicBezTo>
                <a:cubicBezTo>
                  <a:pt x="105" y="253"/>
                  <a:pt x="104" y="250"/>
                  <a:pt x="102" y="249"/>
                </a:cubicBezTo>
                <a:cubicBezTo>
                  <a:pt x="103" y="247"/>
                  <a:pt x="98" y="245"/>
                  <a:pt x="100" y="245"/>
                </a:cubicBezTo>
                <a:cubicBezTo>
                  <a:pt x="100" y="244"/>
                  <a:pt x="100" y="244"/>
                  <a:pt x="100" y="244"/>
                </a:cubicBezTo>
                <a:cubicBezTo>
                  <a:pt x="97" y="246"/>
                  <a:pt x="97" y="246"/>
                  <a:pt x="97" y="246"/>
                </a:cubicBezTo>
                <a:cubicBezTo>
                  <a:pt x="96" y="242"/>
                  <a:pt x="96" y="242"/>
                  <a:pt x="96" y="242"/>
                </a:cubicBezTo>
                <a:cubicBezTo>
                  <a:pt x="95" y="243"/>
                  <a:pt x="91" y="243"/>
                  <a:pt x="92" y="246"/>
                </a:cubicBezTo>
                <a:cubicBezTo>
                  <a:pt x="92" y="251"/>
                  <a:pt x="99" y="251"/>
                  <a:pt x="99" y="256"/>
                </a:cubicBezTo>
                <a:cubicBezTo>
                  <a:pt x="100" y="257"/>
                  <a:pt x="102" y="259"/>
                  <a:pt x="105" y="258"/>
                </a:cubicBezTo>
                <a:cubicBezTo>
                  <a:pt x="104" y="259"/>
                  <a:pt x="104" y="259"/>
                  <a:pt x="104" y="259"/>
                </a:cubicBezTo>
                <a:cubicBezTo>
                  <a:pt x="106" y="261"/>
                  <a:pt x="110" y="262"/>
                  <a:pt x="112" y="264"/>
                </a:cubicBezTo>
                <a:cubicBezTo>
                  <a:pt x="112" y="266"/>
                  <a:pt x="112" y="266"/>
                  <a:pt x="112" y="266"/>
                </a:cubicBezTo>
                <a:cubicBezTo>
                  <a:pt x="111" y="264"/>
                  <a:pt x="110" y="264"/>
                  <a:pt x="108" y="264"/>
                </a:cubicBezTo>
                <a:cubicBezTo>
                  <a:pt x="107" y="264"/>
                  <a:pt x="107" y="266"/>
                  <a:pt x="107" y="267"/>
                </a:cubicBezTo>
                <a:cubicBezTo>
                  <a:pt x="111" y="268"/>
                  <a:pt x="106" y="270"/>
                  <a:pt x="107" y="273"/>
                </a:cubicBezTo>
                <a:cubicBezTo>
                  <a:pt x="106" y="273"/>
                  <a:pt x="105" y="274"/>
                  <a:pt x="104" y="274"/>
                </a:cubicBezTo>
                <a:cubicBezTo>
                  <a:pt x="104" y="273"/>
                  <a:pt x="104" y="273"/>
                  <a:pt x="104" y="273"/>
                </a:cubicBezTo>
                <a:cubicBezTo>
                  <a:pt x="102" y="275"/>
                  <a:pt x="102" y="276"/>
                  <a:pt x="103" y="278"/>
                </a:cubicBezTo>
                <a:cubicBezTo>
                  <a:pt x="100" y="277"/>
                  <a:pt x="96" y="277"/>
                  <a:pt x="95" y="274"/>
                </a:cubicBezTo>
                <a:cubicBezTo>
                  <a:pt x="95" y="273"/>
                  <a:pt x="97" y="274"/>
                  <a:pt x="98" y="274"/>
                </a:cubicBezTo>
                <a:cubicBezTo>
                  <a:pt x="100" y="272"/>
                  <a:pt x="106" y="275"/>
                  <a:pt x="106" y="270"/>
                </a:cubicBezTo>
                <a:cubicBezTo>
                  <a:pt x="105" y="269"/>
                  <a:pt x="106" y="264"/>
                  <a:pt x="102" y="265"/>
                </a:cubicBezTo>
                <a:cubicBezTo>
                  <a:pt x="101" y="262"/>
                  <a:pt x="97" y="260"/>
                  <a:pt x="94" y="260"/>
                </a:cubicBezTo>
                <a:cubicBezTo>
                  <a:pt x="91" y="255"/>
                  <a:pt x="87" y="252"/>
                  <a:pt x="84" y="248"/>
                </a:cubicBezTo>
                <a:cubicBezTo>
                  <a:pt x="83" y="248"/>
                  <a:pt x="82" y="248"/>
                  <a:pt x="82" y="248"/>
                </a:cubicBezTo>
                <a:cubicBezTo>
                  <a:pt x="78" y="248"/>
                  <a:pt x="75" y="257"/>
                  <a:pt x="70" y="252"/>
                </a:cubicBezTo>
                <a:cubicBezTo>
                  <a:pt x="69" y="252"/>
                  <a:pt x="68" y="252"/>
                  <a:pt x="67" y="251"/>
                </a:cubicBezTo>
                <a:cubicBezTo>
                  <a:pt x="63" y="253"/>
                  <a:pt x="66" y="256"/>
                  <a:pt x="64" y="260"/>
                </a:cubicBezTo>
                <a:cubicBezTo>
                  <a:pt x="59" y="260"/>
                  <a:pt x="58" y="265"/>
                  <a:pt x="55" y="268"/>
                </a:cubicBezTo>
                <a:cubicBezTo>
                  <a:pt x="56" y="271"/>
                  <a:pt x="56" y="271"/>
                  <a:pt x="56" y="271"/>
                </a:cubicBezTo>
                <a:cubicBezTo>
                  <a:pt x="54" y="273"/>
                  <a:pt x="53" y="276"/>
                  <a:pt x="50" y="278"/>
                </a:cubicBezTo>
                <a:cubicBezTo>
                  <a:pt x="43" y="273"/>
                  <a:pt x="38" y="287"/>
                  <a:pt x="35" y="277"/>
                </a:cubicBezTo>
                <a:cubicBezTo>
                  <a:pt x="34" y="275"/>
                  <a:pt x="31" y="278"/>
                  <a:pt x="30" y="276"/>
                </a:cubicBezTo>
                <a:cubicBezTo>
                  <a:pt x="29" y="277"/>
                  <a:pt x="29" y="277"/>
                  <a:pt x="29" y="277"/>
                </a:cubicBezTo>
                <a:cubicBezTo>
                  <a:pt x="28" y="274"/>
                  <a:pt x="30" y="271"/>
                  <a:pt x="28" y="270"/>
                </a:cubicBezTo>
                <a:cubicBezTo>
                  <a:pt x="27" y="270"/>
                  <a:pt x="27" y="270"/>
                  <a:pt x="27" y="270"/>
                </a:cubicBezTo>
                <a:cubicBezTo>
                  <a:pt x="29" y="265"/>
                  <a:pt x="31" y="259"/>
                  <a:pt x="28" y="253"/>
                </a:cubicBezTo>
                <a:cubicBezTo>
                  <a:pt x="31" y="250"/>
                  <a:pt x="34" y="253"/>
                  <a:pt x="38" y="251"/>
                </a:cubicBezTo>
                <a:cubicBezTo>
                  <a:pt x="40" y="254"/>
                  <a:pt x="45" y="251"/>
                  <a:pt x="47" y="253"/>
                </a:cubicBezTo>
                <a:cubicBezTo>
                  <a:pt x="48" y="251"/>
                  <a:pt x="50" y="254"/>
                  <a:pt x="52" y="252"/>
                </a:cubicBezTo>
                <a:cubicBezTo>
                  <a:pt x="53" y="249"/>
                  <a:pt x="52" y="246"/>
                  <a:pt x="53" y="244"/>
                </a:cubicBezTo>
                <a:cubicBezTo>
                  <a:pt x="55" y="240"/>
                  <a:pt x="49" y="240"/>
                  <a:pt x="49" y="236"/>
                </a:cubicBezTo>
                <a:cubicBezTo>
                  <a:pt x="48" y="235"/>
                  <a:pt x="43" y="235"/>
                  <a:pt x="43" y="232"/>
                </a:cubicBezTo>
                <a:cubicBezTo>
                  <a:pt x="44" y="232"/>
                  <a:pt x="47" y="229"/>
                  <a:pt x="48" y="231"/>
                </a:cubicBezTo>
                <a:cubicBezTo>
                  <a:pt x="49" y="231"/>
                  <a:pt x="51" y="232"/>
                  <a:pt x="52" y="230"/>
                </a:cubicBezTo>
                <a:cubicBezTo>
                  <a:pt x="52" y="229"/>
                  <a:pt x="52" y="228"/>
                  <a:pt x="51" y="227"/>
                </a:cubicBezTo>
                <a:cubicBezTo>
                  <a:pt x="53" y="226"/>
                  <a:pt x="54" y="229"/>
                  <a:pt x="56" y="228"/>
                </a:cubicBezTo>
                <a:cubicBezTo>
                  <a:pt x="57" y="225"/>
                  <a:pt x="63" y="226"/>
                  <a:pt x="61" y="221"/>
                </a:cubicBezTo>
                <a:cubicBezTo>
                  <a:pt x="63" y="221"/>
                  <a:pt x="65" y="219"/>
                  <a:pt x="67" y="219"/>
                </a:cubicBezTo>
                <a:cubicBezTo>
                  <a:pt x="68" y="216"/>
                  <a:pt x="67" y="212"/>
                  <a:pt x="71" y="211"/>
                </a:cubicBezTo>
                <a:cubicBezTo>
                  <a:pt x="73" y="211"/>
                  <a:pt x="75" y="211"/>
                  <a:pt x="76" y="209"/>
                </a:cubicBezTo>
                <a:cubicBezTo>
                  <a:pt x="77" y="209"/>
                  <a:pt x="78" y="209"/>
                  <a:pt x="79" y="210"/>
                </a:cubicBezTo>
                <a:cubicBezTo>
                  <a:pt x="80" y="208"/>
                  <a:pt x="82" y="209"/>
                  <a:pt x="80" y="206"/>
                </a:cubicBezTo>
                <a:cubicBezTo>
                  <a:pt x="81" y="205"/>
                  <a:pt x="80" y="202"/>
                  <a:pt x="79" y="201"/>
                </a:cubicBezTo>
                <a:cubicBezTo>
                  <a:pt x="80" y="199"/>
                  <a:pt x="78" y="196"/>
                  <a:pt x="81" y="196"/>
                </a:cubicBezTo>
                <a:cubicBezTo>
                  <a:pt x="80" y="195"/>
                  <a:pt x="80" y="194"/>
                  <a:pt x="79" y="194"/>
                </a:cubicBezTo>
                <a:cubicBezTo>
                  <a:pt x="81" y="194"/>
                  <a:pt x="83" y="192"/>
                  <a:pt x="84" y="191"/>
                </a:cubicBezTo>
                <a:cubicBezTo>
                  <a:pt x="85" y="193"/>
                  <a:pt x="82" y="196"/>
                  <a:pt x="85" y="197"/>
                </a:cubicBezTo>
                <a:cubicBezTo>
                  <a:pt x="86" y="197"/>
                  <a:pt x="86" y="197"/>
                  <a:pt x="86" y="197"/>
                </a:cubicBezTo>
                <a:cubicBezTo>
                  <a:pt x="83" y="200"/>
                  <a:pt x="83" y="200"/>
                  <a:pt x="83" y="200"/>
                </a:cubicBezTo>
                <a:cubicBezTo>
                  <a:pt x="83" y="201"/>
                  <a:pt x="86" y="200"/>
                  <a:pt x="85" y="202"/>
                </a:cubicBezTo>
                <a:cubicBezTo>
                  <a:pt x="84" y="203"/>
                  <a:pt x="83" y="201"/>
                  <a:pt x="83" y="200"/>
                </a:cubicBezTo>
                <a:cubicBezTo>
                  <a:pt x="81" y="203"/>
                  <a:pt x="84" y="204"/>
                  <a:pt x="84" y="206"/>
                </a:cubicBezTo>
                <a:cubicBezTo>
                  <a:pt x="85" y="205"/>
                  <a:pt x="86" y="207"/>
                  <a:pt x="87" y="206"/>
                </a:cubicBezTo>
                <a:cubicBezTo>
                  <a:pt x="86" y="207"/>
                  <a:pt x="86" y="207"/>
                  <a:pt x="86" y="207"/>
                </a:cubicBezTo>
                <a:cubicBezTo>
                  <a:pt x="88" y="210"/>
                  <a:pt x="90" y="205"/>
                  <a:pt x="92" y="206"/>
                </a:cubicBezTo>
                <a:cubicBezTo>
                  <a:pt x="94" y="205"/>
                  <a:pt x="94" y="205"/>
                  <a:pt x="94" y="205"/>
                </a:cubicBezTo>
                <a:cubicBezTo>
                  <a:pt x="92" y="207"/>
                  <a:pt x="95" y="208"/>
                  <a:pt x="96" y="209"/>
                </a:cubicBezTo>
                <a:cubicBezTo>
                  <a:pt x="99" y="207"/>
                  <a:pt x="102" y="205"/>
                  <a:pt x="105" y="204"/>
                </a:cubicBezTo>
                <a:cubicBezTo>
                  <a:pt x="108" y="202"/>
                  <a:pt x="111" y="208"/>
                  <a:pt x="113" y="204"/>
                </a:cubicBezTo>
                <a:cubicBezTo>
                  <a:pt x="113" y="203"/>
                  <a:pt x="113" y="203"/>
                  <a:pt x="113" y="203"/>
                </a:cubicBezTo>
                <a:cubicBezTo>
                  <a:pt x="114" y="204"/>
                  <a:pt x="115" y="201"/>
                  <a:pt x="116" y="203"/>
                </a:cubicBezTo>
                <a:cubicBezTo>
                  <a:pt x="118" y="201"/>
                  <a:pt x="116" y="199"/>
                  <a:pt x="116" y="197"/>
                </a:cubicBezTo>
                <a:cubicBezTo>
                  <a:pt x="115" y="195"/>
                  <a:pt x="117" y="192"/>
                  <a:pt x="117" y="190"/>
                </a:cubicBezTo>
                <a:cubicBezTo>
                  <a:pt x="120" y="188"/>
                  <a:pt x="121" y="193"/>
                  <a:pt x="123" y="193"/>
                </a:cubicBezTo>
                <a:cubicBezTo>
                  <a:pt x="126" y="192"/>
                  <a:pt x="123" y="190"/>
                  <a:pt x="125" y="187"/>
                </a:cubicBezTo>
                <a:cubicBezTo>
                  <a:pt x="124" y="186"/>
                  <a:pt x="123" y="187"/>
                  <a:pt x="123" y="186"/>
                </a:cubicBezTo>
                <a:cubicBezTo>
                  <a:pt x="122" y="185"/>
                  <a:pt x="121" y="184"/>
                  <a:pt x="121" y="182"/>
                </a:cubicBezTo>
                <a:cubicBezTo>
                  <a:pt x="123" y="181"/>
                  <a:pt x="124" y="181"/>
                  <a:pt x="125" y="180"/>
                </a:cubicBezTo>
                <a:cubicBezTo>
                  <a:pt x="126" y="182"/>
                  <a:pt x="127" y="179"/>
                  <a:pt x="128" y="180"/>
                </a:cubicBezTo>
                <a:cubicBezTo>
                  <a:pt x="130" y="179"/>
                  <a:pt x="133" y="183"/>
                  <a:pt x="135" y="179"/>
                </a:cubicBezTo>
                <a:cubicBezTo>
                  <a:pt x="136" y="179"/>
                  <a:pt x="137" y="177"/>
                  <a:pt x="139" y="177"/>
                </a:cubicBezTo>
                <a:cubicBezTo>
                  <a:pt x="135" y="175"/>
                  <a:pt x="135" y="175"/>
                  <a:pt x="135" y="175"/>
                </a:cubicBezTo>
                <a:cubicBezTo>
                  <a:pt x="136" y="174"/>
                  <a:pt x="136" y="174"/>
                  <a:pt x="136" y="174"/>
                </a:cubicBezTo>
                <a:cubicBezTo>
                  <a:pt x="135" y="174"/>
                  <a:pt x="135" y="173"/>
                  <a:pt x="135" y="173"/>
                </a:cubicBezTo>
                <a:cubicBezTo>
                  <a:pt x="133" y="175"/>
                  <a:pt x="133" y="175"/>
                  <a:pt x="133" y="175"/>
                </a:cubicBezTo>
                <a:cubicBezTo>
                  <a:pt x="132" y="175"/>
                  <a:pt x="129" y="175"/>
                  <a:pt x="128" y="175"/>
                </a:cubicBezTo>
                <a:cubicBezTo>
                  <a:pt x="125" y="175"/>
                  <a:pt x="123" y="177"/>
                  <a:pt x="120" y="177"/>
                </a:cubicBezTo>
                <a:cubicBezTo>
                  <a:pt x="118" y="174"/>
                  <a:pt x="111" y="175"/>
                  <a:pt x="115" y="169"/>
                </a:cubicBezTo>
                <a:cubicBezTo>
                  <a:pt x="113" y="167"/>
                  <a:pt x="112" y="164"/>
                  <a:pt x="113" y="161"/>
                </a:cubicBezTo>
                <a:cubicBezTo>
                  <a:pt x="114" y="161"/>
                  <a:pt x="114" y="161"/>
                  <a:pt x="115" y="161"/>
                </a:cubicBezTo>
                <a:cubicBezTo>
                  <a:pt x="117" y="158"/>
                  <a:pt x="119" y="153"/>
                  <a:pt x="123" y="151"/>
                </a:cubicBezTo>
                <a:cubicBezTo>
                  <a:pt x="123" y="148"/>
                  <a:pt x="122" y="147"/>
                  <a:pt x="119" y="146"/>
                </a:cubicBezTo>
                <a:cubicBezTo>
                  <a:pt x="118" y="146"/>
                  <a:pt x="116" y="145"/>
                  <a:pt x="116" y="147"/>
                </a:cubicBezTo>
                <a:cubicBezTo>
                  <a:pt x="115" y="146"/>
                  <a:pt x="115" y="146"/>
                  <a:pt x="114" y="146"/>
                </a:cubicBezTo>
                <a:cubicBezTo>
                  <a:pt x="112" y="148"/>
                  <a:pt x="112" y="150"/>
                  <a:pt x="111" y="152"/>
                </a:cubicBezTo>
                <a:cubicBezTo>
                  <a:pt x="114" y="154"/>
                  <a:pt x="110" y="154"/>
                  <a:pt x="111" y="157"/>
                </a:cubicBezTo>
                <a:cubicBezTo>
                  <a:pt x="107" y="159"/>
                  <a:pt x="102" y="164"/>
                  <a:pt x="102" y="169"/>
                </a:cubicBezTo>
                <a:cubicBezTo>
                  <a:pt x="103" y="170"/>
                  <a:pt x="101" y="174"/>
                  <a:pt x="104" y="176"/>
                </a:cubicBezTo>
                <a:cubicBezTo>
                  <a:pt x="106" y="175"/>
                  <a:pt x="105" y="178"/>
                  <a:pt x="107" y="179"/>
                </a:cubicBezTo>
                <a:cubicBezTo>
                  <a:pt x="107" y="179"/>
                  <a:pt x="106" y="180"/>
                  <a:pt x="107" y="181"/>
                </a:cubicBezTo>
                <a:cubicBezTo>
                  <a:pt x="107" y="181"/>
                  <a:pt x="107" y="181"/>
                  <a:pt x="107" y="181"/>
                </a:cubicBezTo>
                <a:cubicBezTo>
                  <a:pt x="102" y="185"/>
                  <a:pt x="102" y="185"/>
                  <a:pt x="102" y="185"/>
                </a:cubicBezTo>
                <a:cubicBezTo>
                  <a:pt x="103" y="189"/>
                  <a:pt x="100" y="192"/>
                  <a:pt x="102" y="195"/>
                </a:cubicBezTo>
                <a:cubicBezTo>
                  <a:pt x="102" y="194"/>
                  <a:pt x="103" y="194"/>
                  <a:pt x="103" y="193"/>
                </a:cubicBezTo>
                <a:cubicBezTo>
                  <a:pt x="103" y="194"/>
                  <a:pt x="102" y="195"/>
                  <a:pt x="103" y="196"/>
                </a:cubicBezTo>
                <a:cubicBezTo>
                  <a:pt x="103" y="196"/>
                  <a:pt x="102" y="195"/>
                  <a:pt x="102" y="195"/>
                </a:cubicBezTo>
                <a:cubicBezTo>
                  <a:pt x="100" y="195"/>
                  <a:pt x="101" y="197"/>
                  <a:pt x="100" y="197"/>
                </a:cubicBezTo>
                <a:cubicBezTo>
                  <a:pt x="98" y="197"/>
                  <a:pt x="96" y="197"/>
                  <a:pt x="95" y="199"/>
                </a:cubicBezTo>
                <a:cubicBezTo>
                  <a:pt x="96" y="200"/>
                  <a:pt x="96" y="200"/>
                  <a:pt x="96" y="200"/>
                </a:cubicBezTo>
                <a:cubicBezTo>
                  <a:pt x="93" y="201"/>
                  <a:pt x="93" y="201"/>
                  <a:pt x="93" y="201"/>
                </a:cubicBezTo>
                <a:cubicBezTo>
                  <a:pt x="93" y="199"/>
                  <a:pt x="90" y="198"/>
                  <a:pt x="92" y="196"/>
                </a:cubicBezTo>
                <a:cubicBezTo>
                  <a:pt x="89" y="193"/>
                  <a:pt x="89" y="188"/>
                  <a:pt x="87" y="184"/>
                </a:cubicBezTo>
                <a:cubicBezTo>
                  <a:pt x="87" y="184"/>
                  <a:pt x="87" y="184"/>
                  <a:pt x="87" y="184"/>
                </a:cubicBezTo>
                <a:cubicBezTo>
                  <a:pt x="84" y="180"/>
                  <a:pt x="84" y="180"/>
                  <a:pt x="84" y="180"/>
                </a:cubicBezTo>
                <a:cubicBezTo>
                  <a:pt x="84" y="181"/>
                  <a:pt x="84" y="181"/>
                  <a:pt x="84" y="182"/>
                </a:cubicBezTo>
                <a:cubicBezTo>
                  <a:pt x="84" y="183"/>
                  <a:pt x="84" y="183"/>
                  <a:pt x="84" y="183"/>
                </a:cubicBezTo>
                <a:cubicBezTo>
                  <a:pt x="80" y="183"/>
                  <a:pt x="80" y="189"/>
                  <a:pt x="76" y="189"/>
                </a:cubicBezTo>
                <a:cubicBezTo>
                  <a:pt x="74" y="188"/>
                  <a:pt x="72" y="186"/>
                  <a:pt x="70" y="185"/>
                </a:cubicBezTo>
                <a:cubicBezTo>
                  <a:pt x="73" y="184"/>
                  <a:pt x="73" y="184"/>
                  <a:pt x="73" y="184"/>
                </a:cubicBezTo>
                <a:cubicBezTo>
                  <a:pt x="72" y="183"/>
                  <a:pt x="72" y="183"/>
                  <a:pt x="72" y="183"/>
                </a:cubicBezTo>
                <a:cubicBezTo>
                  <a:pt x="72" y="183"/>
                  <a:pt x="73" y="182"/>
                  <a:pt x="72" y="182"/>
                </a:cubicBezTo>
                <a:cubicBezTo>
                  <a:pt x="71" y="180"/>
                  <a:pt x="70" y="183"/>
                  <a:pt x="69" y="181"/>
                </a:cubicBezTo>
                <a:cubicBezTo>
                  <a:pt x="71" y="182"/>
                  <a:pt x="72" y="179"/>
                  <a:pt x="72" y="177"/>
                </a:cubicBezTo>
                <a:cubicBezTo>
                  <a:pt x="72" y="177"/>
                  <a:pt x="72" y="177"/>
                  <a:pt x="72" y="177"/>
                </a:cubicBezTo>
                <a:cubicBezTo>
                  <a:pt x="71" y="177"/>
                  <a:pt x="71" y="178"/>
                  <a:pt x="71" y="177"/>
                </a:cubicBezTo>
                <a:cubicBezTo>
                  <a:pt x="71" y="177"/>
                  <a:pt x="70" y="176"/>
                  <a:pt x="71" y="176"/>
                </a:cubicBezTo>
                <a:cubicBezTo>
                  <a:pt x="71" y="175"/>
                  <a:pt x="70" y="175"/>
                  <a:pt x="69" y="175"/>
                </a:cubicBezTo>
                <a:cubicBezTo>
                  <a:pt x="70" y="175"/>
                  <a:pt x="69" y="174"/>
                  <a:pt x="69" y="174"/>
                </a:cubicBezTo>
                <a:cubicBezTo>
                  <a:pt x="69" y="173"/>
                  <a:pt x="69" y="171"/>
                  <a:pt x="69" y="170"/>
                </a:cubicBezTo>
                <a:cubicBezTo>
                  <a:pt x="71" y="169"/>
                  <a:pt x="71" y="169"/>
                  <a:pt x="71" y="169"/>
                </a:cubicBezTo>
                <a:cubicBezTo>
                  <a:pt x="70" y="169"/>
                  <a:pt x="70" y="168"/>
                  <a:pt x="69" y="168"/>
                </a:cubicBezTo>
                <a:cubicBezTo>
                  <a:pt x="74" y="167"/>
                  <a:pt x="74" y="167"/>
                  <a:pt x="74" y="167"/>
                </a:cubicBezTo>
                <a:cubicBezTo>
                  <a:pt x="72" y="165"/>
                  <a:pt x="72" y="165"/>
                  <a:pt x="72" y="165"/>
                </a:cubicBezTo>
                <a:cubicBezTo>
                  <a:pt x="74" y="165"/>
                  <a:pt x="75" y="167"/>
                  <a:pt x="76" y="165"/>
                </a:cubicBezTo>
                <a:cubicBezTo>
                  <a:pt x="75" y="164"/>
                  <a:pt x="75" y="164"/>
                  <a:pt x="74" y="164"/>
                </a:cubicBezTo>
                <a:cubicBezTo>
                  <a:pt x="74" y="163"/>
                  <a:pt x="77" y="164"/>
                  <a:pt x="77" y="164"/>
                </a:cubicBezTo>
                <a:cubicBezTo>
                  <a:pt x="81" y="161"/>
                  <a:pt x="81" y="156"/>
                  <a:pt x="85" y="155"/>
                </a:cubicBezTo>
                <a:cubicBezTo>
                  <a:pt x="88" y="152"/>
                  <a:pt x="88" y="149"/>
                  <a:pt x="89" y="146"/>
                </a:cubicBezTo>
                <a:cubicBezTo>
                  <a:pt x="89" y="145"/>
                  <a:pt x="89" y="145"/>
                  <a:pt x="89" y="145"/>
                </a:cubicBezTo>
                <a:cubicBezTo>
                  <a:pt x="89" y="145"/>
                  <a:pt x="90" y="146"/>
                  <a:pt x="91" y="145"/>
                </a:cubicBezTo>
                <a:cubicBezTo>
                  <a:pt x="88" y="144"/>
                  <a:pt x="91" y="142"/>
                  <a:pt x="91" y="140"/>
                </a:cubicBezTo>
                <a:cubicBezTo>
                  <a:pt x="92" y="140"/>
                  <a:pt x="93" y="140"/>
                  <a:pt x="94" y="139"/>
                </a:cubicBezTo>
                <a:cubicBezTo>
                  <a:pt x="94" y="138"/>
                  <a:pt x="93" y="138"/>
                  <a:pt x="93" y="138"/>
                </a:cubicBezTo>
                <a:cubicBezTo>
                  <a:pt x="93" y="137"/>
                  <a:pt x="95" y="137"/>
                  <a:pt x="95" y="136"/>
                </a:cubicBezTo>
                <a:cubicBezTo>
                  <a:pt x="94" y="135"/>
                  <a:pt x="94" y="135"/>
                  <a:pt x="93" y="135"/>
                </a:cubicBezTo>
                <a:cubicBezTo>
                  <a:pt x="96" y="134"/>
                  <a:pt x="96" y="134"/>
                  <a:pt x="96" y="134"/>
                </a:cubicBezTo>
                <a:cubicBezTo>
                  <a:pt x="95" y="133"/>
                  <a:pt x="95" y="133"/>
                  <a:pt x="95" y="133"/>
                </a:cubicBezTo>
                <a:cubicBezTo>
                  <a:pt x="96" y="132"/>
                  <a:pt x="101" y="133"/>
                  <a:pt x="99" y="131"/>
                </a:cubicBezTo>
                <a:cubicBezTo>
                  <a:pt x="97" y="131"/>
                  <a:pt x="97" y="131"/>
                  <a:pt x="97" y="131"/>
                </a:cubicBezTo>
                <a:cubicBezTo>
                  <a:pt x="98" y="129"/>
                  <a:pt x="101" y="129"/>
                  <a:pt x="100" y="127"/>
                </a:cubicBezTo>
                <a:cubicBezTo>
                  <a:pt x="99" y="126"/>
                  <a:pt x="99" y="127"/>
                  <a:pt x="98" y="127"/>
                </a:cubicBezTo>
                <a:cubicBezTo>
                  <a:pt x="98" y="126"/>
                  <a:pt x="98" y="125"/>
                  <a:pt x="99" y="124"/>
                </a:cubicBezTo>
                <a:cubicBezTo>
                  <a:pt x="100" y="125"/>
                  <a:pt x="101" y="126"/>
                  <a:pt x="102" y="125"/>
                </a:cubicBezTo>
                <a:cubicBezTo>
                  <a:pt x="101" y="124"/>
                  <a:pt x="101" y="124"/>
                  <a:pt x="101" y="124"/>
                </a:cubicBezTo>
                <a:cubicBezTo>
                  <a:pt x="101" y="123"/>
                  <a:pt x="102" y="123"/>
                  <a:pt x="102" y="123"/>
                </a:cubicBezTo>
                <a:cubicBezTo>
                  <a:pt x="102" y="124"/>
                  <a:pt x="102" y="124"/>
                  <a:pt x="101" y="124"/>
                </a:cubicBezTo>
                <a:cubicBezTo>
                  <a:pt x="104" y="126"/>
                  <a:pt x="104" y="122"/>
                  <a:pt x="106" y="123"/>
                </a:cubicBezTo>
                <a:cubicBezTo>
                  <a:pt x="106" y="123"/>
                  <a:pt x="106" y="124"/>
                  <a:pt x="107" y="124"/>
                </a:cubicBezTo>
                <a:cubicBezTo>
                  <a:pt x="108" y="124"/>
                  <a:pt x="107" y="121"/>
                  <a:pt x="109" y="122"/>
                </a:cubicBezTo>
                <a:cubicBezTo>
                  <a:pt x="109" y="123"/>
                  <a:pt x="109" y="123"/>
                  <a:pt x="109" y="123"/>
                </a:cubicBezTo>
                <a:cubicBezTo>
                  <a:pt x="110" y="122"/>
                  <a:pt x="110" y="121"/>
                  <a:pt x="110" y="121"/>
                </a:cubicBezTo>
                <a:cubicBezTo>
                  <a:pt x="110" y="120"/>
                  <a:pt x="108" y="120"/>
                  <a:pt x="108" y="119"/>
                </a:cubicBezTo>
                <a:cubicBezTo>
                  <a:pt x="111" y="117"/>
                  <a:pt x="114" y="125"/>
                  <a:pt x="113" y="119"/>
                </a:cubicBezTo>
                <a:cubicBezTo>
                  <a:pt x="116" y="116"/>
                  <a:pt x="116" y="116"/>
                  <a:pt x="116" y="116"/>
                </a:cubicBezTo>
                <a:cubicBezTo>
                  <a:pt x="116" y="116"/>
                  <a:pt x="116" y="116"/>
                  <a:pt x="116" y="116"/>
                </a:cubicBezTo>
                <a:cubicBezTo>
                  <a:pt x="117" y="115"/>
                  <a:pt x="117" y="115"/>
                  <a:pt x="117" y="115"/>
                </a:cubicBezTo>
                <a:cubicBezTo>
                  <a:pt x="117" y="115"/>
                  <a:pt x="118" y="115"/>
                  <a:pt x="119" y="115"/>
                </a:cubicBezTo>
                <a:cubicBezTo>
                  <a:pt x="118" y="117"/>
                  <a:pt x="116" y="119"/>
                  <a:pt x="118" y="120"/>
                </a:cubicBezTo>
                <a:cubicBezTo>
                  <a:pt x="119" y="119"/>
                  <a:pt x="120" y="117"/>
                  <a:pt x="121" y="115"/>
                </a:cubicBezTo>
                <a:cubicBezTo>
                  <a:pt x="121" y="116"/>
                  <a:pt x="120" y="117"/>
                  <a:pt x="121" y="118"/>
                </a:cubicBezTo>
                <a:cubicBezTo>
                  <a:pt x="123" y="117"/>
                  <a:pt x="123" y="116"/>
                  <a:pt x="123" y="115"/>
                </a:cubicBezTo>
                <a:cubicBezTo>
                  <a:pt x="123" y="114"/>
                  <a:pt x="123" y="114"/>
                  <a:pt x="123" y="114"/>
                </a:cubicBezTo>
                <a:cubicBezTo>
                  <a:pt x="123" y="114"/>
                  <a:pt x="124" y="113"/>
                  <a:pt x="124" y="113"/>
                </a:cubicBezTo>
                <a:cubicBezTo>
                  <a:pt x="125" y="113"/>
                  <a:pt x="125" y="114"/>
                  <a:pt x="125" y="113"/>
                </a:cubicBezTo>
                <a:cubicBezTo>
                  <a:pt x="125" y="115"/>
                  <a:pt x="125" y="115"/>
                  <a:pt x="125" y="115"/>
                </a:cubicBezTo>
                <a:cubicBezTo>
                  <a:pt x="125" y="114"/>
                  <a:pt x="125" y="115"/>
                  <a:pt x="124" y="115"/>
                </a:cubicBezTo>
                <a:cubicBezTo>
                  <a:pt x="125" y="116"/>
                  <a:pt x="125" y="118"/>
                  <a:pt x="127" y="117"/>
                </a:cubicBezTo>
                <a:cubicBezTo>
                  <a:pt x="128" y="115"/>
                  <a:pt x="128" y="115"/>
                  <a:pt x="128" y="115"/>
                </a:cubicBezTo>
                <a:cubicBezTo>
                  <a:pt x="129" y="116"/>
                  <a:pt x="131" y="116"/>
                  <a:pt x="133" y="117"/>
                </a:cubicBezTo>
                <a:cubicBezTo>
                  <a:pt x="132" y="119"/>
                  <a:pt x="130" y="119"/>
                  <a:pt x="128" y="120"/>
                </a:cubicBezTo>
                <a:cubicBezTo>
                  <a:pt x="130" y="123"/>
                  <a:pt x="132" y="120"/>
                  <a:pt x="135" y="123"/>
                </a:cubicBezTo>
                <a:cubicBezTo>
                  <a:pt x="136" y="120"/>
                  <a:pt x="136" y="120"/>
                  <a:pt x="136" y="120"/>
                </a:cubicBezTo>
                <a:cubicBezTo>
                  <a:pt x="139" y="122"/>
                  <a:pt x="139" y="122"/>
                  <a:pt x="139" y="122"/>
                </a:cubicBezTo>
                <a:cubicBezTo>
                  <a:pt x="138" y="122"/>
                  <a:pt x="137" y="122"/>
                  <a:pt x="137" y="121"/>
                </a:cubicBezTo>
                <a:cubicBezTo>
                  <a:pt x="137" y="122"/>
                  <a:pt x="136" y="122"/>
                  <a:pt x="136" y="123"/>
                </a:cubicBezTo>
                <a:cubicBezTo>
                  <a:pt x="140" y="126"/>
                  <a:pt x="145" y="122"/>
                  <a:pt x="149" y="125"/>
                </a:cubicBezTo>
                <a:cubicBezTo>
                  <a:pt x="153" y="130"/>
                  <a:pt x="163" y="130"/>
                  <a:pt x="163" y="138"/>
                </a:cubicBezTo>
                <a:cubicBezTo>
                  <a:pt x="162" y="141"/>
                  <a:pt x="159" y="142"/>
                  <a:pt x="156" y="143"/>
                </a:cubicBezTo>
                <a:cubicBezTo>
                  <a:pt x="150" y="143"/>
                  <a:pt x="145" y="138"/>
                  <a:pt x="140" y="138"/>
                </a:cubicBezTo>
                <a:cubicBezTo>
                  <a:pt x="141" y="143"/>
                  <a:pt x="149" y="141"/>
                  <a:pt x="147" y="148"/>
                </a:cubicBezTo>
                <a:cubicBezTo>
                  <a:pt x="150" y="149"/>
                  <a:pt x="148" y="154"/>
                  <a:pt x="152" y="153"/>
                </a:cubicBezTo>
                <a:cubicBezTo>
                  <a:pt x="152" y="156"/>
                  <a:pt x="155" y="155"/>
                  <a:pt x="156" y="156"/>
                </a:cubicBezTo>
                <a:cubicBezTo>
                  <a:pt x="157" y="155"/>
                  <a:pt x="158" y="156"/>
                  <a:pt x="158" y="155"/>
                </a:cubicBezTo>
                <a:cubicBezTo>
                  <a:pt x="158" y="151"/>
                  <a:pt x="150" y="153"/>
                  <a:pt x="154" y="148"/>
                </a:cubicBezTo>
                <a:cubicBezTo>
                  <a:pt x="157" y="149"/>
                  <a:pt x="159" y="151"/>
                  <a:pt x="162" y="152"/>
                </a:cubicBezTo>
                <a:cubicBezTo>
                  <a:pt x="163" y="151"/>
                  <a:pt x="164" y="150"/>
                  <a:pt x="164" y="149"/>
                </a:cubicBezTo>
                <a:cubicBezTo>
                  <a:pt x="161" y="147"/>
                  <a:pt x="161" y="145"/>
                  <a:pt x="163" y="143"/>
                </a:cubicBezTo>
                <a:cubicBezTo>
                  <a:pt x="166" y="141"/>
                  <a:pt x="167" y="139"/>
                  <a:pt x="171" y="141"/>
                </a:cubicBezTo>
                <a:cubicBezTo>
                  <a:pt x="173" y="140"/>
                  <a:pt x="173" y="137"/>
                  <a:pt x="172" y="136"/>
                </a:cubicBezTo>
                <a:cubicBezTo>
                  <a:pt x="168" y="135"/>
                  <a:pt x="172" y="132"/>
                  <a:pt x="171" y="129"/>
                </a:cubicBezTo>
                <a:cubicBezTo>
                  <a:pt x="168" y="126"/>
                  <a:pt x="168" y="126"/>
                  <a:pt x="168" y="126"/>
                </a:cubicBezTo>
                <a:cubicBezTo>
                  <a:pt x="170" y="127"/>
                  <a:pt x="175" y="125"/>
                  <a:pt x="176" y="129"/>
                </a:cubicBezTo>
                <a:cubicBezTo>
                  <a:pt x="173" y="133"/>
                  <a:pt x="173" y="133"/>
                  <a:pt x="173" y="133"/>
                </a:cubicBezTo>
                <a:cubicBezTo>
                  <a:pt x="175" y="134"/>
                  <a:pt x="176" y="138"/>
                  <a:pt x="179" y="136"/>
                </a:cubicBezTo>
                <a:cubicBezTo>
                  <a:pt x="183" y="135"/>
                  <a:pt x="179" y="130"/>
                  <a:pt x="184" y="131"/>
                </a:cubicBezTo>
                <a:cubicBezTo>
                  <a:pt x="183" y="130"/>
                  <a:pt x="183" y="130"/>
                  <a:pt x="183" y="130"/>
                </a:cubicBezTo>
                <a:cubicBezTo>
                  <a:pt x="185" y="128"/>
                  <a:pt x="187" y="125"/>
                  <a:pt x="190" y="125"/>
                </a:cubicBezTo>
                <a:cubicBezTo>
                  <a:pt x="190" y="125"/>
                  <a:pt x="190" y="126"/>
                  <a:pt x="190" y="126"/>
                </a:cubicBezTo>
                <a:cubicBezTo>
                  <a:pt x="191" y="126"/>
                  <a:pt x="191" y="126"/>
                  <a:pt x="192" y="125"/>
                </a:cubicBezTo>
                <a:cubicBezTo>
                  <a:pt x="191" y="124"/>
                  <a:pt x="191" y="124"/>
                  <a:pt x="191" y="124"/>
                </a:cubicBezTo>
                <a:cubicBezTo>
                  <a:pt x="192" y="124"/>
                  <a:pt x="193" y="125"/>
                  <a:pt x="193" y="124"/>
                </a:cubicBezTo>
                <a:cubicBezTo>
                  <a:pt x="193" y="123"/>
                  <a:pt x="193" y="123"/>
                  <a:pt x="193" y="123"/>
                </a:cubicBezTo>
                <a:cubicBezTo>
                  <a:pt x="193" y="122"/>
                  <a:pt x="193" y="122"/>
                  <a:pt x="193" y="122"/>
                </a:cubicBezTo>
                <a:cubicBezTo>
                  <a:pt x="194" y="122"/>
                  <a:pt x="195" y="124"/>
                  <a:pt x="194" y="125"/>
                </a:cubicBezTo>
                <a:cubicBezTo>
                  <a:pt x="194" y="125"/>
                  <a:pt x="194" y="125"/>
                  <a:pt x="193" y="125"/>
                </a:cubicBezTo>
                <a:cubicBezTo>
                  <a:pt x="194" y="127"/>
                  <a:pt x="194" y="127"/>
                  <a:pt x="194" y="127"/>
                </a:cubicBezTo>
                <a:cubicBezTo>
                  <a:pt x="195" y="126"/>
                  <a:pt x="195" y="126"/>
                  <a:pt x="196" y="126"/>
                </a:cubicBezTo>
                <a:cubicBezTo>
                  <a:pt x="196" y="127"/>
                  <a:pt x="196" y="127"/>
                  <a:pt x="196" y="127"/>
                </a:cubicBezTo>
                <a:cubicBezTo>
                  <a:pt x="197" y="125"/>
                  <a:pt x="197" y="125"/>
                  <a:pt x="197" y="125"/>
                </a:cubicBezTo>
                <a:cubicBezTo>
                  <a:pt x="198" y="126"/>
                  <a:pt x="198" y="126"/>
                  <a:pt x="198" y="126"/>
                </a:cubicBezTo>
                <a:cubicBezTo>
                  <a:pt x="198" y="124"/>
                  <a:pt x="200" y="123"/>
                  <a:pt x="202" y="123"/>
                </a:cubicBezTo>
                <a:cubicBezTo>
                  <a:pt x="205" y="123"/>
                  <a:pt x="205" y="121"/>
                  <a:pt x="208" y="120"/>
                </a:cubicBezTo>
                <a:cubicBezTo>
                  <a:pt x="209" y="121"/>
                  <a:pt x="207" y="124"/>
                  <a:pt x="210" y="124"/>
                </a:cubicBezTo>
                <a:cubicBezTo>
                  <a:pt x="211" y="123"/>
                  <a:pt x="211" y="123"/>
                  <a:pt x="211" y="123"/>
                </a:cubicBezTo>
                <a:cubicBezTo>
                  <a:pt x="210" y="123"/>
                  <a:pt x="210" y="122"/>
                  <a:pt x="210" y="121"/>
                </a:cubicBezTo>
                <a:cubicBezTo>
                  <a:pt x="211" y="122"/>
                  <a:pt x="211" y="122"/>
                  <a:pt x="211" y="122"/>
                </a:cubicBezTo>
                <a:cubicBezTo>
                  <a:pt x="213" y="120"/>
                  <a:pt x="213" y="120"/>
                  <a:pt x="213" y="120"/>
                </a:cubicBezTo>
                <a:cubicBezTo>
                  <a:pt x="211" y="115"/>
                  <a:pt x="207" y="115"/>
                  <a:pt x="204" y="112"/>
                </a:cubicBezTo>
                <a:cubicBezTo>
                  <a:pt x="204" y="110"/>
                  <a:pt x="204" y="110"/>
                  <a:pt x="204" y="110"/>
                </a:cubicBezTo>
                <a:cubicBezTo>
                  <a:pt x="206" y="111"/>
                  <a:pt x="208" y="113"/>
                  <a:pt x="210" y="114"/>
                </a:cubicBezTo>
                <a:cubicBezTo>
                  <a:pt x="218" y="112"/>
                  <a:pt x="222" y="117"/>
                  <a:pt x="229" y="119"/>
                </a:cubicBezTo>
                <a:cubicBezTo>
                  <a:pt x="233" y="122"/>
                  <a:pt x="233" y="122"/>
                  <a:pt x="233" y="122"/>
                </a:cubicBezTo>
                <a:cubicBezTo>
                  <a:pt x="234" y="121"/>
                  <a:pt x="234" y="119"/>
                  <a:pt x="234" y="117"/>
                </a:cubicBezTo>
                <a:cubicBezTo>
                  <a:pt x="230" y="117"/>
                  <a:pt x="231" y="112"/>
                  <a:pt x="226" y="113"/>
                </a:cubicBezTo>
                <a:cubicBezTo>
                  <a:pt x="226" y="112"/>
                  <a:pt x="225" y="111"/>
                  <a:pt x="226" y="110"/>
                </a:cubicBezTo>
                <a:cubicBezTo>
                  <a:pt x="226" y="106"/>
                  <a:pt x="220" y="103"/>
                  <a:pt x="225" y="99"/>
                </a:cubicBezTo>
                <a:cubicBezTo>
                  <a:pt x="224" y="95"/>
                  <a:pt x="225" y="92"/>
                  <a:pt x="225" y="88"/>
                </a:cubicBezTo>
                <a:cubicBezTo>
                  <a:pt x="227" y="89"/>
                  <a:pt x="230" y="88"/>
                  <a:pt x="233" y="89"/>
                </a:cubicBezTo>
                <a:cubicBezTo>
                  <a:pt x="234" y="91"/>
                  <a:pt x="233" y="94"/>
                  <a:pt x="234" y="97"/>
                </a:cubicBezTo>
                <a:cubicBezTo>
                  <a:pt x="233" y="100"/>
                  <a:pt x="238" y="100"/>
                  <a:pt x="238" y="103"/>
                </a:cubicBezTo>
                <a:cubicBezTo>
                  <a:pt x="239" y="109"/>
                  <a:pt x="241" y="115"/>
                  <a:pt x="246" y="118"/>
                </a:cubicBezTo>
                <a:cubicBezTo>
                  <a:pt x="244" y="119"/>
                  <a:pt x="246" y="121"/>
                  <a:pt x="246" y="122"/>
                </a:cubicBezTo>
                <a:cubicBezTo>
                  <a:pt x="246" y="125"/>
                  <a:pt x="246" y="127"/>
                  <a:pt x="244" y="129"/>
                </a:cubicBezTo>
                <a:cubicBezTo>
                  <a:pt x="245" y="130"/>
                  <a:pt x="245" y="130"/>
                  <a:pt x="245" y="130"/>
                </a:cubicBezTo>
                <a:cubicBezTo>
                  <a:pt x="243" y="134"/>
                  <a:pt x="242" y="127"/>
                  <a:pt x="240" y="131"/>
                </a:cubicBezTo>
                <a:cubicBezTo>
                  <a:pt x="241" y="130"/>
                  <a:pt x="241" y="130"/>
                  <a:pt x="241" y="130"/>
                </a:cubicBezTo>
                <a:cubicBezTo>
                  <a:pt x="240" y="129"/>
                  <a:pt x="238" y="130"/>
                  <a:pt x="237" y="131"/>
                </a:cubicBezTo>
                <a:cubicBezTo>
                  <a:pt x="239" y="133"/>
                  <a:pt x="244" y="133"/>
                  <a:pt x="247" y="133"/>
                </a:cubicBezTo>
                <a:cubicBezTo>
                  <a:pt x="248" y="131"/>
                  <a:pt x="249" y="129"/>
                  <a:pt x="250" y="127"/>
                </a:cubicBezTo>
                <a:cubicBezTo>
                  <a:pt x="251" y="125"/>
                  <a:pt x="250" y="125"/>
                  <a:pt x="251" y="123"/>
                </a:cubicBezTo>
                <a:cubicBezTo>
                  <a:pt x="253" y="120"/>
                  <a:pt x="248" y="119"/>
                  <a:pt x="249" y="116"/>
                </a:cubicBezTo>
                <a:cubicBezTo>
                  <a:pt x="252" y="113"/>
                  <a:pt x="252" y="113"/>
                  <a:pt x="252" y="113"/>
                </a:cubicBezTo>
                <a:cubicBezTo>
                  <a:pt x="257" y="114"/>
                  <a:pt x="255" y="123"/>
                  <a:pt x="261" y="122"/>
                </a:cubicBezTo>
                <a:cubicBezTo>
                  <a:pt x="259" y="121"/>
                  <a:pt x="258" y="120"/>
                  <a:pt x="258" y="118"/>
                </a:cubicBezTo>
                <a:cubicBezTo>
                  <a:pt x="259" y="117"/>
                  <a:pt x="259" y="117"/>
                  <a:pt x="259" y="117"/>
                </a:cubicBezTo>
                <a:cubicBezTo>
                  <a:pt x="257" y="113"/>
                  <a:pt x="253" y="112"/>
                  <a:pt x="250" y="111"/>
                </a:cubicBezTo>
                <a:cubicBezTo>
                  <a:pt x="249" y="113"/>
                  <a:pt x="247" y="113"/>
                  <a:pt x="246" y="113"/>
                </a:cubicBezTo>
                <a:cubicBezTo>
                  <a:pt x="242" y="109"/>
                  <a:pt x="246" y="101"/>
                  <a:pt x="238" y="99"/>
                </a:cubicBezTo>
                <a:cubicBezTo>
                  <a:pt x="240" y="96"/>
                  <a:pt x="237" y="94"/>
                  <a:pt x="240" y="92"/>
                </a:cubicBezTo>
                <a:cubicBezTo>
                  <a:pt x="240" y="90"/>
                  <a:pt x="239" y="89"/>
                  <a:pt x="238" y="87"/>
                </a:cubicBezTo>
                <a:cubicBezTo>
                  <a:pt x="242" y="91"/>
                  <a:pt x="240" y="94"/>
                  <a:pt x="243" y="98"/>
                </a:cubicBezTo>
                <a:cubicBezTo>
                  <a:pt x="246" y="100"/>
                  <a:pt x="249" y="96"/>
                  <a:pt x="252" y="100"/>
                </a:cubicBezTo>
                <a:cubicBezTo>
                  <a:pt x="252" y="99"/>
                  <a:pt x="252" y="99"/>
                  <a:pt x="252" y="99"/>
                </a:cubicBezTo>
                <a:cubicBezTo>
                  <a:pt x="252" y="98"/>
                  <a:pt x="250" y="97"/>
                  <a:pt x="249" y="96"/>
                </a:cubicBezTo>
                <a:cubicBezTo>
                  <a:pt x="248" y="97"/>
                  <a:pt x="246" y="96"/>
                  <a:pt x="245" y="95"/>
                </a:cubicBezTo>
                <a:cubicBezTo>
                  <a:pt x="244" y="95"/>
                  <a:pt x="243" y="94"/>
                  <a:pt x="244" y="93"/>
                </a:cubicBezTo>
                <a:cubicBezTo>
                  <a:pt x="245" y="91"/>
                  <a:pt x="248" y="96"/>
                  <a:pt x="249" y="92"/>
                </a:cubicBezTo>
                <a:cubicBezTo>
                  <a:pt x="248" y="91"/>
                  <a:pt x="248" y="90"/>
                  <a:pt x="247" y="90"/>
                </a:cubicBezTo>
                <a:cubicBezTo>
                  <a:pt x="246" y="91"/>
                  <a:pt x="246" y="91"/>
                  <a:pt x="246" y="91"/>
                </a:cubicBezTo>
                <a:cubicBezTo>
                  <a:pt x="246" y="90"/>
                  <a:pt x="248" y="89"/>
                  <a:pt x="246" y="88"/>
                </a:cubicBezTo>
                <a:cubicBezTo>
                  <a:pt x="246" y="89"/>
                  <a:pt x="246" y="90"/>
                  <a:pt x="245" y="89"/>
                </a:cubicBezTo>
                <a:cubicBezTo>
                  <a:pt x="246" y="89"/>
                  <a:pt x="245" y="86"/>
                  <a:pt x="247" y="87"/>
                </a:cubicBezTo>
                <a:cubicBezTo>
                  <a:pt x="247" y="89"/>
                  <a:pt x="250" y="87"/>
                  <a:pt x="252" y="89"/>
                </a:cubicBezTo>
                <a:cubicBezTo>
                  <a:pt x="255" y="90"/>
                  <a:pt x="258" y="94"/>
                  <a:pt x="262" y="92"/>
                </a:cubicBezTo>
                <a:cubicBezTo>
                  <a:pt x="260" y="95"/>
                  <a:pt x="263" y="98"/>
                  <a:pt x="263" y="101"/>
                </a:cubicBezTo>
                <a:cubicBezTo>
                  <a:pt x="265" y="98"/>
                  <a:pt x="265" y="98"/>
                  <a:pt x="265" y="98"/>
                </a:cubicBezTo>
                <a:cubicBezTo>
                  <a:pt x="266" y="99"/>
                  <a:pt x="266" y="99"/>
                  <a:pt x="266" y="99"/>
                </a:cubicBezTo>
                <a:cubicBezTo>
                  <a:pt x="267" y="98"/>
                  <a:pt x="266" y="97"/>
                  <a:pt x="266" y="96"/>
                </a:cubicBezTo>
                <a:cubicBezTo>
                  <a:pt x="264" y="95"/>
                  <a:pt x="264" y="94"/>
                  <a:pt x="264" y="92"/>
                </a:cubicBezTo>
                <a:cubicBezTo>
                  <a:pt x="260" y="90"/>
                  <a:pt x="259" y="86"/>
                  <a:pt x="254" y="87"/>
                </a:cubicBezTo>
                <a:cubicBezTo>
                  <a:pt x="252" y="85"/>
                  <a:pt x="252" y="82"/>
                  <a:pt x="250" y="80"/>
                </a:cubicBezTo>
                <a:cubicBezTo>
                  <a:pt x="249" y="77"/>
                  <a:pt x="254" y="77"/>
                  <a:pt x="256" y="76"/>
                </a:cubicBezTo>
                <a:cubicBezTo>
                  <a:pt x="258" y="75"/>
                  <a:pt x="261" y="74"/>
                  <a:pt x="263" y="73"/>
                </a:cubicBezTo>
                <a:cubicBezTo>
                  <a:pt x="263" y="75"/>
                  <a:pt x="260" y="76"/>
                  <a:pt x="263" y="78"/>
                </a:cubicBezTo>
                <a:cubicBezTo>
                  <a:pt x="263" y="78"/>
                  <a:pt x="264" y="77"/>
                  <a:pt x="264" y="77"/>
                </a:cubicBezTo>
                <a:cubicBezTo>
                  <a:pt x="263" y="77"/>
                  <a:pt x="264" y="76"/>
                  <a:pt x="264" y="75"/>
                </a:cubicBezTo>
                <a:cubicBezTo>
                  <a:pt x="264" y="74"/>
                  <a:pt x="266" y="74"/>
                  <a:pt x="265" y="72"/>
                </a:cubicBezTo>
                <a:cubicBezTo>
                  <a:pt x="260" y="69"/>
                  <a:pt x="260" y="69"/>
                  <a:pt x="260" y="69"/>
                </a:cubicBezTo>
                <a:cubicBezTo>
                  <a:pt x="260" y="69"/>
                  <a:pt x="260" y="68"/>
                  <a:pt x="260" y="68"/>
                </a:cubicBezTo>
                <a:cubicBezTo>
                  <a:pt x="260" y="68"/>
                  <a:pt x="259" y="67"/>
                  <a:pt x="259" y="67"/>
                </a:cubicBezTo>
                <a:cubicBezTo>
                  <a:pt x="258" y="68"/>
                  <a:pt x="258" y="68"/>
                  <a:pt x="258" y="68"/>
                </a:cubicBezTo>
                <a:cubicBezTo>
                  <a:pt x="259" y="68"/>
                  <a:pt x="257" y="67"/>
                  <a:pt x="257" y="66"/>
                </a:cubicBezTo>
                <a:cubicBezTo>
                  <a:pt x="258" y="66"/>
                  <a:pt x="259" y="67"/>
                  <a:pt x="260" y="66"/>
                </a:cubicBezTo>
                <a:cubicBezTo>
                  <a:pt x="260" y="65"/>
                  <a:pt x="260" y="64"/>
                  <a:pt x="261" y="63"/>
                </a:cubicBezTo>
                <a:cubicBezTo>
                  <a:pt x="260" y="62"/>
                  <a:pt x="260" y="63"/>
                  <a:pt x="259" y="63"/>
                </a:cubicBezTo>
                <a:cubicBezTo>
                  <a:pt x="262" y="58"/>
                  <a:pt x="267" y="56"/>
                  <a:pt x="271" y="52"/>
                </a:cubicBezTo>
                <a:cubicBezTo>
                  <a:pt x="270" y="51"/>
                  <a:pt x="269" y="53"/>
                  <a:pt x="269" y="52"/>
                </a:cubicBezTo>
                <a:cubicBezTo>
                  <a:pt x="269" y="49"/>
                  <a:pt x="272" y="50"/>
                  <a:pt x="274" y="49"/>
                </a:cubicBezTo>
                <a:cubicBezTo>
                  <a:pt x="273" y="48"/>
                  <a:pt x="273" y="48"/>
                  <a:pt x="273" y="48"/>
                </a:cubicBezTo>
                <a:cubicBezTo>
                  <a:pt x="276" y="47"/>
                  <a:pt x="276" y="47"/>
                  <a:pt x="276" y="47"/>
                </a:cubicBezTo>
                <a:cubicBezTo>
                  <a:pt x="276" y="48"/>
                  <a:pt x="276" y="48"/>
                  <a:pt x="276" y="48"/>
                </a:cubicBezTo>
                <a:cubicBezTo>
                  <a:pt x="275" y="48"/>
                  <a:pt x="275" y="49"/>
                  <a:pt x="274" y="49"/>
                </a:cubicBezTo>
                <a:cubicBezTo>
                  <a:pt x="275" y="49"/>
                  <a:pt x="275" y="50"/>
                  <a:pt x="275" y="51"/>
                </a:cubicBezTo>
                <a:cubicBezTo>
                  <a:pt x="274" y="51"/>
                  <a:pt x="274" y="51"/>
                  <a:pt x="274" y="51"/>
                </a:cubicBezTo>
                <a:cubicBezTo>
                  <a:pt x="275" y="52"/>
                  <a:pt x="275" y="52"/>
                  <a:pt x="275" y="52"/>
                </a:cubicBezTo>
                <a:cubicBezTo>
                  <a:pt x="277" y="50"/>
                  <a:pt x="277" y="50"/>
                  <a:pt x="277" y="50"/>
                </a:cubicBezTo>
                <a:cubicBezTo>
                  <a:pt x="277" y="51"/>
                  <a:pt x="277" y="51"/>
                  <a:pt x="277" y="51"/>
                </a:cubicBezTo>
                <a:cubicBezTo>
                  <a:pt x="279" y="50"/>
                  <a:pt x="280" y="47"/>
                  <a:pt x="282" y="47"/>
                </a:cubicBezTo>
                <a:cubicBezTo>
                  <a:pt x="284" y="47"/>
                  <a:pt x="282" y="51"/>
                  <a:pt x="285" y="49"/>
                </a:cubicBezTo>
                <a:cubicBezTo>
                  <a:pt x="285" y="47"/>
                  <a:pt x="284" y="47"/>
                  <a:pt x="283" y="46"/>
                </a:cubicBezTo>
                <a:cubicBezTo>
                  <a:pt x="280" y="45"/>
                  <a:pt x="280" y="45"/>
                  <a:pt x="280" y="45"/>
                </a:cubicBezTo>
                <a:cubicBezTo>
                  <a:pt x="288" y="43"/>
                  <a:pt x="288" y="43"/>
                  <a:pt x="288" y="43"/>
                </a:cubicBezTo>
                <a:cubicBezTo>
                  <a:pt x="286" y="41"/>
                  <a:pt x="283" y="44"/>
                  <a:pt x="284" y="40"/>
                </a:cubicBezTo>
                <a:cubicBezTo>
                  <a:pt x="283" y="40"/>
                  <a:pt x="282" y="39"/>
                  <a:pt x="282" y="39"/>
                </a:cubicBezTo>
                <a:cubicBezTo>
                  <a:pt x="284" y="38"/>
                  <a:pt x="281" y="37"/>
                  <a:pt x="282" y="36"/>
                </a:cubicBezTo>
                <a:cubicBezTo>
                  <a:pt x="283" y="33"/>
                  <a:pt x="282" y="30"/>
                  <a:pt x="284" y="28"/>
                </a:cubicBezTo>
                <a:cubicBezTo>
                  <a:pt x="289" y="30"/>
                  <a:pt x="289" y="30"/>
                  <a:pt x="289" y="30"/>
                </a:cubicBezTo>
                <a:close/>
                <a:moveTo>
                  <a:pt x="390" y="32"/>
                </a:moveTo>
                <a:cubicBezTo>
                  <a:pt x="390" y="32"/>
                  <a:pt x="390" y="33"/>
                  <a:pt x="389" y="34"/>
                </a:cubicBezTo>
                <a:cubicBezTo>
                  <a:pt x="388" y="33"/>
                  <a:pt x="387" y="32"/>
                  <a:pt x="387" y="31"/>
                </a:cubicBezTo>
                <a:cubicBezTo>
                  <a:pt x="388" y="30"/>
                  <a:pt x="389" y="31"/>
                  <a:pt x="390" y="32"/>
                </a:cubicBezTo>
                <a:close/>
                <a:moveTo>
                  <a:pt x="400" y="37"/>
                </a:moveTo>
                <a:cubicBezTo>
                  <a:pt x="397" y="37"/>
                  <a:pt x="394" y="37"/>
                  <a:pt x="391" y="39"/>
                </a:cubicBezTo>
                <a:cubicBezTo>
                  <a:pt x="393" y="37"/>
                  <a:pt x="391" y="34"/>
                  <a:pt x="393" y="33"/>
                </a:cubicBezTo>
                <a:cubicBezTo>
                  <a:pt x="396" y="34"/>
                  <a:pt x="400" y="33"/>
                  <a:pt x="400" y="37"/>
                </a:cubicBezTo>
                <a:close/>
                <a:moveTo>
                  <a:pt x="378" y="37"/>
                </a:moveTo>
                <a:cubicBezTo>
                  <a:pt x="381" y="38"/>
                  <a:pt x="377" y="37"/>
                  <a:pt x="376" y="36"/>
                </a:cubicBezTo>
                <a:cubicBezTo>
                  <a:pt x="378" y="37"/>
                  <a:pt x="378" y="37"/>
                  <a:pt x="378" y="37"/>
                </a:cubicBezTo>
                <a:close/>
                <a:moveTo>
                  <a:pt x="270" y="39"/>
                </a:moveTo>
                <a:cubicBezTo>
                  <a:pt x="271" y="40"/>
                  <a:pt x="270" y="40"/>
                  <a:pt x="269" y="41"/>
                </a:cubicBezTo>
                <a:cubicBezTo>
                  <a:pt x="268" y="41"/>
                  <a:pt x="268" y="41"/>
                  <a:pt x="268" y="41"/>
                </a:cubicBezTo>
                <a:cubicBezTo>
                  <a:pt x="269" y="40"/>
                  <a:pt x="269" y="39"/>
                  <a:pt x="270" y="39"/>
                </a:cubicBezTo>
                <a:close/>
                <a:moveTo>
                  <a:pt x="411" y="46"/>
                </a:moveTo>
                <a:cubicBezTo>
                  <a:pt x="411" y="45"/>
                  <a:pt x="411" y="44"/>
                  <a:pt x="410" y="44"/>
                </a:cubicBezTo>
                <a:cubicBezTo>
                  <a:pt x="411" y="43"/>
                  <a:pt x="412" y="43"/>
                  <a:pt x="414" y="43"/>
                </a:cubicBezTo>
                <a:cubicBezTo>
                  <a:pt x="411" y="46"/>
                  <a:pt x="411" y="46"/>
                  <a:pt x="411" y="46"/>
                </a:cubicBezTo>
                <a:close/>
                <a:moveTo>
                  <a:pt x="416" y="47"/>
                </a:moveTo>
                <a:cubicBezTo>
                  <a:pt x="415" y="47"/>
                  <a:pt x="416" y="49"/>
                  <a:pt x="415" y="49"/>
                </a:cubicBezTo>
                <a:cubicBezTo>
                  <a:pt x="413" y="47"/>
                  <a:pt x="417" y="46"/>
                  <a:pt x="414" y="44"/>
                </a:cubicBezTo>
                <a:cubicBezTo>
                  <a:pt x="416" y="45"/>
                  <a:pt x="416" y="45"/>
                  <a:pt x="416" y="47"/>
                </a:cubicBezTo>
                <a:close/>
                <a:moveTo>
                  <a:pt x="324" y="54"/>
                </a:moveTo>
                <a:cubicBezTo>
                  <a:pt x="323" y="55"/>
                  <a:pt x="322" y="53"/>
                  <a:pt x="321" y="54"/>
                </a:cubicBezTo>
                <a:cubicBezTo>
                  <a:pt x="320" y="52"/>
                  <a:pt x="321" y="50"/>
                  <a:pt x="322" y="50"/>
                </a:cubicBezTo>
                <a:cubicBezTo>
                  <a:pt x="324" y="50"/>
                  <a:pt x="324" y="52"/>
                  <a:pt x="324" y="54"/>
                </a:cubicBezTo>
                <a:close/>
                <a:moveTo>
                  <a:pt x="301" y="51"/>
                </a:moveTo>
                <a:cubicBezTo>
                  <a:pt x="301" y="52"/>
                  <a:pt x="302" y="52"/>
                  <a:pt x="302" y="53"/>
                </a:cubicBezTo>
                <a:cubicBezTo>
                  <a:pt x="303" y="53"/>
                  <a:pt x="303" y="53"/>
                  <a:pt x="303" y="52"/>
                </a:cubicBezTo>
                <a:cubicBezTo>
                  <a:pt x="304" y="54"/>
                  <a:pt x="303" y="54"/>
                  <a:pt x="302" y="54"/>
                </a:cubicBezTo>
                <a:cubicBezTo>
                  <a:pt x="301" y="56"/>
                  <a:pt x="298" y="57"/>
                  <a:pt x="297" y="59"/>
                </a:cubicBezTo>
                <a:cubicBezTo>
                  <a:pt x="298" y="60"/>
                  <a:pt x="298" y="60"/>
                  <a:pt x="298" y="60"/>
                </a:cubicBezTo>
                <a:cubicBezTo>
                  <a:pt x="297" y="61"/>
                  <a:pt x="296" y="58"/>
                  <a:pt x="296" y="60"/>
                </a:cubicBezTo>
                <a:cubicBezTo>
                  <a:pt x="296" y="61"/>
                  <a:pt x="298" y="62"/>
                  <a:pt x="298" y="64"/>
                </a:cubicBezTo>
                <a:cubicBezTo>
                  <a:pt x="296" y="63"/>
                  <a:pt x="296" y="58"/>
                  <a:pt x="293" y="61"/>
                </a:cubicBezTo>
                <a:cubicBezTo>
                  <a:pt x="292" y="60"/>
                  <a:pt x="292" y="60"/>
                  <a:pt x="292" y="60"/>
                </a:cubicBezTo>
                <a:cubicBezTo>
                  <a:pt x="293" y="61"/>
                  <a:pt x="293" y="60"/>
                  <a:pt x="294" y="59"/>
                </a:cubicBezTo>
                <a:cubicBezTo>
                  <a:pt x="292" y="55"/>
                  <a:pt x="292" y="55"/>
                  <a:pt x="292" y="55"/>
                </a:cubicBezTo>
                <a:cubicBezTo>
                  <a:pt x="293" y="56"/>
                  <a:pt x="294" y="58"/>
                  <a:pt x="296" y="58"/>
                </a:cubicBezTo>
                <a:cubicBezTo>
                  <a:pt x="298" y="57"/>
                  <a:pt x="299" y="54"/>
                  <a:pt x="301" y="53"/>
                </a:cubicBezTo>
                <a:cubicBezTo>
                  <a:pt x="299" y="51"/>
                  <a:pt x="299" y="51"/>
                  <a:pt x="299" y="51"/>
                </a:cubicBezTo>
                <a:cubicBezTo>
                  <a:pt x="301" y="51"/>
                  <a:pt x="301" y="51"/>
                  <a:pt x="301" y="51"/>
                </a:cubicBezTo>
                <a:close/>
                <a:moveTo>
                  <a:pt x="210" y="58"/>
                </a:moveTo>
                <a:cubicBezTo>
                  <a:pt x="214" y="63"/>
                  <a:pt x="206" y="64"/>
                  <a:pt x="204" y="67"/>
                </a:cubicBezTo>
                <a:cubicBezTo>
                  <a:pt x="201" y="70"/>
                  <a:pt x="198" y="74"/>
                  <a:pt x="197" y="78"/>
                </a:cubicBezTo>
                <a:cubicBezTo>
                  <a:pt x="196" y="79"/>
                  <a:pt x="195" y="78"/>
                  <a:pt x="194" y="79"/>
                </a:cubicBezTo>
                <a:cubicBezTo>
                  <a:pt x="194" y="80"/>
                  <a:pt x="194" y="80"/>
                  <a:pt x="194" y="80"/>
                </a:cubicBezTo>
                <a:cubicBezTo>
                  <a:pt x="194" y="80"/>
                  <a:pt x="194" y="80"/>
                  <a:pt x="193" y="80"/>
                </a:cubicBezTo>
                <a:cubicBezTo>
                  <a:pt x="194" y="81"/>
                  <a:pt x="194" y="83"/>
                  <a:pt x="194" y="84"/>
                </a:cubicBezTo>
                <a:cubicBezTo>
                  <a:pt x="193" y="84"/>
                  <a:pt x="193" y="84"/>
                  <a:pt x="193" y="84"/>
                </a:cubicBezTo>
                <a:cubicBezTo>
                  <a:pt x="193" y="86"/>
                  <a:pt x="193" y="88"/>
                  <a:pt x="192" y="90"/>
                </a:cubicBezTo>
                <a:cubicBezTo>
                  <a:pt x="192" y="90"/>
                  <a:pt x="191" y="90"/>
                  <a:pt x="190" y="89"/>
                </a:cubicBezTo>
                <a:cubicBezTo>
                  <a:pt x="190" y="91"/>
                  <a:pt x="193" y="93"/>
                  <a:pt x="191" y="95"/>
                </a:cubicBezTo>
                <a:cubicBezTo>
                  <a:pt x="191" y="101"/>
                  <a:pt x="194" y="107"/>
                  <a:pt x="200" y="108"/>
                </a:cubicBezTo>
                <a:cubicBezTo>
                  <a:pt x="200" y="109"/>
                  <a:pt x="199" y="110"/>
                  <a:pt x="199" y="111"/>
                </a:cubicBezTo>
                <a:cubicBezTo>
                  <a:pt x="198" y="109"/>
                  <a:pt x="198" y="109"/>
                  <a:pt x="198" y="109"/>
                </a:cubicBezTo>
                <a:cubicBezTo>
                  <a:pt x="198" y="110"/>
                  <a:pt x="197" y="110"/>
                  <a:pt x="197" y="111"/>
                </a:cubicBezTo>
                <a:cubicBezTo>
                  <a:pt x="197" y="110"/>
                  <a:pt x="195" y="109"/>
                  <a:pt x="194" y="110"/>
                </a:cubicBezTo>
                <a:cubicBezTo>
                  <a:pt x="194" y="111"/>
                  <a:pt x="194" y="111"/>
                  <a:pt x="194" y="111"/>
                </a:cubicBezTo>
                <a:cubicBezTo>
                  <a:pt x="194" y="109"/>
                  <a:pt x="192" y="109"/>
                  <a:pt x="190" y="109"/>
                </a:cubicBezTo>
                <a:cubicBezTo>
                  <a:pt x="190" y="108"/>
                  <a:pt x="189" y="107"/>
                  <a:pt x="190" y="107"/>
                </a:cubicBezTo>
                <a:cubicBezTo>
                  <a:pt x="189" y="106"/>
                  <a:pt x="187" y="103"/>
                  <a:pt x="185" y="105"/>
                </a:cubicBezTo>
                <a:cubicBezTo>
                  <a:pt x="185" y="105"/>
                  <a:pt x="185" y="105"/>
                  <a:pt x="185" y="105"/>
                </a:cubicBezTo>
                <a:cubicBezTo>
                  <a:pt x="184" y="104"/>
                  <a:pt x="182" y="103"/>
                  <a:pt x="183" y="101"/>
                </a:cubicBezTo>
                <a:cubicBezTo>
                  <a:pt x="184" y="101"/>
                  <a:pt x="185" y="100"/>
                  <a:pt x="185" y="98"/>
                </a:cubicBezTo>
                <a:cubicBezTo>
                  <a:pt x="183" y="96"/>
                  <a:pt x="183" y="96"/>
                  <a:pt x="183" y="96"/>
                </a:cubicBezTo>
                <a:cubicBezTo>
                  <a:pt x="185" y="93"/>
                  <a:pt x="185" y="93"/>
                  <a:pt x="185" y="93"/>
                </a:cubicBezTo>
                <a:cubicBezTo>
                  <a:pt x="184" y="92"/>
                  <a:pt x="186" y="90"/>
                  <a:pt x="187" y="88"/>
                </a:cubicBezTo>
                <a:cubicBezTo>
                  <a:pt x="186" y="86"/>
                  <a:pt x="185" y="89"/>
                  <a:pt x="184" y="88"/>
                </a:cubicBezTo>
                <a:cubicBezTo>
                  <a:pt x="184" y="86"/>
                  <a:pt x="188" y="84"/>
                  <a:pt x="186" y="82"/>
                </a:cubicBezTo>
                <a:cubicBezTo>
                  <a:pt x="186" y="82"/>
                  <a:pt x="187" y="82"/>
                  <a:pt x="187" y="81"/>
                </a:cubicBezTo>
                <a:cubicBezTo>
                  <a:pt x="186" y="81"/>
                  <a:pt x="187" y="80"/>
                  <a:pt x="187" y="80"/>
                </a:cubicBezTo>
                <a:cubicBezTo>
                  <a:pt x="187" y="80"/>
                  <a:pt x="187" y="79"/>
                  <a:pt x="188" y="79"/>
                </a:cubicBezTo>
                <a:cubicBezTo>
                  <a:pt x="186" y="79"/>
                  <a:pt x="186" y="78"/>
                  <a:pt x="185" y="76"/>
                </a:cubicBezTo>
                <a:cubicBezTo>
                  <a:pt x="185" y="76"/>
                  <a:pt x="186" y="77"/>
                  <a:pt x="186" y="77"/>
                </a:cubicBezTo>
                <a:cubicBezTo>
                  <a:pt x="186" y="74"/>
                  <a:pt x="191" y="76"/>
                  <a:pt x="189" y="72"/>
                </a:cubicBezTo>
                <a:cubicBezTo>
                  <a:pt x="190" y="72"/>
                  <a:pt x="190" y="70"/>
                  <a:pt x="190" y="69"/>
                </a:cubicBezTo>
                <a:cubicBezTo>
                  <a:pt x="190" y="70"/>
                  <a:pt x="192" y="69"/>
                  <a:pt x="192" y="68"/>
                </a:cubicBezTo>
                <a:cubicBezTo>
                  <a:pt x="193" y="68"/>
                  <a:pt x="193" y="67"/>
                  <a:pt x="193" y="67"/>
                </a:cubicBezTo>
                <a:cubicBezTo>
                  <a:pt x="193" y="66"/>
                  <a:pt x="194" y="67"/>
                  <a:pt x="194" y="67"/>
                </a:cubicBezTo>
                <a:cubicBezTo>
                  <a:pt x="194" y="67"/>
                  <a:pt x="195" y="67"/>
                  <a:pt x="194" y="66"/>
                </a:cubicBezTo>
                <a:cubicBezTo>
                  <a:pt x="194" y="66"/>
                  <a:pt x="194" y="66"/>
                  <a:pt x="194" y="66"/>
                </a:cubicBezTo>
                <a:cubicBezTo>
                  <a:pt x="197" y="64"/>
                  <a:pt x="204" y="64"/>
                  <a:pt x="204" y="58"/>
                </a:cubicBezTo>
                <a:cubicBezTo>
                  <a:pt x="205" y="55"/>
                  <a:pt x="209" y="56"/>
                  <a:pt x="210" y="58"/>
                </a:cubicBezTo>
                <a:close/>
                <a:moveTo>
                  <a:pt x="401" y="58"/>
                </a:moveTo>
                <a:cubicBezTo>
                  <a:pt x="400" y="61"/>
                  <a:pt x="398" y="58"/>
                  <a:pt x="397" y="58"/>
                </a:cubicBezTo>
                <a:cubicBezTo>
                  <a:pt x="398" y="56"/>
                  <a:pt x="400" y="58"/>
                  <a:pt x="401" y="58"/>
                </a:cubicBezTo>
                <a:close/>
                <a:moveTo>
                  <a:pt x="313" y="70"/>
                </a:moveTo>
                <a:cubicBezTo>
                  <a:pt x="312" y="72"/>
                  <a:pt x="314" y="69"/>
                  <a:pt x="313" y="68"/>
                </a:cubicBezTo>
                <a:cubicBezTo>
                  <a:pt x="314" y="69"/>
                  <a:pt x="314" y="69"/>
                  <a:pt x="314" y="69"/>
                </a:cubicBezTo>
                <a:cubicBezTo>
                  <a:pt x="313" y="70"/>
                  <a:pt x="313" y="70"/>
                  <a:pt x="313" y="70"/>
                </a:cubicBezTo>
                <a:close/>
                <a:moveTo>
                  <a:pt x="249" y="85"/>
                </a:moveTo>
                <a:cubicBezTo>
                  <a:pt x="246" y="84"/>
                  <a:pt x="246" y="84"/>
                  <a:pt x="246" y="84"/>
                </a:cubicBezTo>
                <a:cubicBezTo>
                  <a:pt x="247" y="83"/>
                  <a:pt x="247" y="83"/>
                  <a:pt x="247" y="83"/>
                </a:cubicBezTo>
                <a:cubicBezTo>
                  <a:pt x="248" y="83"/>
                  <a:pt x="248" y="84"/>
                  <a:pt x="249" y="85"/>
                </a:cubicBezTo>
                <a:close/>
                <a:moveTo>
                  <a:pt x="228" y="85"/>
                </a:moveTo>
                <a:cubicBezTo>
                  <a:pt x="227" y="86"/>
                  <a:pt x="226" y="87"/>
                  <a:pt x="225" y="87"/>
                </a:cubicBezTo>
                <a:cubicBezTo>
                  <a:pt x="225" y="85"/>
                  <a:pt x="223" y="84"/>
                  <a:pt x="225" y="83"/>
                </a:cubicBezTo>
                <a:cubicBezTo>
                  <a:pt x="227" y="83"/>
                  <a:pt x="227" y="85"/>
                  <a:pt x="228" y="85"/>
                </a:cubicBezTo>
                <a:close/>
                <a:moveTo>
                  <a:pt x="266" y="103"/>
                </a:moveTo>
                <a:cubicBezTo>
                  <a:pt x="266" y="103"/>
                  <a:pt x="266" y="102"/>
                  <a:pt x="265" y="103"/>
                </a:cubicBezTo>
                <a:cubicBezTo>
                  <a:pt x="266" y="99"/>
                  <a:pt x="266" y="99"/>
                  <a:pt x="266" y="99"/>
                </a:cubicBezTo>
                <a:cubicBezTo>
                  <a:pt x="268" y="100"/>
                  <a:pt x="266" y="102"/>
                  <a:pt x="266" y="103"/>
                </a:cubicBezTo>
                <a:close/>
                <a:moveTo>
                  <a:pt x="272" y="105"/>
                </a:moveTo>
                <a:cubicBezTo>
                  <a:pt x="272" y="105"/>
                  <a:pt x="272" y="105"/>
                  <a:pt x="272" y="105"/>
                </a:cubicBezTo>
                <a:cubicBezTo>
                  <a:pt x="272" y="105"/>
                  <a:pt x="271" y="106"/>
                  <a:pt x="272" y="106"/>
                </a:cubicBezTo>
                <a:cubicBezTo>
                  <a:pt x="271" y="105"/>
                  <a:pt x="269" y="105"/>
                  <a:pt x="269" y="104"/>
                </a:cubicBezTo>
                <a:cubicBezTo>
                  <a:pt x="270" y="104"/>
                  <a:pt x="270" y="106"/>
                  <a:pt x="272" y="105"/>
                </a:cubicBezTo>
                <a:close/>
                <a:moveTo>
                  <a:pt x="188" y="107"/>
                </a:moveTo>
                <a:cubicBezTo>
                  <a:pt x="188" y="108"/>
                  <a:pt x="188" y="108"/>
                  <a:pt x="188" y="108"/>
                </a:cubicBezTo>
                <a:cubicBezTo>
                  <a:pt x="187" y="106"/>
                  <a:pt x="187" y="106"/>
                  <a:pt x="187" y="106"/>
                </a:cubicBezTo>
                <a:cubicBezTo>
                  <a:pt x="187" y="106"/>
                  <a:pt x="188" y="107"/>
                  <a:pt x="188" y="107"/>
                </a:cubicBezTo>
                <a:close/>
                <a:moveTo>
                  <a:pt x="184" y="121"/>
                </a:moveTo>
                <a:cubicBezTo>
                  <a:pt x="183" y="122"/>
                  <a:pt x="183" y="124"/>
                  <a:pt x="181" y="124"/>
                </a:cubicBezTo>
                <a:cubicBezTo>
                  <a:pt x="180" y="124"/>
                  <a:pt x="178" y="121"/>
                  <a:pt x="180" y="120"/>
                </a:cubicBezTo>
                <a:cubicBezTo>
                  <a:pt x="181" y="119"/>
                  <a:pt x="182" y="120"/>
                  <a:pt x="184" y="121"/>
                </a:cubicBezTo>
                <a:close/>
                <a:moveTo>
                  <a:pt x="128" y="125"/>
                </a:moveTo>
                <a:cubicBezTo>
                  <a:pt x="128" y="126"/>
                  <a:pt x="126" y="127"/>
                  <a:pt x="128" y="127"/>
                </a:cubicBezTo>
                <a:cubicBezTo>
                  <a:pt x="127" y="127"/>
                  <a:pt x="127" y="128"/>
                  <a:pt x="127" y="128"/>
                </a:cubicBezTo>
                <a:cubicBezTo>
                  <a:pt x="125" y="127"/>
                  <a:pt x="128" y="125"/>
                  <a:pt x="128" y="125"/>
                </a:cubicBezTo>
                <a:close/>
                <a:moveTo>
                  <a:pt x="528" y="127"/>
                </a:moveTo>
                <a:cubicBezTo>
                  <a:pt x="528" y="128"/>
                  <a:pt x="529" y="128"/>
                  <a:pt x="529" y="128"/>
                </a:cubicBezTo>
                <a:cubicBezTo>
                  <a:pt x="527" y="131"/>
                  <a:pt x="527" y="131"/>
                  <a:pt x="527" y="131"/>
                </a:cubicBezTo>
                <a:cubicBezTo>
                  <a:pt x="526" y="130"/>
                  <a:pt x="526" y="127"/>
                  <a:pt x="528" y="127"/>
                </a:cubicBezTo>
                <a:close/>
                <a:moveTo>
                  <a:pt x="96" y="129"/>
                </a:moveTo>
                <a:cubicBezTo>
                  <a:pt x="97" y="130"/>
                  <a:pt x="96" y="131"/>
                  <a:pt x="95" y="131"/>
                </a:cubicBezTo>
                <a:cubicBezTo>
                  <a:pt x="94" y="131"/>
                  <a:pt x="94" y="131"/>
                  <a:pt x="94" y="131"/>
                </a:cubicBezTo>
                <a:cubicBezTo>
                  <a:pt x="94" y="131"/>
                  <a:pt x="94" y="130"/>
                  <a:pt x="93" y="129"/>
                </a:cubicBezTo>
                <a:cubicBezTo>
                  <a:pt x="92" y="129"/>
                  <a:pt x="92" y="129"/>
                  <a:pt x="92" y="129"/>
                </a:cubicBezTo>
                <a:cubicBezTo>
                  <a:pt x="93" y="128"/>
                  <a:pt x="95" y="131"/>
                  <a:pt x="96" y="129"/>
                </a:cubicBezTo>
                <a:close/>
                <a:moveTo>
                  <a:pt x="141" y="135"/>
                </a:moveTo>
                <a:cubicBezTo>
                  <a:pt x="140" y="135"/>
                  <a:pt x="140" y="135"/>
                  <a:pt x="140" y="135"/>
                </a:cubicBezTo>
                <a:cubicBezTo>
                  <a:pt x="141" y="135"/>
                  <a:pt x="141" y="134"/>
                  <a:pt x="142" y="133"/>
                </a:cubicBezTo>
                <a:cubicBezTo>
                  <a:pt x="141" y="133"/>
                  <a:pt x="141" y="133"/>
                  <a:pt x="141" y="133"/>
                </a:cubicBezTo>
                <a:cubicBezTo>
                  <a:pt x="141" y="132"/>
                  <a:pt x="141" y="132"/>
                  <a:pt x="141" y="132"/>
                </a:cubicBezTo>
                <a:cubicBezTo>
                  <a:pt x="142" y="132"/>
                  <a:pt x="142" y="132"/>
                  <a:pt x="142" y="132"/>
                </a:cubicBezTo>
                <a:cubicBezTo>
                  <a:pt x="142" y="133"/>
                  <a:pt x="142" y="135"/>
                  <a:pt x="141" y="135"/>
                </a:cubicBezTo>
                <a:close/>
                <a:moveTo>
                  <a:pt x="363" y="137"/>
                </a:moveTo>
                <a:cubicBezTo>
                  <a:pt x="360" y="133"/>
                  <a:pt x="360" y="133"/>
                  <a:pt x="360" y="133"/>
                </a:cubicBezTo>
                <a:cubicBezTo>
                  <a:pt x="363" y="136"/>
                  <a:pt x="363" y="136"/>
                  <a:pt x="363" y="136"/>
                </a:cubicBezTo>
                <a:cubicBezTo>
                  <a:pt x="363" y="137"/>
                  <a:pt x="363" y="137"/>
                  <a:pt x="363" y="137"/>
                </a:cubicBezTo>
                <a:close/>
                <a:moveTo>
                  <a:pt x="366" y="143"/>
                </a:moveTo>
                <a:cubicBezTo>
                  <a:pt x="367" y="142"/>
                  <a:pt x="367" y="142"/>
                  <a:pt x="367" y="142"/>
                </a:cubicBezTo>
                <a:cubicBezTo>
                  <a:pt x="367" y="143"/>
                  <a:pt x="367" y="143"/>
                  <a:pt x="367" y="143"/>
                </a:cubicBezTo>
                <a:cubicBezTo>
                  <a:pt x="364" y="142"/>
                  <a:pt x="364" y="142"/>
                  <a:pt x="364" y="142"/>
                </a:cubicBezTo>
                <a:cubicBezTo>
                  <a:pt x="365" y="142"/>
                  <a:pt x="365" y="143"/>
                  <a:pt x="366" y="143"/>
                </a:cubicBezTo>
                <a:close/>
                <a:moveTo>
                  <a:pt x="104" y="147"/>
                </a:moveTo>
                <a:cubicBezTo>
                  <a:pt x="103" y="146"/>
                  <a:pt x="102" y="146"/>
                  <a:pt x="101" y="144"/>
                </a:cubicBezTo>
                <a:cubicBezTo>
                  <a:pt x="104" y="144"/>
                  <a:pt x="102" y="147"/>
                  <a:pt x="104" y="147"/>
                </a:cubicBezTo>
                <a:close/>
                <a:moveTo>
                  <a:pt x="142" y="147"/>
                </a:moveTo>
                <a:cubicBezTo>
                  <a:pt x="140" y="145"/>
                  <a:pt x="140" y="145"/>
                  <a:pt x="140" y="145"/>
                </a:cubicBezTo>
                <a:cubicBezTo>
                  <a:pt x="141" y="145"/>
                  <a:pt x="141" y="145"/>
                  <a:pt x="141" y="145"/>
                </a:cubicBezTo>
                <a:cubicBezTo>
                  <a:pt x="142" y="147"/>
                  <a:pt x="142" y="147"/>
                  <a:pt x="142" y="147"/>
                </a:cubicBezTo>
                <a:close/>
                <a:moveTo>
                  <a:pt x="548" y="155"/>
                </a:moveTo>
                <a:cubicBezTo>
                  <a:pt x="544" y="152"/>
                  <a:pt x="544" y="152"/>
                  <a:pt x="544" y="152"/>
                </a:cubicBezTo>
                <a:cubicBezTo>
                  <a:pt x="546" y="152"/>
                  <a:pt x="546" y="152"/>
                  <a:pt x="546" y="152"/>
                </a:cubicBezTo>
                <a:cubicBezTo>
                  <a:pt x="548" y="155"/>
                  <a:pt x="548" y="155"/>
                  <a:pt x="548" y="155"/>
                </a:cubicBezTo>
                <a:close/>
                <a:moveTo>
                  <a:pt x="131" y="154"/>
                </a:moveTo>
                <a:cubicBezTo>
                  <a:pt x="129" y="155"/>
                  <a:pt x="129" y="155"/>
                  <a:pt x="129" y="155"/>
                </a:cubicBezTo>
                <a:cubicBezTo>
                  <a:pt x="129" y="155"/>
                  <a:pt x="127" y="153"/>
                  <a:pt x="129" y="153"/>
                </a:cubicBezTo>
                <a:cubicBezTo>
                  <a:pt x="129" y="153"/>
                  <a:pt x="130" y="154"/>
                  <a:pt x="131" y="154"/>
                </a:cubicBezTo>
                <a:close/>
                <a:moveTo>
                  <a:pt x="152" y="158"/>
                </a:moveTo>
                <a:cubicBezTo>
                  <a:pt x="151" y="159"/>
                  <a:pt x="151" y="159"/>
                  <a:pt x="151" y="159"/>
                </a:cubicBezTo>
                <a:cubicBezTo>
                  <a:pt x="149" y="156"/>
                  <a:pt x="149" y="156"/>
                  <a:pt x="149" y="156"/>
                </a:cubicBezTo>
                <a:cubicBezTo>
                  <a:pt x="150" y="156"/>
                  <a:pt x="151" y="157"/>
                  <a:pt x="152" y="158"/>
                </a:cubicBezTo>
                <a:close/>
                <a:moveTo>
                  <a:pt x="85" y="159"/>
                </a:moveTo>
                <a:cubicBezTo>
                  <a:pt x="84" y="159"/>
                  <a:pt x="84" y="159"/>
                  <a:pt x="84" y="160"/>
                </a:cubicBezTo>
                <a:cubicBezTo>
                  <a:pt x="84" y="161"/>
                  <a:pt x="84" y="161"/>
                  <a:pt x="84" y="161"/>
                </a:cubicBezTo>
                <a:cubicBezTo>
                  <a:pt x="83" y="161"/>
                  <a:pt x="82" y="161"/>
                  <a:pt x="82" y="161"/>
                </a:cubicBezTo>
                <a:cubicBezTo>
                  <a:pt x="81" y="161"/>
                  <a:pt x="81" y="161"/>
                  <a:pt x="81" y="161"/>
                </a:cubicBezTo>
                <a:cubicBezTo>
                  <a:pt x="83" y="160"/>
                  <a:pt x="85" y="160"/>
                  <a:pt x="84" y="158"/>
                </a:cubicBezTo>
                <a:cubicBezTo>
                  <a:pt x="85" y="158"/>
                  <a:pt x="85" y="158"/>
                  <a:pt x="85" y="158"/>
                </a:cubicBezTo>
                <a:cubicBezTo>
                  <a:pt x="85" y="159"/>
                  <a:pt x="85" y="159"/>
                  <a:pt x="85" y="159"/>
                </a:cubicBezTo>
                <a:close/>
                <a:moveTo>
                  <a:pt x="137" y="160"/>
                </a:moveTo>
                <a:cubicBezTo>
                  <a:pt x="137" y="161"/>
                  <a:pt x="137" y="161"/>
                  <a:pt x="137" y="161"/>
                </a:cubicBezTo>
                <a:cubicBezTo>
                  <a:pt x="135" y="159"/>
                  <a:pt x="135" y="159"/>
                  <a:pt x="135" y="159"/>
                </a:cubicBezTo>
                <a:cubicBezTo>
                  <a:pt x="136" y="159"/>
                  <a:pt x="136" y="160"/>
                  <a:pt x="137" y="160"/>
                </a:cubicBezTo>
                <a:close/>
                <a:moveTo>
                  <a:pt x="133" y="164"/>
                </a:moveTo>
                <a:cubicBezTo>
                  <a:pt x="131" y="162"/>
                  <a:pt x="131" y="162"/>
                  <a:pt x="131" y="162"/>
                </a:cubicBezTo>
                <a:cubicBezTo>
                  <a:pt x="132" y="161"/>
                  <a:pt x="132" y="161"/>
                  <a:pt x="132" y="161"/>
                </a:cubicBezTo>
                <a:cubicBezTo>
                  <a:pt x="132" y="162"/>
                  <a:pt x="132" y="163"/>
                  <a:pt x="133" y="164"/>
                </a:cubicBezTo>
                <a:close/>
                <a:moveTo>
                  <a:pt x="129" y="163"/>
                </a:moveTo>
                <a:cubicBezTo>
                  <a:pt x="129" y="164"/>
                  <a:pt x="129" y="164"/>
                  <a:pt x="129" y="164"/>
                </a:cubicBezTo>
                <a:cubicBezTo>
                  <a:pt x="128" y="163"/>
                  <a:pt x="128" y="163"/>
                  <a:pt x="128" y="163"/>
                </a:cubicBezTo>
                <a:cubicBezTo>
                  <a:pt x="127" y="163"/>
                  <a:pt x="127" y="163"/>
                  <a:pt x="127" y="163"/>
                </a:cubicBezTo>
                <a:cubicBezTo>
                  <a:pt x="126" y="161"/>
                  <a:pt x="126" y="161"/>
                  <a:pt x="126" y="161"/>
                </a:cubicBezTo>
                <a:cubicBezTo>
                  <a:pt x="127" y="161"/>
                  <a:pt x="127" y="163"/>
                  <a:pt x="129" y="163"/>
                </a:cubicBezTo>
                <a:close/>
                <a:moveTo>
                  <a:pt x="154" y="164"/>
                </a:moveTo>
                <a:cubicBezTo>
                  <a:pt x="153" y="167"/>
                  <a:pt x="159" y="169"/>
                  <a:pt x="155" y="172"/>
                </a:cubicBezTo>
                <a:cubicBezTo>
                  <a:pt x="154" y="172"/>
                  <a:pt x="154" y="171"/>
                  <a:pt x="153" y="171"/>
                </a:cubicBezTo>
                <a:cubicBezTo>
                  <a:pt x="153" y="171"/>
                  <a:pt x="153" y="171"/>
                  <a:pt x="153" y="171"/>
                </a:cubicBezTo>
                <a:cubicBezTo>
                  <a:pt x="153" y="171"/>
                  <a:pt x="153" y="171"/>
                  <a:pt x="154" y="171"/>
                </a:cubicBezTo>
                <a:cubicBezTo>
                  <a:pt x="154" y="171"/>
                  <a:pt x="154" y="171"/>
                  <a:pt x="154" y="171"/>
                </a:cubicBezTo>
                <a:cubicBezTo>
                  <a:pt x="153" y="168"/>
                  <a:pt x="151" y="167"/>
                  <a:pt x="150" y="164"/>
                </a:cubicBezTo>
                <a:cubicBezTo>
                  <a:pt x="150" y="164"/>
                  <a:pt x="151" y="166"/>
                  <a:pt x="153" y="165"/>
                </a:cubicBezTo>
                <a:cubicBezTo>
                  <a:pt x="154" y="165"/>
                  <a:pt x="153" y="164"/>
                  <a:pt x="153" y="164"/>
                </a:cubicBezTo>
                <a:cubicBezTo>
                  <a:pt x="150" y="162"/>
                  <a:pt x="150" y="162"/>
                  <a:pt x="150" y="162"/>
                </a:cubicBezTo>
                <a:cubicBezTo>
                  <a:pt x="152" y="162"/>
                  <a:pt x="153" y="163"/>
                  <a:pt x="154" y="164"/>
                </a:cubicBezTo>
                <a:close/>
                <a:moveTo>
                  <a:pt x="135" y="165"/>
                </a:moveTo>
                <a:cubicBezTo>
                  <a:pt x="134" y="167"/>
                  <a:pt x="135" y="168"/>
                  <a:pt x="136" y="169"/>
                </a:cubicBezTo>
                <a:cubicBezTo>
                  <a:pt x="135" y="168"/>
                  <a:pt x="135" y="169"/>
                  <a:pt x="134" y="170"/>
                </a:cubicBezTo>
                <a:cubicBezTo>
                  <a:pt x="134" y="170"/>
                  <a:pt x="135" y="171"/>
                  <a:pt x="135" y="171"/>
                </a:cubicBezTo>
                <a:cubicBezTo>
                  <a:pt x="135" y="171"/>
                  <a:pt x="135" y="171"/>
                  <a:pt x="135" y="172"/>
                </a:cubicBezTo>
                <a:cubicBezTo>
                  <a:pt x="133" y="171"/>
                  <a:pt x="133" y="171"/>
                  <a:pt x="133" y="171"/>
                </a:cubicBezTo>
                <a:cubicBezTo>
                  <a:pt x="133" y="171"/>
                  <a:pt x="133" y="171"/>
                  <a:pt x="132" y="171"/>
                </a:cubicBezTo>
                <a:cubicBezTo>
                  <a:pt x="132" y="171"/>
                  <a:pt x="133" y="170"/>
                  <a:pt x="133" y="170"/>
                </a:cubicBezTo>
                <a:cubicBezTo>
                  <a:pt x="132" y="169"/>
                  <a:pt x="132" y="169"/>
                  <a:pt x="132" y="169"/>
                </a:cubicBezTo>
                <a:cubicBezTo>
                  <a:pt x="135" y="167"/>
                  <a:pt x="135" y="167"/>
                  <a:pt x="135" y="167"/>
                </a:cubicBezTo>
                <a:cubicBezTo>
                  <a:pt x="132" y="165"/>
                  <a:pt x="132" y="165"/>
                  <a:pt x="132" y="165"/>
                </a:cubicBezTo>
                <a:cubicBezTo>
                  <a:pt x="135" y="165"/>
                  <a:pt x="135" y="165"/>
                  <a:pt x="135" y="165"/>
                </a:cubicBezTo>
                <a:close/>
                <a:moveTo>
                  <a:pt x="127" y="172"/>
                </a:moveTo>
                <a:cubicBezTo>
                  <a:pt x="126" y="170"/>
                  <a:pt x="125" y="168"/>
                  <a:pt x="127" y="166"/>
                </a:cubicBezTo>
                <a:cubicBezTo>
                  <a:pt x="126" y="168"/>
                  <a:pt x="125" y="170"/>
                  <a:pt x="127" y="172"/>
                </a:cubicBezTo>
                <a:close/>
                <a:moveTo>
                  <a:pt x="123" y="167"/>
                </a:moveTo>
                <a:cubicBezTo>
                  <a:pt x="122" y="166"/>
                  <a:pt x="122" y="168"/>
                  <a:pt x="121" y="167"/>
                </a:cubicBezTo>
                <a:cubicBezTo>
                  <a:pt x="123" y="167"/>
                  <a:pt x="123" y="167"/>
                  <a:pt x="123" y="167"/>
                </a:cubicBezTo>
                <a:close/>
                <a:moveTo>
                  <a:pt x="147" y="174"/>
                </a:moveTo>
                <a:cubicBezTo>
                  <a:pt x="147" y="176"/>
                  <a:pt x="144" y="175"/>
                  <a:pt x="144" y="177"/>
                </a:cubicBezTo>
                <a:cubicBezTo>
                  <a:pt x="142" y="175"/>
                  <a:pt x="141" y="173"/>
                  <a:pt x="140" y="171"/>
                </a:cubicBezTo>
                <a:cubicBezTo>
                  <a:pt x="141" y="168"/>
                  <a:pt x="141" y="168"/>
                  <a:pt x="141" y="168"/>
                </a:cubicBezTo>
                <a:cubicBezTo>
                  <a:pt x="144" y="170"/>
                  <a:pt x="147" y="171"/>
                  <a:pt x="147" y="174"/>
                </a:cubicBezTo>
                <a:close/>
                <a:moveTo>
                  <a:pt x="122" y="170"/>
                </a:moveTo>
                <a:cubicBezTo>
                  <a:pt x="122" y="170"/>
                  <a:pt x="123" y="169"/>
                  <a:pt x="123" y="169"/>
                </a:cubicBezTo>
                <a:cubicBezTo>
                  <a:pt x="123" y="170"/>
                  <a:pt x="122" y="170"/>
                  <a:pt x="123" y="171"/>
                </a:cubicBezTo>
                <a:cubicBezTo>
                  <a:pt x="122" y="171"/>
                  <a:pt x="122" y="170"/>
                  <a:pt x="121" y="170"/>
                </a:cubicBezTo>
                <a:cubicBezTo>
                  <a:pt x="121" y="171"/>
                  <a:pt x="121" y="171"/>
                  <a:pt x="121" y="171"/>
                </a:cubicBezTo>
                <a:cubicBezTo>
                  <a:pt x="121" y="169"/>
                  <a:pt x="121" y="169"/>
                  <a:pt x="121" y="169"/>
                </a:cubicBezTo>
                <a:cubicBezTo>
                  <a:pt x="121" y="169"/>
                  <a:pt x="122" y="170"/>
                  <a:pt x="122" y="170"/>
                </a:cubicBezTo>
                <a:close/>
                <a:moveTo>
                  <a:pt x="462" y="170"/>
                </a:moveTo>
                <a:cubicBezTo>
                  <a:pt x="462" y="171"/>
                  <a:pt x="462" y="171"/>
                  <a:pt x="462" y="171"/>
                </a:cubicBezTo>
                <a:cubicBezTo>
                  <a:pt x="461" y="171"/>
                  <a:pt x="460" y="172"/>
                  <a:pt x="460" y="171"/>
                </a:cubicBezTo>
                <a:cubicBezTo>
                  <a:pt x="460" y="169"/>
                  <a:pt x="461" y="169"/>
                  <a:pt x="462" y="170"/>
                </a:cubicBezTo>
                <a:close/>
                <a:moveTo>
                  <a:pt x="354" y="172"/>
                </a:moveTo>
                <a:cubicBezTo>
                  <a:pt x="356" y="173"/>
                  <a:pt x="356" y="173"/>
                  <a:pt x="356" y="173"/>
                </a:cubicBezTo>
                <a:cubicBezTo>
                  <a:pt x="354" y="172"/>
                  <a:pt x="354" y="172"/>
                  <a:pt x="354" y="172"/>
                </a:cubicBezTo>
                <a:close/>
                <a:moveTo>
                  <a:pt x="482" y="179"/>
                </a:moveTo>
                <a:cubicBezTo>
                  <a:pt x="485" y="180"/>
                  <a:pt x="483" y="183"/>
                  <a:pt x="484" y="185"/>
                </a:cubicBezTo>
                <a:cubicBezTo>
                  <a:pt x="489" y="190"/>
                  <a:pt x="491" y="195"/>
                  <a:pt x="495" y="201"/>
                </a:cubicBezTo>
                <a:cubicBezTo>
                  <a:pt x="494" y="200"/>
                  <a:pt x="493" y="198"/>
                  <a:pt x="491" y="199"/>
                </a:cubicBezTo>
                <a:cubicBezTo>
                  <a:pt x="490" y="200"/>
                  <a:pt x="490" y="200"/>
                  <a:pt x="490" y="200"/>
                </a:cubicBezTo>
                <a:cubicBezTo>
                  <a:pt x="491" y="205"/>
                  <a:pt x="492" y="211"/>
                  <a:pt x="497" y="214"/>
                </a:cubicBezTo>
                <a:cubicBezTo>
                  <a:pt x="497" y="215"/>
                  <a:pt x="497" y="215"/>
                  <a:pt x="497" y="215"/>
                </a:cubicBezTo>
                <a:cubicBezTo>
                  <a:pt x="496" y="214"/>
                  <a:pt x="495" y="214"/>
                  <a:pt x="494" y="214"/>
                </a:cubicBezTo>
                <a:cubicBezTo>
                  <a:pt x="492" y="214"/>
                  <a:pt x="493" y="215"/>
                  <a:pt x="493" y="216"/>
                </a:cubicBezTo>
                <a:cubicBezTo>
                  <a:pt x="494" y="217"/>
                  <a:pt x="494" y="217"/>
                  <a:pt x="494" y="217"/>
                </a:cubicBezTo>
                <a:cubicBezTo>
                  <a:pt x="493" y="217"/>
                  <a:pt x="493" y="217"/>
                  <a:pt x="493" y="217"/>
                </a:cubicBezTo>
                <a:cubicBezTo>
                  <a:pt x="492" y="213"/>
                  <a:pt x="490" y="210"/>
                  <a:pt x="490" y="205"/>
                </a:cubicBezTo>
                <a:cubicBezTo>
                  <a:pt x="486" y="202"/>
                  <a:pt x="488" y="195"/>
                  <a:pt x="484" y="192"/>
                </a:cubicBezTo>
                <a:cubicBezTo>
                  <a:pt x="485" y="189"/>
                  <a:pt x="482" y="188"/>
                  <a:pt x="481" y="186"/>
                </a:cubicBezTo>
                <a:cubicBezTo>
                  <a:pt x="479" y="183"/>
                  <a:pt x="479" y="179"/>
                  <a:pt x="478" y="176"/>
                </a:cubicBezTo>
                <a:cubicBezTo>
                  <a:pt x="478" y="176"/>
                  <a:pt x="478" y="177"/>
                  <a:pt x="479" y="177"/>
                </a:cubicBezTo>
                <a:cubicBezTo>
                  <a:pt x="480" y="176"/>
                  <a:pt x="479" y="174"/>
                  <a:pt x="479" y="173"/>
                </a:cubicBezTo>
                <a:cubicBezTo>
                  <a:pt x="477" y="172"/>
                  <a:pt x="477" y="172"/>
                  <a:pt x="477" y="172"/>
                </a:cubicBezTo>
                <a:cubicBezTo>
                  <a:pt x="479" y="173"/>
                  <a:pt x="481" y="176"/>
                  <a:pt x="482" y="179"/>
                </a:cubicBezTo>
                <a:close/>
                <a:moveTo>
                  <a:pt x="74" y="173"/>
                </a:moveTo>
                <a:cubicBezTo>
                  <a:pt x="73" y="171"/>
                  <a:pt x="72" y="175"/>
                  <a:pt x="71" y="173"/>
                </a:cubicBezTo>
                <a:cubicBezTo>
                  <a:pt x="71" y="173"/>
                  <a:pt x="73" y="172"/>
                  <a:pt x="75" y="172"/>
                </a:cubicBezTo>
                <a:cubicBezTo>
                  <a:pt x="74" y="173"/>
                  <a:pt x="74" y="173"/>
                  <a:pt x="74" y="173"/>
                </a:cubicBezTo>
                <a:close/>
                <a:moveTo>
                  <a:pt x="215" y="177"/>
                </a:moveTo>
                <a:cubicBezTo>
                  <a:pt x="216" y="177"/>
                  <a:pt x="215" y="179"/>
                  <a:pt x="216" y="180"/>
                </a:cubicBezTo>
                <a:cubicBezTo>
                  <a:pt x="215" y="179"/>
                  <a:pt x="215" y="177"/>
                  <a:pt x="216" y="176"/>
                </a:cubicBezTo>
                <a:cubicBezTo>
                  <a:pt x="216" y="176"/>
                  <a:pt x="215" y="176"/>
                  <a:pt x="215" y="177"/>
                </a:cubicBezTo>
                <a:close/>
                <a:moveTo>
                  <a:pt x="435" y="177"/>
                </a:moveTo>
                <a:cubicBezTo>
                  <a:pt x="434" y="177"/>
                  <a:pt x="433" y="178"/>
                  <a:pt x="434" y="180"/>
                </a:cubicBezTo>
                <a:cubicBezTo>
                  <a:pt x="433" y="177"/>
                  <a:pt x="433" y="177"/>
                  <a:pt x="433" y="177"/>
                </a:cubicBezTo>
                <a:cubicBezTo>
                  <a:pt x="434" y="178"/>
                  <a:pt x="434" y="176"/>
                  <a:pt x="435" y="177"/>
                </a:cubicBezTo>
                <a:close/>
                <a:moveTo>
                  <a:pt x="358" y="182"/>
                </a:moveTo>
                <a:cubicBezTo>
                  <a:pt x="359" y="182"/>
                  <a:pt x="353" y="174"/>
                  <a:pt x="354" y="180"/>
                </a:cubicBezTo>
                <a:cubicBezTo>
                  <a:pt x="355" y="182"/>
                  <a:pt x="355" y="182"/>
                  <a:pt x="355" y="182"/>
                </a:cubicBezTo>
                <a:cubicBezTo>
                  <a:pt x="355" y="183"/>
                  <a:pt x="353" y="183"/>
                  <a:pt x="353" y="184"/>
                </a:cubicBezTo>
                <a:cubicBezTo>
                  <a:pt x="353" y="183"/>
                  <a:pt x="354" y="182"/>
                  <a:pt x="354" y="181"/>
                </a:cubicBezTo>
                <a:cubicBezTo>
                  <a:pt x="354" y="180"/>
                  <a:pt x="352" y="181"/>
                  <a:pt x="353" y="180"/>
                </a:cubicBezTo>
                <a:cubicBezTo>
                  <a:pt x="353" y="175"/>
                  <a:pt x="357" y="179"/>
                  <a:pt x="358" y="182"/>
                </a:cubicBezTo>
                <a:close/>
                <a:moveTo>
                  <a:pt x="379" y="187"/>
                </a:moveTo>
                <a:cubicBezTo>
                  <a:pt x="379" y="189"/>
                  <a:pt x="379" y="189"/>
                  <a:pt x="379" y="189"/>
                </a:cubicBezTo>
                <a:cubicBezTo>
                  <a:pt x="379" y="189"/>
                  <a:pt x="378" y="190"/>
                  <a:pt x="378" y="190"/>
                </a:cubicBezTo>
                <a:cubicBezTo>
                  <a:pt x="378" y="190"/>
                  <a:pt x="379" y="191"/>
                  <a:pt x="379" y="191"/>
                </a:cubicBezTo>
                <a:cubicBezTo>
                  <a:pt x="377" y="194"/>
                  <a:pt x="375" y="196"/>
                  <a:pt x="373" y="198"/>
                </a:cubicBezTo>
                <a:cubicBezTo>
                  <a:pt x="373" y="199"/>
                  <a:pt x="373" y="199"/>
                  <a:pt x="373" y="199"/>
                </a:cubicBezTo>
                <a:cubicBezTo>
                  <a:pt x="372" y="201"/>
                  <a:pt x="370" y="202"/>
                  <a:pt x="367" y="202"/>
                </a:cubicBezTo>
                <a:cubicBezTo>
                  <a:pt x="369" y="200"/>
                  <a:pt x="369" y="200"/>
                  <a:pt x="369" y="200"/>
                </a:cubicBezTo>
                <a:cubicBezTo>
                  <a:pt x="369" y="200"/>
                  <a:pt x="368" y="199"/>
                  <a:pt x="368" y="200"/>
                </a:cubicBezTo>
                <a:cubicBezTo>
                  <a:pt x="368" y="199"/>
                  <a:pt x="368" y="199"/>
                  <a:pt x="368" y="199"/>
                </a:cubicBezTo>
                <a:cubicBezTo>
                  <a:pt x="369" y="199"/>
                  <a:pt x="370" y="201"/>
                  <a:pt x="371" y="200"/>
                </a:cubicBezTo>
                <a:cubicBezTo>
                  <a:pt x="373" y="199"/>
                  <a:pt x="371" y="196"/>
                  <a:pt x="374" y="195"/>
                </a:cubicBezTo>
                <a:cubicBezTo>
                  <a:pt x="376" y="190"/>
                  <a:pt x="377" y="184"/>
                  <a:pt x="377" y="179"/>
                </a:cubicBezTo>
                <a:cubicBezTo>
                  <a:pt x="378" y="181"/>
                  <a:pt x="378" y="185"/>
                  <a:pt x="379" y="187"/>
                </a:cubicBezTo>
                <a:close/>
                <a:moveTo>
                  <a:pt x="105" y="181"/>
                </a:moveTo>
                <a:cubicBezTo>
                  <a:pt x="104" y="183"/>
                  <a:pt x="103" y="181"/>
                  <a:pt x="102" y="181"/>
                </a:cubicBezTo>
                <a:cubicBezTo>
                  <a:pt x="103" y="181"/>
                  <a:pt x="104" y="180"/>
                  <a:pt x="105" y="181"/>
                </a:cubicBezTo>
                <a:close/>
                <a:moveTo>
                  <a:pt x="165" y="186"/>
                </a:moveTo>
                <a:cubicBezTo>
                  <a:pt x="161" y="183"/>
                  <a:pt x="161" y="183"/>
                  <a:pt x="161" y="183"/>
                </a:cubicBezTo>
                <a:cubicBezTo>
                  <a:pt x="162" y="183"/>
                  <a:pt x="163" y="184"/>
                  <a:pt x="164" y="183"/>
                </a:cubicBezTo>
                <a:cubicBezTo>
                  <a:pt x="163" y="181"/>
                  <a:pt x="163" y="181"/>
                  <a:pt x="163" y="181"/>
                </a:cubicBezTo>
                <a:cubicBezTo>
                  <a:pt x="167" y="184"/>
                  <a:pt x="167" y="184"/>
                  <a:pt x="167" y="184"/>
                </a:cubicBezTo>
                <a:cubicBezTo>
                  <a:pt x="165" y="186"/>
                  <a:pt x="165" y="186"/>
                  <a:pt x="165" y="186"/>
                </a:cubicBezTo>
                <a:close/>
                <a:moveTo>
                  <a:pt x="95" y="184"/>
                </a:moveTo>
                <a:cubicBezTo>
                  <a:pt x="96" y="187"/>
                  <a:pt x="92" y="185"/>
                  <a:pt x="91" y="186"/>
                </a:cubicBezTo>
                <a:cubicBezTo>
                  <a:pt x="90" y="184"/>
                  <a:pt x="95" y="185"/>
                  <a:pt x="92" y="182"/>
                </a:cubicBezTo>
                <a:cubicBezTo>
                  <a:pt x="94" y="182"/>
                  <a:pt x="94" y="183"/>
                  <a:pt x="95" y="184"/>
                </a:cubicBezTo>
                <a:close/>
                <a:moveTo>
                  <a:pt x="134" y="184"/>
                </a:moveTo>
                <a:cubicBezTo>
                  <a:pt x="133" y="186"/>
                  <a:pt x="133" y="186"/>
                  <a:pt x="133" y="186"/>
                </a:cubicBezTo>
                <a:cubicBezTo>
                  <a:pt x="133" y="185"/>
                  <a:pt x="131" y="184"/>
                  <a:pt x="133" y="183"/>
                </a:cubicBezTo>
                <a:cubicBezTo>
                  <a:pt x="133" y="183"/>
                  <a:pt x="134" y="183"/>
                  <a:pt x="134" y="184"/>
                </a:cubicBezTo>
                <a:close/>
                <a:moveTo>
                  <a:pt x="96" y="189"/>
                </a:moveTo>
                <a:cubicBezTo>
                  <a:pt x="97" y="185"/>
                  <a:pt x="97" y="185"/>
                  <a:pt x="97" y="185"/>
                </a:cubicBezTo>
                <a:cubicBezTo>
                  <a:pt x="97" y="185"/>
                  <a:pt x="97" y="185"/>
                  <a:pt x="97" y="185"/>
                </a:cubicBezTo>
                <a:cubicBezTo>
                  <a:pt x="96" y="189"/>
                  <a:pt x="96" y="189"/>
                  <a:pt x="96" y="189"/>
                </a:cubicBezTo>
                <a:close/>
                <a:moveTo>
                  <a:pt x="120" y="185"/>
                </a:moveTo>
                <a:cubicBezTo>
                  <a:pt x="120" y="187"/>
                  <a:pt x="119" y="187"/>
                  <a:pt x="117" y="187"/>
                </a:cubicBezTo>
                <a:cubicBezTo>
                  <a:pt x="117" y="186"/>
                  <a:pt x="119" y="185"/>
                  <a:pt x="120" y="185"/>
                </a:cubicBezTo>
                <a:close/>
                <a:moveTo>
                  <a:pt x="526" y="190"/>
                </a:moveTo>
                <a:cubicBezTo>
                  <a:pt x="525" y="188"/>
                  <a:pt x="527" y="187"/>
                  <a:pt x="528" y="185"/>
                </a:cubicBezTo>
                <a:cubicBezTo>
                  <a:pt x="527" y="187"/>
                  <a:pt x="527" y="189"/>
                  <a:pt x="526" y="190"/>
                </a:cubicBezTo>
                <a:close/>
                <a:moveTo>
                  <a:pt x="45" y="186"/>
                </a:moveTo>
                <a:cubicBezTo>
                  <a:pt x="46" y="188"/>
                  <a:pt x="43" y="189"/>
                  <a:pt x="44" y="190"/>
                </a:cubicBezTo>
                <a:cubicBezTo>
                  <a:pt x="45" y="192"/>
                  <a:pt x="47" y="191"/>
                  <a:pt x="49" y="191"/>
                </a:cubicBezTo>
                <a:cubicBezTo>
                  <a:pt x="49" y="194"/>
                  <a:pt x="47" y="196"/>
                  <a:pt x="45" y="198"/>
                </a:cubicBezTo>
                <a:cubicBezTo>
                  <a:pt x="52" y="197"/>
                  <a:pt x="49" y="205"/>
                  <a:pt x="54" y="206"/>
                </a:cubicBezTo>
                <a:cubicBezTo>
                  <a:pt x="55" y="208"/>
                  <a:pt x="55" y="210"/>
                  <a:pt x="56" y="211"/>
                </a:cubicBezTo>
                <a:cubicBezTo>
                  <a:pt x="56" y="211"/>
                  <a:pt x="56" y="212"/>
                  <a:pt x="56" y="212"/>
                </a:cubicBezTo>
                <a:cubicBezTo>
                  <a:pt x="57" y="212"/>
                  <a:pt x="59" y="212"/>
                  <a:pt x="60" y="213"/>
                </a:cubicBezTo>
                <a:cubicBezTo>
                  <a:pt x="62" y="216"/>
                  <a:pt x="55" y="218"/>
                  <a:pt x="60" y="219"/>
                </a:cubicBezTo>
                <a:cubicBezTo>
                  <a:pt x="59" y="222"/>
                  <a:pt x="54" y="220"/>
                  <a:pt x="52" y="222"/>
                </a:cubicBezTo>
                <a:cubicBezTo>
                  <a:pt x="51" y="221"/>
                  <a:pt x="48" y="223"/>
                  <a:pt x="46" y="222"/>
                </a:cubicBezTo>
                <a:cubicBezTo>
                  <a:pt x="45" y="223"/>
                  <a:pt x="45" y="225"/>
                  <a:pt x="44" y="224"/>
                </a:cubicBezTo>
                <a:cubicBezTo>
                  <a:pt x="43" y="224"/>
                  <a:pt x="41" y="224"/>
                  <a:pt x="40" y="225"/>
                </a:cubicBezTo>
                <a:cubicBezTo>
                  <a:pt x="42" y="224"/>
                  <a:pt x="43" y="219"/>
                  <a:pt x="47" y="221"/>
                </a:cubicBezTo>
                <a:cubicBezTo>
                  <a:pt x="47" y="220"/>
                  <a:pt x="48" y="220"/>
                  <a:pt x="48" y="219"/>
                </a:cubicBezTo>
                <a:cubicBezTo>
                  <a:pt x="46" y="219"/>
                  <a:pt x="44" y="219"/>
                  <a:pt x="43" y="217"/>
                </a:cubicBezTo>
                <a:cubicBezTo>
                  <a:pt x="42" y="218"/>
                  <a:pt x="42" y="218"/>
                  <a:pt x="41" y="218"/>
                </a:cubicBezTo>
                <a:cubicBezTo>
                  <a:pt x="41" y="216"/>
                  <a:pt x="46" y="215"/>
                  <a:pt x="43" y="212"/>
                </a:cubicBezTo>
                <a:cubicBezTo>
                  <a:pt x="43" y="212"/>
                  <a:pt x="43" y="212"/>
                  <a:pt x="43" y="212"/>
                </a:cubicBezTo>
                <a:cubicBezTo>
                  <a:pt x="43" y="212"/>
                  <a:pt x="43" y="212"/>
                  <a:pt x="43" y="211"/>
                </a:cubicBezTo>
                <a:cubicBezTo>
                  <a:pt x="43" y="210"/>
                  <a:pt x="43" y="210"/>
                  <a:pt x="43" y="210"/>
                </a:cubicBezTo>
                <a:cubicBezTo>
                  <a:pt x="43" y="212"/>
                  <a:pt x="45" y="211"/>
                  <a:pt x="46" y="211"/>
                </a:cubicBezTo>
                <a:cubicBezTo>
                  <a:pt x="47" y="210"/>
                  <a:pt x="47" y="210"/>
                  <a:pt x="47" y="210"/>
                </a:cubicBezTo>
                <a:cubicBezTo>
                  <a:pt x="47" y="209"/>
                  <a:pt x="47" y="209"/>
                  <a:pt x="47" y="209"/>
                </a:cubicBezTo>
                <a:cubicBezTo>
                  <a:pt x="48" y="209"/>
                  <a:pt x="47" y="208"/>
                  <a:pt x="47" y="207"/>
                </a:cubicBezTo>
                <a:cubicBezTo>
                  <a:pt x="43" y="207"/>
                  <a:pt x="47" y="202"/>
                  <a:pt x="44" y="204"/>
                </a:cubicBezTo>
                <a:cubicBezTo>
                  <a:pt x="43" y="203"/>
                  <a:pt x="43" y="203"/>
                  <a:pt x="43" y="203"/>
                </a:cubicBezTo>
                <a:cubicBezTo>
                  <a:pt x="43" y="204"/>
                  <a:pt x="42" y="204"/>
                  <a:pt x="41" y="204"/>
                </a:cubicBezTo>
                <a:cubicBezTo>
                  <a:pt x="41" y="202"/>
                  <a:pt x="43" y="199"/>
                  <a:pt x="41" y="198"/>
                </a:cubicBezTo>
                <a:cubicBezTo>
                  <a:pt x="41" y="198"/>
                  <a:pt x="40" y="199"/>
                  <a:pt x="40" y="200"/>
                </a:cubicBezTo>
                <a:cubicBezTo>
                  <a:pt x="40" y="200"/>
                  <a:pt x="40" y="200"/>
                  <a:pt x="40" y="200"/>
                </a:cubicBezTo>
                <a:cubicBezTo>
                  <a:pt x="38" y="199"/>
                  <a:pt x="43" y="194"/>
                  <a:pt x="38" y="196"/>
                </a:cubicBezTo>
                <a:cubicBezTo>
                  <a:pt x="41" y="193"/>
                  <a:pt x="38" y="185"/>
                  <a:pt x="45" y="186"/>
                </a:cubicBezTo>
                <a:close/>
                <a:moveTo>
                  <a:pt x="177" y="189"/>
                </a:moveTo>
                <a:cubicBezTo>
                  <a:pt x="176" y="190"/>
                  <a:pt x="175" y="189"/>
                  <a:pt x="173" y="188"/>
                </a:cubicBezTo>
                <a:cubicBezTo>
                  <a:pt x="174" y="189"/>
                  <a:pt x="176" y="189"/>
                  <a:pt x="177" y="189"/>
                </a:cubicBezTo>
                <a:close/>
                <a:moveTo>
                  <a:pt x="108" y="190"/>
                </a:moveTo>
                <a:cubicBezTo>
                  <a:pt x="108" y="191"/>
                  <a:pt x="109" y="192"/>
                  <a:pt x="108" y="193"/>
                </a:cubicBezTo>
                <a:cubicBezTo>
                  <a:pt x="107" y="193"/>
                  <a:pt x="107" y="193"/>
                  <a:pt x="107" y="193"/>
                </a:cubicBezTo>
                <a:cubicBezTo>
                  <a:pt x="107" y="192"/>
                  <a:pt x="106" y="190"/>
                  <a:pt x="108" y="190"/>
                </a:cubicBezTo>
                <a:close/>
                <a:moveTo>
                  <a:pt x="39" y="193"/>
                </a:moveTo>
                <a:cubicBezTo>
                  <a:pt x="38" y="193"/>
                  <a:pt x="37" y="192"/>
                  <a:pt x="38" y="191"/>
                </a:cubicBezTo>
                <a:cubicBezTo>
                  <a:pt x="39" y="193"/>
                  <a:pt x="39" y="193"/>
                  <a:pt x="39" y="193"/>
                </a:cubicBezTo>
                <a:close/>
                <a:moveTo>
                  <a:pt x="284" y="194"/>
                </a:moveTo>
                <a:cubicBezTo>
                  <a:pt x="282" y="194"/>
                  <a:pt x="282" y="194"/>
                  <a:pt x="282" y="194"/>
                </a:cubicBezTo>
                <a:cubicBezTo>
                  <a:pt x="283" y="194"/>
                  <a:pt x="284" y="192"/>
                  <a:pt x="284" y="194"/>
                </a:cubicBezTo>
                <a:close/>
                <a:moveTo>
                  <a:pt x="188" y="194"/>
                </a:moveTo>
                <a:cubicBezTo>
                  <a:pt x="195" y="195"/>
                  <a:pt x="195" y="195"/>
                  <a:pt x="195" y="195"/>
                </a:cubicBezTo>
                <a:cubicBezTo>
                  <a:pt x="188" y="194"/>
                  <a:pt x="188" y="194"/>
                  <a:pt x="188" y="194"/>
                </a:cubicBezTo>
                <a:close/>
                <a:moveTo>
                  <a:pt x="91" y="199"/>
                </a:moveTo>
                <a:cubicBezTo>
                  <a:pt x="89" y="202"/>
                  <a:pt x="89" y="202"/>
                  <a:pt x="89" y="202"/>
                </a:cubicBezTo>
                <a:cubicBezTo>
                  <a:pt x="87" y="200"/>
                  <a:pt x="87" y="200"/>
                  <a:pt x="87" y="200"/>
                </a:cubicBezTo>
                <a:cubicBezTo>
                  <a:pt x="87" y="200"/>
                  <a:pt x="88" y="199"/>
                  <a:pt x="88" y="200"/>
                </a:cubicBezTo>
                <a:cubicBezTo>
                  <a:pt x="89" y="200"/>
                  <a:pt x="89" y="200"/>
                  <a:pt x="89" y="200"/>
                </a:cubicBezTo>
                <a:cubicBezTo>
                  <a:pt x="90" y="200"/>
                  <a:pt x="89" y="197"/>
                  <a:pt x="91" y="199"/>
                </a:cubicBezTo>
                <a:close/>
                <a:moveTo>
                  <a:pt x="36" y="202"/>
                </a:moveTo>
                <a:cubicBezTo>
                  <a:pt x="36" y="202"/>
                  <a:pt x="37" y="202"/>
                  <a:pt x="38" y="202"/>
                </a:cubicBezTo>
                <a:cubicBezTo>
                  <a:pt x="38" y="203"/>
                  <a:pt x="39" y="204"/>
                  <a:pt x="39" y="206"/>
                </a:cubicBezTo>
                <a:cubicBezTo>
                  <a:pt x="39" y="207"/>
                  <a:pt x="38" y="207"/>
                  <a:pt x="37" y="208"/>
                </a:cubicBezTo>
                <a:cubicBezTo>
                  <a:pt x="38" y="210"/>
                  <a:pt x="38" y="213"/>
                  <a:pt x="36" y="214"/>
                </a:cubicBezTo>
                <a:cubicBezTo>
                  <a:pt x="33" y="215"/>
                  <a:pt x="30" y="220"/>
                  <a:pt x="26" y="217"/>
                </a:cubicBezTo>
                <a:cubicBezTo>
                  <a:pt x="26" y="214"/>
                  <a:pt x="32" y="211"/>
                  <a:pt x="27" y="209"/>
                </a:cubicBezTo>
                <a:cubicBezTo>
                  <a:pt x="29" y="208"/>
                  <a:pt x="26" y="206"/>
                  <a:pt x="28" y="205"/>
                </a:cubicBezTo>
                <a:cubicBezTo>
                  <a:pt x="29" y="206"/>
                  <a:pt x="31" y="206"/>
                  <a:pt x="32" y="205"/>
                </a:cubicBezTo>
                <a:cubicBezTo>
                  <a:pt x="32" y="205"/>
                  <a:pt x="32" y="205"/>
                  <a:pt x="32" y="205"/>
                </a:cubicBezTo>
                <a:cubicBezTo>
                  <a:pt x="31" y="204"/>
                  <a:pt x="32" y="203"/>
                  <a:pt x="32" y="202"/>
                </a:cubicBezTo>
                <a:cubicBezTo>
                  <a:pt x="34" y="203"/>
                  <a:pt x="35" y="200"/>
                  <a:pt x="36" y="202"/>
                </a:cubicBezTo>
                <a:close/>
                <a:moveTo>
                  <a:pt x="200" y="204"/>
                </a:moveTo>
                <a:cubicBezTo>
                  <a:pt x="200" y="206"/>
                  <a:pt x="200" y="206"/>
                  <a:pt x="200" y="206"/>
                </a:cubicBezTo>
                <a:cubicBezTo>
                  <a:pt x="198" y="202"/>
                  <a:pt x="198" y="202"/>
                  <a:pt x="198" y="202"/>
                </a:cubicBezTo>
                <a:cubicBezTo>
                  <a:pt x="198" y="203"/>
                  <a:pt x="199" y="204"/>
                  <a:pt x="200" y="204"/>
                </a:cubicBezTo>
                <a:close/>
                <a:moveTo>
                  <a:pt x="89" y="204"/>
                </a:moveTo>
                <a:cubicBezTo>
                  <a:pt x="87" y="204"/>
                  <a:pt x="87" y="204"/>
                  <a:pt x="87" y="204"/>
                </a:cubicBezTo>
                <a:cubicBezTo>
                  <a:pt x="89" y="204"/>
                  <a:pt x="89" y="204"/>
                  <a:pt x="89" y="204"/>
                </a:cubicBezTo>
                <a:cubicBezTo>
                  <a:pt x="89" y="204"/>
                  <a:pt x="89" y="204"/>
                  <a:pt x="89" y="204"/>
                </a:cubicBezTo>
                <a:close/>
                <a:moveTo>
                  <a:pt x="358" y="209"/>
                </a:moveTo>
                <a:cubicBezTo>
                  <a:pt x="357" y="204"/>
                  <a:pt x="357" y="204"/>
                  <a:pt x="357" y="204"/>
                </a:cubicBezTo>
                <a:cubicBezTo>
                  <a:pt x="359" y="204"/>
                  <a:pt x="357" y="207"/>
                  <a:pt x="358" y="209"/>
                </a:cubicBezTo>
                <a:close/>
                <a:moveTo>
                  <a:pt x="199" y="208"/>
                </a:moveTo>
                <a:cubicBezTo>
                  <a:pt x="197" y="212"/>
                  <a:pt x="197" y="212"/>
                  <a:pt x="197" y="212"/>
                </a:cubicBezTo>
                <a:cubicBezTo>
                  <a:pt x="199" y="208"/>
                  <a:pt x="199" y="208"/>
                  <a:pt x="199" y="208"/>
                </a:cubicBezTo>
                <a:close/>
                <a:moveTo>
                  <a:pt x="413" y="209"/>
                </a:moveTo>
                <a:cubicBezTo>
                  <a:pt x="413" y="210"/>
                  <a:pt x="413" y="211"/>
                  <a:pt x="412" y="211"/>
                </a:cubicBezTo>
                <a:cubicBezTo>
                  <a:pt x="412" y="210"/>
                  <a:pt x="412" y="209"/>
                  <a:pt x="413" y="209"/>
                </a:cubicBezTo>
                <a:close/>
                <a:moveTo>
                  <a:pt x="336" y="212"/>
                </a:moveTo>
                <a:cubicBezTo>
                  <a:pt x="336" y="212"/>
                  <a:pt x="336" y="212"/>
                  <a:pt x="335" y="213"/>
                </a:cubicBezTo>
                <a:cubicBezTo>
                  <a:pt x="334" y="213"/>
                  <a:pt x="334" y="212"/>
                  <a:pt x="334" y="211"/>
                </a:cubicBezTo>
                <a:cubicBezTo>
                  <a:pt x="334" y="210"/>
                  <a:pt x="335" y="211"/>
                  <a:pt x="336" y="212"/>
                </a:cubicBezTo>
                <a:close/>
                <a:moveTo>
                  <a:pt x="518" y="216"/>
                </a:moveTo>
                <a:cubicBezTo>
                  <a:pt x="519" y="213"/>
                  <a:pt x="519" y="213"/>
                  <a:pt x="519" y="213"/>
                </a:cubicBezTo>
                <a:cubicBezTo>
                  <a:pt x="519" y="213"/>
                  <a:pt x="519" y="213"/>
                  <a:pt x="519" y="213"/>
                </a:cubicBezTo>
                <a:cubicBezTo>
                  <a:pt x="518" y="216"/>
                  <a:pt x="518" y="216"/>
                  <a:pt x="518" y="216"/>
                </a:cubicBezTo>
                <a:close/>
                <a:moveTo>
                  <a:pt x="193" y="215"/>
                </a:moveTo>
                <a:cubicBezTo>
                  <a:pt x="193" y="214"/>
                  <a:pt x="193" y="214"/>
                  <a:pt x="193" y="214"/>
                </a:cubicBezTo>
                <a:cubicBezTo>
                  <a:pt x="194" y="214"/>
                  <a:pt x="194" y="214"/>
                  <a:pt x="194" y="214"/>
                </a:cubicBezTo>
                <a:cubicBezTo>
                  <a:pt x="193" y="215"/>
                  <a:pt x="193" y="215"/>
                  <a:pt x="193" y="215"/>
                </a:cubicBezTo>
                <a:close/>
                <a:moveTo>
                  <a:pt x="309" y="221"/>
                </a:moveTo>
                <a:cubicBezTo>
                  <a:pt x="310" y="224"/>
                  <a:pt x="314" y="224"/>
                  <a:pt x="315" y="225"/>
                </a:cubicBezTo>
                <a:cubicBezTo>
                  <a:pt x="312" y="228"/>
                  <a:pt x="311" y="224"/>
                  <a:pt x="309" y="224"/>
                </a:cubicBezTo>
                <a:cubicBezTo>
                  <a:pt x="310" y="222"/>
                  <a:pt x="308" y="221"/>
                  <a:pt x="310" y="220"/>
                </a:cubicBezTo>
                <a:cubicBezTo>
                  <a:pt x="308" y="217"/>
                  <a:pt x="308" y="217"/>
                  <a:pt x="308" y="217"/>
                </a:cubicBezTo>
                <a:cubicBezTo>
                  <a:pt x="308" y="219"/>
                  <a:pt x="312" y="219"/>
                  <a:pt x="309" y="221"/>
                </a:cubicBezTo>
                <a:close/>
                <a:moveTo>
                  <a:pt x="511" y="222"/>
                </a:moveTo>
                <a:cubicBezTo>
                  <a:pt x="511" y="221"/>
                  <a:pt x="513" y="219"/>
                  <a:pt x="515" y="217"/>
                </a:cubicBezTo>
                <a:cubicBezTo>
                  <a:pt x="514" y="218"/>
                  <a:pt x="513" y="221"/>
                  <a:pt x="511" y="222"/>
                </a:cubicBezTo>
                <a:close/>
                <a:moveTo>
                  <a:pt x="146" y="218"/>
                </a:moveTo>
                <a:cubicBezTo>
                  <a:pt x="147" y="218"/>
                  <a:pt x="147" y="218"/>
                  <a:pt x="147" y="218"/>
                </a:cubicBezTo>
                <a:cubicBezTo>
                  <a:pt x="147" y="221"/>
                  <a:pt x="147" y="221"/>
                  <a:pt x="147" y="221"/>
                </a:cubicBezTo>
                <a:cubicBezTo>
                  <a:pt x="146" y="221"/>
                  <a:pt x="146" y="221"/>
                  <a:pt x="146" y="221"/>
                </a:cubicBezTo>
                <a:cubicBezTo>
                  <a:pt x="146" y="218"/>
                  <a:pt x="146" y="218"/>
                  <a:pt x="146" y="218"/>
                </a:cubicBezTo>
                <a:close/>
                <a:moveTo>
                  <a:pt x="506" y="226"/>
                </a:moveTo>
                <a:cubicBezTo>
                  <a:pt x="505" y="228"/>
                  <a:pt x="508" y="229"/>
                  <a:pt x="508" y="230"/>
                </a:cubicBezTo>
                <a:cubicBezTo>
                  <a:pt x="507" y="232"/>
                  <a:pt x="501" y="232"/>
                  <a:pt x="503" y="237"/>
                </a:cubicBezTo>
                <a:cubicBezTo>
                  <a:pt x="500" y="236"/>
                  <a:pt x="497" y="232"/>
                  <a:pt x="494" y="236"/>
                </a:cubicBezTo>
                <a:cubicBezTo>
                  <a:pt x="493" y="238"/>
                  <a:pt x="496" y="237"/>
                  <a:pt x="497" y="238"/>
                </a:cubicBezTo>
                <a:cubicBezTo>
                  <a:pt x="495" y="241"/>
                  <a:pt x="495" y="241"/>
                  <a:pt x="495" y="241"/>
                </a:cubicBezTo>
                <a:cubicBezTo>
                  <a:pt x="495" y="238"/>
                  <a:pt x="489" y="235"/>
                  <a:pt x="494" y="233"/>
                </a:cubicBezTo>
                <a:cubicBezTo>
                  <a:pt x="493" y="232"/>
                  <a:pt x="493" y="232"/>
                  <a:pt x="493" y="232"/>
                </a:cubicBezTo>
                <a:cubicBezTo>
                  <a:pt x="493" y="232"/>
                  <a:pt x="494" y="232"/>
                  <a:pt x="495" y="232"/>
                </a:cubicBezTo>
                <a:cubicBezTo>
                  <a:pt x="497" y="231"/>
                  <a:pt x="493" y="229"/>
                  <a:pt x="495" y="227"/>
                </a:cubicBezTo>
                <a:cubicBezTo>
                  <a:pt x="496" y="224"/>
                  <a:pt x="493" y="223"/>
                  <a:pt x="494" y="221"/>
                </a:cubicBezTo>
                <a:cubicBezTo>
                  <a:pt x="497" y="222"/>
                  <a:pt x="501" y="230"/>
                  <a:pt x="506" y="226"/>
                </a:cubicBezTo>
                <a:close/>
                <a:moveTo>
                  <a:pt x="337" y="224"/>
                </a:moveTo>
                <a:cubicBezTo>
                  <a:pt x="336" y="223"/>
                  <a:pt x="336" y="222"/>
                  <a:pt x="337" y="221"/>
                </a:cubicBezTo>
                <a:cubicBezTo>
                  <a:pt x="337" y="221"/>
                  <a:pt x="337" y="221"/>
                  <a:pt x="337" y="221"/>
                </a:cubicBezTo>
                <a:cubicBezTo>
                  <a:pt x="337" y="224"/>
                  <a:pt x="337" y="224"/>
                  <a:pt x="337" y="224"/>
                </a:cubicBezTo>
                <a:close/>
                <a:moveTo>
                  <a:pt x="467" y="225"/>
                </a:moveTo>
                <a:cubicBezTo>
                  <a:pt x="467" y="226"/>
                  <a:pt x="467" y="228"/>
                  <a:pt x="466" y="228"/>
                </a:cubicBezTo>
                <a:cubicBezTo>
                  <a:pt x="465" y="227"/>
                  <a:pt x="465" y="227"/>
                  <a:pt x="465" y="227"/>
                </a:cubicBezTo>
                <a:cubicBezTo>
                  <a:pt x="466" y="226"/>
                  <a:pt x="466" y="226"/>
                  <a:pt x="466" y="226"/>
                </a:cubicBezTo>
                <a:cubicBezTo>
                  <a:pt x="465" y="226"/>
                  <a:pt x="465" y="225"/>
                  <a:pt x="466" y="224"/>
                </a:cubicBezTo>
                <a:cubicBezTo>
                  <a:pt x="466" y="224"/>
                  <a:pt x="467" y="225"/>
                  <a:pt x="467" y="225"/>
                </a:cubicBezTo>
                <a:close/>
                <a:moveTo>
                  <a:pt x="508" y="227"/>
                </a:moveTo>
                <a:cubicBezTo>
                  <a:pt x="508" y="224"/>
                  <a:pt x="508" y="224"/>
                  <a:pt x="508" y="224"/>
                </a:cubicBezTo>
                <a:cubicBezTo>
                  <a:pt x="509" y="224"/>
                  <a:pt x="509" y="224"/>
                  <a:pt x="509" y="224"/>
                </a:cubicBezTo>
                <a:cubicBezTo>
                  <a:pt x="508" y="227"/>
                  <a:pt x="508" y="227"/>
                  <a:pt x="508" y="227"/>
                </a:cubicBezTo>
                <a:close/>
                <a:moveTo>
                  <a:pt x="154" y="227"/>
                </a:moveTo>
                <a:cubicBezTo>
                  <a:pt x="154" y="228"/>
                  <a:pt x="154" y="228"/>
                  <a:pt x="154" y="228"/>
                </a:cubicBezTo>
                <a:cubicBezTo>
                  <a:pt x="151" y="226"/>
                  <a:pt x="151" y="226"/>
                  <a:pt x="151" y="226"/>
                </a:cubicBezTo>
                <a:cubicBezTo>
                  <a:pt x="152" y="227"/>
                  <a:pt x="154" y="226"/>
                  <a:pt x="154" y="227"/>
                </a:cubicBezTo>
                <a:close/>
                <a:moveTo>
                  <a:pt x="183" y="233"/>
                </a:moveTo>
                <a:cubicBezTo>
                  <a:pt x="186" y="232"/>
                  <a:pt x="184" y="228"/>
                  <a:pt x="187" y="226"/>
                </a:cubicBezTo>
                <a:cubicBezTo>
                  <a:pt x="186" y="229"/>
                  <a:pt x="187" y="233"/>
                  <a:pt x="183" y="233"/>
                </a:cubicBezTo>
                <a:close/>
                <a:moveTo>
                  <a:pt x="286" y="232"/>
                </a:moveTo>
                <a:cubicBezTo>
                  <a:pt x="286" y="233"/>
                  <a:pt x="284" y="233"/>
                  <a:pt x="285" y="234"/>
                </a:cubicBezTo>
                <a:cubicBezTo>
                  <a:pt x="284" y="234"/>
                  <a:pt x="284" y="235"/>
                  <a:pt x="283" y="236"/>
                </a:cubicBezTo>
                <a:cubicBezTo>
                  <a:pt x="284" y="236"/>
                  <a:pt x="284" y="236"/>
                  <a:pt x="284" y="236"/>
                </a:cubicBezTo>
                <a:cubicBezTo>
                  <a:pt x="283" y="237"/>
                  <a:pt x="283" y="237"/>
                  <a:pt x="283" y="238"/>
                </a:cubicBezTo>
                <a:cubicBezTo>
                  <a:pt x="282" y="237"/>
                  <a:pt x="281" y="238"/>
                  <a:pt x="281" y="236"/>
                </a:cubicBezTo>
                <a:cubicBezTo>
                  <a:pt x="282" y="236"/>
                  <a:pt x="282" y="236"/>
                  <a:pt x="282" y="236"/>
                </a:cubicBezTo>
                <a:cubicBezTo>
                  <a:pt x="281" y="235"/>
                  <a:pt x="281" y="235"/>
                  <a:pt x="281" y="235"/>
                </a:cubicBezTo>
                <a:cubicBezTo>
                  <a:pt x="282" y="234"/>
                  <a:pt x="284" y="230"/>
                  <a:pt x="286" y="232"/>
                </a:cubicBezTo>
                <a:close/>
                <a:moveTo>
                  <a:pt x="217" y="236"/>
                </a:moveTo>
                <a:cubicBezTo>
                  <a:pt x="217" y="237"/>
                  <a:pt x="217" y="239"/>
                  <a:pt x="216" y="240"/>
                </a:cubicBezTo>
                <a:cubicBezTo>
                  <a:pt x="217" y="240"/>
                  <a:pt x="217" y="240"/>
                  <a:pt x="217" y="241"/>
                </a:cubicBezTo>
                <a:cubicBezTo>
                  <a:pt x="216" y="240"/>
                  <a:pt x="214" y="241"/>
                  <a:pt x="213" y="241"/>
                </a:cubicBezTo>
                <a:cubicBezTo>
                  <a:pt x="211" y="241"/>
                  <a:pt x="211" y="244"/>
                  <a:pt x="212" y="245"/>
                </a:cubicBezTo>
                <a:cubicBezTo>
                  <a:pt x="211" y="245"/>
                  <a:pt x="210" y="244"/>
                  <a:pt x="209" y="245"/>
                </a:cubicBezTo>
                <a:cubicBezTo>
                  <a:pt x="213" y="247"/>
                  <a:pt x="213" y="252"/>
                  <a:pt x="218" y="253"/>
                </a:cubicBezTo>
                <a:cubicBezTo>
                  <a:pt x="214" y="257"/>
                  <a:pt x="222" y="258"/>
                  <a:pt x="219" y="262"/>
                </a:cubicBezTo>
                <a:cubicBezTo>
                  <a:pt x="220" y="263"/>
                  <a:pt x="219" y="264"/>
                  <a:pt x="221" y="265"/>
                </a:cubicBezTo>
                <a:cubicBezTo>
                  <a:pt x="221" y="264"/>
                  <a:pt x="222" y="264"/>
                  <a:pt x="222" y="264"/>
                </a:cubicBezTo>
                <a:cubicBezTo>
                  <a:pt x="222" y="265"/>
                  <a:pt x="223" y="265"/>
                  <a:pt x="223" y="265"/>
                </a:cubicBezTo>
                <a:cubicBezTo>
                  <a:pt x="223" y="265"/>
                  <a:pt x="222" y="266"/>
                  <a:pt x="222" y="266"/>
                </a:cubicBezTo>
                <a:cubicBezTo>
                  <a:pt x="226" y="267"/>
                  <a:pt x="222" y="273"/>
                  <a:pt x="226" y="276"/>
                </a:cubicBezTo>
                <a:cubicBezTo>
                  <a:pt x="222" y="277"/>
                  <a:pt x="216" y="278"/>
                  <a:pt x="212" y="274"/>
                </a:cubicBezTo>
                <a:cubicBezTo>
                  <a:pt x="209" y="275"/>
                  <a:pt x="210" y="272"/>
                  <a:pt x="209" y="270"/>
                </a:cubicBezTo>
                <a:cubicBezTo>
                  <a:pt x="209" y="268"/>
                  <a:pt x="209" y="268"/>
                  <a:pt x="209" y="268"/>
                </a:cubicBezTo>
                <a:cubicBezTo>
                  <a:pt x="211" y="267"/>
                  <a:pt x="208" y="262"/>
                  <a:pt x="212" y="262"/>
                </a:cubicBezTo>
                <a:cubicBezTo>
                  <a:pt x="212" y="261"/>
                  <a:pt x="210" y="262"/>
                  <a:pt x="210" y="261"/>
                </a:cubicBezTo>
                <a:cubicBezTo>
                  <a:pt x="208" y="256"/>
                  <a:pt x="201" y="254"/>
                  <a:pt x="201" y="248"/>
                </a:cubicBezTo>
                <a:cubicBezTo>
                  <a:pt x="198" y="247"/>
                  <a:pt x="198" y="243"/>
                  <a:pt x="200" y="241"/>
                </a:cubicBezTo>
                <a:cubicBezTo>
                  <a:pt x="205" y="239"/>
                  <a:pt x="208" y="233"/>
                  <a:pt x="214" y="235"/>
                </a:cubicBezTo>
                <a:cubicBezTo>
                  <a:pt x="215" y="234"/>
                  <a:pt x="217" y="235"/>
                  <a:pt x="217" y="236"/>
                </a:cubicBezTo>
                <a:close/>
                <a:moveTo>
                  <a:pt x="170" y="238"/>
                </a:moveTo>
                <a:cubicBezTo>
                  <a:pt x="170" y="239"/>
                  <a:pt x="171" y="239"/>
                  <a:pt x="171" y="239"/>
                </a:cubicBezTo>
                <a:cubicBezTo>
                  <a:pt x="171" y="240"/>
                  <a:pt x="168" y="241"/>
                  <a:pt x="170" y="242"/>
                </a:cubicBezTo>
                <a:cubicBezTo>
                  <a:pt x="169" y="243"/>
                  <a:pt x="168" y="242"/>
                  <a:pt x="168" y="243"/>
                </a:cubicBezTo>
                <a:cubicBezTo>
                  <a:pt x="171" y="247"/>
                  <a:pt x="176" y="249"/>
                  <a:pt x="180" y="252"/>
                </a:cubicBezTo>
                <a:cubicBezTo>
                  <a:pt x="182" y="252"/>
                  <a:pt x="183" y="254"/>
                  <a:pt x="184" y="256"/>
                </a:cubicBezTo>
                <a:cubicBezTo>
                  <a:pt x="185" y="259"/>
                  <a:pt x="182" y="260"/>
                  <a:pt x="180" y="261"/>
                </a:cubicBezTo>
                <a:cubicBezTo>
                  <a:pt x="176" y="259"/>
                  <a:pt x="172" y="261"/>
                  <a:pt x="168" y="259"/>
                </a:cubicBezTo>
                <a:cubicBezTo>
                  <a:pt x="168" y="258"/>
                  <a:pt x="167" y="258"/>
                  <a:pt x="167" y="257"/>
                </a:cubicBezTo>
                <a:cubicBezTo>
                  <a:pt x="165" y="259"/>
                  <a:pt x="164" y="256"/>
                  <a:pt x="163" y="257"/>
                </a:cubicBezTo>
                <a:cubicBezTo>
                  <a:pt x="158" y="256"/>
                  <a:pt x="154" y="257"/>
                  <a:pt x="152" y="261"/>
                </a:cubicBezTo>
                <a:cubicBezTo>
                  <a:pt x="150" y="260"/>
                  <a:pt x="147" y="260"/>
                  <a:pt x="145" y="261"/>
                </a:cubicBezTo>
                <a:cubicBezTo>
                  <a:pt x="147" y="263"/>
                  <a:pt x="144" y="262"/>
                  <a:pt x="144" y="264"/>
                </a:cubicBezTo>
                <a:cubicBezTo>
                  <a:pt x="143" y="263"/>
                  <a:pt x="141" y="264"/>
                  <a:pt x="140" y="264"/>
                </a:cubicBezTo>
                <a:cubicBezTo>
                  <a:pt x="139" y="263"/>
                  <a:pt x="140" y="262"/>
                  <a:pt x="141" y="262"/>
                </a:cubicBezTo>
                <a:cubicBezTo>
                  <a:pt x="142" y="262"/>
                  <a:pt x="143" y="262"/>
                  <a:pt x="143" y="261"/>
                </a:cubicBezTo>
                <a:cubicBezTo>
                  <a:pt x="143" y="262"/>
                  <a:pt x="144" y="262"/>
                  <a:pt x="144" y="262"/>
                </a:cubicBezTo>
                <a:cubicBezTo>
                  <a:pt x="145" y="261"/>
                  <a:pt x="145" y="261"/>
                  <a:pt x="145" y="261"/>
                </a:cubicBezTo>
                <a:cubicBezTo>
                  <a:pt x="143" y="260"/>
                  <a:pt x="142" y="257"/>
                  <a:pt x="141" y="255"/>
                </a:cubicBezTo>
                <a:cubicBezTo>
                  <a:pt x="141" y="254"/>
                  <a:pt x="142" y="253"/>
                  <a:pt x="141" y="252"/>
                </a:cubicBezTo>
                <a:cubicBezTo>
                  <a:pt x="144" y="252"/>
                  <a:pt x="142" y="249"/>
                  <a:pt x="144" y="248"/>
                </a:cubicBezTo>
                <a:cubicBezTo>
                  <a:pt x="143" y="247"/>
                  <a:pt x="143" y="247"/>
                  <a:pt x="143" y="247"/>
                </a:cubicBezTo>
                <a:cubicBezTo>
                  <a:pt x="144" y="247"/>
                  <a:pt x="144" y="246"/>
                  <a:pt x="144" y="245"/>
                </a:cubicBezTo>
                <a:cubicBezTo>
                  <a:pt x="144" y="246"/>
                  <a:pt x="145" y="246"/>
                  <a:pt x="145" y="246"/>
                </a:cubicBezTo>
                <a:cubicBezTo>
                  <a:pt x="145" y="242"/>
                  <a:pt x="149" y="241"/>
                  <a:pt x="150" y="238"/>
                </a:cubicBezTo>
                <a:cubicBezTo>
                  <a:pt x="151" y="238"/>
                  <a:pt x="151" y="238"/>
                  <a:pt x="151" y="238"/>
                </a:cubicBezTo>
                <a:cubicBezTo>
                  <a:pt x="151" y="238"/>
                  <a:pt x="152" y="238"/>
                  <a:pt x="152" y="238"/>
                </a:cubicBezTo>
                <a:cubicBezTo>
                  <a:pt x="151" y="238"/>
                  <a:pt x="152" y="240"/>
                  <a:pt x="153" y="240"/>
                </a:cubicBezTo>
                <a:cubicBezTo>
                  <a:pt x="157" y="241"/>
                  <a:pt x="157" y="241"/>
                  <a:pt x="157" y="241"/>
                </a:cubicBezTo>
                <a:cubicBezTo>
                  <a:pt x="154" y="243"/>
                  <a:pt x="154" y="243"/>
                  <a:pt x="154" y="243"/>
                </a:cubicBezTo>
                <a:cubicBezTo>
                  <a:pt x="158" y="242"/>
                  <a:pt x="156" y="248"/>
                  <a:pt x="160" y="247"/>
                </a:cubicBezTo>
                <a:cubicBezTo>
                  <a:pt x="162" y="245"/>
                  <a:pt x="164" y="244"/>
                  <a:pt x="167" y="244"/>
                </a:cubicBezTo>
                <a:cubicBezTo>
                  <a:pt x="167" y="243"/>
                  <a:pt x="166" y="242"/>
                  <a:pt x="166" y="242"/>
                </a:cubicBezTo>
                <a:cubicBezTo>
                  <a:pt x="165" y="243"/>
                  <a:pt x="163" y="243"/>
                  <a:pt x="162" y="243"/>
                </a:cubicBezTo>
                <a:cubicBezTo>
                  <a:pt x="159" y="240"/>
                  <a:pt x="159" y="240"/>
                  <a:pt x="159" y="240"/>
                </a:cubicBezTo>
                <a:cubicBezTo>
                  <a:pt x="162" y="238"/>
                  <a:pt x="167" y="239"/>
                  <a:pt x="169" y="236"/>
                </a:cubicBezTo>
                <a:cubicBezTo>
                  <a:pt x="170" y="235"/>
                  <a:pt x="172" y="236"/>
                  <a:pt x="173" y="235"/>
                </a:cubicBezTo>
                <a:cubicBezTo>
                  <a:pt x="170" y="238"/>
                  <a:pt x="170" y="238"/>
                  <a:pt x="170" y="238"/>
                </a:cubicBezTo>
                <a:close/>
                <a:moveTo>
                  <a:pt x="242" y="242"/>
                </a:moveTo>
                <a:cubicBezTo>
                  <a:pt x="242" y="243"/>
                  <a:pt x="242" y="244"/>
                  <a:pt x="241" y="245"/>
                </a:cubicBezTo>
                <a:cubicBezTo>
                  <a:pt x="239" y="245"/>
                  <a:pt x="237" y="244"/>
                  <a:pt x="236" y="244"/>
                </a:cubicBezTo>
                <a:cubicBezTo>
                  <a:pt x="236" y="239"/>
                  <a:pt x="236" y="239"/>
                  <a:pt x="236" y="239"/>
                </a:cubicBezTo>
                <a:cubicBezTo>
                  <a:pt x="237" y="240"/>
                  <a:pt x="237" y="240"/>
                  <a:pt x="237" y="240"/>
                </a:cubicBezTo>
                <a:cubicBezTo>
                  <a:pt x="238" y="238"/>
                  <a:pt x="238" y="238"/>
                  <a:pt x="238" y="238"/>
                </a:cubicBezTo>
                <a:cubicBezTo>
                  <a:pt x="239" y="239"/>
                  <a:pt x="240" y="238"/>
                  <a:pt x="240" y="238"/>
                </a:cubicBezTo>
                <a:cubicBezTo>
                  <a:pt x="242" y="238"/>
                  <a:pt x="242" y="236"/>
                  <a:pt x="240" y="236"/>
                </a:cubicBezTo>
                <a:cubicBezTo>
                  <a:pt x="241" y="237"/>
                  <a:pt x="242" y="240"/>
                  <a:pt x="242" y="242"/>
                </a:cubicBezTo>
                <a:close/>
                <a:moveTo>
                  <a:pt x="497" y="244"/>
                </a:moveTo>
                <a:cubicBezTo>
                  <a:pt x="498" y="243"/>
                  <a:pt x="498" y="243"/>
                  <a:pt x="498" y="243"/>
                </a:cubicBezTo>
                <a:cubicBezTo>
                  <a:pt x="502" y="246"/>
                  <a:pt x="503" y="250"/>
                  <a:pt x="503" y="255"/>
                </a:cubicBezTo>
                <a:cubicBezTo>
                  <a:pt x="502" y="255"/>
                  <a:pt x="502" y="256"/>
                  <a:pt x="501" y="257"/>
                </a:cubicBezTo>
                <a:cubicBezTo>
                  <a:pt x="504" y="260"/>
                  <a:pt x="500" y="265"/>
                  <a:pt x="504" y="268"/>
                </a:cubicBezTo>
                <a:cubicBezTo>
                  <a:pt x="503" y="269"/>
                  <a:pt x="504" y="271"/>
                  <a:pt x="502" y="272"/>
                </a:cubicBezTo>
                <a:cubicBezTo>
                  <a:pt x="501" y="271"/>
                  <a:pt x="503" y="268"/>
                  <a:pt x="500" y="268"/>
                </a:cubicBezTo>
                <a:cubicBezTo>
                  <a:pt x="501" y="270"/>
                  <a:pt x="498" y="270"/>
                  <a:pt x="499" y="273"/>
                </a:cubicBezTo>
                <a:cubicBezTo>
                  <a:pt x="498" y="271"/>
                  <a:pt x="498" y="271"/>
                  <a:pt x="498" y="271"/>
                </a:cubicBezTo>
                <a:cubicBezTo>
                  <a:pt x="498" y="276"/>
                  <a:pt x="493" y="272"/>
                  <a:pt x="491" y="273"/>
                </a:cubicBezTo>
                <a:cubicBezTo>
                  <a:pt x="492" y="275"/>
                  <a:pt x="492" y="275"/>
                  <a:pt x="492" y="275"/>
                </a:cubicBezTo>
                <a:cubicBezTo>
                  <a:pt x="490" y="275"/>
                  <a:pt x="490" y="282"/>
                  <a:pt x="487" y="277"/>
                </a:cubicBezTo>
                <a:cubicBezTo>
                  <a:pt x="487" y="277"/>
                  <a:pt x="487" y="276"/>
                  <a:pt x="487" y="276"/>
                </a:cubicBezTo>
                <a:cubicBezTo>
                  <a:pt x="486" y="276"/>
                  <a:pt x="486" y="276"/>
                  <a:pt x="486" y="276"/>
                </a:cubicBezTo>
                <a:cubicBezTo>
                  <a:pt x="486" y="275"/>
                  <a:pt x="486" y="275"/>
                  <a:pt x="486" y="275"/>
                </a:cubicBezTo>
                <a:cubicBezTo>
                  <a:pt x="487" y="276"/>
                  <a:pt x="487" y="276"/>
                  <a:pt x="487" y="276"/>
                </a:cubicBezTo>
                <a:cubicBezTo>
                  <a:pt x="488" y="274"/>
                  <a:pt x="488" y="274"/>
                  <a:pt x="488" y="274"/>
                </a:cubicBezTo>
                <a:cubicBezTo>
                  <a:pt x="487" y="273"/>
                  <a:pt x="486" y="273"/>
                  <a:pt x="485" y="273"/>
                </a:cubicBezTo>
                <a:cubicBezTo>
                  <a:pt x="484" y="276"/>
                  <a:pt x="481" y="275"/>
                  <a:pt x="479" y="276"/>
                </a:cubicBezTo>
                <a:cubicBezTo>
                  <a:pt x="479" y="276"/>
                  <a:pt x="479" y="276"/>
                  <a:pt x="479" y="276"/>
                </a:cubicBezTo>
                <a:cubicBezTo>
                  <a:pt x="478" y="276"/>
                  <a:pt x="477" y="277"/>
                  <a:pt x="478" y="278"/>
                </a:cubicBezTo>
                <a:cubicBezTo>
                  <a:pt x="476" y="276"/>
                  <a:pt x="475" y="278"/>
                  <a:pt x="474" y="278"/>
                </a:cubicBezTo>
                <a:cubicBezTo>
                  <a:pt x="475" y="279"/>
                  <a:pt x="476" y="280"/>
                  <a:pt x="477" y="280"/>
                </a:cubicBezTo>
                <a:cubicBezTo>
                  <a:pt x="477" y="280"/>
                  <a:pt x="477" y="280"/>
                  <a:pt x="476" y="281"/>
                </a:cubicBezTo>
                <a:cubicBezTo>
                  <a:pt x="480" y="282"/>
                  <a:pt x="475" y="285"/>
                  <a:pt x="478" y="288"/>
                </a:cubicBezTo>
                <a:cubicBezTo>
                  <a:pt x="477" y="289"/>
                  <a:pt x="476" y="289"/>
                  <a:pt x="476" y="290"/>
                </a:cubicBezTo>
                <a:cubicBezTo>
                  <a:pt x="476" y="290"/>
                  <a:pt x="476" y="289"/>
                  <a:pt x="475" y="288"/>
                </a:cubicBezTo>
                <a:cubicBezTo>
                  <a:pt x="475" y="288"/>
                  <a:pt x="475" y="289"/>
                  <a:pt x="475" y="290"/>
                </a:cubicBezTo>
                <a:cubicBezTo>
                  <a:pt x="474" y="289"/>
                  <a:pt x="472" y="286"/>
                  <a:pt x="474" y="285"/>
                </a:cubicBezTo>
                <a:cubicBezTo>
                  <a:pt x="474" y="284"/>
                  <a:pt x="474" y="283"/>
                  <a:pt x="473" y="282"/>
                </a:cubicBezTo>
                <a:cubicBezTo>
                  <a:pt x="472" y="281"/>
                  <a:pt x="472" y="281"/>
                  <a:pt x="472" y="281"/>
                </a:cubicBezTo>
                <a:cubicBezTo>
                  <a:pt x="472" y="282"/>
                  <a:pt x="472" y="282"/>
                  <a:pt x="472" y="282"/>
                </a:cubicBezTo>
                <a:cubicBezTo>
                  <a:pt x="472" y="283"/>
                  <a:pt x="472" y="283"/>
                  <a:pt x="472" y="283"/>
                </a:cubicBezTo>
                <a:cubicBezTo>
                  <a:pt x="471" y="283"/>
                  <a:pt x="471" y="283"/>
                  <a:pt x="471" y="283"/>
                </a:cubicBezTo>
                <a:cubicBezTo>
                  <a:pt x="470" y="279"/>
                  <a:pt x="476" y="280"/>
                  <a:pt x="474" y="276"/>
                </a:cubicBezTo>
                <a:cubicBezTo>
                  <a:pt x="476" y="274"/>
                  <a:pt x="478" y="273"/>
                  <a:pt x="479" y="271"/>
                </a:cubicBezTo>
                <a:cubicBezTo>
                  <a:pt x="482" y="271"/>
                  <a:pt x="484" y="269"/>
                  <a:pt x="487" y="270"/>
                </a:cubicBezTo>
                <a:cubicBezTo>
                  <a:pt x="487" y="270"/>
                  <a:pt x="488" y="269"/>
                  <a:pt x="488" y="268"/>
                </a:cubicBezTo>
                <a:cubicBezTo>
                  <a:pt x="488" y="266"/>
                  <a:pt x="489" y="263"/>
                  <a:pt x="490" y="261"/>
                </a:cubicBezTo>
                <a:cubicBezTo>
                  <a:pt x="489" y="262"/>
                  <a:pt x="490" y="262"/>
                  <a:pt x="490" y="263"/>
                </a:cubicBezTo>
                <a:cubicBezTo>
                  <a:pt x="490" y="265"/>
                  <a:pt x="492" y="263"/>
                  <a:pt x="493" y="263"/>
                </a:cubicBezTo>
                <a:cubicBezTo>
                  <a:pt x="496" y="260"/>
                  <a:pt x="496" y="256"/>
                  <a:pt x="497" y="252"/>
                </a:cubicBezTo>
                <a:cubicBezTo>
                  <a:pt x="497" y="251"/>
                  <a:pt x="496" y="249"/>
                  <a:pt x="496" y="248"/>
                </a:cubicBezTo>
                <a:cubicBezTo>
                  <a:pt x="495" y="248"/>
                  <a:pt x="495" y="248"/>
                  <a:pt x="495" y="248"/>
                </a:cubicBezTo>
                <a:cubicBezTo>
                  <a:pt x="496" y="246"/>
                  <a:pt x="495" y="245"/>
                  <a:pt x="496" y="242"/>
                </a:cubicBezTo>
                <a:cubicBezTo>
                  <a:pt x="496" y="243"/>
                  <a:pt x="497" y="244"/>
                  <a:pt x="497" y="244"/>
                </a:cubicBezTo>
                <a:close/>
                <a:moveTo>
                  <a:pt x="84" y="257"/>
                </a:moveTo>
                <a:cubicBezTo>
                  <a:pt x="83" y="260"/>
                  <a:pt x="83" y="260"/>
                  <a:pt x="83" y="260"/>
                </a:cubicBezTo>
                <a:cubicBezTo>
                  <a:pt x="82" y="259"/>
                  <a:pt x="80" y="256"/>
                  <a:pt x="83" y="255"/>
                </a:cubicBezTo>
                <a:cubicBezTo>
                  <a:pt x="84" y="254"/>
                  <a:pt x="84" y="256"/>
                  <a:pt x="84" y="257"/>
                </a:cubicBezTo>
                <a:close/>
                <a:moveTo>
                  <a:pt x="266" y="257"/>
                </a:moveTo>
                <a:cubicBezTo>
                  <a:pt x="266" y="258"/>
                  <a:pt x="265" y="258"/>
                  <a:pt x="265" y="258"/>
                </a:cubicBezTo>
                <a:cubicBezTo>
                  <a:pt x="264" y="258"/>
                  <a:pt x="264" y="258"/>
                  <a:pt x="264" y="258"/>
                </a:cubicBezTo>
                <a:cubicBezTo>
                  <a:pt x="263" y="258"/>
                  <a:pt x="265" y="258"/>
                  <a:pt x="266" y="257"/>
                </a:cubicBezTo>
                <a:close/>
                <a:moveTo>
                  <a:pt x="85" y="262"/>
                </a:moveTo>
                <a:cubicBezTo>
                  <a:pt x="84" y="264"/>
                  <a:pt x="85" y="266"/>
                  <a:pt x="85" y="269"/>
                </a:cubicBezTo>
                <a:cubicBezTo>
                  <a:pt x="82" y="270"/>
                  <a:pt x="82" y="270"/>
                  <a:pt x="82" y="270"/>
                </a:cubicBezTo>
                <a:cubicBezTo>
                  <a:pt x="82" y="267"/>
                  <a:pt x="79" y="263"/>
                  <a:pt x="83" y="261"/>
                </a:cubicBezTo>
                <a:cubicBezTo>
                  <a:pt x="84" y="261"/>
                  <a:pt x="84" y="262"/>
                  <a:pt x="85" y="262"/>
                </a:cubicBezTo>
                <a:close/>
                <a:moveTo>
                  <a:pt x="124" y="273"/>
                </a:moveTo>
                <a:cubicBezTo>
                  <a:pt x="127" y="273"/>
                  <a:pt x="127" y="273"/>
                  <a:pt x="127" y="273"/>
                </a:cubicBezTo>
                <a:cubicBezTo>
                  <a:pt x="124" y="273"/>
                  <a:pt x="124" y="273"/>
                  <a:pt x="124" y="273"/>
                </a:cubicBezTo>
                <a:close/>
                <a:moveTo>
                  <a:pt x="486" y="278"/>
                </a:moveTo>
                <a:cubicBezTo>
                  <a:pt x="486" y="278"/>
                  <a:pt x="485" y="279"/>
                  <a:pt x="485" y="280"/>
                </a:cubicBezTo>
                <a:cubicBezTo>
                  <a:pt x="484" y="280"/>
                  <a:pt x="484" y="279"/>
                  <a:pt x="483" y="279"/>
                </a:cubicBezTo>
                <a:cubicBezTo>
                  <a:pt x="482" y="280"/>
                  <a:pt x="481" y="280"/>
                  <a:pt x="481" y="281"/>
                </a:cubicBezTo>
                <a:cubicBezTo>
                  <a:pt x="482" y="282"/>
                  <a:pt x="482" y="282"/>
                  <a:pt x="482" y="282"/>
                </a:cubicBezTo>
                <a:cubicBezTo>
                  <a:pt x="480" y="283"/>
                  <a:pt x="480" y="280"/>
                  <a:pt x="479" y="280"/>
                </a:cubicBezTo>
                <a:cubicBezTo>
                  <a:pt x="479" y="276"/>
                  <a:pt x="483" y="279"/>
                  <a:pt x="484" y="276"/>
                </a:cubicBezTo>
                <a:cubicBezTo>
                  <a:pt x="485" y="277"/>
                  <a:pt x="486" y="277"/>
                  <a:pt x="486" y="278"/>
                </a:cubicBezTo>
                <a:close/>
                <a:moveTo>
                  <a:pt x="138" y="284"/>
                </a:moveTo>
                <a:cubicBezTo>
                  <a:pt x="135" y="286"/>
                  <a:pt x="133" y="283"/>
                  <a:pt x="130" y="284"/>
                </a:cubicBezTo>
                <a:cubicBezTo>
                  <a:pt x="131" y="283"/>
                  <a:pt x="131" y="283"/>
                  <a:pt x="131" y="283"/>
                </a:cubicBezTo>
                <a:cubicBezTo>
                  <a:pt x="133" y="284"/>
                  <a:pt x="136" y="283"/>
                  <a:pt x="138" y="284"/>
                </a:cubicBezTo>
                <a:close/>
                <a:moveTo>
                  <a:pt x="164" y="283"/>
                </a:moveTo>
                <a:cubicBezTo>
                  <a:pt x="164" y="285"/>
                  <a:pt x="162" y="285"/>
                  <a:pt x="160" y="286"/>
                </a:cubicBezTo>
                <a:cubicBezTo>
                  <a:pt x="159" y="286"/>
                  <a:pt x="158" y="286"/>
                  <a:pt x="158" y="285"/>
                </a:cubicBezTo>
                <a:cubicBezTo>
                  <a:pt x="159" y="283"/>
                  <a:pt x="162" y="284"/>
                  <a:pt x="164" y="283"/>
                </a:cubicBezTo>
                <a:close/>
                <a:moveTo>
                  <a:pt x="438" y="285"/>
                </a:moveTo>
                <a:cubicBezTo>
                  <a:pt x="437" y="285"/>
                  <a:pt x="437" y="285"/>
                  <a:pt x="437" y="285"/>
                </a:cubicBezTo>
                <a:cubicBezTo>
                  <a:pt x="438" y="284"/>
                  <a:pt x="438" y="283"/>
                  <a:pt x="437" y="283"/>
                </a:cubicBezTo>
                <a:cubicBezTo>
                  <a:pt x="438" y="283"/>
                  <a:pt x="438" y="283"/>
                  <a:pt x="438" y="283"/>
                </a:cubicBezTo>
                <a:cubicBezTo>
                  <a:pt x="438" y="285"/>
                  <a:pt x="438" y="285"/>
                  <a:pt x="438" y="285"/>
                </a:cubicBezTo>
                <a:close/>
                <a:moveTo>
                  <a:pt x="443" y="292"/>
                </a:moveTo>
                <a:cubicBezTo>
                  <a:pt x="443" y="293"/>
                  <a:pt x="443" y="293"/>
                  <a:pt x="443" y="293"/>
                </a:cubicBezTo>
                <a:cubicBezTo>
                  <a:pt x="442" y="293"/>
                  <a:pt x="441" y="292"/>
                  <a:pt x="442" y="291"/>
                </a:cubicBezTo>
                <a:cubicBezTo>
                  <a:pt x="442" y="291"/>
                  <a:pt x="442" y="291"/>
                  <a:pt x="443" y="292"/>
                </a:cubicBezTo>
                <a:close/>
                <a:moveTo>
                  <a:pt x="432" y="300"/>
                </a:moveTo>
                <a:cubicBezTo>
                  <a:pt x="432" y="301"/>
                  <a:pt x="432" y="302"/>
                  <a:pt x="431" y="302"/>
                </a:cubicBezTo>
                <a:cubicBezTo>
                  <a:pt x="430" y="300"/>
                  <a:pt x="430" y="300"/>
                  <a:pt x="430" y="300"/>
                </a:cubicBezTo>
                <a:cubicBezTo>
                  <a:pt x="431" y="300"/>
                  <a:pt x="431" y="300"/>
                  <a:pt x="432" y="300"/>
                </a:cubicBezTo>
                <a:close/>
                <a:moveTo>
                  <a:pt x="420" y="302"/>
                </a:moveTo>
                <a:cubicBezTo>
                  <a:pt x="419" y="303"/>
                  <a:pt x="418" y="302"/>
                  <a:pt x="417" y="301"/>
                </a:cubicBezTo>
                <a:cubicBezTo>
                  <a:pt x="417" y="301"/>
                  <a:pt x="417" y="301"/>
                  <a:pt x="417" y="301"/>
                </a:cubicBezTo>
                <a:cubicBezTo>
                  <a:pt x="418" y="301"/>
                  <a:pt x="418" y="302"/>
                  <a:pt x="419" y="302"/>
                </a:cubicBezTo>
                <a:cubicBezTo>
                  <a:pt x="420" y="302"/>
                  <a:pt x="419" y="300"/>
                  <a:pt x="420" y="300"/>
                </a:cubicBezTo>
                <a:cubicBezTo>
                  <a:pt x="420" y="302"/>
                  <a:pt x="420" y="302"/>
                  <a:pt x="420" y="302"/>
                </a:cubicBezTo>
                <a:close/>
                <a:moveTo>
                  <a:pt x="418" y="336"/>
                </a:moveTo>
                <a:cubicBezTo>
                  <a:pt x="417" y="338"/>
                  <a:pt x="417" y="341"/>
                  <a:pt x="414" y="342"/>
                </a:cubicBezTo>
                <a:cubicBezTo>
                  <a:pt x="413" y="341"/>
                  <a:pt x="411" y="342"/>
                  <a:pt x="411" y="339"/>
                </a:cubicBezTo>
                <a:cubicBezTo>
                  <a:pt x="411" y="336"/>
                  <a:pt x="415" y="336"/>
                  <a:pt x="418" y="336"/>
                </a:cubicBezTo>
                <a:close/>
                <a:moveTo>
                  <a:pt x="233" y="363"/>
                </a:moveTo>
                <a:cubicBezTo>
                  <a:pt x="233" y="363"/>
                  <a:pt x="233" y="363"/>
                  <a:pt x="234" y="363"/>
                </a:cubicBezTo>
                <a:cubicBezTo>
                  <a:pt x="234" y="363"/>
                  <a:pt x="233" y="365"/>
                  <a:pt x="232" y="364"/>
                </a:cubicBezTo>
                <a:cubicBezTo>
                  <a:pt x="232" y="363"/>
                  <a:pt x="232" y="363"/>
                  <a:pt x="232" y="363"/>
                </a:cubicBezTo>
                <a:cubicBezTo>
                  <a:pt x="232" y="363"/>
                  <a:pt x="232" y="363"/>
                  <a:pt x="233" y="363"/>
                </a:cubicBezTo>
                <a:close/>
                <a:moveTo>
                  <a:pt x="72" y="372"/>
                </a:moveTo>
                <a:cubicBezTo>
                  <a:pt x="71" y="373"/>
                  <a:pt x="71" y="373"/>
                  <a:pt x="71" y="373"/>
                </a:cubicBezTo>
                <a:cubicBezTo>
                  <a:pt x="71" y="373"/>
                  <a:pt x="71" y="373"/>
                  <a:pt x="71" y="373"/>
                </a:cubicBezTo>
                <a:cubicBezTo>
                  <a:pt x="71" y="370"/>
                  <a:pt x="71" y="370"/>
                  <a:pt x="71" y="370"/>
                </a:cubicBezTo>
                <a:cubicBezTo>
                  <a:pt x="71" y="370"/>
                  <a:pt x="71" y="370"/>
                  <a:pt x="71" y="370"/>
                </a:cubicBezTo>
                <a:cubicBezTo>
                  <a:pt x="71" y="371"/>
                  <a:pt x="71" y="372"/>
                  <a:pt x="72" y="372"/>
                </a:cubicBezTo>
                <a:close/>
                <a:moveTo>
                  <a:pt x="471" y="375"/>
                </a:moveTo>
                <a:cubicBezTo>
                  <a:pt x="471" y="377"/>
                  <a:pt x="474" y="380"/>
                  <a:pt x="471" y="382"/>
                </a:cubicBezTo>
                <a:cubicBezTo>
                  <a:pt x="471" y="381"/>
                  <a:pt x="471" y="381"/>
                  <a:pt x="470" y="381"/>
                </a:cubicBezTo>
                <a:cubicBezTo>
                  <a:pt x="469" y="381"/>
                  <a:pt x="468" y="383"/>
                  <a:pt x="470" y="384"/>
                </a:cubicBezTo>
                <a:cubicBezTo>
                  <a:pt x="470" y="385"/>
                  <a:pt x="470" y="385"/>
                  <a:pt x="469" y="386"/>
                </a:cubicBezTo>
                <a:cubicBezTo>
                  <a:pt x="469" y="386"/>
                  <a:pt x="468" y="385"/>
                  <a:pt x="468" y="385"/>
                </a:cubicBezTo>
                <a:cubicBezTo>
                  <a:pt x="467" y="386"/>
                  <a:pt x="466" y="385"/>
                  <a:pt x="466" y="385"/>
                </a:cubicBezTo>
                <a:cubicBezTo>
                  <a:pt x="462" y="383"/>
                  <a:pt x="467" y="379"/>
                  <a:pt x="463" y="379"/>
                </a:cubicBezTo>
                <a:cubicBezTo>
                  <a:pt x="462" y="379"/>
                  <a:pt x="460" y="381"/>
                  <a:pt x="459" y="379"/>
                </a:cubicBezTo>
                <a:cubicBezTo>
                  <a:pt x="459" y="379"/>
                  <a:pt x="458" y="380"/>
                  <a:pt x="458" y="381"/>
                </a:cubicBezTo>
                <a:cubicBezTo>
                  <a:pt x="458" y="381"/>
                  <a:pt x="458" y="381"/>
                  <a:pt x="458" y="381"/>
                </a:cubicBezTo>
                <a:cubicBezTo>
                  <a:pt x="457" y="377"/>
                  <a:pt x="462" y="379"/>
                  <a:pt x="462" y="376"/>
                </a:cubicBezTo>
                <a:cubicBezTo>
                  <a:pt x="462" y="379"/>
                  <a:pt x="465" y="377"/>
                  <a:pt x="467" y="376"/>
                </a:cubicBezTo>
                <a:cubicBezTo>
                  <a:pt x="467" y="375"/>
                  <a:pt x="467" y="375"/>
                  <a:pt x="467" y="375"/>
                </a:cubicBezTo>
                <a:cubicBezTo>
                  <a:pt x="468" y="376"/>
                  <a:pt x="469" y="374"/>
                  <a:pt x="468" y="373"/>
                </a:cubicBezTo>
                <a:cubicBezTo>
                  <a:pt x="470" y="373"/>
                  <a:pt x="471" y="374"/>
                  <a:pt x="471" y="375"/>
                </a:cubicBezTo>
                <a:close/>
                <a:moveTo>
                  <a:pt x="448" y="388"/>
                </a:moveTo>
                <a:cubicBezTo>
                  <a:pt x="447" y="389"/>
                  <a:pt x="445" y="388"/>
                  <a:pt x="445" y="390"/>
                </a:cubicBezTo>
                <a:cubicBezTo>
                  <a:pt x="445" y="390"/>
                  <a:pt x="445" y="390"/>
                  <a:pt x="445" y="390"/>
                </a:cubicBezTo>
                <a:cubicBezTo>
                  <a:pt x="444" y="391"/>
                  <a:pt x="444" y="391"/>
                  <a:pt x="444" y="391"/>
                </a:cubicBezTo>
                <a:cubicBezTo>
                  <a:pt x="444" y="391"/>
                  <a:pt x="443" y="391"/>
                  <a:pt x="443" y="391"/>
                </a:cubicBezTo>
                <a:cubicBezTo>
                  <a:pt x="443" y="392"/>
                  <a:pt x="442" y="393"/>
                  <a:pt x="442" y="395"/>
                </a:cubicBezTo>
                <a:cubicBezTo>
                  <a:pt x="443" y="396"/>
                  <a:pt x="445" y="398"/>
                  <a:pt x="443" y="399"/>
                </a:cubicBezTo>
                <a:cubicBezTo>
                  <a:pt x="447" y="402"/>
                  <a:pt x="447" y="402"/>
                  <a:pt x="447" y="402"/>
                </a:cubicBezTo>
                <a:cubicBezTo>
                  <a:pt x="441" y="402"/>
                  <a:pt x="442" y="409"/>
                  <a:pt x="439" y="412"/>
                </a:cubicBezTo>
                <a:cubicBezTo>
                  <a:pt x="440" y="415"/>
                  <a:pt x="436" y="416"/>
                  <a:pt x="438" y="419"/>
                </a:cubicBezTo>
                <a:cubicBezTo>
                  <a:pt x="438" y="418"/>
                  <a:pt x="438" y="418"/>
                  <a:pt x="438" y="418"/>
                </a:cubicBezTo>
                <a:cubicBezTo>
                  <a:pt x="433" y="423"/>
                  <a:pt x="430" y="412"/>
                  <a:pt x="425" y="418"/>
                </a:cubicBezTo>
                <a:cubicBezTo>
                  <a:pt x="424" y="417"/>
                  <a:pt x="425" y="416"/>
                  <a:pt x="424" y="415"/>
                </a:cubicBezTo>
                <a:cubicBezTo>
                  <a:pt x="423" y="417"/>
                  <a:pt x="421" y="416"/>
                  <a:pt x="419" y="415"/>
                </a:cubicBezTo>
                <a:cubicBezTo>
                  <a:pt x="420" y="414"/>
                  <a:pt x="418" y="412"/>
                  <a:pt x="419" y="411"/>
                </a:cubicBezTo>
                <a:cubicBezTo>
                  <a:pt x="418" y="410"/>
                  <a:pt x="418" y="410"/>
                  <a:pt x="418" y="410"/>
                </a:cubicBezTo>
                <a:cubicBezTo>
                  <a:pt x="418" y="410"/>
                  <a:pt x="418" y="410"/>
                  <a:pt x="418" y="410"/>
                </a:cubicBezTo>
                <a:cubicBezTo>
                  <a:pt x="416" y="408"/>
                  <a:pt x="414" y="403"/>
                  <a:pt x="416" y="400"/>
                </a:cubicBezTo>
                <a:cubicBezTo>
                  <a:pt x="420" y="400"/>
                  <a:pt x="424" y="402"/>
                  <a:pt x="424" y="397"/>
                </a:cubicBezTo>
                <a:cubicBezTo>
                  <a:pt x="430" y="397"/>
                  <a:pt x="430" y="389"/>
                  <a:pt x="436" y="389"/>
                </a:cubicBezTo>
                <a:cubicBezTo>
                  <a:pt x="435" y="388"/>
                  <a:pt x="435" y="388"/>
                  <a:pt x="435" y="388"/>
                </a:cubicBezTo>
                <a:cubicBezTo>
                  <a:pt x="440" y="388"/>
                  <a:pt x="439" y="379"/>
                  <a:pt x="443" y="384"/>
                </a:cubicBezTo>
                <a:cubicBezTo>
                  <a:pt x="443" y="387"/>
                  <a:pt x="446" y="387"/>
                  <a:pt x="448" y="388"/>
                </a:cubicBezTo>
                <a:close/>
                <a:moveTo>
                  <a:pt x="379" y="391"/>
                </a:moveTo>
                <a:cubicBezTo>
                  <a:pt x="383" y="393"/>
                  <a:pt x="385" y="398"/>
                  <a:pt x="389" y="399"/>
                </a:cubicBezTo>
                <a:cubicBezTo>
                  <a:pt x="390" y="400"/>
                  <a:pt x="390" y="400"/>
                  <a:pt x="390" y="400"/>
                </a:cubicBezTo>
                <a:cubicBezTo>
                  <a:pt x="391" y="400"/>
                  <a:pt x="391" y="399"/>
                  <a:pt x="391" y="399"/>
                </a:cubicBezTo>
                <a:cubicBezTo>
                  <a:pt x="391" y="400"/>
                  <a:pt x="391" y="400"/>
                  <a:pt x="391" y="400"/>
                </a:cubicBezTo>
                <a:cubicBezTo>
                  <a:pt x="393" y="402"/>
                  <a:pt x="393" y="402"/>
                  <a:pt x="393" y="402"/>
                </a:cubicBezTo>
                <a:cubicBezTo>
                  <a:pt x="393" y="401"/>
                  <a:pt x="395" y="403"/>
                  <a:pt x="395" y="403"/>
                </a:cubicBezTo>
                <a:cubicBezTo>
                  <a:pt x="396" y="404"/>
                  <a:pt x="395" y="405"/>
                  <a:pt x="396" y="405"/>
                </a:cubicBezTo>
                <a:cubicBezTo>
                  <a:pt x="398" y="405"/>
                  <a:pt x="398" y="405"/>
                  <a:pt x="398" y="405"/>
                </a:cubicBezTo>
                <a:cubicBezTo>
                  <a:pt x="398" y="406"/>
                  <a:pt x="398" y="406"/>
                  <a:pt x="398" y="406"/>
                </a:cubicBezTo>
                <a:cubicBezTo>
                  <a:pt x="397" y="406"/>
                  <a:pt x="397" y="407"/>
                  <a:pt x="397" y="407"/>
                </a:cubicBezTo>
                <a:cubicBezTo>
                  <a:pt x="397" y="407"/>
                  <a:pt x="397" y="407"/>
                  <a:pt x="397" y="408"/>
                </a:cubicBezTo>
                <a:cubicBezTo>
                  <a:pt x="397" y="409"/>
                  <a:pt x="397" y="409"/>
                  <a:pt x="397" y="409"/>
                </a:cubicBezTo>
                <a:cubicBezTo>
                  <a:pt x="401" y="409"/>
                  <a:pt x="399" y="414"/>
                  <a:pt x="403" y="414"/>
                </a:cubicBezTo>
                <a:cubicBezTo>
                  <a:pt x="407" y="417"/>
                  <a:pt x="403" y="421"/>
                  <a:pt x="404" y="425"/>
                </a:cubicBezTo>
                <a:cubicBezTo>
                  <a:pt x="404" y="425"/>
                  <a:pt x="403" y="425"/>
                  <a:pt x="403" y="424"/>
                </a:cubicBezTo>
                <a:cubicBezTo>
                  <a:pt x="403" y="424"/>
                  <a:pt x="402" y="425"/>
                  <a:pt x="402" y="425"/>
                </a:cubicBezTo>
                <a:cubicBezTo>
                  <a:pt x="401" y="425"/>
                  <a:pt x="401" y="424"/>
                  <a:pt x="400" y="425"/>
                </a:cubicBezTo>
                <a:cubicBezTo>
                  <a:pt x="395" y="420"/>
                  <a:pt x="387" y="416"/>
                  <a:pt x="387" y="409"/>
                </a:cubicBezTo>
                <a:cubicBezTo>
                  <a:pt x="386" y="406"/>
                  <a:pt x="381" y="405"/>
                  <a:pt x="382" y="401"/>
                </a:cubicBezTo>
                <a:cubicBezTo>
                  <a:pt x="378" y="397"/>
                  <a:pt x="375" y="392"/>
                  <a:pt x="370" y="389"/>
                </a:cubicBezTo>
                <a:cubicBezTo>
                  <a:pt x="370" y="389"/>
                  <a:pt x="370" y="388"/>
                  <a:pt x="370" y="387"/>
                </a:cubicBezTo>
                <a:cubicBezTo>
                  <a:pt x="372" y="387"/>
                  <a:pt x="374" y="389"/>
                  <a:pt x="377" y="388"/>
                </a:cubicBezTo>
                <a:cubicBezTo>
                  <a:pt x="379" y="391"/>
                  <a:pt x="379" y="391"/>
                  <a:pt x="379" y="391"/>
                </a:cubicBezTo>
                <a:close/>
                <a:moveTo>
                  <a:pt x="480" y="401"/>
                </a:moveTo>
                <a:cubicBezTo>
                  <a:pt x="481" y="402"/>
                  <a:pt x="479" y="402"/>
                  <a:pt x="478" y="403"/>
                </a:cubicBezTo>
                <a:cubicBezTo>
                  <a:pt x="479" y="405"/>
                  <a:pt x="479" y="405"/>
                  <a:pt x="479" y="405"/>
                </a:cubicBezTo>
                <a:cubicBezTo>
                  <a:pt x="479" y="405"/>
                  <a:pt x="477" y="404"/>
                  <a:pt x="477" y="405"/>
                </a:cubicBezTo>
                <a:cubicBezTo>
                  <a:pt x="477" y="407"/>
                  <a:pt x="477" y="407"/>
                  <a:pt x="477" y="407"/>
                </a:cubicBezTo>
                <a:cubicBezTo>
                  <a:pt x="476" y="406"/>
                  <a:pt x="476" y="406"/>
                  <a:pt x="476" y="406"/>
                </a:cubicBezTo>
                <a:cubicBezTo>
                  <a:pt x="477" y="404"/>
                  <a:pt x="475" y="402"/>
                  <a:pt x="476" y="399"/>
                </a:cubicBezTo>
                <a:cubicBezTo>
                  <a:pt x="478" y="402"/>
                  <a:pt x="478" y="402"/>
                  <a:pt x="478" y="402"/>
                </a:cubicBezTo>
                <a:cubicBezTo>
                  <a:pt x="480" y="401"/>
                  <a:pt x="480" y="401"/>
                  <a:pt x="480" y="401"/>
                </a:cubicBezTo>
                <a:close/>
                <a:moveTo>
                  <a:pt x="467" y="403"/>
                </a:moveTo>
                <a:cubicBezTo>
                  <a:pt x="465" y="407"/>
                  <a:pt x="461" y="402"/>
                  <a:pt x="458" y="405"/>
                </a:cubicBezTo>
                <a:cubicBezTo>
                  <a:pt x="456" y="403"/>
                  <a:pt x="454" y="406"/>
                  <a:pt x="452" y="404"/>
                </a:cubicBezTo>
                <a:cubicBezTo>
                  <a:pt x="451" y="405"/>
                  <a:pt x="450" y="406"/>
                  <a:pt x="451" y="408"/>
                </a:cubicBezTo>
                <a:cubicBezTo>
                  <a:pt x="453" y="409"/>
                  <a:pt x="452" y="412"/>
                  <a:pt x="455" y="411"/>
                </a:cubicBezTo>
                <a:cubicBezTo>
                  <a:pt x="456" y="408"/>
                  <a:pt x="460" y="408"/>
                  <a:pt x="463" y="409"/>
                </a:cubicBezTo>
                <a:cubicBezTo>
                  <a:pt x="462" y="409"/>
                  <a:pt x="462" y="409"/>
                  <a:pt x="462" y="409"/>
                </a:cubicBezTo>
                <a:cubicBezTo>
                  <a:pt x="461" y="409"/>
                  <a:pt x="461" y="409"/>
                  <a:pt x="461" y="409"/>
                </a:cubicBezTo>
                <a:cubicBezTo>
                  <a:pt x="460" y="410"/>
                  <a:pt x="458" y="411"/>
                  <a:pt x="456" y="413"/>
                </a:cubicBezTo>
                <a:cubicBezTo>
                  <a:pt x="459" y="415"/>
                  <a:pt x="456" y="420"/>
                  <a:pt x="461" y="420"/>
                </a:cubicBezTo>
                <a:cubicBezTo>
                  <a:pt x="460" y="421"/>
                  <a:pt x="458" y="421"/>
                  <a:pt x="457" y="422"/>
                </a:cubicBezTo>
                <a:cubicBezTo>
                  <a:pt x="457" y="420"/>
                  <a:pt x="452" y="419"/>
                  <a:pt x="455" y="416"/>
                </a:cubicBezTo>
                <a:cubicBezTo>
                  <a:pt x="454" y="416"/>
                  <a:pt x="454" y="415"/>
                  <a:pt x="453" y="415"/>
                </a:cubicBezTo>
                <a:cubicBezTo>
                  <a:pt x="452" y="415"/>
                  <a:pt x="452" y="416"/>
                  <a:pt x="452" y="417"/>
                </a:cubicBezTo>
                <a:cubicBezTo>
                  <a:pt x="452" y="419"/>
                  <a:pt x="452" y="422"/>
                  <a:pt x="452" y="424"/>
                </a:cubicBezTo>
                <a:cubicBezTo>
                  <a:pt x="451" y="425"/>
                  <a:pt x="450" y="424"/>
                  <a:pt x="449" y="425"/>
                </a:cubicBezTo>
                <a:cubicBezTo>
                  <a:pt x="448" y="422"/>
                  <a:pt x="451" y="418"/>
                  <a:pt x="447" y="417"/>
                </a:cubicBezTo>
                <a:cubicBezTo>
                  <a:pt x="447" y="414"/>
                  <a:pt x="449" y="412"/>
                  <a:pt x="449" y="409"/>
                </a:cubicBezTo>
                <a:cubicBezTo>
                  <a:pt x="451" y="409"/>
                  <a:pt x="449" y="406"/>
                  <a:pt x="451" y="405"/>
                </a:cubicBezTo>
                <a:cubicBezTo>
                  <a:pt x="453" y="405"/>
                  <a:pt x="454" y="400"/>
                  <a:pt x="456" y="403"/>
                </a:cubicBezTo>
                <a:cubicBezTo>
                  <a:pt x="459" y="402"/>
                  <a:pt x="460" y="405"/>
                  <a:pt x="462" y="403"/>
                </a:cubicBezTo>
                <a:cubicBezTo>
                  <a:pt x="462" y="404"/>
                  <a:pt x="464" y="404"/>
                  <a:pt x="465" y="403"/>
                </a:cubicBezTo>
                <a:cubicBezTo>
                  <a:pt x="467" y="401"/>
                  <a:pt x="467" y="401"/>
                  <a:pt x="467" y="401"/>
                </a:cubicBezTo>
                <a:cubicBezTo>
                  <a:pt x="469" y="401"/>
                  <a:pt x="467" y="402"/>
                  <a:pt x="467" y="403"/>
                </a:cubicBezTo>
                <a:close/>
                <a:moveTo>
                  <a:pt x="378" y="403"/>
                </a:moveTo>
                <a:cubicBezTo>
                  <a:pt x="377" y="402"/>
                  <a:pt x="377" y="402"/>
                  <a:pt x="377" y="402"/>
                </a:cubicBezTo>
                <a:cubicBezTo>
                  <a:pt x="377" y="401"/>
                  <a:pt x="377" y="401"/>
                  <a:pt x="377" y="401"/>
                </a:cubicBezTo>
                <a:cubicBezTo>
                  <a:pt x="378" y="402"/>
                  <a:pt x="379" y="402"/>
                  <a:pt x="378" y="403"/>
                </a:cubicBezTo>
                <a:close/>
                <a:moveTo>
                  <a:pt x="488" y="407"/>
                </a:moveTo>
                <a:cubicBezTo>
                  <a:pt x="486" y="407"/>
                  <a:pt x="486" y="407"/>
                  <a:pt x="486" y="407"/>
                </a:cubicBezTo>
                <a:cubicBezTo>
                  <a:pt x="487" y="406"/>
                  <a:pt x="488" y="406"/>
                  <a:pt x="488" y="406"/>
                </a:cubicBezTo>
                <a:cubicBezTo>
                  <a:pt x="488" y="407"/>
                  <a:pt x="488" y="407"/>
                  <a:pt x="488" y="407"/>
                </a:cubicBezTo>
                <a:close/>
                <a:moveTo>
                  <a:pt x="498" y="409"/>
                </a:moveTo>
                <a:cubicBezTo>
                  <a:pt x="498" y="411"/>
                  <a:pt x="496" y="416"/>
                  <a:pt x="500" y="417"/>
                </a:cubicBezTo>
                <a:cubicBezTo>
                  <a:pt x="502" y="418"/>
                  <a:pt x="502" y="418"/>
                  <a:pt x="502" y="418"/>
                </a:cubicBezTo>
                <a:cubicBezTo>
                  <a:pt x="503" y="414"/>
                  <a:pt x="508" y="415"/>
                  <a:pt x="509" y="411"/>
                </a:cubicBezTo>
                <a:cubicBezTo>
                  <a:pt x="518" y="414"/>
                  <a:pt x="528" y="416"/>
                  <a:pt x="536" y="422"/>
                </a:cubicBezTo>
                <a:cubicBezTo>
                  <a:pt x="535" y="426"/>
                  <a:pt x="539" y="424"/>
                  <a:pt x="540" y="426"/>
                </a:cubicBezTo>
                <a:cubicBezTo>
                  <a:pt x="541" y="426"/>
                  <a:pt x="542" y="426"/>
                  <a:pt x="542" y="427"/>
                </a:cubicBezTo>
                <a:cubicBezTo>
                  <a:pt x="543" y="429"/>
                  <a:pt x="540" y="428"/>
                  <a:pt x="540" y="429"/>
                </a:cubicBezTo>
                <a:cubicBezTo>
                  <a:pt x="541" y="432"/>
                  <a:pt x="544" y="433"/>
                  <a:pt x="545" y="437"/>
                </a:cubicBezTo>
                <a:cubicBezTo>
                  <a:pt x="547" y="437"/>
                  <a:pt x="547" y="437"/>
                  <a:pt x="547" y="437"/>
                </a:cubicBezTo>
                <a:cubicBezTo>
                  <a:pt x="547" y="437"/>
                  <a:pt x="546" y="437"/>
                  <a:pt x="546" y="438"/>
                </a:cubicBezTo>
                <a:cubicBezTo>
                  <a:pt x="549" y="438"/>
                  <a:pt x="548" y="441"/>
                  <a:pt x="551" y="442"/>
                </a:cubicBezTo>
                <a:cubicBezTo>
                  <a:pt x="546" y="439"/>
                  <a:pt x="540" y="441"/>
                  <a:pt x="538" y="435"/>
                </a:cubicBezTo>
                <a:cubicBezTo>
                  <a:pt x="536" y="433"/>
                  <a:pt x="533" y="432"/>
                  <a:pt x="531" y="431"/>
                </a:cubicBezTo>
                <a:cubicBezTo>
                  <a:pt x="530" y="433"/>
                  <a:pt x="524" y="433"/>
                  <a:pt x="527" y="437"/>
                </a:cubicBezTo>
                <a:cubicBezTo>
                  <a:pt x="525" y="438"/>
                  <a:pt x="522" y="436"/>
                  <a:pt x="519" y="437"/>
                </a:cubicBezTo>
                <a:cubicBezTo>
                  <a:pt x="518" y="432"/>
                  <a:pt x="513" y="433"/>
                  <a:pt x="510" y="434"/>
                </a:cubicBezTo>
                <a:cubicBezTo>
                  <a:pt x="510" y="433"/>
                  <a:pt x="510" y="431"/>
                  <a:pt x="512" y="431"/>
                </a:cubicBezTo>
                <a:cubicBezTo>
                  <a:pt x="512" y="431"/>
                  <a:pt x="512" y="432"/>
                  <a:pt x="513" y="431"/>
                </a:cubicBezTo>
                <a:cubicBezTo>
                  <a:pt x="514" y="428"/>
                  <a:pt x="511" y="425"/>
                  <a:pt x="509" y="423"/>
                </a:cubicBezTo>
                <a:cubicBezTo>
                  <a:pt x="505" y="421"/>
                  <a:pt x="500" y="421"/>
                  <a:pt x="496" y="417"/>
                </a:cubicBezTo>
                <a:cubicBezTo>
                  <a:pt x="495" y="417"/>
                  <a:pt x="495" y="419"/>
                  <a:pt x="495" y="419"/>
                </a:cubicBezTo>
                <a:cubicBezTo>
                  <a:pt x="494" y="419"/>
                  <a:pt x="494" y="419"/>
                  <a:pt x="494" y="419"/>
                </a:cubicBezTo>
                <a:cubicBezTo>
                  <a:pt x="494" y="417"/>
                  <a:pt x="492" y="417"/>
                  <a:pt x="491" y="415"/>
                </a:cubicBezTo>
                <a:cubicBezTo>
                  <a:pt x="494" y="416"/>
                  <a:pt x="495" y="415"/>
                  <a:pt x="497" y="414"/>
                </a:cubicBezTo>
                <a:cubicBezTo>
                  <a:pt x="497" y="410"/>
                  <a:pt x="494" y="414"/>
                  <a:pt x="491" y="413"/>
                </a:cubicBezTo>
                <a:cubicBezTo>
                  <a:pt x="491" y="411"/>
                  <a:pt x="489" y="410"/>
                  <a:pt x="487" y="410"/>
                </a:cubicBezTo>
                <a:cubicBezTo>
                  <a:pt x="487" y="409"/>
                  <a:pt x="487" y="409"/>
                  <a:pt x="487" y="409"/>
                </a:cubicBezTo>
                <a:cubicBezTo>
                  <a:pt x="487" y="410"/>
                  <a:pt x="488" y="410"/>
                  <a:pt x="488" y="410"/>
                </a:cubicBezTo>
                <a:cubicBezTo>
                  <a:pt x="490" y="408"/>
                  <a:pt x="492" y="407"/>
                  <a:pt x="494" y="407"/>
                </a:cubicBezTo>
                <a:cubicBezTo>
                  <a:pt x="495" y="409"/>
                  <a:pt x="496" y="408"/>
                  <a:pt x="498" y="409"/>
                </a:cubicBezTo>
                <a:close/>
                <a:moveTo>
                  <a:pt x="383" y="411"/>
                </a:moveTo>
                <a:cubicBezTo>
                  <a:pt x="383" y="411"/>
                  <a:pt x="383" y="411"/>
                  <a:pt x="383" y="411"/>
                </a:cubicBezTo>
                <a:cubicBezTo>
                  <a:pt x="381" y="410"/>
                  <a:pt x="381" y="410"/>
                  <a:pt x="381" y="410"/>
                </a:cubicBezTo>
                <a:cubicBezTo>
                  <a:pt x="382" y="409"/>
                  <a:pt x="382" y="410"/>
                  <a:pt x="383" y="411"/>
                </a:cubicBezTo>
                <a:close/>
                <a:moveTo>
                  <a:pt x="407" y="416"/>
                </a:moveTo>
                <a:cubicBezTo>
                  <a:pt x="404" y="416"/>
                  <a:pt x="406" y="413"/>
                  <a:pt x="403" y="413"/>
                </a:cubicBezTo>
                <a:cubicBezTo>
                  <a:pt x="406" y="410"/>
                  <a:pt x="405" y="415"/>
                  <a:pt x="407" y="416"/>
                </a:cubicBezTo>
                <a:close/>
                <a:moveTo>
                  <a:pt x="412" y="416"/>
                </a:moveTo>
                <a:cubicBezTo>
                  <a:pt x="412" y="417"/>
                  <a:pt x="411" y="417"/>
                  <a:pt x="411" y="417"/>
                </a:cubicBezTo>
                <a:cubicBezTo>
                  <a:pt x="411" y="415"/>
                  <a:pt x="411" y="415"/>
                  <a:pt x="411" y="415"/>
                </a:cubicBezTo>
                <a:cubicBezTo>
                  <a:pt x="412" y="415"/>
                  <a:pt x="413" y="415"/>
                  <a:pt x="412" y="416"/>
                </a:cubicBezTo>
                <a:close/>
                <a:moveTo>
                  <a:pt x="556" y="417"/>
                </a:moveTo>
                <a:cubicBezTo>
                  <a:pt x="554" y="415"/>
                  <a:pt x="554" y="415"/>
                  <a:pt x="554" y="415"/>
                </a:cubicBezTo>
                <a:cubicBezTo>
                  <a:pt x="556" y="416"/>
                  <a:pt x="556" y="416"/>
                  <a:pt x="556" y="416"/>
                </a:cubicBezTo>
                <a:cubicBezTo>
                  <a:pt x="556" y="417"/>
                  <a:pt x="556" y="417"/>
                  <a:pt x="556" y="417"/>
                </a:cubicBezTo>
                <a:close/>
                <a:moveTo>
                  <a:pt x="486" y="417"/>
                </a:moveTo>
                <a:cubicBezTo>
                  <a:pt x="486" y="419"/>
                  <a:pt x="486" y="419"/>
                  <a:pt x="486" y="419"/>
                </a:cubicBezTo>
                <a:cubicBezTo>
                  <a:pt x="485" y="417"/>
                  <a:pt x="482" y="417"/>
                  <a:pt x="480" y="417"/>
                </a:cubicBezTo>
                <a:cubicBezTo>
                  <a:pt x="480" y="417"/>
                  <a:pt x="479" y="417"/>
                  <a:pt x="479" y="417"/>
                </a:cubicBezTo>
                <a:cubicBezTo>
                  <a:pt x="478" y="417"/>
                  <a:pt x="478" y="417"/>
                  <a:pt x="478" y="417"/>
                </a:cubicBezTo>
                <a:cubicBezTo>
                  <a:pt x="478" y="417"/>
                  <a:pt x="478" y="417"/>
                  <a:pt x="478" y="417"/>
                </a:cubicBezTo>
                <a:cubicBezTo>
                  <a:pt x="479" y="415"/>
                  <a:pt x="483" y="416"/>
                  <a:pt x="485" y="417"/>
                </a:cubicBezTo>
                <a:cubicBezTo>
                  <a:pt x="485" y="417"/>
                  <a:pt x="486" y="417"/>
                  <a:pt x="486" y="417"/>
                </a:cubicBezTo>
                <a:close/>
                <a:moveTo>
                  <a:pt x="475" y="418"/>
                </a:moveTo>
                <a:cubicBezTo>
                  <a:pt x="474" y="419"/>
                  <a:pt x="472" y="418"/>
                  <a:pt x="471" y="418"/>
                </a:cubicBezTo>
                <a:cubicBezTo>
                  <a:pt x="471" y="418"/>
                  <a:pt x="471" y="418"/>
                  <a:pt x="471" y="418"/>
                </a:cubicBezTo>
                <a:cubicBezTo>
                  <a:pt x="471" y="418"/>
                  <a:pt x="474" y="415"/>
                  <a:pt x="475" y="418"/>
                </a:cubicBezTo>
                <a:close/>
                <a:moveTo>
                  <a:pt x="560" y="421"/>
                </a:moveTo>
                <a:cubicBezTo>
                  <a:pt x="559" y="418"/>
                  <a:pt x="559" y="418"/>
                  <a:pt x="559" y="418"/>
                </a:cubicBezTo>
                <a:cubicBezTo>
                  <a:pt x="560" y="419"/>
                  <a:pt x="560" y="419"/>
                  <a:pt x="560" y="419"/>
                </a:cubicBezTo>
                <a:cubicBezTo>
                  <a:pt x="560" y="421"/>
                  <a:pt x="560" y="421"/>
                  <a:pt x="560" y="421"/>
                </a:cubicBezTo>
                <a:close/>
                <a:moveTo>
                  <a:pt x="557" y="420"/>
                </a:moveTo>
                <a:cubicBezTo>
                  <a:pt x="558" y="421"/>
                  <a:pt x="558" y="421"/>
                  <a:pt x="558" y="421"/>
                </a:cubicBezTo>
                <a:cubicBezTo>
                  <a:pt x="557" y="422"/>
                  <a:pt x="556" y="422"/>
                  <a:pt x="556" y="423"/>
                </a:cubicBezTo>
                <a:cubicBezTo>
                  <a:pt x="557" y="424"/>
                  <a:pt x="557" y="424"/>
                  <a:pt x="557" y="424"/>
                </a:cubicBezTo>
                <a:cubicBezTo>
                  <a:pt x="555" y="424"/>
                  <a:pt x="554" y="426"/>
                  <a:pt x="552" y="427"/>
                </a:cubicBezTo>
                <a:cubicBezTo>
                  <a:pt x="549" y="427"/>
                  <a:pt x="546" y="427"/>
                  <a:pt x="544" y="425"/>
                </a:cubicBezTo>
                <a:cubicBezTo>
                  <a:pt x="549" y="422"/>
                  <a:pt x="556" y="427"/>
                  <a:pt x="556" y="420"/>
                </a:cubicBezTo>
                <a:cubicBezTo>
                  <a:pt x="556" y="421"/>
                  <a:pt x="556" y="421"/>
                  <a:pt x="556" y="421"/>
                </a:cubicBezTo>
                <a:cubicBezTo>
                  <a:pt x="557" y="420"/>
                  <a:pt x="557" y="420"/>
                  <a:pt x="557" y="420"/>
                </a:cubicBezTo>
                <a:close/>
                <a:moveTo>
                  <a:pt x="498" y="429"/>
                </a:moveTo>
                <a:cubicBezTo>
                  <a:pt x="497" y="427"/>
                  <a:pt x="498" y="427"/>
                  <a:pt x="499" y="426"/>
                </a:cubicBezTo>
                <a:cubicBezTo>
                  <a:pt x="498" y="425"/>
                  <a:pt x="498" y="425"/>
                  <a:pt x="498" y="425"/>
                </a:cubicBezTo>
                <a:cubicBezTo>
                  <a:pt x="499" y="425"/>
                  <a:pt x="499" y="425"/>
                  <a:pt x="499" y="425"/>
                </a:cubicBezTo>
                <a:cubicBezTo>
                  <a:pt x="498" y="429"/>
                  <a:pt x="498" y="429"/>
                  <a:pt x="498" y="429"/>
                </a:cubicBezTo>
                <a:cubicBezTo>
                  <a:pt x="498" y="429"/>
                  <a:pt x="498" y="429"/>
                  <a:pt x="498" y="429"/>
                </a:cubicBezTo>
                <a:close/>
                <a:moveTo>
                  <a:pt x="568" y="429"/>
                </a:moveTo>
                <a:cubicBezTo>
                  <a:pt x="568" y="428"/>
                  <a:pt x="565" y="427"/>
                  <a:pt x="566" y="425"/>
                </a:cubicBezTo>
                <a:cubicBezTo>
                  <a:pt x="567" y="426"/>
                  <a:pt x="571" y="426"/>
                  <a:pt x="568" y="429"/>
                </a:cubicBezTo>
                <a:close/>
                <a:moveTo>
                  <a:pt x="408" y="427"/>
                </a:moveTo>
                <a:cubicBezTo>
                  <a:pt x="409" y="425"/>
                  <a:pt x="411" y="427"/>
                  <a:pt x="412" y="427"/>
                </a:cubicBezTo>
                <a:cubicBezTo>
                  <a:pt x="413" y="430"/>
                  <a:pt x="417" y="429"/>
                  <a:pt x="419" y="430"/>
                </a:cubicBezTo>
                <a:cubicBezTo>
                  <a:pt x="420" y="429"/>
                  <a:pt x="421" y="429"/>
                  <a:pt x="421" y="428"/>
                </a:cubicBezTo>
                <a:cubicBezTo>
                  <a:pt x="424" y="429"/>
                  <a:pt x="426" y="430"/>
                  <a:pt x="429" y="433"/>
                </a:cubicBezTo>
                <a:cubicBezTo>
                  <a:pt x="429" y="432"/>
                  <a:pt x="430" y="433"/>
                  <a:pt x="431" y="432"/>
                </a:cubicBezTo>
                <a:cubicBezTo>
                  <a:pt x="432" y="434"/>
                  <a:pt x="434" y="434"/>
                  <a:pt x="435" y="434"/>
                </a:cubicBezTo>
                <a:cubicBezTo>
                  <a:pt x="435" y="435"/>
                  <a:pt x="435" y="435"/>
                  <a:pt x="435" y="435"/>
                </a:cubicBezTo>
                <a:cubicBezTo>
                  <a:pt x="434" y="435"/>
                  <a:pt x="433" y="433"/>
                  <a:pt x="431" y="434"/>
                </a:cubicBezTo>
                <a:cubicBezTo>
                  <a:pt x="431" y="435"/>
                  <a:pt x="431" y="435"/>
                  <a:pt x="431" y="435"/>
                </a:cubicBezTo>
                <a:cubicBezTo>
                  <a:pt x="430" y="434"/>
                  <a:pt x="428" y="433"/>
                  <a:pt x="426" y="434"/>
                </a:cubicBezTo>
                <a:cubicBezTo>
                  <a:pt x="422" y="434"/>
                  <a:pt x="417" y="432"/>
                  <a:pt x="414" y="431"/>
                </a:cubicBezTo>
                <a:cubicBezTo>
                  <a:pt x="411" y="434"/>
                  <a:pt x="410" y="429"/>
                  <a:pt x="407" y="431"/>
                </a:cubicBezTo>
                <a:cubicBezTo>
                  <a:pt x="407" y="430"/>
                  <a:pt x="406" y="429"/>
                  <a:pt x="405" y="429"/>
                </a:cubicBezTo>
                <a:cubicBezTo>
                  <a:pt x="405" y="428"/>
                  <a:pt x="404" y="429"/>
                  <a:pt x="404" y="429"/>
                </a:cubicBezTo>
                <a:cubicBezTo>
                  <a:pt x="405" y="428"/>
                  <a:pt x="405" y="425"/>
                  <a:pt x="408" y="427"/>
                </a:cubicBezTo>
                <a:close/>
                <a:moveTo>
                  <a:pt x="574" y="430"/>
                </a:moveTo>
                <a:cubicBezTo>
                  <a:pt x="572" y="429"/>
                  <a:pt x="572" y="429"/>
                  <a:pt x="572" y="429"/>
                </a:cubicBezTo>
                <a:cubicBezTo>
                  <a:pt x="572" y="429"/>
                  <a:pt x="572" y="429"/>
                  <a:pt x="572" y="429"/>
                </a:cubicBezTo>
                <a:cubicBezTo>
                  <a:pt x="574" y="430"/>
                  <a:pt x="574" y="430"/>
                  <a:pt x="574" y="430"/>
                </a:cubicBezTo>
                <a:close/>
                <a:moveTo>
                  <a:pt x="430" y="430"/>
                </a:moveTo>
                <a:cubicBezTo>
                  <a:pt x="429" y="430"/>
                  <a:pt x="428" y="431"/>
                  <a:pt x="427" y="430"/>
                </a:cubicBezTo>
                <a:cubicBezTo>
                  <a:pt x="430" y="430"/>
                  <a:pt x="430" y="430"/>
                  <a:pt x="430" y="430"/>
                </a:cubicBezTo>
                <a:close/>
                <a:moveTo>
                  <a:pt x="489" y="431"/>
                </a:moveTo>
                <a:cubicBezTo>
                  <a:pt x="489" y="432"/>
                  <a:pt x="489" y="433"/>
                  <a:pt x="488" y="433"/>
                </a:cubicBezTo>
                <a:cubicBezTo>
                  <a:pt x="488" y="432"/>
                  <a:pt x="488" y="431"/>
                  <a:pt x="489" y="431"/>
                </a:cubicBezTo>
                <a:close/>
                <a:moveTo>
                  <a:pt x="472" y="432"/>
                </a:moveTo>
                <a:cubicBezTo>
                  <a:pt x="472" y="433"/>
                  <a:pt x="471" y="432"/>
                  <a:pt x="470" y="432"/>
                </a:cubicBezTo>
                <a:cubicBezTo>
                  <a:pt x="472" y="432"/>
                  <a:pt x="472" y="432"/>
                  <a:pt x="472" y="432"/>
                </a:cubicBezTo>
                <a:close/>
                <a:moveTo>
                  <a:pt x="581" y="434"/>
                </a:moveTo>
                <a:cubicBezTo>
                  <a:pt x="579" y="432"/>
                  <a:pt x="579" y="432"/>
                  <a:pt x="579" y="432"/>
                </a:cubicBezTo>
                <a:cubicBezTo>
                  <a:pt x="579" y="433"/>
                  <a:pt x="581" y="432"/>
                  <a:pt x="581" y="434"/>
                </a:cubicBezTo>
                <a:close/>
                <a:moveTo>
                  <a:pt x="447" y="435"/>
                </a:moveTo>
                <a:cubicBezTo>
                  <a:pt x="446" y="436"/>
                  <a:pt x="446" y="436"/>
                  <a:pt x="446" y="436"/>
                </a:cubicBezTo>
                <a:cubicBezTo>
                  <a:pt x="445" y="436"/>
                  <a:pt x="442" y="436"/>
                  <a:pt x="440" y="437"/>
                </a:cubicBezTo>
                <a:cubicBezTo>
                  <a:pt x="440" y="435"/>
                  <a:pt x="440" y="435"/>
                  <a:pt x="440" y="435"/>
                </a:cubicBezTo>
                <a:cubicBezTo>
                  <a:pt x="442" y="434"/>
                  <a:pt x="443" y="437"/>
                  <a:pt x="445" y="435"/>
                </a:cubicBezTo>
                <a:cubicBezTo>
                  <a:pt x="443" y="434"/>
                  <a:pt x="443" y="434"/>
                  <a:pt x="443" y="434"/>
                </a:cubicBezTo>
                <a:cubicBezTo>
                  <a:pt x="444" y="435"/>
                  <a:pt x="447" y="433"/>
                  <a:pt x="447" y="435"/>
                </a:cubicBezTo>
                <a:close/>
                <a:moveTo>
                  <a:pt x="460" y="434"/>
                </a:moveTo>
                <a:cubicBezTo>
                  <a:pt x="459" y="437"/>
                  <a:pt x="454" y="434"/>
                  <a:pt x="452" y="436"/>
                </a:cubicBezTo>
                <a:cubicBezTo>
                  <a:pt x="451" y="435"/>
                  <a:pt x="450" y="436"/>
                  <a:pt x="450" y="435"/>
                </a:cubicBezTo>
                <a:cubicBezTo>
                  <a:pt x="453" y="432"/>
                  <a:pt x="457" y="437"/>
                  <a:pt x="460" y="434"/>
                </a:cubicBezTo>
                <a:close/>
                <a:moveTo>
                  <a:pt x="439" y="435"/>
                </a:moveTo>
                <a:cubicBezTo>
                  <a:pt x="438" y="435"/>
                  <a:pt x="438" y="436"/>
                  <a:pt x="438" y="436"/>
                </a:cubicBezTo>
                <a:cubicBezTo>
                  <a:pt x="437" y="435"/>
                  <a:pt x="437" y="435"/>
                  <a:pt x="437" y="435"/>
                </a:cubicBezTo>
                <a:cubicBezTo>
                  <a:pt x="438" y="435"/>
                  <a:pt x="438" y="434"/>
                  <a:pt x="439" y="434"/>
                </a:cubicBezTo>
                <a:cubicBezTo>
                  <a:pt x="439" y="435"/>
                  <a:pt x="439" y="435"/>
                  <a:pt x="439" y="435"/>
                </a:cubicBezTo>
                <a:close/>
                <a:moveTo>
                  <a:pt x="587" y="438"/>
                </a:moveTo>
                <a:cubicBezTo>
                  <a:pt x="586" y="437"/>
                  <a:pt x="584" y="436"/>
                  <a:pt x="585" y="435"/>
                </a:cubicBezTo>
                <a:cubicBezTo>
                  <a:pt x="585" y="436"/>
                  <a:pt x="587" y="437"/>
                  <a:pt x="587" y="438"/>
                </a:cubicBezTo>
                <a:close/>
                <a:moveTo>
                  <a:pt x="474" y="435"/>
                </a:moveTo>
                <a:cubicBezTo>
                  <a:pt x="470" y="437"/>
                  <a:pt x="466" y="439"/>
                  <a:pt x="462" y="441"/>
                </a:cubicBezTo>
                <a:cubicBezTo>
                  <a:pt x="463" y="436"/>
                  <a:pt x="469" y="435"/>
                  <a:pt x="474" y="435"/>
                </a:cubicBezTo>
                <a:close/>
                <a:moveTo>
                  <a:pt x="452" y="440"/>
                </a:moveTo>
                <a:cubicBezTo>
                  <a:pt x="452" y="441"/>
                  <a:pt x="451" y="441"/>
                  <a:pt x="451" y="441"/>
                </a:cubicBezTo>
                <a:cubicBezTo>
                  <a:pt x="450" y="439"/>
                  <a:pt x="448" y="439"/>
                  <a:pt x="447" y="438"/>
                </a:cubicBezTo>
                <a:cubicBezTo>
                  <a:pt x="448" y="438"/>
                  <a:pt x="451" y="438"/>
                  <a:pt x="452" y="440"/>
                </a:cubicBezTo>
                <a:close/>
                <a:moveTo>
                  <a:pt x="584" y="439"/>
                </a:moveTo>
                <a:cubicBezTo>
                  <a:pt x="584" y="439"/>
                  <a:pt x="584" y="439"/>
                  <a:pt x="584" y="439"/>
                </a:cubicBezTo>
                <a:cubicBezTo>
                  <a:pt x="584" y="438"/>
                  <a:pt x="581" y="440"/>
                  <a:pt x="581" y="438"/>
                </a:cubicBezTo>
                <a:cubicBezTo>
                  <a:pt x="583" y="437"/>
                  <a:pt x="583" y="438"/>
                  <a:pt x="584" y="439"/>
                </a:cubicBezTo>
                <a:close/>
                <a:moveTo>
                  <a:pt x="589" y="443"/>
                </a:moveTo>
                <a:cubicBezTo>
                  <a:pt x="587" y="442"/>
                  <a:pt x="587" y="442"/>
                  <a:pt x="587" y="442"/>
                </a:cubicBezTo>
                <a:cubicBezTo>
                  <a:pt x="589" y="442"/>
                  <a:pt x="589" y="442"/>
                  <a:pt x="589" y="442"/>
                </a:cubicBezTo>
                <a:cubicBezTo>
                  <a:pt x="589" y="443"/>
                  <a:pt x="589" y="443"/>
                  <a:pt x="589" y="443"/>
                </a:cubicBezTo>
                <a:close/>
                <a:moveTo>
                  <a:pt x="525" y="444"/>
                </a:moveTo>
                <a:cubicBezTo>
                  <a:pt x="526" y="448"/>
                  <a:pt x="526" y="452"/>
                  <a:pt x="528" y="456"/>
                </a:cubicBezTo>
                <a:cubicBezTo>
                  <a:pt x="529" y="456"/>
                  <a:pt x="529" y="455"/>
                  <a:pt x="530" y="455"/>
                </a:cubicBezTo>
                <a:cubicBezTo>
                  <a:pt x="534" y="458"/>
                  <a:pt x="530" y="464"/>
                  <a:pt x="534" y="466"/>
                </a:cubicBezTo>
                <a:cubicBezTo>
                  <a:pt x="533" y="468"/>
                  <a:pt x="534" y="471"/>
                  <a:pt x="534" y="472"/>
                </a:cubicBezTo>
                <a:cubicBezTo>
                  <a:pt x="534" y="474"/>
                  <a:pt x="536" y="474"/>
                  <a:pt x="538" y="475"/>
                </a:cubicBezTo>
                <a:cubicBezTo>
                  <a:pt x="537" y="477"/>
                  <a:pt x="543" y="477"/>
                  <a:pt x="541" y="480"/>
                </a:cubicBezTo>
                <a:cubicBezTo>
                  <a:pt x="544" y="482"/>
                  <a:pt x="541" y="484"/>
                  <a:pt x="544" y="487"/>
                </a:cubicBezTo>
                <a:cubicBezTo>
                  <a:pt x="545" y="486"/>
                  <a:pt x="545" y="486"/>
                  <a:pt x="545" y="486"/>
                </a:cubicBezTo>
                <a:cubicBezTo>
                  <a:pt x="545" y="486"/>
                  <a:pt x="545" y="486"/>
                  <a:pt x="546" y="487"/>
                </a:cubicBezTo>
                <a:cubicBezTo>
                  <a:pt x="547" y="487"/>
                  <a:pt x="547" y="487"/>
                  <a:pt x="547" y="487"/>
                </a:cubicBezTo>
                <a:cubicBezTo>
                  <a:pt x="545" y="493"/>
                  <a:pt x="551" y="493"/>
                  <a:pt x="552" y="499"/>
                </a:cubicBezTo>
                <a:cubicBezTo>
                  <a:pt x="554" y="498"/>
                  <a:pt x="554" y="498"/>
                  <a:pt x="554" y="498"/>
                </a:cubicBezTo>
                <a:cubicBezTo>
                  <a:pt x="551" y="500"/>
                  <a:pt x="554" y="504"/>
                  <a:pt x="551" y="507"/>
                </a:cubicBezTo>
                <a:cubicBezTo>
                  <a:pt x="553" y="508"/>
                  <a:pt x="552" y="512"/>
                  <a:pt x="552" y="514"/>
                </a:cubicBezTo>
                <a:cubicBezTo>
                  <a:pt x="548" y="517"/>
                  <a:pt x="550" y="524"/>
                  <a:pt x="546" y="527"/>
                </a:cubicBezTo>
                <a:cubicBezTo>
                  <a:pt x="546" y="529"/>
                  <a:pt x="545" y="529"/>
                  <a:pt x="544" y="530"/>
                </a:cubicBezTo>
                <a:cubicBezTo>
                  <a:pt x="540" y="536"/>
                  <a:pt x="535" y="541"/>
                  <a:pt x="533" y="548"/>
                </a:cubicBezTo>
                <a:cubicBezTo>
                  <a:pt x="531" y="550"/>
                  <a:pt x="533" y="554"/>
                  <a:pt x="530" y="554"/>
                </a:cubicBezTo>
                <a:cubicBezTo>
                  <a:pt x="527" y="553"/>
                  <a:pt x="525" y="554"/>
                  <a:pt x="523" y="555"/>
                </a:cubicBezTo>
                <a:cubicBezTo>
                  <a:pt x="522" y="557"/>
                  <a:pt x="518" y="557"/>
                  <a:pt x="518" y="559"/>
                </a:cubicBezTo>
                <a:cubicBezTo>
                  <a:pt x="517" y="559"/>
                  <a:pt x="516" y="558"/>
                  <a:pt x="516" y="556"/>
                </a:cubicBezTo>
                <a:cubicBezTo>
                  <a:pt x="517" y="556"/>
                  <a:pt x="517" y="556"/>
                  <a:pt x="517" y="556"/>
                </a:cubicBezTo>
                <a:cubicBezTo>
                  <a:pt x="516" y="554"/>
                  <a:pt x="515" y="556"/>
                  <a:pt x="515" y="556"/>
                </a:cubicBezTo>
                <a:cubicBezTo>
                  <a:pt x="515" y="555"/>
                  <a:pt x="516" y="555"/>
                  <a:pt x="516" y="554"/>
                </a:cubicBezTo>
                <a:cubicBezTo>
                  <a:pt x="515" y="554"/>
                  <a:pt x="515" y="553"/>
                  <a:pt x="514" y="553"/>
                </a:cubicBezTo>
                <a:cubicBezTo>
                  <a:pt x="514" y="556"/>
                  <a:pt x="511" y="556"/>
                  <a:pt x="509" y="558"/>
                </a:cubicBezTo>
                <a:cubicBezTo>
                  <a:pt x="506" y="553"/>
                  <a:pt x="499" y="555"/>
                  <a:pt x="499" y="548"/>
                </a:cubicBezTo>
                <a:cubicBezTo>
                  <a:pt x="501" y="547"/>
                  <a:pt x="501" y="544"/>
                  <a:pt x="500" y="543"/>
                </a:cubicBezTo>
                <a:cubicBezTo>
                  <a:pt x="499" y="542"/>
                  <a:pt x="499" y="542"/>
                  <a:pt x="499" y="541"/>
                </a:cubicBezTo>
                <a:cubicBezTo>
                  <a:pt x="500" y="540"/>
                  <a:pt x="500" y="540"/>
                  <a:pt x="500" y="540"/>
                </a:cubicBezTo>
                <a:cubicBezTo>
                  <a:pt x="499" y="539"/>
                  <a:pt x="498" y="541"/>
                  <a:pt x="496" y="540"/>
                </a:cubicBezTo>
                <a:cubicBezTo>
                  <a:pt x="498" y="538"/>
                  <a:pt x="498" y="537"/>
                  <a:pt x="497" y="534"/>
                </a:cubicBezTo>
                <a:cubicBezTo>
                  <a:pt x="496" y="536"/>
                  <a:pt x="496" y="539"/>
                  <a:pt x="492" y="539"/>
                </a:cubicBezTo>
                <a:cubicBezTo>
                  <a:pt x="495" y="536"/>
                  <a:pt x="496" y="532"/>
                  <a:pt x="498" y="529"/>
                </a:cubicBezTo>
                <a:cubicBezTo>
                  <a:pt x="498" y="528"/>
                  <a:pt x="497" y="528"/>
                  <a:pt x="496" y="528"/>
                </a:cubicBezTo>
                <a:cubicBezTo>
                  <a:pt x="495" y="532"/>
                  <a:pt x="490" y="533"/>
                  <a:pt x="488" y="536"/>
                </a:cubicBezTo>
                <a:cubicBezTo>
                  <a:pt x="488" y="535"/>
                  <a:pt x="489" y="533"/>
                  <a:pt x="488" y="531"/>
                </a:cubicBezTo>
                <a:cubicBezTo>
                  <a:pt x="488" y="530"/>
                  <a:pt x="486" y="529"/>
                  <a:pt x="486" y="528"/>
                </a:cubicBezTo>
                <a:cubicBezTo>
                  <a:pt x="486" y="527"/>
                  <a:pt x="486" y="527"/>
                  <a:pt x="486" y="526"/>
                </a:cubicBezTo>
                <a:cubicBezTo>
                  <a:pt x="485" y="524"/>
                  <a:pt x="482" y="524"/>
                  <a:pt x="480" y="523"/>
                </a:cubicBezTo>
                <a:cubicBezTo>
                  <a:pt x="480" y="524"/>
                  <a:pt x="480" y="524"/>
                  <a:pt x="480" y="524"/>
                </a:cubicBezTo>
                <a:cubicBezTo>
                  <a:pt x="477" y="521"/>
                  <a:pt x="477" y="521"/>
                  <a:pt x="477" y="521"/>
                </a:cubicBezTo>
                <a:cubicBezTo>
                  <a:pt x="475" y="523"/>
                  <a:pt x="474" y="520"/>
                  <a:pt x="472" y="521"/>
                </a:cubicBezTo>
                <a:cubicBezTo>
                  <a:pt x="468" y="521"/>
                  <a:pt x="464" y="526"/>
                  <a:pt x="459" y="523"/>
                </a:cubicBezTo>
                <a:cubicBezTo>
                  <a:pt x="456" y="527"/>
                  <a:pt x="451" y="525"/>
                  <a:pt x="450" y="530"/>
                </a:cubicBezTo>
                <a:cubicBezTo>
                  <a:pt x="445" y="529"/>
                  <a:pt x="439" y="529"/>
                  <a:pt x="435" y="532"/>
                </a:cubicBezTo>
                <a:cubicBezTo>
                  <a:pt x="434" y="532"/>
                  <a:pt x="432" y="533"/>
                  <a:pt x="431" y="534"/>
                </a:cubicBezTo>
                <a:cubicBezTo>
                  <a:pt x="427" y="535"/>
                  <a:pt x="425" y="532"/>
                  <a:pt x="423" y="530"/>
                </a:cubicBezTo>
                <a:cubicBezTo>
                  <a:pt x="423" y="528"/>
                  <a:pt x="425" y="527"/>
                  <a:pt x="426" y="524"/>
                </a:cubicBezTo>
                <a:cubicBezTo>
                  <a:pt x="426" y="518"/>
                  <a:pt x="427" y="512"/>
                  <a:pt x="425" y="507"/>
                </a:cubicBezTo>
                <a:cubicBezTo>
                  <a:pt x="425" y="504"/>
                  <a:pt x="424" y="501"/>
                  <a:pt x="422" y="499"/>
                </a:cubicBezTo>
                <a:cubicBezTo>
                  <a:pt x="423" y="500"/>
                  <a:pt x="423" y="501"/>
                  <a:pt x="424" y="500"/>
                </a:cubicBezTo>
                <a:cubicBezTo>
                  <a:pt x="426" y="499"/>
                  <a:pt x="423" y="498"/>
                  <a:pt x="423" y="497"/>
                </a:cubicBezTo>
                <a:cubicBezTo>
                  <a:pt x="425" y="499"/>
                  <a:pt x="425" y="499"/>
                  <a:pt x="425" y="499"/>
                </a:cubicBezTo>
                <a:cubicBezTo>
                  <a:pt x="426" y="497"/>
                  <a:pt x="424" y="494"/>
                  <a:pt x="424" y="491"/>
                </a:cubicBezTo>
                <a:cubicBezTo>
                  <a:pt x="426" y="489"/>
                  <a:pt x="425" y="485"/>
                  <a:pt x="427" y="482"/>
                </a:cubicBezTo>
                <a:cubicBezTo>
                  <a:pt x="427" y="483"/>
                  <a:pt x="427" y="484"/>
                  <a:pt x="427" y="484"/>
                </a:cubicBezTo>
                <a:cubicBezTo>
                  <a:pt x="429" y="484"/>
                  <a:pt x="428" y="482"/>
                  <a:pt x="429" y="482"/>
                </a:cubicBezTo>
                <a:cubicBezTo>
                  <a:pt x="432" y="481"/>
                  <a:pt x="434" y="479"/>
                  <a:pt x="437" y="478"/>
                </a:cubicBezTo>
                <a:cubicBezTo>
                  <a:pt x="439" y="478"/>
                  <a:pt x="442" y="478"/>
                  <a:pt x="445" y="475"/>
                </a:cubicBezTo>
                <a:cubicBezTo>
                  <a:pt x="446" y="475"/>
                  <a:pt x="449" y="476"/>
                  <a:pt x="450" y="475"/>
                </a:cubicBezTo>
                <a:cubicBezTo>
                  <a:pt x="452" y="472"/>
                  <a:pt x="457" y="470"/>
                  <a:pt x="455" y="466"/>
                </a:cubicBezTo>
                <a:cubicBezTo>
                  <a:pt x="458" y="463"/>
                  <a:pt x="458" y="463"/>
                  <a:pt x="458" y="463"/>
                </a:cubicBezTo>
                <a:cubicBezTo>
                  <a:pt x="460" y="467"/>
                  <a:pt x="460" y="467"/>
                  <a:pt x="460" y="467"/>
                </a:cubicBezTo>
                <a:cubicBezTo>
                  <a:pt x="460" y="466"/>
                  <a:pt x="462" y="464"/>
                  <a:pt x="460" y="463"/>
                </a:cubicBezTo>
                <a:cubicBezTo>
                  <a:pt x="462" y="463"/>
                  <a:pt x="464" y="464"/>
                  <a:pt x="464" y="462"/>
                </a:cubicBezTo>
                <a:cubicBezTo>
                  <a:pt x="463" y="460"/>
                  <a:pt x="463" y="460"/>
                  <a:pt x="463" y="460"/>
                </a:cubicBezTo>
                <a:cubicBezTo>
                  <a:pt x="466" y="459"/>
                  <a:pt x="466" y="459"/>
                  <a:pt x="466" y="459"/>
                </a:cubicBezTo>
                <a:cubicBezTo>
                  <a:pt x="465" y="458"/>
                  <a:pt x="465" y="458"/>
                  <a:pt x="465" y="458"/>
                </a:cubicBezTo>
                <a:cubicBezTo>
                  <a:pt x="466" y="458"/>
                  <a:pt x="466" y="458"/>
                  <a:pt x="467" y="458"/>
                </a:cubicBezTo>
                <a:cubicBezTo>
                  <a:pt x="467" y="457"/>
                  <a:pt x="466" y="457"/>
                  <a:pt x="466" y="456"/>
                </a:cubicBezTo>
                <a:cubicBezTo>
                  <a:pt x="467" y="456"/>
                  <a:pt x="467" y="456"/>
                  <a:pt x="467" y="456"/>
                </a:cubicBezTo>
                <a:cubicBezTo>
                  <a:pt x="468" y="456"/>
                  <a:pt x="468" y="456"/>
                  <a:pt x="468" y="456"/>
                </a:cubicBezTo>
                <a:cubicBezTo>
                  <a:pt x="470" y="454"/>
                  <a:pt x="470" y="454"/>
                  <a:pt x="470" y="454"/>
                </a:cubicBezTo>
                <a:cubicBezTo>
                  <a:pt x="471" y="456"/>
                  <a:pt x="471" y="453"/>
                  <a:pt x="472" y="454"/>
                </a:cubicBezTo>
                <a:cubicBezTo>
                  <a:pt x="475" y="457"/>
                  <a:pt x="475" y="457"/>
                  <a:pt x="475" y="457"/>
                </a:cubicBezTo>
                <a:cubicBezTo>
                  <a:pt x="475" y="457"/>
                  <a:pt x="475" y="458"/>
                  <a:pt x="475" y="459"/>
                </a:cubicBezTo>
                <a:cubicBezTo>
                  <a:pt x="475" y="459"/>
                  <a:pt x="475" y="459"/>
                  <a:pt x="475" y="459"/>
                </a:cubicBezTo>
                <a:cubicBezTo>
                  <a:pt x="476" y="459"/>
                  <a:pt x="476" y="458"/>
                  <a:pt x="477" y="457"/>
                </a:cubicBezTo>
                <a:cubicBezTo>
                  <a:pt x="478" y="457"/>
                  <a:pt x="480" y="459"/>
                  <a:pt x="481" y="458"/>
                </a:cubicBezTo>
                <a:cubicBezTo>
                  <a:pt x="480" y="456"/>
                  <a:pt x="480" y="454"/>
                  <a:pt x="482" y="452"/>
                </a:cubicBezTo>
                <a:cubicBezTo>
                  <a:pt x="484" y="452"/>
                  <a:pt x="484" y="448"/>
                  <a:pt x="487" y="448"/>
                </a:cubicBezTo>
                <a:cubicBezTo>
                  <a:pt x="488" y="448"/>
                  <a:pt x="491" y="449"/>
                  <a:pt x="492" y="447"/>
                </a:cubicBezTo>
                <a:cubicBezTo>
                  <a:pt x="492" y="446"/>
                  <a:pt x="491" y="445"/>
                  <a:pt x="490" y="444"/>
                </a:cubicBezTo>
                <a:cubicBezTo>
                  <a:pt x="490" y="444"/>
                  <a:pt x="492" y="446"/>
                  <a:pt x="493" y="445"/>
                </a:cubicBezTo>
                <a:cubicBezTo>
                  <a:pt x="493" y="447"/>
                  <a:pt x="496" y="446"/>
                  <a:pt x="497" y="447"/>
                </a:cubicBezTo>
                <a:cubicBezTo>
                  <a:pt x="499" y="446"/>
                  <a:pt x="500" y="449"/>
                  <a:pt x="501" y="447"/>
                </a:cubicBezTo>
                <a:cubicBezTo>
                  <a:pt x="503" y="451"/>
                  <a:pt x="503" y="445"/>
                  <a:pt x="506" y="448"/>
                </a:cubicBezTo>
                <a:cubicBezTo>
                  <a:pt x="505" y="451"/>
                  <a:pt x="500" y="451"/>
                  <a:pt x="502" y="454"/>
                </a:cubicBezTo>
                <a:cubicBezTo>
                  <a:pt x="499" y="457"/>
                  <a:pt x="500" y="459"/>
                  <a:pt x="503" y="460"/>
                </a:cubicBezTo>
                <a:cubicBezTo>
                  <a:pt x="506" y="463"/>
                  <a:pt x="509" y="464"/>
                  <a:pt x="512" y="467"/>
                </a:cubicBezTo>
                <a:cubicBezTo>
                  <a:pt x="513" y="468"/>
                  <a:pt x="515" y="469"/>
                  <a:pt x="516" y="468"/>
                </a:cubicBezTo>
                <a:cubicBezTo>
                  <a:pt x="520" y="465"/>
                  <a:pt x="519" y="461"/>
                  <a:pt x="521" y="457"/>
                </a:cubicBezTo>
                <a:cubicBezTo>
                  <a:pt x="520" y="456"/>
                  <a:pt x="520" y="456"/>
                  <a:pt x="520" y="456"/>
                </a:cubicBezTo>
                <a:cubicBezTo>
                  <a:pt x="522" y="456"/>
                  <a:pt x="521" y="454"/>
                  <a:pt x="520" y="454"/>
                </a:cubicBezTo>
                <a:cubicBezTo>
                  <a:pt x="522" y="450"/>
                  <a:pt x="522" y="447"/>
                  <a:pt x="524" y="443"/>
                </a:cubicBezTo>
                <a:cubicBezTo>
                  <a:pt x="525" y="444"/>
                  <a:pt x="525" y="444"/>
                  <a:pt x="525" y="444"/>
                </a:cubicBezTo>
                <a:close/>
                <a:moveTo>
                  <a:pt x="487" y="444"/>
                </a:moveTo>
                <a:cubicBezTo>
                  <a:pt x="488" y="445"/>
                  <a:pt x="487" y="446"/>
                  <a:pt x="486" y="446"/>
                </a:cubicBezTo>
                <a:cubicBezTo>
                  <a:pt x="485" y="446"/>
                  <a:pt x="485" y="445"/>
                  <a:pt x="484" y="446"/>
                </a:cubicBezTo>
                <a:cubicBezTo>
                  <a:pt x="484" y="444"/>
                  <a:pt x="484" y="444"/>
                  <a:pt x="484" y="444"/>
                </a:cubicBezTo>
                <a:cubicBezTo>
                  <a:pt x="485" y="446"/>
                  <a:pt x="486" y="445"/>
                  <a:pt x="487" y="444"/>
                </a:cubicBezTo>
                <a:close/>
                <a:moveTo>
                  <a:pt x="604" y="460"/>
                </a:moveTo>
                <a:cubicBezTo>
                  <a:pt x="603" y="460"/>
                  <a:pt x="603" y="460"/>
                  <a:pt x="603" y="460"/>
                </a:cubicBezTo>
                <a:cubicBezTo>
                  <a:pt x="602" y="458"/>
                  <a:pt x="602" y="458"/>
                  <a:pt x="602" y="458"/>
                </a:cubicBezTo>
                <a:cubicBezTo>
                  <a:pt x="602" y="459"/>
                  <a:pt x="604" y="459"/>
                  <a:pt x="604" y="460"/>
                </a:cubicBezTo>
                <a:close/>
                <a:moveTo>
                  <a:pt x="604" y="464"/>
                </a:moveTo>
                <a:cubicBezTo>
                  <a:pt x="604" y="462"/>
                  <a:pt x="604" y="462"/>
                  <a:pt x="604" y="462"/>
                </a:cubicBezTo>
                <a:cubicBezTo>
                  <a:pt x="605" y="464"/>
                  <a:pt x="605" y="464"/>
                  <a:pt x="605" y="464"/>
                </a:cubicBezTo>
                <a:cubicBezTo>
                  <a:pt x="604" y="464"/>
                  <a:pt x="604" y="464"/>
                  <a:pt x="604" y="464"/>
                </a:cubicBezTo>
                <a:close/>
                <a:moveTo>
                  <a:pt x="644" y="465"/>
                </a:moveTo>
                <a:cubicBezTo>
                  <a:pt x="645" y="466"/>
                  <a:pt x="645" y="466"/>
                  <a:pt x="645" y="466"/>
                </a:cubicBezTo>
                <a:cubicBezTo>
                  <a:pt x="643" y="467"/>
                  <a:pt x="642" y="465"/>
                  <a:pt x="641" y="466"/>
                </a:cubicBezTo>
                <a:cubicBezTo>
                  <a:pt x="641" y="464"/>
                  <a:pt x="644" y="465"/>
                  <a:pt x="645" y="464"/>
                </a:cubicBezTo>
                <a:cubicBezTo>
                  <a:pt x="645" y="464"/>
                  <a:pt x="645" y="465"/>
                  <a:pt x="644" y="465"/>
                </a:cubicBezTo>
                <a:close/>
                <a:moveTo>
                  <a:pt x="640" y="471"/>
                </a:moveTo>
                <a:cubicBezTo>
                  <a:pt x="639" y="470"/>
                  <a:pt x="638" y="472"/>
                  <a:pt x="636" y="471"/>
                </a:cubicBezTo>
                <a:cubicBezTo>
                  <a:pt x="637" y="470"/>
                  <a:pt x="637" y="468"/>
                  <a:pt x="639" y="468"/>
                </a:cubicBezTo>
                <a:cubicBezTo>
                  <a:pt x="640" y="468"/>
                  <a:pt x="640" y="469"/>
                  <a:pt x="640" y="471"/>
                </a:cubicBezTo>
                <a:close/>
                <a:moveTo>
                  <a:pt x="600" y="487"/>
                </a:moveTo>
                <a:cubicBezTo>
                  <a:pt x="596" y="486"/>
                  <a:pt x="594" y="482"/>
                  <a:pt x="592" y="479"/>
                </a:cubicBezTo>
                <a:cubicBezTo>
                  <a:pt x="600" y="487"/>
                  <a:pt x="600" y="487"/>
                  <a:pt x="600" y="487"/>
                </a:cubicBezTo>
                <a:close/>
                <a:moveTo>
                  <a:pt x="494" y="542"/>
                </a:moveTo>
                <a:cubicBezTo>
                  <a:pt x="494" y="543"/>
                  <a:pt x="492" y="542"/>
                  <a:pt x="491" y="542"/>
                </a:cubicBezTo>
                <a:cubicBezTo>
                  <a:pt x="491" y="542"/>
                  <a:pt x="491" y="542"/>
                  <a:pt x="491" y="542"/>
                </a:cubicBezTo>
                <a:cubicBezTo>
                  <a:pt x="492" y="541"/>
                  <a:pt x="493" y="541"/>
                  <a:pt x="494" y="542"/>
                </a:cubicBezTo>
                <a:close/>
                <a:moveTo>
                  <a:pt x="613" y="549"/>
                </a:moveTo>
                <a:cubicBezTo>
                  <a:pt x="613" y="552"/>
                  <a:pt x="609" y="557"/>
                  <a:pt x="614" y="559"/>
                </a:cubicBezTo>
                <a:cubicBezTo>
                  <a:pt x="615" y="558"/>
                  <a:pt x="615" y="558"/>
                  <a:pt x="615" y="558"/>
                </a:cubicBezTo>
                <a:cubicBezTo>
                  <a:pt x="614" y="558"/>
                  <a:pt x="614" y="558"/>
                  <a:pt x="614" y="558"/>
                </a:cubicBezTo>
                <a:cubicBezTo>
                  <a:pt x="615" y="557"/>
                  <a:pt x="615" y="556"/>
                  <a:pt x="615" y="556"/>
                </a:cubicBezTo>
                <a:cubicBezTo>
                  <a:pt x="616" y="558"/>
                  <a:pt x="614" y="562"/>
                  <a:pt x="617" y="563"/>
                </a:cubicBezTo>
                <a:cubicBezTo>
                  <a:pt x="619" y="564"/>
                  <a:pt x="620" y="563"/>
                  <a:pt x="621" y="562"/>
                </a:cubicBezTo>
                <a:cubicBezTo>
                  <a:pt x="623" y="563"/>
                  <a:pt x="621" y="565"/>
                  <a:pt x="621" y="566"/>
                </a:cubicBezTo>
                <a:cubicBezTo>
                  <a:pt x="620" y="567"/>
                  <a:pt x="619" y="567"/>
                  <a:pt x="619" y="568"/>
                </a:cubicBezTo>
                <a:cubicBezTo>
                  <a:pt x="619" y="570"/>
                  <a:pt x="619" y="570"/>
                  <a:pt x="619" y="570"/>
                </a:cubicBezTo>
                <a:cubicBezTo>
                  <a:pt x="618" y="568"/>
                  <a:pt x="617" y="569"/>
                  <a:pt x="616" y="569"/>
                </a:cubicBezTo>
                <a:cubicBezTo>
                  <a:pt x="614" y="570"/>
                  <a:pt x="615" y="573"/>
                  <a:pt x="614" y="574"/>
                </a:cubicBezTo>
                <a:cubicBezTo>
                  <a:pt x="611" y="576"/>
                  <a:pt x="609" y="583"/>
                  <a:pt x="605" y="580"/>
                </a:cubicBezTo>
                <a:cubicBezTo>
                  <a:pt x="606" y="578"/>
                  <a:pt x="609" y="577"/>
                  <a:pt x="608" y="574"/>
                </a:cubicBezTo>
                <a:cubicBezTo>
                  <a:pt x="607" y="572"/>
                  <a:pt x="605" y="571"/>
                  <a:pt x="605" y="569"/>
                </a:cubicBezTo>
                <a:cubicBezTo>
                  <a:pt x="606" y="568"/>
                  <a:pt x="607" y="568"/>
                  <a:pt x="608" y="568"/>
                </a:cubicBezTo>
                <a:cubicBezTo>
                  <a:pt x="609" y="564"/>
                  <a:pt x="613" y="560"/>
                  <a:pt x="611" y="557"/>
                </a:cubicBezTo>
                <a:cubicBezTo>
                  <a:pt x="612" y="554"/>
                  <a:pt x="608" y="550"/>
                  <a:pt x="609" y="547"/>
                </a:cubicBezTo>
                <a:cubicBezTo>
                  <a:pt x="610" y="545"/>
                  <a:pt x="609" y="545"/>
                  <a:pt x="608" y="544"/>
                </a:cubicBezTo>
                <a:cubicBezTo>
                  <a:pt x="609" y="543"/>
                  <a:pt x="609" y="543"/>
                  <a:pt x="609" y="543"/>
                </a:cubicBezTo>
                <a:cubicBezTo>
                  <a:pt x="609" y="546"/>
                  <a:pt x="611" y="547"/>
                  <a:pt x="613" y="549"/>
                </a:cubicBezTo>
                <a:close/>
                <a:moveTo>
                  <a:pt x="509" y="564"/>
                </a:moveTo>
                <a:cubicBezTo>
                  <a:pt x="510" y="562"/>
                  <a:pt x="510" y="562"/>
                  <a:pt x="510" y="562"/>
                </a:cubicBezTo>
                <a:cubicBezTo>
                  <a:pt x="510" y="563"/>
                  <a:pt x="510" y="563"/>
                  <a:pt x="510" y="563"/>
                </a:cubicBezTo>
                <a:cubicBezTo>
                  <a:pt x="509" y="564"/>
                  <a:pt x="509" y="564"/>
                  <a:pt x="509" y="564"/>
                </a:cubicBezTo>
                <a:close/>
                <a:moveTo>
                  <a:pt x="515" y="571"/>
                </a:moveTo>
                <a:cubicBezTo>
                  <a:pt x="517" y="570"/>
                  <a:pt x="519" y="570"/>
                  <a:pt x="521" y="570"/>
                </a:cubicBezTo>
                <a:cubicBezTo>
                  <a:pt x="521" y="571"/>
                  <a:pt x="519" y="573"/>
                  <a:pt x="520" y="575"/>
                </a:cubicBezTo>
                <a:cubicBezTo>
                  <a:pt x="517" y="575"/>
                  <a:pt x="519" y="578"/>
                  <a:pt x="517" y="579"/>
                </a:cubicBezTo>
                <a:cubicBezTo>
                  <a:pt x="518" y="580"/>
                  <a:pt x="518" y="580"/>
                  <a:pt x="518" y="580"/>
                </a:cubicBezTo>
                <a:cubicBezTo>
                  <a:pt x="517" y="580"/>
                  <a:pt x="517" y="580"/>
                  <a:pt x="517" y="580"/>
                </a:cubicBezTo>
                <a:cubicBezTo>
                  <a:pt x="517" y="579"/>
                  <a:pt x="515" y="580"/>
                  <a:pt x="515" y="580"/>
                </a:cubicBezTo>
                <a:cubicBezTo>
                  <a:pt x="513" y="581"/>
                  <a:pt x="513" y="583"/>
                  <a:pt x="510" y="582"/>
                </a:cubicBezTo>
                <a:cubicBezTo>
                  <a:pt x="508" y="577"/>
                  <a:pt x="511" y="573"/>
                  <a:pt x="510" y="568"/>
                </a:cubicBezTo>
                <a:cubicBezTo>
                  <a:pt x="512" y="568"/>
                  <a:pt x="513" y="570"/>
                  <a:pt x="515" y="571"/>
                </a:cubicBezTo>
                <a:close/>
                <a:moveTo>
                  <a:pt x="603" y="579"/>
                </a:moveTo>
                <a:cubicBezTo>
                  <a:pt x="603" y="580"/>
                  <a:pt x="601" y="581"/>
                  <a:pt x="603" y="583"/>
                </a:cubicBezTo>
                <a:cubicBezTo>
                  <a:pt x="599" y="586"/>
                  <a:pt x="596" y="589"/>
                  <a:pt x="595" y="592"/>
                </a:cubicBezTo>
                <a:cubicBezTo>
                  <a:pt x="595" y="593"/>
                  <a:pt x="595" y="593"/>
                  <a:pt x="595" y="593"/>
                </a:cubicBezTo>
                <a:cubicBezTo>
                  <a:pt x="595" y="593"/>
                  <a:pt x="594" y="593"/>
                  <a:pt x="594" y="593"/>
                </a:cubicBezTo>
                <a:cubicBezTo>
                  <a:pt x="592" y="591"/>
                  <a:pt x="591" y="595"/>
                  <a:pt x="589" y="595"/>
                </a:cubicBezTo>
                <a:cubicBezTo>
                  <a:pt x="587" y="598"/>
                  <a:pt x="584" y="601"/>
                  <a:pt x="583" y="604"/>
                </a:cubicBezTo>
                <a:cubicBezTo>
                  <a:pt x="581" y="605"/>
                  <a:pt x="579" y="608"/>
                  <a:pt x="576" y="608"/>
                </a:cubicBezTo>
                <a:cubicBezTo>
                  <a:pt x="574" y="607"/>
                  <a:pt x="574" y="603"/>
                  <a:pt x="572" y="605"/>
                </a:cubicBezTo>
                <a:cubicBezTo>
                  <a:pt x="571" y="604"/>
                  <a:pt x="571" y="604"/>
                  <a:pt x="571" y="604"/>
                </a:cubicBezTo>
                <a:cubicBezTo>
                  <a:pt x="573" y="600"/>
                  <a:pt x="577" y="593"/>
                  <a:pt x="583" y="593"/>
                </a:cubicBezTo>
                <a:cubicBezTo>
                  <a:pt x="585" y="589"/>
                  <a:pt x="593" y="589"/>
                  <a:pt x="593" y="583"/>
                </a:cubicBezTo>
                <a:cubicBezTo>
                  <a:pt x="596" y="582"/>
                  <a:pt x="597" y="578"/>
                  <a:pt x="599" y="576"/>
                </a:cubicBezTo>
                <a:cubicBezTo>
                  <a:pt x="600" y="577"/>
                  <a:pt x="599" y="582"/>
                  <a:pt x="603" y="579"/>
                </a:cubicBezTo>
                <a:close/>
                <a:moveTo>
                  <a:pt x="573" y="608"/>
                </a:moveTo>
                <a:cubicBezTo>
                  <a:pt x="573" y="609"/>
                  <a:pt x="573" y="610"/>
                  <a:pt x="572" y="610"/>
                </a:cubicBezTo>
                <a:cubicBezTo>
                  <a:pt x="571" y="610"/>
                  <a:pt x="571" y="610"/>
                  <a:pt x="571" y="610"/>
                </a:cubicBezTo>
                <a:cubicBezTo>
                  <a:pt x="572" y="610"/>
                  <a:pt x="572" y="608"/>
                  <a:pt x="573" y="608"/>
                </a:cubicBezTo>
                <a:close/>
                <a:moveTo>
                  <a:pt x="450" y="322"/>
                </a:moveTo>
                <a:cubicBezTo>
                  <a:pt x="452" y="325"/>
                  <a:pt x="448" y="325"/>
                  <a:pt x="449" y="328"/>
                </a:cubicBezTo>
                <a:cubicBezTo>
                  <a:pt x="447" y="326"/>
                  <a:pt x="445" y="323"/>
                  <a:pt x="447" y="320"/>
                </a:cubicBezTo>
                <a:cubicBezTo>
                  <a:pt x="450" y="315"/>
                  <a:pt x="450" y="315"/>
                  <a:pt x="450" y="315"/>
                </a:cubicBezTo>
                <a:cubicBezTo>
                  <a:pt x="453" y="316"/>
                  <a:pt x="450" y="320"/>
                  <a:pt x="450" y="322"/>
                </a:cubicBezTo>
                <a:close/>
                <a:moveTo>
                  <a:pt x="455" y="341"/>
                </a:moveTo>
                <a:cubicBezTo>
                  <a:pt x="453" y="344"/>
                  <a:pt x="459" y="346"/>
                  <a:pt x="455" y="349"/>
                </a:cubicBezTo>
                <a:cubicBezTo>
                  <a:pt x="452" y="350"/>
                  <a:pt x="454" y="354"/>
                  <a:pt x="454" y="355"/>
                </a:cubicBezTo>
                <a:cubicBezTo>
                  <a:pt x="455" y="357"/>
                  <a:pt x="456" y="357"/>
                  <a:pt x="458" y="356"/>
                </a:cubicBezTo>
                <a:cubicBezTo>
                  <a:pt x="460" y="355"/>
                  <a:pt x="459" y="359"/>
                  <a:pt x="462" y="358"/>
                </a:cubicBezTo>
                <a:cubicBezTo>
                  <a:pt x="462" y="358"/>
                  <a:pt x="461" y="359"/>
                  <a:pt x="461" y="359"/>
                </a:cubicBezTo>
                <a:cubicBezTo>
                  <a:pt x="463" y="362"/>
                  <a:pt x="463" y="362"/>
                  <a:pt x="463" y="362"/>
                </a:cubicBezTo>
                <a:cubicBezTo>
                  <a:pt x="461" y="361"/>
                  <a:pt x="461" y="358"/>
                  <a:pt x="458" y="357"/>
                </a:cubicBezTo>
                <a:cubicBezTo>
                  <a:pt x="458" y="358"/>
                  <a:pt x="457" y="358"/>
                  <a:pt x="458" y="358"/>
                </a:cubicBezTo>
                <a:cubicBezTo>
                  <a:pt x="458" y="359"/>
                  <a:pt x="458" y="359"/>
                  <a:pt x="458" y="359"/>
                </a:cubicBezTo>
                <a:cubicBezTo>
                  <a:pt x="458" y="358"/>
                  <a:pt x="457" y="358"/>
                  <a:pt x="456" y="357"/>
                </a:cubicBezTo>
                <a:cubicBezTo>
                  <a:pt x="454" y="357"/>
                  <a:pt x="453" y="358"/>
                  <a:pt x="451" y="357"/>
                </a:cubicBezTo>
                <a:cubicBezTo>
                  <a:pt x="451" y="356"/>
                  <a:pt x="452" y="356"/>
                  <a:pt x="452" y="355"/>
                </a:cubicBezTo>
                <a:cubicBezTo>
                  <a:pt x="452" y="354"/>
                  <a:pt x="451" y="355"/>
                  <a:pt x="450" y="355"/>
                </a:cubicBezTo>
                <a:cubicBezTo>
                  <a:pt x="449" y="353"/>
                  <a:pt x="448" y="351"/>
                  <a:pt x="448" y="349"/>
                </a:cubicBezTo>
                <a:cubicBezTo>
                  <a:pt x="449" y="349"/>
                  <a:pt x="449" y="349"/>
                  <a:pt x="450" y="349"/>
                </a:cubicBezTo>
                <a:cubicBezTo>
                  <a:pt x="450" y="347"/>
                  <a:pt x="449" y="344"/>
                  <a:pt x="450" y="342"/>
                </a:cubicBezTo>
                <a:cubicBezTo>
                  <a:pt x="451" y="339"/>
                  <a:pt x="454" y="343"/>
                  <a:pt x="455" y="341"/>
                </a:cubicBezTo>
                <a:close/>
                <a:moveTo>
                  <a:pt x="454" y="361"/>
                </a:moveTo>
                <a:cubicBezTo>
                  <a:pt x="454" y="363"/>
                  <a:pt x="454" y="363"/>
                  <a:pt x="454" y="363"/>
                </a:cubicBezTo>
                <a:cubicBezTo>
                  <a:pt x="452" y="363"/>
                  <a:pt x="453" y="360"/>
                  <a:pt x="451" y="359"/>
                </a:cubicBezTo>
                <a:cubicBezTo>
                  <a:pt x="453" y="358"/>
                  <a:pt x="453" y="360"/>
                  <a:pt x="454" y="361"/>
                </a:cubicBezTo>
                <a:close/>
                <a:moveTo>
                  <a:pt x="468" y="363"/>
                </a:moveTo>
                <a:cubicBezTo>
                  <a:pt x="468" y="367"/>
                  <a:pt x="468" y="367"/>
                  <a:pt x="468" y="367"/>
                </a:cubicBezTo>
                <a:cubicBezTo>
                  <a:pt x="468" y="367"/>
                  <a:pt x="467" y="366"/>
                  <a:pt x="466" y="367"/>
                </a:cubicBezTo>
                <a:cubicBezTo>
                  <a:pt x="467" y="370"/>
                  <a:pt x="467" y="370"/>
                  <a:pt x="467" y="370"/>
                </a:cubicBezTo>
                <a:cubicBezTo>
                  <a:pt x="466" y="370"/>
                  <a:pt x="466" y="368"/>
                  <a:pt x="465" y="367"/>
                </a:cubicBezTo>
                <a:cubicBezTo>
                  <a:pt x="466" y="367"/>
                  <a:pt x="466" y="367"/>
                  <a:pt x="467" y="366"/>
                </a:cubicBezTo>
                <a:cubicBezTo>
                  <a:pt x="467" y="365"/>
                  <a:pt x="465" y="364"/>
                  <a:pt x="464" y="363"/>
                </a:cubicBezTo>
                <a:cubicBezTo>
                  <a:pt x="465" y="362"/>
                  <a:pt x="467" y="362"/>
                  <a:pt x="468" y="363"/>
                </a:cubicBezTo>
                <a:close/>
                <a:moveTo>
                  <a:pt x="463" y="364"/>
                </a:moveTo>
                <a:cubicBezTo>
                  <a:pt x="461" y="363"/>
                  <a:pt x="461" y="363"/>
                  <a:pt x="461" y="363"/>
                </a:cubicBezTo>
                <a:cubicBezTo>
                  <a:pt x="463" y="363"/>
                  <a:pt x="463" y="363"/>
                  <a:pt x="463" y="363"/>
                </a:cubicBezTo>
                <a:cubicBezTo>
                  <a:pt x="463" y="364"/>
                  <a:pt x="463" y="364"/>
                  <a:pt x="463" y="364"/>
                </a:cubicBezTo>
                <a:close/>
                <a:moveTo>
                  <a:pt x="460" y="366"/>
                </a:moveTo>
                <a:cubicBezTo>
                  <a:pt x="460" y="367"/>
                  <a:pt x="458" y="368"/>
                  <a:pt x="459" y="369"/>
                </a:cubicBezTo>
                <a:cubicBezTo>
                  <a:pt x="458" y="368"/>
                  <a:pt x="458" y="369"/>
                  <a:pt x="457" y="369"/>
                </a:cubicBezTo>
                <a:cubicBezTo>
                  <a:pt x="456" y="365"/>
                  <a:pt x="456" y="365"/>
                  <a:pt x="456" y="365"/>
                </a:cubicBezTo>
                <a:cubicBezTo>
                  <a:pt x="458" y="366"/>
                  <a:pt x="459" y="366"/>
                  <a:pt x="460" y="366"/>
                </a:cubicBezTo>
                <a:close/>
                <a:moveTo>
                  <a:pt x="448" y="369"/>
                </a:moveTo>
                <a:cubicBezTo>
                  <a:pt x="446" y="371"/>
                  <a:pt x="446" y="374"/>
                  <a:pt x="442" y="375"/>
                </a:cubicBezTo>
                <a:cubicBezTo>
                  <a:pt x="445" y="373"/>
                  <a:pt x="447" y="371"/>
                  <a:pt x="448" y="368"/>
                </a:cubicBezTo>
                <a:cubicBezTo>
                  <a:pt x="448" y="369"/>
                  <a:pt x="448" y="369"/>
                  <a:pt x="448" y="369"/>
                </a:cubicBezTo>
                <a:close/>
                <a:moveTo>
                  <a:pt x="461" y="374"/>
                </a:moveTo>
                <a:cubicBezTo>
                  <a:pt x="460" y="373"/>
                  <a:pt x="458" y="373"/>
                  <a:pt x="459" y="371"/>
                </a:cubicBezTo>
                <a:cubicBezTo>
                  <a:pt x="461" y="371"/>
                  <a:pt x="460" y="369"/>
                  <a:pt x="461" y="368"/>
                </a:cubicBezTo>
                <a:cubicBezTo>
                  <a:pt x="462" y="370"/>
                  <a:pt x="459" y="372"/>
                  <a:pt x="461" y="374"/>
                </a:cubicBezTo>
                <a:close/>
                <a:moveTo>
                  <a:pt x="463" y="368"/>
                </a:moveTo>
                <a:cubicBezTo>
                  <a:pt x="463" y="370"/>
                  <a:pt x="463" y="370"/>
                  <a:pt x="463" y="370"/>
                </a:cubicBezTo>
                <a:cubicBezTo>
                  <a:pt x="463" y="368"/>
                  <a:pt x="463" y="368"/>
                  <a:pt x="463" y="368"/>
                </a:cubicBezTo>
                <a:close/>
                <a:moveTo>
                  <a:pt x="266" y="588"/>
                </a:moveTo>
                <a:cubicBezTo>
                  <a:pt x="265" y="588"/>
                  <a:pt x="265" y="589"/>
                  <a:pt x="265" y="590"/>
                </a:cubicBezTo>
                <a:cubicBezTo>
                  <a:pt x="264" y="589"/>
                  <a:pt x="263" y="589"/>
                  <a:pt x="262" y="589"/>
                </a:cubicBezTo>
                <a:cubicBezTo>
                  <a:pt x="262" y="587"/>
                  <a:pt x="262" y="587"/>
                  <a:pt x="262" y="587"/>
                </a:cubicBezTo>
                <a:cubicBezTo>
                  <a:pt x="264" y="587"/>
                  <a:pt x="265" y="589"/>
                  <a:pt x="266" y="588"/>
                </a:cubicBezTo>
                <a:close/>
                <a:moveTo>
                  <a:pt x="325" y="382"/>
                </a:moveTo>
                <a:cubicBezTo>
                  <a:pt x="325" y="383"/>
                  <a:pt x="324" y="384"/>
                  <a:pt x="323" y="385"/>
                </a:cubicBezTo>
                <a:cubicBezTo>
                  <a:pt x="320" y="386"/>
                  <a:pt x="319" y="384"/>
                  <a:pt x="319" y="382"/>
                </a:cubicBezTo>
                <a:cubicBezTo>
                  <a:pt x="319" y="378"/>
                  <a:pt x="318" y="376"/>
                  <a:pt x="320" y="373"/>
                </a:cubicBezTo>
                <a:cubicBezTo>
                  <a:pt x="323" y="376"/>
                  <a:pt x="324" y="379"/>
                  <a:pt x="325" y="382"/>
                </a:cubicBezTo>
                <a:close/>
                <a:moveTo>
                  <a:pt x="58" y="381"/>
                </a:moveTo>
                <a:cubicBezTo>
                  <a:pt x="57" y="380"/>
                  <a:pt x="57" y="380"/>
                  <a:pt x="57" y="380"/>
                </a:cubicBezTo>
                <a:cubicBezTo>
                  <a:pt x="57" y="379"/>
                  <a:pt x="57" y="379"/>
                  <a:pt x="57" y="379"/>
                </a:cubicBezTo>
                <a:cubicBezTo>
                  <a:pt x="53" y="375"/>
                  <a:pt x="53" y="375"/>
                  <a:pt x="53" y="375"/>
                </a:cubicBezTo>
                <a:cubicBezTo>
                  <a:pt x="54" y="375"/>
                  <a:pt x="54" y="375"/>
                  <a:pt x="54" y="375"/>
                </a:cubicBezTo>
                <a:cubicBezTo>
                  <a:pt x="55" y="377"/>
                  <a:pt x="59" y="378"/>
                  <a:pt x="58" y="381"/>
                </a:cubicBezTo>
                <a:close/>
                <a:moveTo>
                  <a:pt x="157" y="401"/>
                </a:moveTo>
                <a:cubicBezTo>
                  <a:pt x="157" y="401"/>
                  <a:pt x="157" y="401"/>
                  <a:pt x="157" y="401"/>
                </a:cubicBezTo>
                <a:cubicBezTo>
                  <a:pt x="159" y="398"/>
                  <a:pt x="159" y="398"/>
                  <a:pt x="159" y="398"/>
                </a:cubicBezTo>
                <a:cubicBezTo>
                  <a:pt x="160" y="400"/>
                  <a:pt x="158" y="400"/>
                  <a:pt x="157" y="401"/>
                </a:cubicBezTo>
                <a:close/>
                <a:moveTo>
                  <a:pt x="167" y="401"/>
                </a:moveTo>
                <a:cubicBezTo>
                  <a:pt x="167" y="401"/>
                  <a:pt x="167" y="401"/>
                  <a:pt x="167" y="401"/>
                </a:cubicBezTo>
                <a:cubicBezTo>
                  <a:pt x="165" y="401"/>
                  <a:pt x="164" y="401"/>
                  <a:pt x="163" y="400"/>
                </a:cubicBezTo>
                <a:cubicBezTo>
                  <a:pt x="164" y="400"/>
                  <a:pt x="166" y="400"/>
                  <a:pt x="167" y="401"/>
                </a:cubicBezTo>
                <a:close/>
                <a:moveTo>
                  <a:pt x="170" y="406"/>
                </a:moveTo>
                <a:cubicBezTo>
                  <a:pt x="167" y="407"/>
                  <a:pt x="168" y="410"/>
                  <a:pt x="165" y="412"/>
                </a:cubicBezTo>
                <a:cubicBezTo>
                  <a:pt x="166" y="412"/>
                  <a:pt x="166" y="413"/>
                  <a:pt x="167" y="413"/>
                </a:cubicBezTo>
                <a:cubicBezTo>
                  <a:pt x="161" y="414"/>
                  <a:pt x="161" y="414"/>
                  <a:pt x="161" y="414"/>
                </a:cubicBezTo>
                <a:cubicBezTo>
                  <a:pt x="160" y="412"/>
                  <a:pt x="162" y="410"/>
                  <a:pt x="161" y="408"/>
                </a:cubicBezTo>
                <a:cubicBezTo>
                  <a:pt x="162" y="407"/>
                  <a:pt x="161" y="406"/>
                  <a:pt x="161" y="405"/>
                </a:cubicBezTo>
                <a:cubicBezTo>
                  <a:pt x="164" y="406"/>
                  <a:pt x="167" y="402"/>
                  <a:pt x="169" y="406"/>
                </a:cubicBezTo>
                <a:cubicBezTo>
                  <a:pt x="170" y="406"/>
                  <a:pt x="170" y="406"/>
                  <a:pt x="170" y="406"/>
                </a:cubicBezTo>
                <a:close/>
                <a:moveTo>
                  <a:pt x="153" y="425"/>
                </a:moveTo>
                <a:cubicBezTo>
                  <a:pt x="153" y="427"/>
                  <a:pt x="156" y="426"/>
                  <a:pt x="156" y="429"/>
                </a:cubicBezTo>
                <a:cubicBezTo>
                  <a:pt x="156" y="431"/>
                  <a:pt x="158" y="432"/>
                  <a:pt x="158" y="434"/>
                </a:cubicBezTo>
                <a:cubicBezTo>
                  <a:pt x="155" y="434"/>
                  <a:pt x="157" y="431"/>
                  <a:pt x="156" y="430"/>
                </a:cubicBezTo>
                <a:cubicBezTo>
                  <a:pt x="154" y="428"/>
                  <a:pt x="152" y="427"/>
                  <a:pt x="152" y="425"/>
                </a:cubicBezTo>
                <a:cubicBezTo>
                  <a:pt x="153" y="422"/>
                  <a:pt x="151" y="420"/>
                  <a:pt x="152" y="417"/>
                </a:cubicBezTo>
                <a:cubicBezTo>
                  <a:pt x="154" y="419"/>
                  <a:pt x="153" y="422"/>
                  <a:pt x="153" y="425"/>
                </a:cubicBezTo>
                <a:close/>
                <a:moveTo>
                  <a:pt x="151" y="434"/>
                </a:moveTo>
                <a:cubicBezTo>
                  <a:pt x="150" y="435"/>
                  <a:pt x="151" y="436"/>
                  <a:pt x="149" y="436"/>
                </a:cubicBezTo>
                <a:cubicBezTo>
                  <a:pt x="149" y="435"/>
                  <a:pt x="150" y="434"/>
                  <a:pt x="151" y="434"/>
                </a:cubicBezTo>
                <a:close/>
                <a:moveTo>
                  <a:pt x="170" y="443"/>
                </a:moveTo>
                <a:cubicBezTo>
                  <a:pt x="169" y="446"/>
                  <a:pt x="169" y="450"/>
                  <a:pt x="171" y="452"/>
                </a:cubicBezTo>
                <a:cubicBezTo>
                  <a:pt x="169" y="452"/>
                  <a:pt x="168" y="449"/>
                  <a:pt x="168" y="447"/>
                </a:cubicBezTo>
                <a:cubicBezTo>
                  <a:pt x="168" y="444"/>
                  <a:pt x="169" y="440"/>
                  <a:pt x="167" y="438"/>
                </a:cubicBezTo>
                <a:cubicBezTo>
                  <a:pt x="168" y="437"/>
                  <a:pt x="168" y="437"/>
                  <a:pt x="168" y="437"/>
                </a:cubicBezTo>
                <a:cubicBezTo>
                  <a:pt x="170" y="438"/>
                  <a:pt x="167" y="442"/>
                  <a:pt x="170" y="443"/>
                </a:cubicBezTo>
                <a:close/>
                <a:moveTo>
                  <a:pt x="219" y="458"/>
                </a:moveTo>
                <a:cubicBezTo>
                  <a:pt x="218" y="456"/>
                  <a:pt x="218" y="456"/>
                  <a:pt x="218" y="456"/>
                </a:cubicBezTo>
                <a:cubicBezTo>
                  <a:pt x="217" y="468"/>
                  <a:pt x="210" y="477"/>
                  <a:pt x="208" y="488"/>
                </a:cubicBezTo>
                <a:cubicBezTo>
                  <a:pt x="206" y="490"/>
                  <a:pt x="203" y="489"/>
                  <a:pt x="201" y="491"/>
                </a:cubicBezTo>
                <a:cubicBezTo>
                  <a:pt x="199" y="490"/>
                  <a:pt x="197" y="490"/>
                  <a:pt x="196" y="487"/>
                </a:cubicBezTo>
                <a:cubicBezTo>
                  <a:pt x="198" y="483"/>
                  <a:pt x="193" y="480"/>
                  <a:pt x="196" y="477"/>
                </a:cubicBezTo>
                <a:cubicBezTo>
                  <a:pt x="200" y="470"/>
                  <a:pt x="200" y="470"/>
                  <a:pt x="200" y="470"/>
                </a:cubicBezTo>
                <a:cubicBezTo>
                  <a:pt x="199" y="467"/>
                  <a:pt x="197" y="463"/>
                  <a:pt x="200" y="460"/>
                </a:cubicBezTo>
                <a:cubicBezTo>
                  <a:pt x="201" y="459"/>
                  <a:pt x="204" y="458"/>
                  <a:pt x="205" y="458"/>
                </a:cubicBezTo>
                <a:cubicBezTo>
                  <a:pt x="206" y="458"/>
                  <a:pt x="206" y="458"/>
                  <a:pt x="206" y="458"/>
                </a:cubicBezTo>
                <a:cubicBezTo>
                  <a:pt x="208" y="460"/>
                  <a:pt x="207" y="455"/>
                  <a:pt x="209" y="457"/>
                </a:cubicBezTo>
                <a:cubicBezTo>
                  <a:pt x="209" y="454"/>
                  <a:pt x="211" y="455"/>
                  <a:pt x="213" y="454"/>
                </a:cubicBezTo>
                <a:cubicBezTo>
                  <a:pt x="212" y="453"/>
                  <a:pt x="212" y="453"/>
                  <a:pt x="212" y="453"/>
                </a:cubicBezTo>
                <a:cubicBezTo>
                  <a:pt x="213" y="453"/>
                  <a:pt x="213" y="452"/>
                  <a:pt x="213" y="451"/>
                </a:cubicBezTo>
                <a:cubicBezTo>
                  <a:pt x="213" y="451"/>
                  <a:pt x="213" y="451"/>
                  <a:pt x="213" y="451"/>
                </a:cubicBezTo>
                <a:cubicBezTo>
                  <a:pt x="215" y="450"/>
                  <a:pt x="216" y="449"/>
                  <a:pt x="216" y="447"/>
                </a:cubicBezTo>
                <a:cubicBezTo>
                  <a:pt x="216" y="447"/>
                  <a:pt x="216" y="447"/>
                  <a:pt x="216" y="447"/>
                </a:cubicBezTo>
                <a:cubicBezTo>
                  <a:pt x="217" y="446"/>
                  <a:pt x="217" y="446"/>
                  <a:pt x="217" y="446"/>
                </a:cubicBezTo>
                <a:cubicBezTo>
                  <a:pt x="219" y="449"/>
                  <a:pt x="219" y="454"/>
                  <a:pt x="219" y="458"/>
                </a:cubicBezTo>
                <a:close/>
                <a:moveTo>
                  <a:pt x="157" y="457"/>
                </a:moveTo>
                <a:cubicBezTo>
                  <a:pt x="160" y="457"/>
                  <a:pt x="160" y="457"/>
                  <a:pt x="160" y="457"/>
                </a:cubicBezTo>
                <a:cubicBezTo>
                  <a:pt x="157" y="457"/>
                  <a:pt x="157" y="457"/>
                  <a:pt x="157" y="457"/>
                </a:cubicBezTo>
                <a:close/>
                <a:moveTo>
                  <a:pt x="145" y="463"/>
                </a:moveTo>
                <a:cubicBezTo>
                  <a:pt x="148" y="460"/>
                  <a:pt x="148" y="460"/>
                  <a:pt x="148" y="460"/>
                </a:cubicBezTo>
                <a:cubicBezTo>
                  <a:pt x="149" y="460"/>
                  <a:pt x="149" y="460"/>
                  <a:pt x="149" y="460"/>
                </a:cubicBezTo>
                <a:cubicBezTo>
                  <a:pt x="145" y="463"/>
                  <a:pt x="145" y="463"/>
                  <a:pt x="145" y="463"/>
                </a:cubicBezTo>
                <a:close/>
                <a:moveTo>
                  <a:pt x="139" y="508"/>
                </a:moveTo>
                <a:cubicBezTo>
                  <a:pt x="139" y="509"/>
                  <a:pt x="138" y="509"/>
                  <a:pt x="137" y="509"/>
                </a:cubicBezTo>
                <a:cubicBezTo>
                  <a:pt x="138" y="509"/>
                  <a:pt x="138" y="508"/>
                  <a:pt x="139" y="508"/>
                </a:cubicBezTo>
                <a:close/>
              </a:path>
            </a:pathLst>
          </a:custGeom>
          <a:solidFill>
            <a:srgbClr val="C9CA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" name="Freeform 7"/>
          <p:cNvSpPr>
            <a:spLocks noEditPoints="1"/>
          </p:cNvSpPr>
          <p:nvPr/>
        </p:nvSpPr>
        <p:spPr bwMode="auto">
          <a:xfrm>
            <a:off x="935596" y="687184"/>
            <a:ext cx="3196438" cy="4188822"/>
          </a:xfrm>
          <a:custGeom>
            <a:avLst/>
            <a:gdLst>
              <a:gd name="T0" fmla="*/ 307 w 481"/>
              <a:gd name="T1" fmla="*/ 383 h 631"/>
              <a:gd name="T2" fmla="*/ 361 w 481"/>
              <a:gd name="T3" fmla="*/ 487 h 631"/>
              <a:gd name="T4" fmla="*/ 313 w 481"/>
              <a:gd name="T5" fmla="*/ 627 h 631"/>
              <a:gd name="T6" fmla="*/ 401 w 481"/>
              <a:gd name="T7" fmla="*/ 620 h 631"/>
              <a:gd name="T8" fmla="*/ 182 w 481"/>
              <a:gd name="T9" fmla="*/ 93 h 631"/>
              <a:gd name="T10" fmla="*/ 263 w 481"/>
              <a:gd name="T11" fmla="*/ 114 h 631"/>
              <a:gd name="T12" fmla="*/ 279 w 481"/>
              <a:gd name="T13" fmla="*/ 139 h 631"/>
              <a:gd name="T14" fmla="*/ 284 w 481"/>
              <a:gd name="T15" fmla="*/ 184 h 631"/>
              <a:gd name="T16" fmla="*/ 337 w 481"/>
              <a:gd name="T17" fmla="*/ 210 h 631"/>
              <a:gd name="T18" fmla="*/ 271 w 481"/>
              <a:gd name="T19" fmla="*/ 277 h 631"/>
              <a:gd name="T20" fmla="*/ 196 w 481"/>
              <a:gd name="T21" fmla="*/ 353 h 631"/>
              <a:gd name="T22" fmla="*/ 295 w 481"/>
              <a:gd name="T23" fmla="*/ 383 h 631"/>
              <a:gd name="T24" fmla="*/ 341 w 481"/>
              <a:gd name="T25" fmla="*/ 527 h 631"/>
              <a:gd name="T26" fmla="*/ 292 w 481"/>
              <a:gd name="T27" fmla="*/ 613 h 631"/>
              <a:gd name="T28" fmla="*/ 278 w 481"/>
              <a:gd name="T29" fmla="*/ 548 h 631"/>
              <a:gd name="T30" fmla="*/ 165 w 481"/>
              <a:gd name="T31" fmla="*/ 339 h 631"/>
              <a:gd name="T32" fmla="*/ 125 w 481"/>
              <a:gd name="T33" fmla="*/ 209 h 631"/>
              <a:gd name="T34" fmla="*/ 108 w 481"/>
              <a:gd name="T35" fmla="*/ 153 h 631"/>
              <a:gd name="T36" fmla="*/ 42 w 481"/>
              <a:gd name="T37" fmla="*/ 163 h 631"/>
              <a:gd name="T38" fmla="*/ 51 w 481"/>
              <a:gd name="T39" fmla="*/ 112 h 631"/>
              <a:gd name="T40" fmla="*/ 444 w 481"/>
              <a:gd name="T41" fmla="*/ 17 h 631"/>
              <a:gd name="T42" fmla="*/ 465 w 481"/>
              <a:gd name="T43" fmla="*/ 51 h 631"/>
              <a:gd name="T44" fmla="*/ 448 w 481"/>
              <a:gd name="T45" fmla="*/ 110 h 631"/>
              <a:gd name="T46" fmla="*/ 403 w 481"/>
              <a:gd name="T47" fmla="*/ 156 h 631"/>
              <a:gd name="T48" fmla="*/ 366 w 481"/>
              <a:gd name="T49" fmla="*/ 163 h 631"/>
              <a:gd name="T50" fmla="*/ 369 w 481"/>
              <a:gd name="T51" fmla="*/ 116 h 631"/>
              <a:gd name="T52" fmla="*/ 351 w 481"/>
              <a:gd name="T53" fmla="*/ 58 h 631"/>
              <a:gd name="T54" fmla="*/ 413 w 481"/>
              <a:gd name="T55" fmla="*/ 27 h 631"/>
              <a:gd name="T56" fmla="*/ 387 w 481"/>
              <a:gd name="T57" fmla="*/ 10 h 631"/>
              <a:gd name="T58" fmla="*/ 332 w 481"/>
              <a:gd name="T59" fmla="*/ 56 h 631"/>
              <a:gd name="T60" fmla="*/ 317 w 481"/>
              <a:gd name="T61" fmla="*/ 52 h 631"/>
              <a:gd name="T62" fmla="*/ 328 w 481"/>
              <a:gd name="T63" fmla="*/ 15 h 631"/>
              <a:gd name="T64" fmla="*/ 321 w 481"/>
              <a:gd name="T65" fmla="*/ 40 h 631"/>
              <a:gd name="T66" fmla="*/ 320 w 481"/>
              <a:gd name="T67" fmla="*/ 14 h 631"/>
              <a:gd name="T68" fmla="*/ 255 w 481"/>
              <a:gd name="T69" fmla="*/ 30 h 631"/>
              <a:gd name="T70" fmla="*/ 282 w 481"/>
              <a:gd name="T71" fmla="*/ 40 h 631"/>
              <a:gd name="T72" fmla="*/ 235 w 481"/>
              <a:gd name="T73" fmla="*/ 48 h 631"/>
              <a:gd name="T74" fmla="*/ 270 w 481"/>
              <a:gd name="T75" fmla="*/ 59 h 631"/>
              <a:gd name="T76" fmla="*/ 289 w 481"/>
              <a:gd name="T77" fmla="*/ 74 h 631"/>
              <a:gd name="T78" fmla="*/ 262 w 481"/>
              <a:gd name="T79" fmla="*/ 60 h 631"/>
              <a:gd name="T80" fmla="*/ 219 w 481"/>
              <a:gd name="T81" fmla="*/ 110 h 631"/>
              <a:gd name="T82" fmla="*/ 253 w 481"/>
              <a:gd name="T83" fmla="*/ 87 h 631"/>
              <a:gd name="T84" fmla="*/ 314 w 481"/>
              <a:gd name="T85" fmla="*/ 101 h 631"/>
              <a:gd name="T86" fmla="*/ 336 w 481"/>
              <a:gd name="T87" fmla="*/ 140 h 631"/>
              <a:gd name="T88" fmla="*/ 297 w 481"/>
              <a:gd name="T89" fmla="*/ 147 h 631"/>
              <a:gd name="T90" fmla="*/ 300 w 481"/>
              <a:gd name="T91" fmla="*/ 86 h 631"/>
              <a:gd name="T92" fmla="*/ 188 w 481"/>
              <a:gd name="T93" fmla="*/ 125 h 631"/>
              <a:gd name="T94" fmla="*/ 199 w 481"/>
              <a:gd name="T95" fmla="*/ 132 h 631"/>
              <a:gd name="T96" fmla="*/ 370 w 481"/>
              <a:gd name="T97" fmla="*/ 141 h 631"/>
              <a:gd name="T98" fmla="*/ 184 w 481"/>
              <a:gd name="T99" fmla="*/ 145 h 631"/>
              <a:gd name="T100" fmla="*/ 243 w 481"/>
              <a:gd name="T101" fmla="*/ 159 h 631"/>
              <a:gd name="T102" fmla="*/ 197 w 481"/>
              <a:gd name="T103" fmla="*/ 171 h 631"/>
              <a:gd name="T104" fmla="*/ 206 w 481"/>
              <a:gd name="T105" fmla="*/ 191 h 631"/>
              <a:gd name="T106" fmla="*/ 277 w 481"/>
              <a:gd name="T107" fmla="*/ 197 h 631"/>
              <a:gd name="T108" fmla="*/ 295 w 481"/>
              <a:gd name="T109" fmla="*/ 205 h 631"/>
              <a:gd name="T110" fmla="*/ 267 w 481"/>
              <a:gd name="T111" fmla="*/ 215 h 631"/>
              <a:gd name="T112" fmla="*/ 241 w 481"/>
              <a:gd name="T113" fmla="*/ 226 h 631"/>
              <a:gd name="T114" fmla="*/ 247 w 481"/>
              <a:gd name="T115" fmla="*/ 247 h 631"/>
              <a:gd name="T116" fmla="*/ 316 w 481"/>
              <a:gd name="T117" fmla="*/ 249 h 631"/>
              <a:gd name="T118" fmla="*/ 67 w 481"/>
              <a:gd name="T119" fmla="*/ 152 h 631"/>
              <a:gd name="T120" fmla="*/ 426 w 481"/>
              <a:gd name="T121" fmla="*/ 20 h 631"/>
              <a:gd name="T122" fmla="*/ 453 w 481"/>
              <a:gd name="T123" fmla="*/ 172 h 6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481" h="631">
                <a:moveTo>
                  <a:pt x="267" y="349"/>
                </a:moveTo>
                <a:cubicBezTo>
                  <a:pt x="266" y="349"/>
                  <a:pt x="266" y="349"/>
                  <a:pt x="266" y="349"/>
                </a:cubicBezTo>
                <a:cubicBezTo>
                  <a:pt x="264" y="348"/>
                  <a:pt x="262" y="351"/>
                  <a:pt x="260" y="349"/>
                </a:cubicBezTo>
                <a:cubicBezTo>
                  <a:pt x="259" y="350"/>
                  <a:pt x="258" y="350"/>
                  <a:pt x="257" y="350"/>
                </a:cubicBezTo>
                <a:cubicBezTo>
                  <a:pt x="258" y="347"/>
                  <a:pt x="258" y="347"/>
                  <a:pt x="258" y="347"/>
                </a:cubicBezTo>
                <a:cubicBezTo>
                  <a:pt x="257" y="345"/>
                  <a:pt x="253" y="348"/>
                  <a:pt x="254" y="345"/>
                </a:cubicBezTo>
                <a:cubicBezTo>
                  <a:pt x="252" y="343"/>
                  <a:pt x="249" y="344"/>
                  <a:pt x="248" y="342"/>
                </a:cubicBezTo>
                <a:cubicBezTo>
                  <a:pt x="246" y="342"/>
                  <a:pt x="245" y="341"/>
                  <a:pt x="243" y="341"/>
                </a:cubicBezTo>
                <a:cubicBezTo>
                  <a:pt x="243" y="341"/>
                  <a:pt x="243" y="341"/>
                  <a:pt x="243" y="340"/>
                </a:cubicBezTo>
                <a:cubicBezTo>
                  <a:pt x="242" y="339"/>
                  <a:pt x="241" y="340"/>
                  <a:pt x="240" y="340"/>
                </a:cubicBezTo>
                <a:cubicBezTo>
                  <a:pt x="239" y="343"/>
                  <a:pt x="235" y="340"/>
                  <a:pt x="234" y="342"/>
                </a:cubicBezTo>
                <a:cubicBezTo>
                  <a:pt x="235" y="339"/>
                  <a:pt x="239" y="339"/>
                  <a:pt x="241" y="338"/>
                </a:cubicBezTo>
                <a:cubicBezTo>
                  <a:pt x="250" y="340"/>
                  <a:pt x="260" y="344"/>
                  <a:pt x="267" y="349"/>
                </a:cubicBezTo>
                <a:close/>
                <a:moveTo>
                  <a:pt x="271" y="350"/>
                </a:moveTo>
                <a:cubicBezTo>
                  <a:pt x="273" y="348"/>
                  <a:pt x="275" y="353"/>
                  <a:pt x="276" y="350"/>
                </a:cubicBezTo>
                <a:cubicBezTo>
                  <a:pt x="281" y="349"/>
                  <a:pt x="282" y="354"/>
                  <a:pt x="286" y="354"/>
                </a:cubicBezTo>
                <a:cubicBezTo>
                  <a:pt x="284" y="355"/>
                  <a:pt x="281" y="354"/>
                  <a:pt x="279" y="355"/>
                </a:cubicBezTo>
                <a:cubicBezTo>
                  <a:pt x="279" y="355"/>
                  <a:pt x="278" y="355"/>
                  <a:pt x="277" y="355"/>
                </a:cubicBezTo>
                <a:cubicBezTo>
                  <a:pt x="277" y="356"/>
                  <a:pt x="276" y="356"/>
                  <a:pt x="276" y="357"/>
                </a:cubicBezTo>
                <a:cubicBezTo>
                  <a:pt x="275" y="354"/>
                  <a:pt x="271" y="356"/>
                  <a:pt x="269" y="355"/>
                </a:cubicBezTo>
                <a:cubicBezTo>
                  <a:pt x="269" y="356"/>
                  <a:pt x="268" y="355"/>
                  <a:pt x="267" y="355"/>
                </a:cubicBezTo>
                <a:cubicBezTo>
                  <a:pt x="267" y="355"/>
                  <a:pt x="266" y="355"/>
                  <a:pt x="267" y="354"/>
                </a:cubicBezTo>
                <a:cubicBezTo>
                  <a:pt x="269" y="355"/>
                  <a:pt x="271" y="355"/>
                  <a:pt x="273" y="354"/>
                </a:cubicBezTo>
                <a:cubicBezTo>
                  <a:pt x="272" y="353"/>
                  <a:pt x="272" y="350"/>
                  <a:pt x="271" y="350"/>
                </a:cubicBezTo>
                <a:cubicBezTo>
                  <a:pt x="271" y="350"/>
                  <a:pt x="271" y="350"/>
                  <a:pt x="271" y="350"/>
                </a:cubicBezTo>
                <a:close/>
                <a:moveTo>
                  <a:pt x="260" y="356"/>
                </a:moveTo>
                <a:cubicBezTo>
                  <a:pt x="259" y="356"/>
                  <a:pt x="257" y="358"/>
                  <a:pt x="255" y="357"/>
                </a:cubicBezTo>
                <a:cubicBezTo>
                  <a:pt x="254" y="355"/>
                  <a:pt x="254" y="355"/>
                  <a:pt x="254" y="355"/>
                </a:cubicBezTo>
                <a:cubicBezTo>
                  <a:pt x="256" y="355"/>
                  <a:pt x="258" y="354"/>
                  <a:pt x="260" y="356"/>
                </a:cubicBezTo>
                <a:close/>
                <a:moveTo>
                  <a:pt x="295" y="355"/>
                </a:moveTo>
                <a:cubicBezTo>
                  <a:pt x="294" y="358"/>
                  <a:pt x="292" y="356"/>
                  <a:pt x="290" y="357"/>
                </a:cubicBezTo>
                <a:cubicBezTo>
                  <a:pt x="289" y="354"/>
                  <a:pt x="293" y="355"/>
                  <a:pt x="295" y="355"/>
                </a:cubicBezTo>
                <a:close/>
                <a:moveTo>
                  <a:pt x="231" y="379"/>
                </a:moveTo>
                <a:cubicBezTo>
                  <a:pt x="231" y="380"/>
                  <a:pt x="231" y="380"/>
                  <a:pt x="231" y="380"/>
                </a:cubicBezTo>
                <a:cubicBezTo>
                  <a:pt x="228" y="378"/>
                  <a:pt x="228" y="378"/>
                  <a:pt x="228" y="378"/>
                </a:cubicBezTo>
                <a:cubicBezTo>
                  <a:pt x="230" y="377"/>
                  <a:pt x="231" y="378"/>
                  <a:pt x="231" y="379"/>
                </a:cubicBezTo>
                <a:close/>
                <a:moveTo>
                  <a:pt x="309" y="381"/>
                </a:moveTo>
                <a:cubicBezTo>
                  <a:pt x="309" y="382"/>
                  <a:pt x="308" y="383"/>
                  <a:pt x="308" y="383"/>
                </a:cubicBezTo>
                <a:cubicBezTo>
                  <a:pt x="307" y="383"/>
                  <a:pt x="307" y="383"/>
                  <a:pt x="307" y="383"/>
                </a:cubicBezTo>
                <a:cubicBezTo>
                  <a:pt x="308" y="382"/>
                  <a:pt x="308" y="382"/>
                  <a:pt x="307" y="381"/>
                </a:cubicBezTo>
                <a:cubicBezTo>
                  <a:pt x="309" y="381"/>
                  <a:pt x="309" y="381"/>
                  <a:pt x="309" y="381"/>
                </a:cubicBezTo>
                <a:close/>
                <a:moveTo>
                  <a:pt x="275" y="386"/>
                </a:moveTo>
                <a:cubicBezTo>
                  <a:pt x="273" y="387"/>
                  <a:pt x="273" y="385"/>
                  <a:pt x="273" y="385"/>
                </a:cubicBezTo>
                <a:cubicBezTo>
                  <a:pt x="275" y="382"/>
                  <a:pt x="275" y="382"/>
                  <a:pt x="275" y="382"/>
                </a:cubicBezTo>
                <a:cubicBezTo>
                  <a:pt x="274" y="384"/>
                  <a:pt x="276" y="385"/>
                  <a:pt x="275" y="386"/>
                </a:cubicBezTo>
                <a:close/>
                <a:moveTo>
                  <a:pt x="328" y="401"/>
                </a:moveTo>
                <a:cubicBezTo>
                  <a:pt x="326" y="401"/>
                  <a:pt x="326" y="401"/>
                  <a:pt x="326" y="401"/>
                </a:cubicBezTo>
                <a:cubicBezTo>
                  <a:pt x="327" y="401"/>
                  <a:pt x="327" y="400"/>
                  <a:pt x="328" y="400"/>
                </a:cubicBezTo>
                <a:cubicBezTo>
                  <a:pt x="328" y="401"/>
                  <a:pt x="328" y="401"/>
                  <a:pt x="328" y="401"/>
                </a:cubicBezTo>
                <a:close/>
                <a:moveTo>
                  <a:pt x="210" y="421"/>
                </a:moveTo>
                <a:cubicBezTo>
                  <a:pt x="210" y="421"/>
                  <a:pt x="210" y="421"/>
                  <a:pt x="210" y="421"/>
                </a:cubicBezTo>
                <a:cubicBezTo>
                  <a:pt x="211" y="420"/>
                  <a:pt x="209" y="419"/>
                  <a:pt x="209" y="418"/>
                </a:cubicBezTo>
                <a:cubicBezTo>
                  <a:pt x="209" y="419"/>
                  <a:pt x="210" y="420"/>
                  <a:pt x="210" y="421"/>
                </a:cubicBezTo>
                <a:close/>
                <a:moveTo>
                  <a:pt x="346" y="425"/>
                </a:moveTo>
                <a:cubicBezTo>
                  <a:pt x="346" y="426"/>
                  <a:pt x="347" y="423"/>
                  <a:pt x="346" y="423"/>
                </a:cubicBezTo>
                <a:cubicBezTo>
                  <a:pt x="344" y="423"/>
                  <a:pt x="344" y="423"/>
                  <a:pt x="344" y="423"/>
                </a:cubicBezTo>
                <a:cubicBezTo>
                  <a:pt x="346" y="424"/>
                  <a:pt x="346" y="422"/>
                  <a:pt x="348" y="423"/>
                </a:cubicBezTo>
                <a:cubicBezTo>
                  <a:pt x="346" y="425"/>
                  <a:pt x="346" y="425"/>
                  <a:pt x="346" y="425"/>
                </a:cubicBezTo>
                <a:close/>
                <a:moveTo>
                  <a:pt x="348" y="434"/>
                </a:moveTo>
                <a:cubicBezTo>
                  <a:pt x="348" y="433"/>
                  <a:pt x="345" y="432"/>
                  <a:pt x="346" y="430"/>
                </a:cubicBezTo>
                <a:cubicBezTo>
                  <a:pt x="347" y="431"/>
                  <a:pt x="348" y="432"/>
                  <a:pt x="348" y="434"/>
                </a:cubicBezTo>
                <a:close/>
                <a:moveTo>
                  <a:pt x="284" y="473"/>
                </a:moveTo>
                <a:cubicBezTo>
                  <a:pt x="281" y="470"/>
                  <a:pt x="281" y="470"/>
                  <a:pt x="281" y="470"/>
                </a:cubicBezTo>
                <a:cubicBezTo>
                  <a:pt x="281" y="469"/>
                  <a:pt x="281" y="469"/>
                  <a:pt x="281" y="469"/>
                </a:cubicBezTo>
                <a:cubicBezTo>
                  <a:pt x="285" y="472"/>
                  <a:pt x="285" y="472"/>
                  <a:pt x="285" y="472"/>
                </a:cubicBezTo>
                <a:cubicBezTo>
                  <a:pt x="284" y="473"/>
                  <a:pt x="284" y="473"/>
                  <a:pt x="284" y="473"/>
                </a:cubicBezTo>
                <a:close/>
                <a:moveTo>
                  <a:pt x="351" y="479"/>
                </a:moveTo>
                <a:cubicBezTo>
                  <a:pt x="348" y="479"/>
                  <a:pt x="348" y="479"/>
                  <a:pt x="348" y="479"/>
                </a:cubicBezTo>
                <a:cubicBezTo>
                  <a:pt x="349" y="479"/>
                  <a:pt x="350" y="477"/>
                  <a:pt x="351" y="479"/>
                </a:cubicBezTo>
                <a:close/>
                <a:moveTo>
                  <a:pt x="342" y="484"/>
                </a:moveTo>
                <a:cubicBezTo>
                  <a:pt x="341" y="487"/>
                  <a:pt x="341" y="487"/>
                  <a:pt x="341" y="487"/>
                </a:cubicBezTo>
                <a:cubicBezTo>
                  <a:pt x="342" y="484"/>
                  <a:pt x="342" y="484"/>
                  <a:pt x="342" y="484"/>
                </a:cubicBezTo>
                <a:close/>
                <a:moveTo>
                  <a:pt x="361" y="487"/>
                </a:moveTo>
                <a:cubicBezTo>
                  <a:pt x="361" y="487"/>
                  <a:pt x="361" y="487"/>
                  <a:pt x="361" y="487"/>
                </a:cubicBezTo>
                <a:cubicBezTo>
                  <a:pt x="360" y="486"/>
                  <a:pt x="360" y="486"/>
                  <a:pt x="360" y="486"/>
                </a:cubicBezTo>
                <a:cubicBezTo>
                  <a:pt x="360" y="487"/>
                  <a:pt x="360" y="487"/>
                  <a:pt x="360" y="487"/>
                </a:cubicBezTo>
                <a:cubicBezTo>
                  <a:pt x="359" y="486"/>
                  <a:pt x="359" y="486"/>
                  <a:pt x="359" y="486"/>
                </a:cubicBezTo>
                <a:cubicBezTo>
                  <a:pt x="360" y="486"/>
                  <a:pt x="361" y="486"/>
                  <a:pt x="361" y="487"/>
                </a:cubicBezTo>
                <a:close/>
                <a:moveTo>
                  <a:pt x="340" y="488"/>
                </a:moveTo>
                <a:cubicBezTo>
                  <a:pt x="340" y="490"/>
                  <a:pt x="339" y="491"/>
                  <a:pt x="338" y="492"/>
                </a:cubicBezTo>
                <a:cubicBezTo>
                  <a:pt x="338" y="491"/>
                  <a:pt x="341" y="490"/>
                  <a:pt x="340" y="488"/>
                </a:cubicBezTo>
                <a:cubicBezTo>
                  <a:pt x="340" y="488"/>
                  <a:pt x="340" y="488"/>
                  <a:pt x="340" y="488"/>
                </a:cubicBezTo>
                <a:close/>
                <a:moveTo>
                  <a:pt x="344" y="494"/>
                </a:moveTo>
                <a:cubicBezTo>
                  <a:pt x="342" y="494"/>
                  <a:pt x="342" y="494"/>
                  <a:pt x="342" y="494"/>
                </a:cubicBezTo>
                <a:cubicBezTo>
                  <a:pt x="344" y="494"/>
                  <a:pt x="344" y="494"/>
                  <a:pt x="344" y="494"/>
                </a:cubicBezTo>
                <a:cubicBezTo>
                  <a:pt x="344" y="494"/>
                  <a:pt x="344" y="494"/>
                  <a:pt x="344" y="494"/>
                </a:cubicBezTo>
                <a:close/>
                <a:moveTo>
                  <a:pt x="335" y="498"/>
                </a:moveTo>
                <a:cubicBezTo>
                  <a:pt x="336" y="494"/>
                  <a:pt x="336" y="494"/>
                  <a:pt x="336" y="494"/>
                </a:cubicBezTo>
                <a:cubicBezTo>
                  <a:pt x="336" y="496"/>
                  <a:pt x="336" y="496"/>
                  <a:pt x="336" y="496"/>
                </a:cubicBezTo>
                <a:cubicBezTo>
                  <a:pt x="335" y="498"/>
                  <a:pt x="335" y="498"/>
                  <a:pt x="335" y="498"/>
                </a:cubicBezTo>
                <a:close/>
                <a:moveTo>
                  <a:pt x="310" y="523"/>
                </a:moveTo>
                <a:cubicBezTo>
                  <a:pt x="309" y="523"/>
                  <a:pt x="308" y="525"/>
                  <a:pt x="308" y="523"/>
                </a:cubicBezTo>
                <a:cubicBezTo>
                  <a:pt x="308" y="522"/>
                  <a:pt x="310" y="522"/>
                  <a:pt x="310" y="523"/>
                </a:cubicBezTo>
                <a:close/>
                <a:moveTo>
                  <a:pt x="290" y="600"/>
                </a:moveTo>
                <a:cubicBezTo>
                  <a:pt x="288" y="599"/>
                  <a:pt x="288" y="599"/>
                  <a:pt x="288" y="599"/>
                </a:cubicBezTo>
                <a:cubicBezTo>
                  <a:pt x="290" y="600"/>
                  <a:pt x="290" y="600"/>
                  <a:pt x="290" y="600"/>
                </a:cubicBezTo>
                <a:cubicBezTo>
                  <a:pt x="290" y="600"/>
                  <a:pt x="290" y="600"/>
                  <a:pt x="290" y="600"/>
                </a:cubicBezTo>
                <a:close/>
                <a:moveTo>
                  <a:pt x="292" y="605"/>
                </a:moveTo>
                <a:cubicBezTo>
                  <a:pt x="291" y="606"/>
                  <a:pt x="290" y="606"/>
                  <a:pt x="289" y="607"/>
                </a:cubicBezTo>
                <a:cubicBezTo>
                  <a:pt x="289" y="606"/>
                  <a:pt x="291" y="605"/>
                  <a:pt x="292" y="605"/>
                </a:cubicBezTo>
                <a:close/>
                <a:moveTo>
                  <a:pt x="285" y="609"/>
                </a:moveTo>
                <a:cubicBezTo>
                  <a:pt x="284" y="610"/>
                  <a:pt x="284" y="610"/>
                  <a:pt x="284" y="610"/>
                </a:cubicBezTo>
                <a:cubicBezTo>
                  <a:pt x="285" y="610"/>
                  <a:pt x="285" y="611"/>
                  <a:pt x="285" y="611"/>
                </a:cubicBezTo>
                <a:cubicBezTo>
                  <a:pt x="284" y="611"/>
                  <a:pt x="284" y="611"/>
                  <a:pt x="284" y="611"/>
                </a:cubicBezTo>
                <a:cubicBezTo>
                  <a:pt x="286" y="610"/>
                  <a:pt x="282" y="609"/>
                  <a:pt x="284" y="608"/>
                </a:cubicBezTo>
                <a:cubicBezTo>
                  <a:pt x="284" y="608"/>
                  <a:pt x="284" y="609"/>
                  <a:pt x="285" y="609"/>
                </a:cubicBezTo>
                <a:close/>
                <a:moveTo>
                  <a:pt x="335" y="609"/>
                </a:moveTo>
                <a:cubicBezTo>
                  <a:pt x="331" y="612"/>
                  <a:pt x="331" y="612"/>
                  <a:pt x="331" y="612"/>
                </a:cubicBezTo>
                <a:cubicBezTo>
                  <a:pt x="331" y="610"/>
                  <a:pt x="334" y="610"/>
                  <a:pt x="332" y="608"/>
                </a:cubicBezTo>
                <a:cubicBezTo>
                  <a:pt x="333" y="608"/>
                  <a:pt x="335" y="609"/>
                  <a:pt x="335" y="609"/>
                </a:cubicBezTo>
                <a:close/>
                <a:moveTo>
                  <a:pt x="331" y="609"/>
                </a:moveTo>
                <a:cubicBezTo>
                  <a:pt x="330" y="611"/>
                  <a:pt x="328" y="610"/>
                  <a:pt x="328" y="612"/>
                </a:cubicBezTo>
                <a:cubicBezTo>
                  <a:pt x="328" y="610"/>
                  <a:pt x="328" y="608"/>
                  <a:pt x="331" y="609"/>
                </a:cubicBezTo>
                <a:close/>
                <a:moveTo>
                  <a:pt x="305" y="617"/>
                </a:moveTo>
                <a:cubicBezTo>
                  <a:pt x="304" y="620"/>
                  <a:pt x="309" y="621"/>
                  <a:pt x="310" y="623"/>
                </a:cubicBezTo>
                <a:cubicBezTo>
                  <a:pt x="312" y="624"/>
                  <a:pt x="314" y="625"/>
                  <a:pt x="316" y="625"/>
                </a:cubicBezTo>
                <a:cubicBezTo>
                  <a:pt x="315" y="626"/>
                  <a:pt x="314" y="627"/>
                  <a:pt x="313" y="627"/>
                </a:cubicBezTo>
                <a:cubicBezTo>
                  <a:pt x="313" y="626"/>
                  <a:pt x="312" y="627"/>
                  <a:pt x="311" y="627"/>
                </a:cubicBezTo>
                <a:cubicBezTo>
                  <a:pt x="311" y="627"/>
                  <a:pt x="311" y="627"/>
                  <a:pt x="311" y="627"/>
                </a:cubicBezTo>
                <a:cubicBezTo>
                  <a:pt x="311" y="628"/>
                  <a:pt x="311" y="628"/>
                  <a:pt x="311" y="628"/>
                </a:cubicBezTo>
                <a:cubicBezTo>
                  <a:pt x="309" y="629"/>
                  <a:pt x="308" y="627"/>
                  <a:pt x="307" y="628"/>
                </a:cubicBezTo>
                <a:cubicBezTo>
                  <a:pt x="308" y="630"/>
                  <a:pt x="308" y="630"/>
                  <a:pt x="308" y="630"/>
                </a:cubicBezTo>
                <a:cubicBezTo>
                  <a:pt x="307" y="628"/>
                  <a:pt x="305" y="631"/>
                  <a:pt x="304" y="629"/>
                </a:cubicBezTo>
                <a:cubicBezTo>
                  <a:pt x="304" y="628"/>
                  <a:pt x="306" y="628"/>
                  <a:pt x="304" y="627"/>
                </a:cubicBezTo>
                <a:cubicBezTo>
                  <a:pt x="303" y="626"/>
                  <a:pt x="302" y="627"/>
                  <a:pt x="301" y="628"/>
                </a:cubicBezTo>
                <a:cubicBezTo>
                  <a:pt x="301" y="628"/>
                  <a:pt x="301" y="628"/>
                  <a:pt x="301" y="628"/>
                </a:cubicBezTo>
                <a:cubicBezTo>
                  <a:pt x="300" y="628"/>
                  <a:pt x="300" y="628"/>
                  <a:pt x="300" y="628"/>
                </a:cubicBezTo>
                <a:cubicBezTo>
                  <a:pt x="301" y="627"/>
                  <a:pt x="300" y="627"/>
                  <a:pt x="299" y="626"/>
                </a:cubicBezTo>
                <a:cubicBezTo>
                  <a:pt x="299" y="626"/>
                  <a:pt x="298" y="626"/>
                  <a:pt x="298" y="627"/>
                </a:cubicBezTo>
                <a:cubicBezTo>
                  <a:pt x="299" y="625"/>
                  <a:pt x="303" y="625"/>
                  <a:pt x="305" y="624"/>
                </a:cubicBezTo>
                <a:cubicBezTo>
                  <a:pt x="301" y="623"/>
                  <a:pt x="301" y="623"/>
                  <a:pt x="301" y="623"/>
                </a:cubicBezTo>
                <a:cubicBezTo>
                  <a:pt x="304" y="620"/>
                  <a:pt x="304" y="620"/>
                  <a:pt x="304" y="620"/>
                </a:cubicBezTo>
                <a:cubicBezTo>
                  <a:pt x="303" y="619"/>
                  <a:pt x="302" y="621"/>
                  <a:pt x="300" y="620"/>
                </a:cubicBezTo>
                <a:cubicBezTo>
                  <a:pt x="300" y="618"/>
                  <a:pt x="301" y="618"/>
                  <a:pt x="302" y="616"/>
                </a:cubicBezTo>
                <a:cubicBezTo>
                  <a:pt x="303" y="616"/>
                  <a:pt x="305" y="616"/>
                  <a:pt x="305" y="617"/>
                </a:cubicBezTo>
                <a:close/>
                <a:moveTo>
                  <a:pt x="293" y="617"/>
                </a:moveTo>
                <a:cubicBezTo>
                  <a:pt x="294" y="616"/>
                  <a:pt x="294" y="616"/>
                  <a:pt x="294" y="616"/>
                </a:cubicBezTo>
                <a:cubicBezTo>
                  <a:pt x="295" y="617"/>
                  <a:pt x="295" y="617"/>
                  <a:pt x="295" y="617"/>
                </a:cubicBezTo>
                <a:cubicBezTo>
                  <a:pt x="295" y="616"/>
                  <a:pt x="293" y="618"/>
                  <a:pt x="292" y="618"/>
                </a:cubicBezTo>
                <a:cubicBezTo>
                  <a:pt x="293" y="618"/>
                  <a:pt x="292" y="617"/>
                  <a:pt x="292" y="617"/>
                </a:cubicBezTo>
                <a:cubicBezTo>
                  <a:pt x="292" y="616"/>
                  <a:pt x="292" y="616"/>
                  <a:pt x="292" y="616"/>
                </a:cubicBezTo>
                <a:cubicBezTo>
                  <a:pt x="293" y="617"/>
                  <a:pt x="293" y="617"/>
                  <a:pt x="293" y="617"/>
                </a:cubicBezTo>
                <a:close/>
                <a:moveTo>
                  <a:pt x="297" y="618"/>
                </a:moveTo>
                <a:cubicBezTo>
                  <a:pt x="296" y="619"/>
                  <a:pt x="296" y="620"/>
                  <a:pt x="296" y="620"/>
                </a:cubicBezTo>
                <a:cubicBezTo>
                  <a:pt x="295" y="620"/>
                  <a:pt x="295" y="620"/>
                  <a:pt x="295" y="620"/>
                </a:cubicBezTo>
                <a:cubicBezTo>
                  <a:pt x="295" y="620"/>
                  <a:pt x="295" y="620"/>
                  <a:pt x="295" y="620"/>
                </a:cubicBezTo>
                <a:cubicBezTo>
                  <a:pt x="294" y="619"/>
                  <a:pt x="296" y="619"/>
                  <a:pt x="297" y="618"/>
                </a:cubicBezTo>
                <a:close/>
                <a:moveTo>
                  <a:pt x="295" y="623"/>
                </a:moveTo>
                <a:cubicBezTo>
                  <a:pt x="295" y="623"/>
                  <a:pt x="295" y="624"/>
                  <a:pt x="294" y="624"/>
                </a:cubicBezTo>
                <a:cubicBezTo>
                  <a:pt x="290" y="625"/>
                  <a:pt x="292" y="619"/>
                  <a:pt x="288" y="620"/>
                </a:cubicBezTo>
                <a:cubicBezTo>
                  <a:pt x="287" y="619"/>
                  <a:pt x="287" y="619"/>
                  <a:pt x="287" y="619"/>
                </a:cubicBezTo>
                <a:cubicBezTo>
                  <a:pt x="289" y="620"/>
                  <a:pt x="292" y="622"/>
                  <a:pt x="295" y="623"/>
                </a:cubicBezTo>
                <a:close/>
                <a:moveTo>
                  <a:pt x="401" y="620"/>
                </a:moveTo>
                <a:cubicBezTo>
                  <a:pt x="398" y="619"/>
                  <a:pt x="398" y="619"/>
                  <a:pt x="398" y="619"/>
                </a:cubicBezTo>
                <a:cubicBezTo>
                  <a:pt x="399" y="619"/>
                  <a:pt x="399" y="619"/>
                  <a:pt x="399" y="619"/>
                </a:cubicBezTo>
                <a:cubicBezTo>
                  <a:pt x="401" y="620"/>
                  <a:pt x="401" y="620"/>
                  <a:pt x="401" y="620"/>
                </a:cubicBezTo>
                <a:close/>
                <a:moveTo>
                  <a:pt x="299" y="624"/>
                </a:moveTo>
                <a:cubicBezTo>
                  <a:pt x="296" y="624"/>
                  <a:pt x="296" y="624"/>
                  <a:pt x="296" y="624"/>
                </a:cubicBezTo>
                <a:cubicBezTo>
                  <a:pt x="298" y="624"/>
                  <a:pt x="298" y="624"/>
                  <a:pt x="298" y="624"/>
                </a:cubicBezTo>
                <a:cubicBezTo>
                  <a:pt x="299" y="624"/>
                  <a:pt x="299" y="624"/>
                  <a:pt x="299" y="624"/>
                </a:cubicBezTo>
                <a:close/>
                <a:moveTo>
                  <a:pt x="115" y="55"/>
                </a:moveTo>
                <a:cubicBezTo>
                  <a:pt x="114" y="57"/>
                  <a:pt x="110" y="54"/>
                  <a:pt x="111" y="58"/>
                </a:cubicBezTo>
                <a:cubicBezTo>
                  <a:pt x="111" y="58"/>
                  <a:pt x="112" y="59"/>
                  <a:pt x="113" y="59"/>
                </a:cubicBezTo>
                <a:cubicBezTo>
                  <a:pt x="114" y="58"/>
                  <a:pt x="114" y="57"/>
                  <a:pt x="116" y="56"/>
                </a:cubicBezTo>
                <a:cubicBezTo>
                  <a:pt x="116" y="57"/>
                  <a:pt x="116" y="58"/>
                  <a:pt x="115" y="59"/>
                </a:cubicBezTo>
                <a:cubicBezTo>
                  <a:pt x="116" y="60"/>
                  <a:pt x="119" y="59"/>
                  <a:pt x="120" y="60"/>
                </a:cubicBezTo>
                <a:cubicBezTo>
                  <a:pt x="118" y="62"/>
                  <a:pt x="120" y="63"/>
                  <a:pt x="121" y="65"/>
                </a:cubicBezTo>
                <a:cubicBezTo>
                  <a:pt x="121" y="66"/>
                  <a:pt x="120" y="67"/>
                  <a:pt x="121" y="67"/>
                </a:cubicBezTo>
                <a:cubicBezTo>
                  <a:pt x="122" y="66"/>
                  <a:pt x="124" y="66"/>
                  <a:pt x="126" y="66"/>
                </a:cubicBezTo>
                <a:cubicBezTo>
                  <a:pt x="126" y="67"/>
                  <a:pt x="126" y="67"/>
                  <a:pt x="126" y="67"/>
                </a:cubicBezTo>
                <a:cubicBezTo>
                  <a:pt x="126" y="67"/>
                  <a:pt x="126" y="67"/>
                  <a:pt x="126" y="67"/>
                </a:cubicBezTo>
                <a:cubicBezTo>
                  <a:pt x="128" y="71"/>
                  <a:pt x="133" y="71"/>
                  <a:pt x="135" y="75"/>
                </a:cubicBezTo>
                <a:cubicBezTo>
                  <a:pt x="136" y="74"/>
                  <a:pt x="138" y="75"/>
                  <a:pt x="138" y="74"/>
                </a:cubicBezTo>
                <a:cubicBezTo>
                  <a:pt x="140" y="81"/>
                  <a:pt x="149" y="80"/>
                  <a:pt x="149" y="88"/>
                </a:cubicBezTo>
                <a:cubicBezTo>
                  <a:pt x="151" y="89"/>
                  <a:pt x="152" y="91"/>
                  <a:pt x="153" y="92"/>
                </a:cubicBezTo>
                <a:cubicBezTo>
                  <a:pt x="153" y="91"/>
                  <a:pt x="155" y="90"/>
                  <a:pt x="154" y="89"/>
                </a:cubicBezTo>
                <a:cubicBezTo>
                  <a:pt x="153" y="89"/>
                  <a:pt x="153" y="89"/>
                  <a:pt x="153" y="89"/>
                </a:cubicBezTo>
                <a:cubicBezTo>
                  <a:pt x="155" y="87"/>
                  <a:pt x="155" y="87"/>
                  <a:pt x="155" y="87"/>
                </a:cubicBezTo>
                <a:cubicBezTo>
                  <a:pt x="155" y="88"/>
                  <a:pt x="155" y="88"/>
                  <a:pt x="156" y="88"/>
                </a:cubicBezTo>
                <a:cubicBezTo>
                  <a:pt x="157" y="87"/>
                  <a:pt x="157" y="87"/>
                  <a:pt x="157" y="87"/>
                </a:cubicBezTo>
                <a:cubicBezTo>
                  <a:pt x="158" y="87"/>
                  <a:pt x="160" y="86"/>
                  <a:pt x="160" y="86"/>
                </a:cubicBezTo>
                <a:cubicBezTo>
                  <a:pt x="160" y="87"/>
                  <a:pt x="160" y="87"/>
                  <a:pt x="160" y="87"/>
                </a:cubicBezTo>
                <a:cubicBezTo>
                  <a:pt x="159" y="87"/>
                  <a:pt x="159" y="88"/>
                  <a:pt x="158" y="88"/>
                </a:cubicBezTo>
                <a:cubicBezTo>
                  <a:pt x="159" y="89"/>
                  <a:pt x="161" y="88"/>
                  <a:pt x="163" y="88"/>
                </a:cubicBezTo>
                <a:cubicBezTo>
                  <a:pt x="164" y="85"/>
                  <a:pt x="169" y="87"/>
                  <a:pt x="171" y="85"/>
                </a:cubicBezTo>
                <a:cubicBezTo>
                  <a:pt x="173" y="84"/>
                  <a:pt x="173" y="87"/>
                  <a:pt x="174" y="85"/>
                </a:cubicBezTo>
                <a:cubicBezTo>
                  <a:pt x="175" y="86"/>
                  <a:pt x="173" y="86"/>
                  <a:pt x="172" y="87"/>
                </a:cubicBezTo>
                <a:cubicBezTo>
                  <a:pt x="172" y="86"/>
                  <a:pt x="171" y="87"/>
                  <a:pt x="171" y="88"/>
                </a:cubicBezTo>
                <a:cubicBezTo>
                  <a:pt x="172" y="90"/>
                  <a:pt x="173" y="87"/>
                  <a:pt x="175" y="88"/>
                </a:cubicBezTo>
                <a:cubicBezTo>
                  <a:pt x="174" y="88"/>
                  <a:pt x="174" y="88"/>
                  <a:pt x="174" y="88"/>
                </a:cubicBezTo>
                <a:cubicBezTo>
                  <a:pt x="176" y="90"/>
                  <a:pt x="177" y="87"/>
                  <a:pt x="179" y="87"/>
                </a:cubicBezTo>
                <a:cubicBezTo>
                  <a:pt x="180" y="83"/>
                  <a:pt x="180" y="83"/>
                  <a:pt x="180" y="83"/>
                </a:cubicBezTo>
                <a:cubicBezTo>
                  <a:pt x="182" y="87"/>
                  <a:pt x="177" y="92"/>
                  <a:pt x="182" y="95"/>
                </a:cubicBezTo>
                <a:cubicBezTo>
                  <a:pt x="182" y="95"/>
                  <a:pt x="183" y="95"/>
                  <a:pt x="183" y="94"/>
                </a:cubicBezTo>
                <a:cubicBezTo>
                  <a:pt x="182" y="93"/>
                  <a:pt x="182" y="93"/>
                  <a:pt x="182" y="93"/>
                </a:cubicBezTo>
                <a:cubicBezTo>
                  <a:pt x="184" y="92"/>
                  <a:pt x="185" y="91"/>
                  <a:pt x="187" y="90"/>
                </a:cubicBezTo>
                <a:cubicBezTo>
                  <a:pt x="187" y="91"/>
                  <a:pt x="184" y="92"/>
                  <a:pt x="186" y="93"/>
                </a:cubicBezTo>
                <a:cubicBezTo>
                  <a:pt x="184" y="95"/>
                  <a:pt x="184" y="95"/>
                  <a:pt x="184" y="95"/>
                </a:cubicBezTo>
                <a:cubicBezTo>
                  <a:pt x="185" y="96"/>
                  <a:pt x="187" y="96"/>
                  <a:pt x="188" y="95"/>
                </a:cubicBezTo>
                <a:cubicBezTo>
                  <a:pt x="189" y="92"/>
                  <a:pt x="191" y="94"/>
                  <a:pt x="193" y="95"/>
                </a:cubicBezTo>
                <a:cubicBezTo>
                  <a:pt x="194" y="100"/>
                  <a:pt x="199" y="102"/>
                  <a:pt x="203" y="105"/>
                </a:cubicBezTo>
                <a:cubicBezTo>
                  <a:pt x="205" y="103"/>
                  <a:pt x="207" y="106"/>
                  <a:pt x="207" y="107"/>
                </a:cubicBezTo>
                <a:cubicBezTo>
                  <a:pt x="207" y="110"/>
                  <a:pt x="207" y="110"/>
                  <a:pt x="207" y="110"/>
                </a:cubicBezTo>
                <a:cubicBezTo>
                  <a:pt x="206" y="109"/>
                  <a:pt x="204" y="109"/>
                  <a:pt x="203" y="110"/>
                </a:cubicBezTo>
                <a:cubicBezTo>
                  <a:pt x="202" y="110"/>
                  <a:pt x="202" y="111"/>
                  <a:pt x="201" y="112"/>
                </a:cubicBezTo>
                <a:cubicBezTo>
                  <a:pt x="204" y="116"/>
                  <a:pt x="210" y="117"/>
                  <a:pt x="215" y="115"/>
                </a:cubicBezTo>
                <a:cubicBezTo>
                  <a:pt x="215" y="115"/>
                  <a:pt x="215" y="115"/>
                  <a:pt x="215" y="115"/>
                </a:cubicBezTo>
                <a:cubicBezTo>
                  <a:pt x="215" y="116"/>
                  <a:pt x="218" y="117"/>
                  <a:pt x="216" y="119"/>
                </a:cubicBezTo>
                <a:cubicBezTo>
                  <a:pt x="218" y="125"/>
                  <a:pt x="218" y="125"/>
                  <a:pt x="218" y="125"/>
                </a:cubicBezTo>
                <a:cubicBezTo>
                  <a:pt x="219" y="125"/>
                  <a:pt x="218" y="123"/>
                  <a:pt x="220" y="124"/>
                </a:cubicBezTo>
                <a:cubicBezTo>
                  <a:pt x="222" y="122"/>
                  <a:pt x="219" y="116"/>
                  <a:pt x="224" y="116"/>
                </a:cubicBezTo>
                <a:cubicBezTo>
                  <a:pt x="227" y="116"/>
                  <a:pt x="227" y="113"/>
                  <a:pt x="230" y="113"/>
                </a:cubicBezTo>
                <a:cubicBezTo>
                  <a:pt x="229" y="109"/>
                  <a:pt x="226" y="114"/>
                  <a:pt x="223" y="113"/>
                </a:cubicBezTo>
                <a:cubicBezTo>
                  <a:pt x="223" y="114"/>
                  <a:pt x="223" y="114"/>
                  <a:pt x="223" y="114"/>
                </a:cubicBezTo>
                <a:cubicBezTo>
                  <a:pt x="223" y="114"/>
                  <a:pt x="222" y="113"/>
                  <a:pt x="222" y="112"/>
                </a:cubicBezTo>
                <a:cubicBezTo>
                  <a:pt x="225" y="112"/>
                  <a:pt x="230" y="109"/>
                  <a:pt x="231" y="112"/>
                </a:cubicBezTo>
                <a:cubicBezTo>
                  <a:pt x="230" y="113"/>
                  <a:pt x="230" y="115"/>
                  <a:pt x="231" y="116"/>
                </a:cubicBezTo>
                <a:cubicBezTo>
                  <a:pt x="231" y="116"/>
                  <a:pt x="231" y="116"/>
                  <a:pt x="231" y="116"/>
                </a:cubicBezTo>
                <a:cubicBezTo>
                  <a:pt x="231" y="117"/>
                  <a:pt x="231" y="117"/>
                  <a:pt x="231" y="117"/>
                </a:cubicBezTo>
                <a:cubicBezTo>
                  <a:pt x="235" y="117"/>
                  <a:pt x="237" y="125"/>
                  <a:pt x="241" y="121"/>
                </a:cubicBezTo>
                <a:cubicBezTo>
                  <a:pt x="243" y="122"/>
                  <a:pt x="245" y="125"/>
                  <a:pt x="247" y="123"/>
                </a:cubicBezTo>
                <a:cubicBezTo>
                  <a:pt x="247" y="121"/>
                  <a:pt x="247" y="121"/>
                  <a:pt x="247" y="121"/>
                </a:cubicBezTo>
                <a:cubicBezTo>
                  <a:pt x="248" y="121"/>
                  <a:pt x="248" y="119"/>
                  <a:pt x="249" y="119"/>
                </a:cubicBezTo>
                <a:cubicBezTo>
                  <a:pt x="249" y="119"/>
                  <a:pt x="249" y="119"/>
                  <a:pt x="249" y="119"/>
                </a:cubicBezTo>
                <a:cubicBezTo>
                  <a:pt x="251" y="118"/>
                  <a:pt x="251" y="118"/>
                  <a:pt x="251" y="118"/>
                </a:cubicBezTo>
                <a:cubicBezTo>
                  <a:pt x="252" y="119"/>
                  <a:pt x="252" y="123"/>
                  <a:pt x="254" y="121"/>
                </a:cubicBezTo>
                <a:cubicBezTo>
                  <a:pt x="253" y="122"/>
                  <a:pt x="252" y="124"/>
                  <a:pt x="251" y="125"/>
                </a:cubicBezTo>
                <a:cubicBezTo>
                  <a:pt x="251" y="127"/>
                  <a:pt x="254" y="128"/>
                  <a:pt x="252" y="129"/>
                </a:cubicBezTo>
                <a:cubicBezTo>
                  <a:pt x="252" y="130"/>
                  <a:pt x="252" y="130"/>
                  <a:pt x="253" y="130"/>
                </a:cubicBezTo>
                <a:cubicBezTo>
                  <a:pt x="255" y="128"/>
                  <a:pt x="253" y="121"/>
                  <a:pt x="257" y="123"/>
                </a:cubicBezTo>
                <a:cubicBezTo>
                  <a:pt x="260" y="121"/>
                  <a:pt x="264" y="120"/>
                  <a:pt x="262" y="116"/>
                </a:cubicBezTo>
                <a:cubicBezTo>
                  <a:pt x="261" y="117"/>
                  <a:pt x="261" y="117"/>
                  <a:pt x="261" y="117"/>
                </a:cubicBezTo>
                <a:cubicBezTo>
                  <a:pt x="260" y="117"/>
                  <a:pt x="260" y="117"/>
                  <a:pt x="260" y="117"/>
                </a:cubicBezTo>
                <a:cubicBezTo>
                  <a:pt x="263" y="114"/>
                  <a:pt x="263" y="114"/>
                  <a:pt x="263" y="114"/>
                </a:cubicBezTo>
                <a:cubicBezTo>
                  <a:pt x="264" y="115"/>
                  <a:pt x="264" y="115"/>
                  <a:pt x="264" y="115"/>
                </a:cubicBezTo>
                <a:cubicBezTo>
                  <a:pt x="264" y="115"/>
                  <a:pt x="265" y="114"/>
                  <a:pt x="265" y="113"/>
                </a:cubicBezTo>
                <a:cubicBezTo>
                  <a:pt x="262" y="113"/>
                  <a:pt x="261" y="111"/>
                  <a:pt x="259" y="109"/>
                </a:cubicBezTo>
                <a:cubicBezTo>
                  <a:pt x="257" y="105"/>
                  <a:pt x="264" y="105"/>
                  <a:pt x="261" y="102"/>
                </a:cubicBezTo>
                <a:cubicBezTo>
                  <a:pt x="262" y="101"/>
                  <a:pt x="263" y="99"/>
                  <a:pt x="264" y="97"/>
                </a:cubicBezTo>
                <a:cubicBezTo>
                  <a:pt x="265" y="99"/>
                  <a:pt x="265" y="99"/>
                  <a:pt x="265" y="99"/>
                </a:cubicBezTo>
                <a:cubicBezTo>
                  <a:pt x="267" y="99"/>
                  <a:pt x="267" y="97"/>
                  <a:pt x="266" y="96"/>
                </a:cubicBezTo>
                <a:cubicBezTo>
                  <a:pt x="268" y="95"/>
                  <a:pt x="269" y="93"/>
                  <a:pt x="271" y="96"/>
                </a:cubicBezTo>
                <a:cubicBezTo>
                  <a:pt x="273" y="99"/>
                  <a:pt x="269" y="103"/>
                  <a:pt x="271" y="106"/>
                </a:cubicBezTo>
                <a:cubicBezTo>
                  <a:pt x="270" y="106"/>
                  <a:pt x="271" y="107"/>
                  <a:pt x="271" y="108"/>
                </a:cubicBezTo>
                <a:cubicBezTo>
                  <a:pt x="272" y="109"/>
                  <a:pt x="272" y="109"/>
                  <a:pt x="272" y="109"/>
                </a:cubicBezTo>
                <a:cubicBezTo>
                  <a:pt x="272" y="109"/>
                  <a:pt x="267" y="107"/>
                  <a:pt x="269" y="111"/>
                </a:cubicBezTo>
                <a:cubicBezTo>
                  <a:pt x="268" y="111"/>
                  <a:pt x="268" y="112"/>
                  <a:pt x="267" y="112"/>
                </a:cubicBezTo>
                <a:cubicBezTo>
                  <a:pt x="267" y="113"/>
                  <a:pt x="268" y="114"/>
                  <a:pt x="269" y="115"/>
                </a:cubicBezTo>
                <a:cubicBezTo>
                  <a:pt x="269" y="115"/>
                  <a:pt x="270" y="114"/>
                  <a:pt x="270" y="114"/>
                </a:cubicBezTo>
                <a:cubicBezTo>
                  <a:pt x="271" y="115"/>
                  <a:pt x="271" y="115"/>
                  <a:pt x="271" y="115"/>
                </a:cubicBezTo>
                <a:cubicBezTo>
                  <a:pt x="270" y="115"/>
                  <a:pt x="270" y="116"/>
                  <a:pt x="269" y="116"/>
                </a:cubicBezTo>
                <a:cubicBezTo>
                  <a:pt x="271" y="118"/>
                  <a:pt x="270" y="121"/>
                  <a:pt x="269" y="123"/>
                </a:cubicBezTo>
                <a:cubicBezTo>
                  <a:pt x="270" y="124"/>
                  <a:pt x="271" y="123"/>
                  <a:pt x="271" y="122"/>
                </a:cubicBezTo>
                <a:cubicBezTo>
                  <a:pt x="274" y="121"/>
                  <a:pt x="273" y="118"/>
                  <a:pt x="275" y="117"/>
                </a:cubicBezTo>
                <a:cubicBezTo>
                  <a:pt x="275" y="119"/>
                  <a:pt x="276" y="121"/>
                  <a:pt x="276" y="123"/>
                </a:cubicBezTo>
                <a:cubicBezTo>
                  <a:pt x="274" y="122"/>
                  <a:pt x="274" y="125"/>
                  <a:pt x="273" y="125"/>
                </a:cubicBezTo>
                <a:cubicBezTo>
                  <a:pt x="273" y="128"/>
                  <a:pt x="274" y="130"/>
                  <a:pt x="275" y="132"/>
                </a:cubicBezTo>
                <a:cubicBezTo>
                  <a:pt x="277" y="130"/>
                  <a:pt x="281" y="126"/>
                  <a:pt x="283" y="123"/>
                </a:cubicBezTo>
                <a:cubicBezTo>
                  <a:pt x="283" y="122"/>
                  <a:pt x="283" y="123"/>
                  <a:pt x="284" y="123"/>
                </a:cubicBezTo>
                <a:cubicBezTo>
                  <a:pt x="286" y="120"/>
                  <a:pt x="286" y="120"/>
                  <a:pt x="286" y="120"/>
                </a:cubicBezTo>
                <a:cubicBezTo>
                  <a:pt x="285" y="119"/>
                  <a:pt x="286" y="117"/>
                  <a:pt x="287" y="116"/>
                </a:cubicBezTo>
                <a:cubicBezTo>
                  <a:pt x="288" y="115"/>
                  <a:pt x="289" y="116"/>
                  <a:pt x="290" y="116"/>
                </a:cubicBezTo>
                <a:cubicBezTo>
                  <a:pt x="291" y="117"/>
                  <a:pt x="292" y="118"/>
                  <a:pt x="293" y="117"/>
                </a:cubicBezTo>
                <a:cubicBezTo>
                  <a:pt x="292" y="119"/>
                  <a:pt x="294" y="121"/>
                  <a:pt x="295" y="121"/>
                </a:cubicBezTo>
                <a:cubicBezTo>
                  <a:pt x="295" y="123"/>
                  <a:pt x="293" y="123"/>
                  <a:pt x="295" y="124"/>
                </a:cubicBezTo>
                <a:cubicBezTo>
                  <a:pt x="294" y="126"/>
                  <a:pt x="292" y="126"/>
                  <a:pt x="291" y="125"/>
                </a:cubicBezTo>
                <a:cubicBezTo>
                  <a:pt x="289" y="128"/>
                  <a:pt x="291" y="131"/>
                  <a:pt x="291" y="134"/>
                </a:cubicBezTo>
                <a:cubicBezTo>
                  <a:pt x="288" y="135"/>
                  <a:pt x="286" y="138"/>
                  <a:pt x="283" y="139"/>
                </a:cubicBezTo>
                <a:cubicBezTo>
                  <a:pt x="282" y="137"/>
                  <a:pt x="283" y="134"/>
                  <a:pt x="280" y="134"/>
                </a:cubicBezTo>
                <a:cubicBezTo>
                  <a:pt x="280" y="135"/>
                  <a:pt x="280" y="135"/>
                  <a:pt x="280" y="135"/>
                </a:cubicBezTo>
                <a:cubicBezTo>
                  <a:pt x="281" y="136"/>
                  <a:pt x="282" y="137"/>
                  <a:pt x="281" y="139"/>
                </a:cubicBezTo>
                <a:cubicBezTo>
                  <a:pt x="281" y="139"/>
                  <a:pt x="281" y="138"/>
                  <a:pt x="280" y="138"/>
                </a:cubicBezTo>
                <a:cubicBezTo>
                  <a:pt x="279" y="139"/>
                  <a:pt x="279" y="139"/>
                  <a:pt x="279" y="139"/>
                </a:cubicBezTo>
                <a:cubicBezTo>
                  <a:pt x="279" y="136"/>
                  <a:pt x="276" y="136"/>
                  <a:pt x="275" y="136"/>
                </a:cubicBezTo>
                <a:cubicBezTo>
                  <a:pt x="274" y="137"/>
                  <a:pt x="274" y="137"/>
                  <a:pt x="274" y="138"/>
                </a:cubicBezTo>
                <a:cubicBezTo>
                  <a:pt x="274" y="138"/>
                  <a:pt x="275" y="139"/>
                  <a:pt x="275" y="139"/>
                </a:cubicBezTo>
                <a:cubicBezTo>
                  <a:pt x="274" y="140"/>
                  <a:pt x="272" y="143"/>
                  <a:pt x="270" y="144"/>
                </a:cubicBezTo>
                <a:cubicBezTo>
                  <a:pt x="267" y="144"/>
                  <a:pt x="267" y="138"/>
                  <a:pt x="264" y="140"/>
                </a:cubicBezTo>
                <a:cubicBezTo>
                  <a:pt x="264" y="141"/>
                  <a:pt x="265" y="143"/>
                  <a:pt x="266" y="144"/>
                </a:cubicBezTo>
                <a:cubicBezTo>
                  <a:pt x="268" y="144"/>
                  <a:pt x="269" y="145"/>
                  <a:pt x="270" y="145"/>
                </a:cubicBezTo>
                <a:cubicBezTo>
                  <a:pt x="267" y="148"/>
                  <a:pt x="264" y="155"/>
                  <a:pt x="260" y="150"/>
                </a:cubicBezTo>
                <a:cubicBezTo>
                  <a:pt x="258" y="151"/>
                  <a:pt x="259" y="154"/>
                  <a:pt x="256" y="153"/>
                </a:cubicBezTo>
                <a:cubicBezTo>
                  <a:pt x="256" y="152"/>
                  <a:pt x="254" y="152"/>
                  <a:pt x="253" y="151"/>
                </a:cubicBezTo>
                <a:cubicBezTo>
                  <a:pt x="253" y="151"/>
                  <a:pt x="252" y="152"/>
                  <a:pt x="252" y="152"/>
                </a:cubicBezTo>
                <a:cubicBezTo>
                  <a:pt x="254" y="153"/>
                  <a:pt x="254" y="154"/>
                  <a:pt x="255" y="155"/>
                </a:cubicBezTo>
                <a:cubicBezTo>
                  <a:pt x="256" y="157"/>
                  <a:pt x="254" y="157"/>
                  <a:pt x="253" y="157"/>
                </a:cubicBezTo>
                <a:cubicBezTo>
                  <a:pt x="252" y="157"/>
                  <a:pt x="251" y="156"/>
                  <a:pt x="249" y="155"/>
                </a:cubicBezTo>
                <a:cubicBezTo>
                  <a:pt x="249" y="156"/>
                  <a:pt x="251" y="159"/>
                  <a:pt x="248" y="160"/>
                </a:cubicBezTo>
                <a:cubicBezTo>
                  <a:pt x="243" y="161"/>
                  <a:pt x="242" y="168"/>
                  <a:pt x="238" y="171"/>
                </a:cubicBezTo>
                <a:cubicBezTo>
                  <a:pt x="237" y="174"/>
                  <a:pt x="233" y="178"/>
                  <a:pt x="236" y="182"/>
                </a:cubicBezTo>
                <a:cubicBezTo>
                  <a:pt x="237" y="182"/>
                  <a:pt x="237" y="181"/>
                  <a:pt x="237" y="181"/>
                </a:cubicBezTo>
                <a:cubicBezTo>
                  <a:pt x="239" y="181"/>
                  <a:pt x="239" y="181"/>
                  <a:pt x="239" y="181"/>
                </a:cubicBezTo>
                <a:cubicBezTo>
                  <a:pt x="239" y="181"/>
                  <a:pt x="239" y="182"/>
                  <a:pt x="239" y="183"/>
                </a:cubicBezTo>
                <a:cubicBezTo>
                  <a:pt x="240" y="183"/>
                  <a:pt x="239" y="184"/>
                  <a:pt x="239" y="185"/>
                </a:cubicBezTo>
                <a:cubicBezTo>
                  <a:pt x="239" y="186"/>
                  <a:pt x="239" y="186"/>
                  <a:pt x="239" y="186"/>
                </a:cubicBezTo>
                <a:cubicBezTo>
                  <a:pt x="240" y="187"/>
                  <a:pt x="239" y="188"/>
                  <a:pt x="239" y="189"/>
                </a:cubicBezTo>
                <a:cubicBezTo>
                  <a:pt x="237" y="191"/>
                  <a:pt x="237" y="191"/>
                  <a:pt x="237" y="191"/>
                </a:cubicBezTo>
                <a:cubicBezTo>
                  <a:pt x="239" y="192"/>
                  <a:pt x="241" y="190"/>
                  <a:pt x="243" y="190"/>
                </a:cubicBezTo>
                <a:cubicBezTo>
                  <a:pt x="250" y="190"/>
                  <a:pt x="250" y="199"/>
                  <a:pt x="256" y="200"/>
                </a:cubicBezTo>
                <a:cubicBezTo>
                  <a:pt x="257" y="205"/>
                  <a:pt x="262" y="202"/>
                  <a:pt x="265" y="203"/>
                </a:cubicBezTo>
                <a:cubicBezTo>
                  <a:pt x="266" y="206"/>
                  <a:pt x="262" y="207"/>
                  <a:pt x="264" y="210"/>
                </a:cubicBezTo>
                <a:cubicBezTo>
                  <a:pt x="261" y="213"/>
                  <a:pt x="263" y="215"/>
                  <a:pt x="264" y="218"/>
                </a:cubicBezTo>
                <a:cubicBezTo>
                  <a:pt x="268" y="219"/>
                  <a:pt x="264" y="224"/>
                  <a:pt x="268" y="224"/>
                </a:cubicBezTo>
                <a:cubicBezTo>
                  <a:pt x="268" y="222"/>
                  <a:pt x="270" y="221"/>
                  <a:pt x="271" y="222"/>
                </a:cubicBezTo>
                <a:cubicBezTo>
                  <a:pt x="271" y="220"/>
                  <a:pt x="275" y="219"/>
                  <a:pt x="272" y="217"/>
                </a:cubicBezTo>
                <a:cubicBezTo>
                  <a:pt x="273" y="216"/>
                  <a:pt x="273" y="216"/>
                  <a:pt x="273" y="215"/>
                </a:cubicBezTo>
                <a:cubicBezTo>
                  <a:pt x="272" y="212"/>
                  <a:pt x="275" y="209"/>
                  <a:pt x="273" y="206"/>
                </a:cubicBezTo>
                <a:cubicBezTo>
                  <a:pt x="277" y="204"/>
                  <a:pt x="281" y="203"/>
                  <a:pt x="284" y="200"/>
                </a:cubicBezTo>
                <a:cubicBezTo>
                  <a:pt x="284" y="200"/>
                  <a:pt x="284" y="200"/>
                  <a:pt x="284" y="200"/>
                </a:cubicBezTo>
                <a:cubicBezTo>
                  <a:pt x="285" y="199"/>
                  <a:pt x="285" y="199"/>
                  <a:pt x="285" y="199"/>
                </a:cubicBezTo>
                <a:cubicBezTo>
                  <a:pt x="283" y="197"/>
                  <a:pt x="286" y="195"/>
                  <a:pt x="285" y="193"/>
                </a:cubicBezTo>
                <a:cubicBezTo>
                  <a:pt x="287" y="189"/>
                  <a:pt x="278" y="187"/>
                  <a:pt x="284" y="184"/>
                </a:cubicBezTo>
                <a:cubicBezTo>
                  <a:pt x="284" y="183"/>
                  <a:pt x="286" y="182"/>
                  <a:pt x="285" y="181"/>
                </a:cubicBezTo>
                <a:cubicBezTo>
                  <a:pt x="287" y="181"/>
                  <a:pt x="288" y="180"/>
                  <a:pt x="288" y="179"/>
                </a:cubicBezTo>
                <a:cubicBezTo>
                  <a:pt x="287" y="177"/>
                  <a:pt x="289" y="174"/>
                  <a:pt x="287" y="173"/>
                </a:cubicBezTo>
                <a:cubicBezTo>
                  <a:pt x="292" y="171"/>
                  <a:pt x="286" y="165"/>
                  <a:pt x="291" y="164"/>
                </a:cubicBezTo>
                <a:cubicBezTo>
                  <a:pt x="294" y="164"/>
                  <a:pt x="295" y="167"/>
                  <a:pt x="297" y="166"/>
                </a:cubicBezTo>
                <a:cubicBezTo>
                  <a:pt x="300" y="168"/>
                  <a:pt x="302" y="165"/>
                  <a:pt x="304" y="168"/>
                </a:cubicBezTo>
                <a:cubicBezTo>
                  <a:pt x="302" y="170"/>
                  <a:pt x="305" y="170"/>
                  <a:pt x="305" y="172"/>
                </a:cubicBezTo>
                <a:cubicBezTo>
                  <a:pt x="305" y="172"/>
                  <a:pt x="305" y="172"/>
                  <a:pt x="305" y="172"/>
                </a:cubicBezTo>
                <a:cubicBezTo>
                  <a:pt x="305" y="175"/>
                  <a:pt x="310" y="173"/>
                  <a:pt x="310" y="176"/>
                </a:cubicBezTo>
                <a:cubicBezTo>
                  <a:pt x="310" y="176"/>
                  <a:pt x="311" y="175"/>
                  <a:pt x="311" y="176"/>
                </a:cubicBezTo>
                <a:cubicBezTo>
                  <a:pt x="309" y="176"/>
                  <a:pt x="310" y="180"/>
                  <a:pt x="308" y="181"/>
                </a:cubicBezTo>
                <a:cubicBezTo>
                  <a:pt x="309" y="182"/>
                  <a:pt x="309" y="183"/>
                  <a:pt x="308" y="184"/>
                </a:cubicBezTo>
                <a:cubicBezTo>
                  <a:pt x="308" y="185"/>
                  <a:pt x="308" y="187"/>
                  <a:pt x="309" y="188"/>
                </a:cubicBezTo>
                <a:cubicBezTo>
                  <a:pt x="311" y="188"/>
                  <a:pt x="311" y="188"/>
                  <a:pt x="311" y="188"/>
                </a:cubicBezTo>
                <a:cubicBezTo>
                  <a:pt x="309" y="190"/>
                  <a:pt x="313" y="189"/>
                  <a:pt x="312" y="192"/>
                </a:cubicBezTo>
                <a:cubicBezTo>
                  <a:pt x="314" y="190"/>
                  <a:pt x="316" y="191"/>
                  <a:pt x="317" y="188"/>
                </a:cubicBezTo>
                <a:cubicBezTo>
                  <a:pt x="317" y="189"/>
                  <a:pt x="317" y="189"/>
                  <a:pt x="317" y="189"/>
                </a:cubicBezTo>
                <a:cubicBezTo>
                  <a:pt x="320" y="186"/>
                  <a:pt x="321" y="183"/>
                  <a:pt x="324" y="180"/>
                </a:cubicBezTo>
                <a:cubicBezTo>
                  <a:pt x="324" y="181"/>
                  <a:pt x="325" y="184"/>
                  <a:pt x="324" y="186"/>
                </a:cubicBezTo>
                <a:cubicBezTo>
                  <a:pt x="326" y="186"/>
                  <a:pt x="325" y="187"/>
                  <a:pt x="326" y="188"/>
                </a:cubicBezTo>
                <a:cubicBezTo>
                  <a:pt x="326" y="190"/>
                  <a:pt x="326" y="190"/>
                  <a:pt x="326" y="190"/>
                </a:cubicBezTo>
                <a:cubicBezTo>
                  <a:pt x="325" y="190"/>
                  <a:pt x="325" y="190"/>
                  <a:pt x="324" y="191"/>
                </a:cubicBezTo>
                <a:cubicBezTo>
                  <a:pt x="324" y="191"/>
                  <a:pt x="325" y="191"/>
                  <a:pt x="325" y="192"/>
                </a:cubicBezTo>
                <a:cubicBezTo>
                  <a:pt x="325" y="192"/>
                  <a:pt x="326" y="191"/>
                  <a:pt x="326" y="191"/>
                </a:cubicBezTo>
                <a:cubicBezTo>
                  <a:pt x="327" y="192"/>
                  <a:pt x="327" y="192"/>
                  <a:pt x="327" y="192"/>
                </a:cubicBezTo>
                <a:cubicBezTo>
                  <a:pt x="326" y="191"/>
                  <a:pt x="326" y="192"/>
                  <a:pt x="325" y="192"/>
                </a:cubicBezTo>
                <a:cubicBezTo>
                  <a:pt x="325" y="193"/>
                  <a:pt x="326" y="193"/>
                  <a:pt x="326" y="193"/>
                </a:cubicBezTo>
                <a:cubicBezTo>
                  <a:pt x="327" y="193"/>
                  <a:pt x="327" y="193"/>
                  <a:pt x="327" y="193"/>
                </a:cubicBezTo>
                <a:cubicBezTo>
                  <a:pt x="327" y="193"/>
                  <a:pt x="326" y="194"/>
                  <a:pt x="327" y="195"/>
                </a:cubicBezTo>
                <a:cubicBezTo>
                  <a:pt x="328" y="195"/>
                  <a:pt x="328" y="195"/>
                  <a:pt x="328" y="195"/>
                </a:cubicBezTo>
                <a:cubicBezTo>
                  <a:pt x="328" y="196"/>
                  <a:pt x="328" y="196"/>
                  <a:pt x="328" y="196"/>
                </a:cubicBezTo>
                <a:cubicBezTo>
                  <a:pt x="327" y="195"/>
                  <a:pt x="327" y="196"/>
                  <a:pt x="327" y="196"/>
                </a:cubicBezTo>
                <a:cubicBezTo>
                  <a:pt x="328" y="196"/>
                  <a:pt x="328" y="198"/>
                  <a:pt x="329" y="199"/>
                </a:cubicBezTo>
                <a:cubicBezTo>
                  <a:pt x="328" y="201"/>
                  <a:pt x="324" y="200"/>
                  <a:pt x="327" y="202"/>
                </a:cubicBezTo>
                <a:cubicBezTo>
                  <a:pt x="331" y="206"/>
                  <a:pt x="331" y="206"/>
                  <a:pt x="331" y="206"/>
                </a:cubicBezTo>
                <a:cubicBezTo>
                  <a:pt x="330" y="207"/>
                  <a:pt x="330" y="207"/>
                  <a:pt x="330" y="208"/>
                </a:cubicBezTo>
                <a:cubicBezTo>
                  <a:pt x="331" y="208"/>
                  <a:pt x="333" y="208"/>
                  <a:pt x="334" y="209"/>
                </a:cubicBezTo>
                <a:cubicBezTo>
                  <a:pt x="334" y="209"/>
                  <a:pt x="334" y="210"/>
                  <a:pt x="335" y="210"/>
                </a:cubicBezTo>
                <a:cubicBezTo>
                  <a:pt x="335" y="210"/>
                  <a:pt x="336" y="211"/>
                  <a:pt x="337" y="210"/>
                </a:cubicBezTo>
                <a:cubicBezTo>
                  <a:pt x="337" y="211"/>
                  <a:pt x="338" y="211"/>
                  <a:pt x="338" y="212"/>
                </a:cubicBezTo>
                <a:cubicBezTo>
                  <a:pt x="335" y="214"/>
                  <a:pt x="329" y="213"/>
                  <a:pt x="329" y="218"/>
                </a:cubicBezTo>
                <a:cubicBezTo>
                  <a:pt x="332" y="217"/>
                  <a:pt x="335" y="212"/>
                  <a:pt x="339" y="214"/>
                </a:cubicBezTo>
                <a:cubicBezTo>
                  <a:pt x="338" y="215"/>
                  <a:pt x="337" y="215"/>
                  <a:pt x="337" y="216"/>
                </a:cubicBezTo>
                <a:cubicBezTo>
                  <a:pt x="338" y="216"/>
                  <a:pt x="338" y="217"/>
                  <a:pt x="339" y="217"/>
                </a:cubicBezTo>
                <a:cubicBezTo>
                  <a:pt x="340" y="216"/>
                  <a:pt x="340" y="216"/>
                  <a:pt x="340" y="216"/>
                </a:cubicBezTo>
                <a:cubicBezTo>
                  <a:pt x="344" y="217"/>
                  <a:pt x="339" y="221"/>
                  <a:pt x="341" y="222"/>
                </a:cubicBezTo>
                <a:cubicBezTo>
                  <a:pt x="338" y="228"/>
                  <a:pt x="331" y="224"/>
                  <a:pt x="328" y="230"/>
                </a:cubicBezTo>
                <a:cubicBezTo>
                  <a:pt x="322" y="231"/>
                  <a:pt x="314" y="230"/>
                  <a:pt x="308" y="229"/>
                </a:cubicBezTo>
                <a:cubicBezTo>
                  <a:pt x="306" y="230"/>
                  <a:pt x="304" y="234"/>
                  <a:pt x="302" y="234"/>
                </a:cubicBezTo>
                <a:cubicBezTo>
                  <a:pt x="298" y="236"/>
                  <a:pt x="295" y="240"/>
                  <a:pt x="291" y="244"/>
                </a:cubicBezTo>
                <a:cubicBezTo>
                  <a:pt x="292" y="244"/>
                  <a:pt x="292" y="244"/>
                  <a:pt x="292" y="244"/>
                </a:cubicBezTo>
                <a:cubicBezTo>
                  <a:pt x="297" y="239"/>
                  <a:pt x="303" y="236"/>
                  <a:pt x="311" y="236"/>
                </a:cubicBezTo>
                <a:cubicBezTo>
                  <a:pt x="312" y="237"/>
                  <a:pt x="313" y="238"/>
                  <a:pt x="312" y="239"/>
                </a:cubicBezTo>
                <a:cubicBezTo>
                  <a:pt x="310" y="240"/>
                  <a:pt x="309" y="239"/>
                  <a:pt x="307" y="240"/>
                </a:cubicBezTo>
                <a:cubicBezTo>
                  <a:pt x="308" y="241"/>
                  <a:pt x="309" y="243"/>
                  <a:pt x="310" y="241"/>
                </a:cubicBezTo>
                <a:cubicBezTo>
                  <a:pt x="308" y="243"/>
                  <a:pt x="310" y="245"/>
                  <a:pt x="310" y="248"/>
                </a:cubicBezTo>
                <a:cubicBezTo>
                  <a:pt x="311" y="250"/>
                  <a:pt x="314" y="251"/>
                  <a:pt x="317" y="251"/>
                </a:cubicBezTo>
                <a:cubicBezTo>
                  <a:pt x="317" y="250"/>
                  <a:pt x="318" y="251"/>
                  <a:pt x="319" y="252"/>
                </a:cubicBezTo>
                <a:cubicBezTo>
                  <a:pt x="318" y="254"/>
                  <a:pt x="314" y="253"/>
                  <a:pt x="312" y="255"/>
                </a:cubicBezTo>
                <a:cubicBezTo>
                  <a:pt x="311" y="254"/>
                  <a:pt x="311" y="254"/>
                  <a:pt x="311" y="254"/>
                </a:cubicBezTo>
                <a:cubicBezTo>
                  <a:pt x="309" y="256"/>
                  <a:pt x="308" y="258"/>
                  <a:pt x="305" y="259"/>
                </a:cubicBezTo>
                <a:cubicBezTo>
                  <a:pt x="304" y="259"/>
                  <a:pt x="303" y="256"/>
                  <a:pt x="304" y="255"/>
                </a:cubicBezTo>
                <a:cubicBezTo>
                  <a:pt x="305" y="253"/>
                  <a:pt x="310" y="254"/>
                  <a:pt x="308" y="251"/>
                </a:cubicBezTo>
                <a:cubicBezTo>
                  <a:pt x="306" y="252"/>
                  <a:pt x="303" y="252"/>
                  <a:pt x="301" y="253"/>
                </a:cubicBezTo>
                <a:cubicBezTo>
                  <a:pt x="302" y="254"/>
                  <a:pt x="302" y="254"/>
                  <a:pt x="302" y="254"/>
                </a:cubicBezTo>
                <a:cubicBezTo>
                  <a:pt x="297" y="255"/>
                  <a:pt x="295" y="256"/>
                  <a:pt x="291" y="258"/>
                </a:cubicBezTo>
                <a:cubicBezTo>
                  <a:pt x="287" y="264"/>
                  <a:pt x="287" y="264"/>
                  <a:pt x="287" y="264"/>
                </a:cubicBezTo>
                <a:cubicBezTo>
                  <a:pt x="288" y="265"/>
                  <a:pt x="289" y="265"/>
                  <a:pt x="289" y="266"/>
                </a:cubicBezTo>
                <a:cubicBezTo>
                  <a:pt x="290" y="266"/>
                  <a:pt x="290" y="266"/>
                  <a:pt x="290" y="266"/>
                </a:cubicBezTo>
                <a:cubicBezTo>
                  <a:pt x="289" y="267"/>
                  <a:pt x="289" y="267"/>
                  <a:pt x="289" y="267"/>
                </a:cubicBezTo>
                <a:cubicBezTo>
                  <a:pt x="288" y="265"/>
                  <a:pt x="287" y="268"/>
                  <a:pt x="286" y="266"/>
                </a:cubicBezTo>
                <a:cubicBezTo>
                  <a:pt x="286" y="268"/>
                  <a:pt x="285" y="267"/>
                  <a:pt x="284" y="268"/>
                </a:cubicBezTo>
                <a:cubicBezTo>
                  <a:pt x="282" y="267"/>
                  <a:pt x="280" y="269"/>
                  <a:pt x="279" y="269"/>
                </a:cubicBezTo>
                <a:cubicBezTo>
                  <a:pt x="278" y="269"/>
                  <a:pt x="278" y="269"/>
                  <a:pt x="278" y="269"/>
                </a:cubicBezTo>
                <a:cubicBezTo>
                  <a:pt x="279" y="270"/>
                  <a:pt x="281" y="270"/>
                  <a:pt x="282" y="269"/>
                </a:cubicBezTo>
                <a:cubicBezTo>
                  <a:pt x="280" y="270"/>
                  <a:pt x="277" y="270"/>
                  <a:pt x="276" y="271"/>
                </a:cubicBezTo>
                <a:cubicBezTo>
                  <a:pt x="277" y="272"/>
                  <a:pt x="275" y="274"/>
                  <a:pt x="275" y="275"/>
                </a:cubicBezTo>
                <a:cubicBezTo>
                  <a:pt x="274" y="277"/>
                  <a:pt x="273" y="276"/>
                  <a:pt x="271" y="277"/>
                </a:cubicBezTo>
                <a:cubicBezTo>
                  <a:pt x="273" y="279"/>
                  <a:pt x="270" y="281"/>
                  <a:pt x="269" y="284"/>
                </a:cubicBezTo>
                <a:cubicBezTo>
                  <a:pt x="271" y="281"/>
                  <a:pt x="267" y="281"/>
                  <a:pt x="269" y="278"/>
                </a:cubicBezTo>
                <a:cubicBezTo>
                  <a:pt x="269" y="278"/>
                  <a:pt x="269" y="277"/>
                  <a:pt x="268" y="276"/>
                </a:cubicBezTo>
                <a:cubicBezTo>
                  <a:pt x="267" y="280"/>
                  <a:pt x="267" y="283"/>
                  <a:pt x="267" y="286"/>
                </a:cubicBezTo>
                <a:cubicBezTo>
                  <a:pt x="268" y="286"/>
                  <a:pt x="268" y="286"/>
                  <a:pt x="268" y="286"/>
                </a:cubicBezTo>
                <a:cubicBezTo>
                  <a:pt x="268" y="288"/>
                  <a:pt x="268" y="289"/>
                  <a:pt x="266" y="289"/>
                </a:cubicBezTo>
                <a:cubicBezTo>
                  <a:pt x="266" y="289"/>
                  <a:pt x="265" y="290"/>
                  <a:pt x="265" y="290"/>
                </a:cubicBezTo>
                <a:cubicBezTo>
                  <a:pt x="266" y="291"/>
                  <a:pt x="267" y="290"/>
                  <a:pt x="268" y="291"/>
                </a:cubicBezTo>
                <a:cubicBezTo>
                  <a:pt x="268" y="293"/>
                  <a:pt x="263" y="292"/>
                  <a:pt x="265" y="294"/>
                </a:cubicBezTo>
                <a:cubicBezTo>
                  <a:pt x="262" y="296"/>
                  <a:pt x="257" y="298"/>
                  <a:pt x="255" y="302"/>
                </a:cubicBezTo>
                <a:cubicBezTo>
                  <a:pt x="251" y="302"/>
                  <a:pt x="250" y="305"/>
                  <a:pt x="247" y="308"/>
                </a:cubicBezTo>
                <a:cubicBezTo>
                  <a:pt x="246" y="314"/>
                  <a:pt x="249" y="317"/>
                  <a:pt x="249" y="322"/>
                </a:cubicBezTo>
                <a:cubicBezTo>
                  <a:pt x="251" y="324"/>
                  <a:pt x="249" y="327"/>
                  <a:pt x="249" y="329"/>
                </a:cubicBezTo>
                <a:cubicBezTo>
                  <a:pt x="248" y="330"/>
                  <a:pt x="248" y="330"/>
                  <a:pt x="248" y="330"/>
                </a:cubicBezTo>
                <a:cubicBezTo>
                  <a:pt x="245" y="330"/>
                  <a:pt x="245" y="327"/>
                  <a:pt x="244" y="325"/>
                </a:cubicBezTo>
                <a:cubicBezTo>
                  <a:pt x="244" y="325"/>
                  <a:pt x="244" y="325"/>
                  <a:pt x="244" y="325"/>
                </a:cubicBezTo>
                <a:cubicBezTo>
                  <a:pt x="241" y="325"/>
                  <a:pt x="243" y="321"/>
                  <a:pt x="243" y="320"/>
                </a:cubicBezTo>
                <a:cubicBezTo>
                  <a:pt x="242" y="320"/>
                  <a:pt x="242" y="321"/>
                  <a:pt x="241" y="321"/>
                </a:cubicBezTo>
                <a:cubicBezTo>
                  <a:pt x="245" y="317"/>
                  <a:pt x="240" y="315"/>
                  <a:pt x="239" y="312"/>
                </a:cubicBezTo>
                <a:cubicBezTo>
                  <a:pt x="237" y="311"/>
                  <a:pt x="237" y="315"/>
                  <a:pt x="235" y="313"/>
                </a:cubicBezTo>
                <a:cubicBezTo>
                  <a:pt x="234" y="311"/>
                  <a:pt x="232" y="311"/>
                  <a:pt x="231" y="310"/>
                </a:cubicBezTo>
                <a:cubicBezTo>
                  <a:pt x="230" y="311"/>
                  <a:pt x="228" y="311"/>
                  <a:pt x="227" y="311"/>
                </a:cubicBezTo>
                <a:cubicBezTo>
                  <a:pt x="226" y="309"/>
                  <a:pt x="222" y="311"/>
                  <a:pt x="220" y="312"/>
                </a:cubicBezTo>
                <a:cubicBezTo>
                  <a:pt x="220" y="312"/>
                  <a:pt x="220" y="312"/>
                  <a:pt x="220" y="313"/>
                </a:cubicBezTo>
                <a:cubicBezTo>
                  <a:pt x="220" y="313"/>
                  <a:pt x="220" y="313"/>
                  <a:pt x="220" y="313"/>
                </a:cubicBezTo>
                <a:cubicBezTo>
                  <a:pt x="220" y="314"/>
                  <a:pt x="220" y="314"/>
                  <a:pt x="220" y="314"/>
                </a:cubicBezTo>
                <a:cubicBezTo>
                  <a:pt x="221" y="316"/>
                  <a:pt x="221" y="316"/>
                  <a:pt x="221" y="316"/>
                </a:cubicBezTo>
                <a:cubicBezTo>
                  <a:pt x="220" y="315"/>
                  <a:pt x="219" y="314"/>
                  <a:pt x="219" y="315"/>
                </a:cubicBezTo>
                <a:cubicBezTo>
                  <a:pt x="219" y="316"/>
                  <a:pt x="219" y="316"/>
                  <a:pt x="219" y="316"/>
                </a:cubicBezTo>
                <a:cubicBezTo>
                  <a:pt x="218" y="316"/>
                  <a:pt x="218" y="315"/>
                  <a:pt x="218" y="315"/>
                </a:cubicBezTo>
                <a:cubicBezTo>
                  <a:pt x="215" y="317"/>
                  <a:pt x="215" y="313"/>
                  <a:pt x="213" y="313"/>
                </a:cubicBezTo>
                <a:cubicBezTo>
                  <a:pt x="210" y="315"/>
                  <a:pt x="208" y="312"/>
                  <a:pt x="204" y="314"/>
                </a:cubicBezTo>
                <a:cubicBezTo>
                  <a:pt x="205" y="313"/>
                  <a:pt x="204" y="313"/>
                  <a:pt x="204" y="313"/>
                </a:cubicBezTo>
                <a:cubicBezTo>
                  <a:pt x="203" y="315"/>
                  <a:pt x="202" y="317"/>
                  <a:pt x="199" y="317"/>
                </a:cubicBezTo>
                <a:cubicBezTo>
                  <a:pt x="198" y="315"/>
                  <a:pt x="197" y="319"/>
                  <a:pt x="196" y="318"/>
                </a:cubicBezTo>
                <a:cubicBezTo>
                  <a:pt x="195" y="319"/>
                  <a:pt x="195" y="320"/>
                  <a:pt x="194" y="321"/>
                </a:cubicBezTo>
                <a:cubicBezTo>
                  <a:pt x="194" y="323"/>
                  <a:pt x="193" y="326"/>
                  <a:pt x="194" y="329"/>
                </a:cubicBezTo>
                <a:cubicBezTo>
                  <a:pt x="192" y="330"/>
                  <a:pt x="192" y="333"/>
                  <a:pt x="191" y="336"/>
                </a:cubicBezTo>
                <a:cubicBezTo>
                  <a:pt x="191" y="341"/>
                  <a:pt x="191" y="348"/>
                  <a:pt x="196" y="353"/>
                </a:cubicBezTo>
                <a:cubicBezTo>
                  <a:pt x="200" y="357"/>
                  <a:pt x="204" y="356"/>
                  <a:pt x="209" y="354"/>
                </a:cubicBezTo>
                <a:cubicBezTo>
                  <a:pt x="209" y="355"/>
                  <a:pt x="209" y="355"/>
                  <a:pt x="210" y="355"/>
                </a:cubicBezTo>
                <a:cubicBezTo>
                  <a:pt x="212" y="355"/>
                  <a:pt x="213" y="351"/>
                  <a:pt x="215" y="349"/>
                </a:cubicBezTo>
                <a:cubicBezTo>
                  <a:pt x="215" y="348"/>
                  <a:pt x="214" y="346"/>
                  <a:pt x="216" y="346"/>
                </a:cubicBezTo>
                <a:cubicBezTo>
                  <a:pt x="219" y="345"/>
                  <a:pt x="224" y="342"/>
                  <a:pt x="227" y="344"/>
                </a:cubicBezTo>
                <a:cubicBezTo>
                  <a:pt x="226" y="347"/>
                  <a:pt x="222" y="349"/>
                  <a:pt x="224" y="353"/>
                </a:cubicBezTo>
                <a:cubicBezTo>
                  <a:pt x="223" y="353"/>
                  <a:pt x="223" y="354"/>
                  <a:pt x="223" y="355"/>
                </a:cubicBezTo>
                <a:cubicBezTo>
                  <a:pt x="222" y="355"/>
                  <a:pt x="222" y="355"/>
                  <a:pt x="222" y="355"/>
                </a:cubicBezTo>
                <a:cubicBezTo>
                  <a:pt x="222" y="354"/>
                  <a:pt x="222" y="354"/>
                  <a:pt x="222" y="354"/>
                </a:cubicBezTo>
                <a:cubicBezTo>
                  <a:pt x="220" y="355"/>
                  <a:pt x="220" y="355"/>
                  <a:pt x="220" y="355"/>
                </a:cubicBezTo>
                <a:cubicBezTo>
                  <a:pt x="221" y="357"/>
                  <a:pt x="221" y="360"/>
                  <a:pt x="220" y="362"/>
                </a:cubicBezTo>
                <a:cubicBezTo>
                  <a:pt x="219" y="362"/>
                  <a:pt x="218" y="363"/>
                  <a:pt x="219" y="363"/>
                </a:cubicBezTo>
                <a:cubicBezTo>
                  <a:pt x="223" y="366"/>
                  <a:pt x="228" y="362"/>
                  <a:pt x="232" y="365"/>
                </a:cubicBezTo>
                <a:cubicBezTo>
                  <a:pt x="233" y="364"/>
                  <a:pt x="233" y="364"/>
                  <a:pt x="233" y="364"/>
                </a:cubicBezTo>
                <a:cubicBezTo>
                  <a:pt x="234" y="365"/>
                  <a:pt x="234" y="365"/>
                  <a:pt x="234" y="365"/>
                </a:cubicBezTo>
                <a:cubicBezTo>
                  <a:pt x="233" y="365"/>
                  <a:pt x="233" y="365"/>
                  <a:pt x="233" y="365"/>
                </a:cubicBezTo>
                <a:cubicBezTo>
                  <a:pt x="234" y="368"/>
                  <a:pt x="239" y="364"/>
                  <a:pt x="236" y="368"/>
                </a:cubicBezTo>
                <a:cubicBezTo>
                  <a:pt x="237" y="370"/>
                  <a:pt x="237" y="370"/>
                  <a:pt x="236" y="371"/>
                </a:cubicBezTo>
                <a:cubicBezTo>
                  <a:pt x="235" y="372"/>
                  <a:pt x="235" y="372"/>
                  <a:pt x="235" y="372"/>
                </a:cubicBezTo>
                <a:cubicBezTo>
                  <a:pt x="237" y="374"/>
                  <a:pt x="235" y="375"/>
                  <a:pt x="235" y="377"/>
                </a:cubicBezTo>
                <a:cubicBezTo>
                  <a:pt x="234" y="377"/>
                  <a:pt x="234" y="377"/>
                  <a:pt x="234" y="378"/>
                </a:cubicBezTo>
                <a:cubicBezTo>
                  <a:pt x="235" y="378"/>
                  <a:pt x="235" y="378"/>
                  <a:pt x="235" y="378"/>
                </a:cubicBezTo>
                <a:cubicBezTo>
                  <a:pt x="233" y="382"/>
                  <a:pt x="237" y="384"/>
                  <a:pt x="240" y="387"/>
                </a:cubicBezTo>
                <a:cubicBezTo>
                  <a:pt x="244" y="390"/>
                  <a:pt x="247" y="384"/>
                  <a:pt x="251" y="386"/>
                </a:cubicBezTo>
                <a:cubicBezTo>
                  <a:pt x="253" y="386"/>
                  <a:pt x="255" y="389"/>
                  <a:pt x="257" y="391"/>
                </a:cubicBezTo>
                <a:cubicBezTo>
                  <a:pt x="258" y="390"/>
                  <a:pt x="258" y="390"/>
                  <a:pt x="258" y="390"/>
                </a:cubicBezTo>
                <a:cubicBezTo>
                  <a:pt x="257" y="389"/>
                  <a:pt x="257" y="389"/>
                  <a:pt x="257" y="388"/>
                </a:cubicBezTo>
                <a:cubicBezTo>
                  <a:pt x="258" y="386"/>
                  <a:pt x="262" y="386"/>
                  <a:pt x="261" y="383"/>
                </a:cubicBezTo>
                <a:cubicBezTo>
                  <a:pt x="261" y="382"/>
                  <a:pt x="263" y="381"/>
                  <a:pt x="264" y="380"/>
                </a:cubicBezTo>
                <a:cubicBezTo>
                  <a:pt x="265" y="381"/>
                  <a:pt x="265" y="381"/>
                  <a:pt x="265" y="381"/>
                </a:cubicBezTo>
                <a:cubicBezTo>
                  <a:pt x="266" y="381"/>
                  <a:pt x="266" y="380"/>
                  <a:pt x="266" y="379"/>
                </a:cubicBezTo>
                <a:cubicBezTo>
                  <a:pt x="271" y="381"/>
                  <a:pt x="272" y="375"/>
                  <a:pt x="276" y="376"/>
                </a:cubicBezTo>
                <a:cubicBezTo>
                  <a:pt x="276" y="378"/>
                  <a:pt x="270" y="378"/>
                  <a:pt x="274" y="381"/>
                </a:cubicBezTo>
                <a:cubicBezTo>
                  <a:pt x="276" y="381"/>
                  <a:pt x="279" y="379"/>
                  <a:pt x="281" y="379"/>
                </a:cubicBezTo>
                <a:cubicBezTo>
                  <a:pt x="280" y="378"/>
                  <a:pt x="280" y="377"/>
                  <a:pt x="279" y="378"/>
                </a:cubicBezTo>
                <a:cubicBezTo>
                  <a:pt x="280" y="377"/>
                  <a:pt x="280" y="377"/>
                  <a:pt x="280" y="377"/>
                </a:cubicBezTo>
                <a:cubicBezTo>
                  <a:pt x="279" y="379"/>
                  <a:pt x="282" y="379"/>
                  <a:pt x="284" y="379"/>
                </a:cubicBezTo>
                <a:cubicBezTo>
                  <a:pt x="286" y="379"/>
                  <a:pt x="285" y="382"/>
                  <a:pt x="286" y="382"/>
                </a:cubicBezTo>
                <a:cubicBezTo>
                  <a:pt x="289" y="384"/>
                  <a:pt x="292" y="380"/>
                  <a:pt x="295" y="383"/>
                </a:cubicBezTo>
                <a:cubicBezTo>
                  <a:pt x="298" y="383"/>
                  <a:pt x="301" y="381"/>
                  <a:pt x="305" y="381"/>
                </a:cubicBezTo>
                <a:cubicBezTo>
                  <a:pt x="303" y="382"/>
                  <a:pt x="303" y="382"/>
                  <a:pt x="303" y="382"/>
                </a:cubicBezTo>
                <a:cubicBezTo>
                  <a:pt x="303" y="385"/>
                  <a:pt x="311" y="384"/>
                  <a:pt x="308" y="388"/>
                </a:cubicBezTo>
                <a:cubicBezTo>
                  <a:pt x="312" y="388"/>
                  <a:pt x="314" y="390"/>
                  <a:pt x="317" y="393"/>
                </a:cubicBezTo>
                <a:cubicBezTo>
                  <a:pt x="317" y="393"/>
                  <a:pt x="316" y="394"/>
                  <a:pt x="317" y="395"/>
                </a:cubicBezTo>
                <a:cubicBezTo>
                  <a:pt x="318" y="395"/>
                  <a:pt x="318" y="395"/>
                  <a:pt x="319" y="394"/>
                </a:cubicBezTo>
                <a:cubicBezTo>
                  <a:pt x="322" y="398"/>
                  <a:pt x="322" y="398"/>
                  <a:pt x="322" y="398"/>
                </a:cubicBezTo>
                <a:cubicBezTo>
                  <a:pt x="327" y="396"/>
                  <a:pt x="333" y="398"/>
                  <a:pt x="337" y="401"/>
                </a:cubicBezTo>
                <a:cubicBezTo>
                  <a:pt x="341" y="403"/>
                  <a:pt x="340" y="407"/>
                  <a:pt x="344" y="410"/>
                </a:cubicBezTo>
                <a:cubicBezTo>
                  <a:pt x="343" y="411"/>
                  <a:pt x="343" y="411"/>
                  <a:pt x="343" y="411"/>
                </a:cubicBezTo>
                <a:cubicBezTo>
                  <a:pt x="343" y="412"/>
                  <a:pt x="344" y="411"/>
                  <a:pt x="345" y="411"/>
                </a:cubicBezTo>
                <a:cubicBezTo>
                  <a:pt x="346" y="416"/>
                  <a:pt x="337" y="417"/>
                  <a:pt x="341" y="421"/>
                </a:cubicBezTo>
                <a:cubicBezTo>
                  <a:pt x="343" y="421"/>
                  <a:pt x="344" y="416"/>
                  <a:pt x="346" y="419"/>
                </a:cubicBezTo>
                <a:cubicBezTo>
                  <a:pt x="347" y="418"/>
                  <a:pt x="348" y="418"/>
                  <a:pt x="349" y="418"/>
                </a:cubicBezTo>
                <a:cubicBezTo>
                  <a:pt x="350" y="419"/>
                  <a:pt x="349" y="420"/>
                  <a:pt x="349" y="421"/>
                </a:cubicBezTo>
                <a:cubicBezTo>
                  <a:pt x="348" y="422"/>
                  <a:pt x="348" y="422"/>
                  <a:pt x="348" y="422"/>
                </a:cubicBezTo>
                <a:cubicBezTo>
                  <a:pt x="348" y="424"/>
                  <a:pt x="349" y="422"/>
                  <a:pt x="350" y="422"/>
                </a:cubicBezTo>
                <a:cubicBezTo>
                  <a:pt x="350" y="419"/>
                  <a:pt x="354" y="420"/>
                  <a:pt x="356" y="421"/>
                </a:cubicBezTo>
                <a:cubicBezTo>
                  <a:pt x="358" y="424"/>
                  <a:pt x="365" y="421"/>
                  <a:pt x="363" y="427"/>
                </a:cubicBezTo>
                <a:cubicBezTo>
                  <a:pt x="365" y="425"/>
                  <a:pt x="367" y="425"/>
                  <a:pt x="369" y="426"/>
                </a:cubicBezTo>
                <a:cubicBezTo>
                  <a:pt x="373" y="426"/>
                  <a:pt x="375" y="427"/>
                  <a:pt x="379" y="427"/>
                </a:cubicBezTo>
                <a:cubicBezTo>
                  <a:pt x="383" y="429"/>
                  <a:pt x="386" y="436"/>
                  <a:pt x="392" y="435"/>
                </a:cubicBezTo>
                <a:cubicBezTo>
                  <a:pt x="393" y="438"/>
                  <a:pt x="396" y="440"/>
                  <a:pt x="394" y="443"/>
                </a:cubicBezTo>
                <a:cubicBezTo>
                  <a:pt x="394" y="445"/>
                  <a:pt x="393" y="447"/>
                  <a:pt x="392" y="449"/>
                </a:cubicBezTo>
                <a:cubicBezTo>
                  <a:pt x="389" y="452"/>
                  <a:pt x="385" y="455"/>
                  <a:pt x="384" y="459"/>
                </a:cubicBezTo>
                <a:cubicBezTo>
                  <a:pt x="383" y="459"/>
                  <a:pt x="383" y="458"/>
                  <a:pt x="382" y="459"/>
                </a:cubicBezTo>
                <a:cubicBezTo>
                  <a:pt x="382" y="459"/>
                  <a:pt x="381" y="459"/>
                  <a:pt x="381" y="460"/>
                </a:cubicBezTo>
                <a:cubicBezTo>
                  <a:pt x="382" y="461"/>
                  <a:pt x="381" y="462"/>
                  <a:pt x="381" y="463"/>
                </a:cubicBezTo>
                <a:cubicBezTo>
                  <a:pt x="382" y="468"/>
                  <a:pt x="382" y="475"/>
                  <a:pt x="379" y="480"/>
                </a:cubicBezTo>
                <a:cubicBezTo>
                  <a:pt x="381" y="483"/>
                  <a:pt x="377" y="486"/>
                  <a:pt x="376" y="489"/>
                </a:cubicBezTo>
                <a:cubicBezTo>
                  <a:pt x="376" y="489"/>
                  <a:pt x="376" y="490"/>
                  <a:pt x="376" y="491"/>
                </a:cubicBezTo>
                <a:cubicBezTo>
                  <a:pt x="373" y="492"/>
                  <a:pt x="372" y="495"/>
                  <a:pt x="369" y="493"/>
                </a:cubicBezTo>
                <a:cubicBezTo>
                  <a:pt x="368" y="495"/>
                  <a:pt x="364" y="492"/>
                  <a:pt x="364" y="495"/>
                </a:cubicBezTo>
                <a:cubicBezTo>
                  <a:pt x="360" y="497"/>
                  <a:pt x="356" y="500"/>
                  <a:pt x="352" y="504"/>
                </a:cubicBezTo>
                <a:cubicBezTo>
                  <a:pt x="351" y="506"/>
                  <a:pt x="352" y="510"/>
                  <a:pt x="353" y="512"/>
                </a:cubicBezTo>
                <a:cubicBezTo>
                  <a:pt x="349" y="517"/>
                  <a:pt x="348" y="523"/>
                  <a:pt x="343" y="527"/>
                </a:cubicBezTo>
                <a:cubicBezTo>
                  <a:pt x="345" y="526"/>
                  <a:pt x="346" y="524"/>
                  <a:pt x="347" y="522"/>
                </a:cubicBezTo>
                <a:cubicBezTo>
                  <a:pt x="345" y="520"/>
                  <a:pt x="345" y="520"/>
                  <a:pt x="345" y="520"/>
                </a:cubicBezTo>
                <a:cubicBezTo>
                  <a:pt x="345" y="523"/>
                  <a:pt x="343" y="524"/>
                  <a:pt x="341" y="527"/>
                </a:cubicBezTo>
                <a:cubicBezTo>
                  <a:pt x="342" y="527"/>
                  <a:pt x="342" y="528"/>
                  <a:pt x="342" y="529"/>
                </a:cubicBezTo>
                <a:cubicBezTo>
                  <a:pt x="341" y="530"/>
                  <a:pt x="339" y="530"/>
                  <a:pt x="339" y="531"/>
                </a:cubicBezTo>
                <a:cubicBezTo>
                  <a:pt x="339" y="532"/>
                  <a:pt x="340" y="532"/>
                  <a:pt x="340" y="532"/>
                </a:cubicBezTo>
                <a:cubicBezTo>
                  <a:pt x="341" y="531"/>
                  <a:pt x="341" y="531"/>
                  <a:pt x="341" y="531"/>
                </a:cubicBezTo>
                <a:cubicBezTo>
                  <a:pt x="340" y="533"/>
                  <a:pt x="339" y="536"/>
                  <a:pt x="337" y="538"/>
                </a:cubicBezTo>
                <a:cubicBezTo>
                  <a:pt x="333" y="540"/>
                  <a:pt x="329" y="538"/>
                  <a:pt x="325" y="538"/>
                </a:cubicBezTo>
                <a:cubicBezTo>
                  <a:pt x="324" y="536"/>
                  <a:pt x="324" y="536"/>
                  <a:pt x="324" y="536"/>
                </a:cubicBezTo>
                <a:cubicBezTo>
                  <a:pt x="323" y="536"/>
                  <a:pt x="323" y="537"/>
                  <a:pt x="323" y="538"/>
                </a:cubicBezTo>
                <a:cubicBezTo>
                  <a:pt x="324" y="539"/>
                  <a:pt x="326" y="539"/>
                  <a:pt x="328" y="540"/>
                </a:cubicBezTo>
                <a:cubicBezTo>
                  <a:pt x="328" y="542"/>
                  <a:pt x="326" y="544"/>
                  <a:pt x="329" y="546"/>
                </a:cubicBezTo>
                <a:cubicBezTo>
                  <a:pt x="330" y="546"/>
                  <a:pt x="330" y="546"/>
                  <a:pt x="330" y="546"/>
                </a:cubicBezTo>
                <a:cubicBezTo>
                  <a:pt x="328" y="548"/>
                  <a:pt x="329" y="553"/>
                  <a:pt x="325" y="554"/>
                </a:cubicBezTo>
                <a:cubicBezTo>
                  <a:pt x="322" y="558"/>
                  <a:pt x="310" y="549"/>
                  <a:pt x="314" y="559"/>
                </a:cubicBezTo>
                <a:cubicBezTo>
                  <a:pt x="312" y="560"/>
                  <a:pt x="316" y="563"/>
                  <a:pt x="313" y="564"/>
                </a:cubicBezTo>
                <a:cubicBezTo>
                  <a:pt x="309" y="566"/>
                  <a:pt x="308" y="561"/>
                  <a:pt x="305" y="564"/>
                </a:cubicBezTo>
                <a:cubicBezTo>
                  <a:pt x="307" y="566"/>
                  <a:pt x="305" y="569"/>
                  <a:pt x="309" y="570"/>
                </a:cubicBezTo>
                <a:cubicBezTo>
                  <a:pt x="310" y="570"/>
                  <a:pt x="309" y="568"/>
                  <a:pt x="311" y="568"/>
                </a:cubicBezTo>
                <a:cubicBezTo>
                  <a:pt x="311" y="569"/>
                  <a:pt x="311" y="569"/>
                  <a:pt x="311" y="569"/>
                </a:cubicBezTo>
                <a:cubicBezTo>
                  <a:pt x="311" y="570"/>
                  <a:pt x="311" y="570"/>
                  <a:pt x="311" y="570"/>
                </a:cubicBezTo>
                <a:cubicBezTo>
                  <a:pt x="311" y="570"/>
                  <a:pt x="311" y="571"/>
                  <a:pt x="311" y="571"/>
                </a:cubicBezTo>
                <a:cubicBezTo>
                  <a:pt x="311" y="572"/>
                  <a:pt x="311" y="572"/>
                  <a:pt x="311" y="572"/>
                </a:cubicBezTo>
                <a:cubicBezTo>
                  <a:pt x="308" y="570"/>
                  <a:pt x="308" y="570"/>
                  <a:pt x="308" y="570"/>
                </a:cubicBezTo>
                <a:cubicBezTo>
                  <a:pt x="306" y="571"/>
                  <a:pt x="308" y="573"/>
                  <a:pt x="308" y="573"/>
                </a:cubicBezTo>
                <a:cubicBezTo>
                  <a:pt x="307" y="573"/>
                  <a:pt x="307" y="575"/>
                  <a:pt x="306" y="576"/>
                </a:cubicBezTo>
                <a:cubicBezTo>
                  <a:pt x="306" y="577"/>
                  <a:pt x="309" y="579"/>
                  <a:pt x="306" y="580"/>
                </a:cubicBezTo>
                <a:cubicBezTo>
                  <a:pt x="307" y="581"/>
                  <a:pt x="307" y="581"/>
                  <a:pt x="307" y="581"/>
                </a:cubicBezTo>
                <a:cubicBezTo>
                  <a:pt x="304" y="581"/>
                  <a:pt x="301" y="583"/>
                  <a:pt x="301" y="586"/>
                </a:cubicBezTo>
                <a:cubicBezTo>
                  <a:pt x="301" y="588"/>
                  <a:pt x="304" y="590"/>
                  <a:pt x="305" y="591"/>
                </a:cubicBezTo>
                <a:cubicBezTo>
                  <a:pt x="308" y="591"/>
                  <a:pt x="308" y="591"/>
                  <a:pt x="308" y="591"/>
                </a:cubicBezTo>
                <a:cubicBezTo>
                  <a:pt x="308" y="592"/>
                  <a:pt x="307" y="593"/>
                  <a:pt x="308" y="594"/>
                </a:cubicBezTo>
                <a:cubicBezTo>
                  <a:pt x="307" y="597"/>
                  <a:pt x="303" y="599"/>
                  <a:pt x="304" y="602"/>
                </a:cubicBezTo>
                <a:cubicBezTo>
                  <a:pt x="302" y="603"/>
                  <a:pt x="301" y="605"/>
                  <a:pt x="300" y="607"/>
                </a:cubicBezTo>
                <a:cubicBezTo>
                  <a:pt x="302" y="609"/>
                  <a:pt x="301" y="613"/>
                  <a:pt x="304" y="614"/>
                </a:cubicBezTo>
                <a:cubicBezTo>
                  <a:pt x="301" y="613"/>
                  <a:pt x="300" y="616"/>
                  <a:pt x="298" y="617"/>
                </a:cubicBezTo>
                <a:cubicBezTo>
                  <a:pt x="298" y="623"/>
                  <a:pt x="298" y="623"/>
                  <a:pt x="298" y="623"/>
                </a:cubicBezTo>
                <a:cubicBezTo>
                  <a:pt x="295" y="621"/>
                  <a:pt x="291" y="620"/>
                  <a:pt x="289" y="617"/>
                </a:cubicBezTo>
                <a:cubicBezTo>
                  <a:pt x="289" y="617"/>
                  <a:pt x="289" y="617"/>
                  <a:pt x="289" y="617"/>
                </a:cubicBezTo>
                <a:cubicBezTo>
                  <a:pt x="288" y="617"/>
                  <a:pt x="289" y="615"/>
                  <a:pt x="289" y="615"/>
                </a:cubicBezTo>
                <a:cubicBezTo>
                  <a:pt x="291" y="615"/>
                  <a:pt x="291" y="614"/>
                  <a:pt x="292" y="613"/>
                </a:cubicBezTo>
                <a:cubicBezTo>
                  <a:pt x="292" y="609"/>
                  <a:pt x="289" y="615"/>
                  <a:pt x="287" y="613"/>
                </a:cubicBezTo>
                <a:cubicBezTo>
                  <a:pt x="290" y="611"/>
                  <a:pt x="285" y="610"/>
                  <a:pt x="287" y="608"/>
                </a:cubicBezTo>
                <a:cubicBezTo>
                  <a:pt x="283" y="607"/>
                  <a:pt x="284" y="604"/>
                  <a:pt x="281" y="603"/>
                </a:cubicBezTo>
                <a:cubicBezTo>
                  <a:pt x="281" y="602"/>
                  <a:pt x="282" y="601"/>
                  <a:pt x="281" y="600"/>
                </a:cubicBezTo>
                <a:cubicBezTo>
                  <a:pt x="280" y="600"/>
                  <a:pt x="280" y="600"/>
                  <a:pt x="280" y="600"/>
                </a:cubicBezTo>
                <a:cubicBezTo>
                  <a:pt x="281" y="599"/>
                  <a:pt x="281" y="599"/>
                  <a:pt x="281" y="599"/>
                </a:cubicBezTo>
                <a:cubicBezTo>
                  <a:pt x="281" y="598"/>
                  <a:pt x="280" y="598"/>
                  <a:pt x="279" y="598"/>
                </a:cubicBezTo>
                <a:cubicBezTo>
                  <a:pt x="280" y="598"/>
                  <a:pt x="280" y="598"/>
                  <a:pt x="280" y="598"/>
                </a:cubicBezTo>
                <a:cubicBezTo>
                  <a:pt x="278" y="596"/>
                  <a:pt x="281" y="597"/>
                  <a:pt x="280" y="595"/>
                </a:cubicBezTo>
                <a:cubicBezTo>
                  <a:pt x="281" y="596"/>
                  <a:pt x="281" y="597"/>
                  <a:pt x="282" y="598"/>
                </a:cubicBezTo>
                <a:cubicBezTo>
                  <a:pt x="281" y="598"/>
                  <a:pt x="281" y="598"/>
                  <a:pt x="281" y="598"/>
                </a:cubicBezTo>
                <a:cubicBezTo>
                  <a:pt x="281" y="598"/>
                  <a:pt x="281" y="598"/>
                  <a:pt x="281" y="599"/>
                </a:cubicBezTo>
                <a:cubicBezTo>
                  <a:pt x="281" y="600"/>
                  <a:pt x="282" y="599"/>
                  <a:pt x="283" y="599"/>
                </a:cubicBezTo>
                <a:cubicBezTo>
                  <a:pt x="285" y="598"/>
                  <a:pt x="281" y="597"/>
                  <a:pt x="283" y="595"/>
                </a:cubicBezTo>
                <a:cubicBezTo>
                  <a:pt x="282" y="594"/>
                  <a:pt x="281" y="593"/>
                  <a:pt x="283" y="592"/>
                </a:cubicBezTo>
                <a:cubicBezTo>
                  <a:pt x="283" y="591"/>
                  <a:pt x="282" y="591"/>
                  <a:pt x="281" y="590"/>
                </a:cubicBezTo>
                <a:cubicBezTo>
                  <a:pt x="280" y="590"/>
                  <a:pt x="279" y="590"/>
                  <a:pt x="279" y="589"/>
                </a:cubicBezTo>
                <a:cubicBezTo>
                  <a:pt x="277" y="590"/>
                  <a:pt x="277" y="590"/>
                  <a:pt x="277" y="590"/>
                </a:cubicBezTo>
                <a:cubicBezTo>
                  <a:pt x="278" y="591"/>
                  <a:pt x="278" y="591"/>
                  <a:pt x="278" y="591"/>
                </a:cubicBezTo>
                <a:cubicBezTo>
                  <a:pt x="277" y="591"/>
                  <a:pt x="277" y="590"/>
                  <a:pt x="277" y="590"/>
                </a:cubicBezTo>
                <a:cubicBezTo>
                  <a:pt x="278" y="589"/>
                  <a:pt x="279" y="588"/>
                  <a:pt x="279" y="586"/>
                </a:cubicBezTo>
                <a:cubicBezTo>
                  <a:pt x="279" y="586"/>
                  <a:pt x="280" y="586"/>
                  <a:pt x="280" y="586"/>
                </a:cubicBezTo>
                <a:cubicBezTo>
                  <a:pt x="280" y="586"/>
                  <a:pt x="281" y="587"/>
                  <a:pt x="282" y="588"/>
                </a:cubicBezTo>
                <a:cubicBezTo>
                  <a:pt x="284" y="586"/>
                  <a:pt x="282" y="583"/>
                  <a:pt x="285" y="582"/>
                </a:cubicBezTo>
                <a:cubicBezTo>
                  <a:pt x="285" y="581"/>
                  <a:pt x="285" y="580"/>
                  <a:pt x="284" y="580"/>
                </a:cubicBezTo>
                <a:cubicBezTo>
                  <a:pt x="283" y="580"/>
                  <a:pt x="284" y="582"/>
                  <a:pt x="283" y="582"/>
                </a:cubicBezTo>
                <a:cubicBezTo>
                  <a:pt x="283" y="580"/>
                  <a:pt x="283" y="580"/>
                  <a:pt x="283" y="580"/>
                </a:cubicBezTo>
                <a:cubicBezTo>
                  <a:pt x="283" y="580"/>
                  <a:pt x="283" y="580"/>
                  <a:pt x="284" y="579"/>
                </a:cubicBezTo>
                <a:cubicBezTo>
                  <a:pt x="283" y="578"/>
                  <a:pt x="283" y="578"/>
                  <a:pt x="283" y="578"/>
                </a:cubicBezTo>
                <a:cubicBezTo>
                  <a:pt x="283" y="575"/>
                  <a:pt x="285" y="570"/>
                  <a:pt x="283" y="567"/>
                </a:cubicBezTo>
                <a:cubicBezTo>
                  <a:pt x="281" y="567"/>
                  <a:pt x="281" y="569"/>
                  <a:pt x="280" y="569"/>
                </a:cubicBezTo>
                <a:cubicBezTo>
                  <a:pt x="281" y="571"/>
                  <a:pt x="280" y="573"/>
                  <a:pt x="279" y="575"/>
                </a:cubicBezTo>
                <a:cubicBezTo>
                  <a:pt x="279" y="573"/>
                  <a:pt x="277" y="571"/>
                  <a:pt x="279" y="570"/>
                </a:cubicBezTo>
                <a:cubicBezTo>
                  <a:pt x="280" y="568"/>
                  <a:pt x="280" y="568"/>
                  <a:pt x="280" y="568"/>
                </a:cubicBezTo>
                <a:cubicBezTo>
                  <a:pt x="278" y="567"/>
                  <a:pt x="279" y="564"/>
                  <a:pt x="278" y="562"/>
                </a:cubicBezTo>
                <a:cubicBezTo>
                  <a:pt x="280" y="561"/>
                  <a:pt x="278" y="559"/>
                  <a:pt x="280" y="558"/>
                </a:cubicBezTo>
                <a:cubicBezTo>
                  <a:pt x="277" y="556"/>
                  <a:pt x="278" y="553"/>
                  <a:pt x="277" y="550"/>
                </a:cubicBezTo>
                <a:cubicBezTo>
                  <a:pt x="278" y="550"/>
                  <a:pt x="278" y="549"/>
                  <a:pt x="279" y="549"/>
                </a:cubicBezTo>
                <a:cubicBezTo>
                  <a:pt x="278" y="548"/>
                  <a:pt x="278" y="548"/>
                  <a:pt x="278" y="548"/>
                </a:cubicBezTo>
                <a:cubicBezTo>
                  <a:pt x="280" y="545"/>
                  <a:pt x="279" y="540"/>
                  <a:pt x="281" y="536"/>
                </a:cubicBezTo>
                <a:cubicBezTo>
                  <a:pt x="281" y="531"/>
                  <a:pt x="279" y="526"/>
                  <a:pt x="280" y="521"/>
                </a:cubicBezTo>
                <a:cubicBezTo>
                  <a:pt x="280" y="516"/>
                  <a:pt x="281" y="510"/>
                  <a:pt x="281" y="505"/>
                </a:cubicBezTo>
                <a:cubicBezTo>
                  <a:pt x="280" y="496"/>
                  <a:pt x="280" y="496"/>
                  <a:pt x="280" y="496"/>
                </a:cubicBezTo>
                <a:cubicBezTo>
                  <a:pt x="283" y="496"/>
                  <a:pt x="280" y="494"/>
                  <a:pt x="281" y="492"/>
                </a:cubicBezTo>
                <a:cubicBezTo>
                  <a:pt x="280" y="488"/>
                  <a:pt x="281" y="485"/>
                  <a:pt x="280" y="481"/>
                </a:cubicBezTo>
                <a:cubicBezTo>
                  <a:pt x="276" y="472"/>
                  <a:pt x="264" y="472"/>
                  <a:pt x="260" y="464"/>
                </a:cubicBezTo>
                <a:cubicBezTo>
                  <a:pt x="260" y="462"/>
                  <a:pt x="258" y="459"/>
                  <a:pt x="256" y="457"/>
                </a:cubicBezTo>
                <a:cubicBezTo>
                  <a:pt x="253" y="453"/>
                  <a:pt x="252" y="447"/>
                  <a:pt x="248" y="443"/>
                </a:cubicBezTo>
                <a:cubicBezTo>
                  <a:pt x="248" y="441"/>
                  <a:pt x="245" y="439"/>
                  <a:pt x="243" y="438"/>
                </a:cubicBezTo>
                <a:cubicBezTo>
                  <a:pt x="244" y="437"/>
                  <a:pt x="242" y="435"/>
                  <a:pt x="242" y="433"/>
                </a:cubicBezTo>
                <a:cubicBezTo>
                  <a:pt x="243" y="430"/>
                  <a:pt x="250" y="429"/>
                  <a:pt x="246" y="425"/>
                </a:cubicBezTo>
                <a:cubicBezTo>
                  <a:pt x="246" y="425"/>
                  <a:pt x="245" y="426"/>
                  <a:pt x="245" y="426"/>
                </a:cubicBezTo>
                <a:cubicBezTo>
                  <a:pt x="244" y="427"/>
                  <a:pt x="244" y="426"/>
                  <a:pt x="243" y="425"/>
                </a:cubicBezTo>
                <a:cubicBezTo>
                  <a:pt x="244" y="425"/>
                  <a:pt x="244" y="423"/>
                  <a:pt x="244" y="422"/>
                </a:cubicBezTo>
                <a:cubicBezTo>
                  <a:pt x="243" y="422"/>
                  <a:pt x="243" y="422"/>
                  <a:pt x="243" y="422"/>
                </a:cubicBezTo>
                <a:cubicBezTo>
                  <a:pt x="246" y="420"/>
                  <a:pt x="244" y="414"/>
                  <a:pt x="249" y="414"/>
                </a:cubicBezTo>
                <a:cubicBezTo>
                  <a:pt x="249" y="409"/>
                  <a:pt x="255" y="409"/>
                  <a:pt x="256" y="405"/>
                </a:cubicBezTo>
                <a:cubicBezTo>
                  <a:pt x="254" y="403"/>
                  <a:pt x="255" y="399"/>
                  <a:pt x="256" y="397"/>
                </a:cubicBezTo>
                <a:cubicBezTo>
                  <a:pt x="255" y="395"/>
                  <a:pt x="252" y="392"/>
                  <a:pt x="253" y="389"/>
                </a:cubicBezTo>
                <a:cubicBezTo>
                  <a:pt x="252" y="388"/>
                  <a:pt x="250" y="387"/>
                  <a:pt x="248" y="386"/>
                </a:cubicBezTo>
                <a:cubicBezTo>
                  <a:pt x="248" y="388"/>
                  <a:pt x="246" y="388"/>
                  <a:pt x="245" y="390"/>
                </a:cubicBezTo>
                <a:cubicBezTo>
                  <a:pt x="246" y="391"/>
                  <a:pt x="246" y="391"/>
                  <a:pt x="246" y="391"/>
                </a:cubicBezTo>
                <a:cubicBezTo>
                  <a:pt x="245" y="393"/>
                  <a:pt x="245" y="393"/>
                  <a:pt x="245" y="393"/>
                </a:cubicBezTo>
                <a:cubicBezTo>
                  <a:pt x="243" y="391"/>
                  <a:pt x="243" y="391"/>
                  <a:pt x="243" y="391"/>
                </a:cubicBezTo>
                <a:cubicBezTo>
                  <a:pt x="243" y="391"/>
                  <a:pt x="243" y="391"/>
                  <a:pt x="243" y="391"/>
                </a:cubicBezTo>
                <a:cubicBezTo>
                  <a:pt x="242" y="391"/>
                  <a:pt x="241" y="389"/>
                  <a:pt x="239" y="389"/>
                </a:cubicBezTo>
                <a:cubicBezTo>
                  <a:pt x="238" y="390"/>
                  <a:pt x="237" y="389"/>
                  <a:pt x="235" y="389"/>
                </a:cubicBezTo>
                <a:cubicBezTo>
                  <a:pt x="236" y="386"/>
                  <a:pt x="232" y="385"/>
                  <a:pt x="231" y="383"/>
                </a:cubicBezTo>
                <a:cubicBezTo>
                  <a:pt x="231" y="384"/>
                  <a:pt x="230" y="384"/>
                  <a:pt x="231" y="385"/>
                </a:cubicBezTo>
                <a:cubicBezTo>
                  <a:pt x="230" y="384"/>
                  <a:pt x="229" y="384"/>
                  <a:pt x="228" y="383"/>
                </a:cubicBezTo>
                <a:cubicBezTo>
                  <a:pt x="229" y="379"/>
                  <a:pt x="223" y="376"/>
                  <a:pt x="222" y="372"/>
                </a:cubicBezTo>
                <a:cubicBezTo>
                  <a:pt x="219" y="374"/>
                  <a:pt x="216" y="371"/>
                  <a:pt x="212" y="370"/>
                </a:cubicBezTo>
                <a:cubicBezTo>
                  <a:pt x="212" y="372"/>
                  <a:pt x="211" y="370"/>
                  <a:pt x="210" y="370"/>
                </a:cubicBezTo>
                <a:cubicBezTo>
                  <a:pt x="206" y="367"/>
                  <a:pt x="203" y="363"/>
                  <a:pt x="199" y="362"/>
                </a:cubicBezTo>
                <a:cubicBezTo>
                  <a:pt x="195" y="365"/>
                  <a:pt x="190" y="363"/>
                  <a:pt x="187" y="362"/>
                </a:cubicBezTo>
                <a:cubicBezTo>
                  <a:pt x="183" y="360"/>
                  <a:pt x="179" y="360"/>
                  <a:pt x="176" y="356"/>
                </a:cubicBezTo>
                <a:cubicBezTo>
                  <a:pt x="171" y="357"/>
                  <a:pt x="171" y="351"/>
                  <a:pt x="167" y="351"/>
                </a:cubicBezTo>
                <a:cubicBezTo>
                  <a:pt x="162" y="347"/>
                  <a:pt x="170" y="343"/>
                  <a:pt x="165" y="339"/>
                </a:cubicBezTo>
                <a:cubicBezTo>
                  <a:pt x="162" y="334"/>
                  <a:pt x="160" y="330"/>
                  <a:pt x="155" y="327"/>
                </a:cubicBezTo>
                <a:cubicBezTo>
                  <a:pt x="159" y="323"/>
                  <a:pt x="151" y="323"/>
                  <a:pt x="152" y="319"/>
                </a:cubicBezTo>
                <a:cubicBezTo>
                  <a:pt x="148" y="316"/>
                  <a:pt x="145" y="311"/>
                  <a:pt x="146" y="305"/>
                </a:cubicBezTo>
                <a:cubicBezTo>
                  <a:pt x="141" y="303"/>
                  <a:pt x="141" y="303"/>
                  <a:pt x="141" y="303"/>
                </a:cubicBezTo>
                <a:cubicBezTo>
                  <a:pt x="139" y="305"/>
                  <a:pt x="140" y="309"/>
                  <a:pt x="140" y="311"/>
                </a:cubicBezTo>
                <a:cubicBezTo>
                  <a:pt x="144" y="314"/>
                  <a:pt x="145" y="319"/>
                  <a:pt x="147" y="323"/>
                </a:cubicBezTo>
                <a:cubicBezTo>
                  <a:pt x="149" y="325"/>
                  <a:pt x="148" y="330"/>
                  <a:pt x="150" y="333"/>
                </a:cubicBezTo>
                <a:cubicBezTo>
                  <a:pt x="152" y="333"/>
                  <a:pt x="153" y="335"/>
                  <a:pt x="153" y="337"/>
                </a:cubicBezTo>
                <a:cubicBezTo>
                  <a:pt x="151" y="336"/>
                  <a:pt x="148" y="333"/>
                  <a:pt x="146" y="330"/>
                </a:cubicBezTo>
                <a:cubicBezTo>
                  <a:pt x="148" y="326"/>
                  <a:pt x="144" y="325"/>
                  <a:pt x="142" y="322"/>
                </a:cubicBezTo>
                <a:cubicBezTo>
                  <a:pt x="140" y="322"/>
                  <a:pt x="139" y="320"/>
                  <a:pt x="138" y="319"/>
                </a:cubicBezTo>
                <a:cubicBezTo>
                  <a:pt x="139" y="319"/>
                  <a:pt x="140" y="319"/>
                  <a:pt x="140" y="320"/>
                </a:cubicBezTo>
                <a:cubicBezTo>
                  <a:pt x="141" y="318"/>
                  <a:pt x="141" y="317"/>
                  <a:pt x="141" y="316"/>
                </a:cubicBezTo>
                <a:cubicBezTo>
                  <a:pt x="140" y="313"/>
                  <a:pt x="136" y="311"/>
                  <a:pt x="136" y="308"/>
                </a:cubicBezTo>
                <a:cubicBezTo>
                  <a:pt x="136" y="308"/>
                  <a:pt x="136" y="308"/>
                  <a:pt x="136" y="308"/>
                </a:cubicBezTo>
                <a:cubicBezTo>
                  <a:pt x="134" y="304"/>
                  <a:pt x="133" y="300"/>
                  <a:pt x="133" y="296"/>
                </a:cubicBezTo>
                <a:cubicBezTo>
                  <a:pt x="131" y="295"/>
                  <a:pt x="130" y="293"/>
                  <a:pt x="128" y="293"/>
                </a:cubicBezTo>
                <a:cubicBezTo>
                  <a:pt x="128" y="291"/>
                  <a:pt x="125" y="291"/>
                  <a:pt x="124" y="290"/>
                </a:cubicBezTo>
                <a:cubicBezTo>
                  <a:pt x="125" y="287"/>
                  <a:pt x="121" y="284"/>
                  <a:pt x="122" y="280"/>
                </a:cubicBezTo>
                <a:cubicBezTo>
                  <a:pt x="118" y="278"/>
                  <a:pt x="125" y="274"/>
                  <a:pt x="121" y="275"/>
                </a:cubicBezTo>
                <a:cubicBezTo>
                  <a:pt x="120" y="273"/>
                  <a:pt x="118" y="271"/>
                  <a:pt x="119" y="269"/>
                </a:cubicBezTo>
                <a:cubicBezTo>
                  <a:pt x="118" y="268"/>
                  <a:pt x="118" y="268"/>
                  <a:pt x="118" y="268"/>
                </a:cubicBezTo>
                <a:cubicBezTo>
                  <a:pt x="119" y="267"/>
                  <a:pt x="119" y="265"/>
                  <a:pt x="118" y="264"/>
                </a:cubicBezTo>
                <a:cubicBezTo>
                  <a:pt x="117" y="264"/>
                  <a:pt x="118" y="263"/>
                  <a:pt x="118" y="262"/>
                </a:cubicBezTo>
                <a:cubicBezTo>
                  <a:pt x="120" y="261"/>
                  <a:pt x="119" y="259"/>
                  <a:pt x="120" y="258"/>
                </a:cubicBezTo>
                <a:cubicBezTo>
                  <a:pt x="117" y="251"/>
                  <a:pt x="124" y="246"/>
                  <a:pt x="125" y="239"/>
                </a:cubicBezTo>
                <a:cubicBezTo>
                  <a:pt x="129" y="235"/>
                  <a:pt x="126" y="229"/>
                  <a:pt x="127" y="224"/>
                </a:cubicBezTo>
                <a:cubicBezTo>
                  <a:pt x="129" y="226"/>
                  <a:pt x="132" y="226"/>
                  <a:pt x="133" y="228"/>
                </a:cubicBezTo>
                <a:cubicBezTo>
                  <a:pt x="135" y="226"/>
                  <a:pt x="135" y="226"/>
                  <a:pt x="135" y="226"/>
                </a:cubicBezTo>
                <a:cubicBezTo>
                  <a:pt x="133" y="224"/>
                  <a:pt x="136" y="223"/>
                  <a:pt x="133" y="221"/>
                </a:cubicBezTo>
                <a:cubicBezTo>
                  <a:pt x="133" y="220"/>
                  <a:pt x="134" y="219"/>
                  <a:pt x="133" y="218"/>
                </a:cubicBezTo>
                <a:cubicBezTo>
                  <a:pt x="131" y="218"/>
                  <a:pt x="131" y="218"/>
                  <a:pt x="131" y="218"/>
                </a:cubicBezTo>
                <a:cubicBezTo>
                  <a:pt x="132" y="218"/>
                  <a:pt x="132" y="218"/>
                  <a:pt x="132" y="218"/>
                </a:cubicBezTo>
                <a:cubicBezTo>
                  <a:pt x="130" y="216"/>
                  <a:pt x="130" y="216"/>
                  <a:pt x="130" y="216"/>
                </a:cubicBezTo>
                <a:cubicBezTo>
                  <a:pt x="131" y="215"/>
                  <a:pt x="131" y="215"/>
                  <a:pt x="131" y="214"/>
                </a:cubicBezTo>
                <a:cubicBezTo>
                  <a:pt x="129" y="213"/>
                  <a:pt x="128" y="212"/>
                  <a:pt x="127" y="212"/>
                </a:cubicBezTo>
                <a:cubicBezTo>
                  <a:pt x="127" y="212"/>
                  <a:pt x="127" y="212"/>
                  <a:pt x="127" y="212"/>
                </a:cubicBezTo>
                <a:cubicBezTo>
                  <a:pt x="126" y="211"/>
                  <a:pt x="125" y="209"/>
                  <a:pt x="124" y="210"/>
                </a:cubicBezTo>
                <a:cubicBezTo>
                  <a:pt x="124" y="210"/>
                  <a:pt x="125" y="210"/>
                  <a:pt x="125" y="209"/>
                </a:cubicBezTo>
                <a:cubicBezTo>
                  <a:pt x="125" y="209"/>
                  <a:pt x="125" y="209"/>
                  <a:pt x="125" y="208"/>
                </a:cubicBezTo>
                <a:cubicBezTo>
                  <a:pt x="123" y="208"/>
                  <a:pt x="123" y="208"/>
                  <a:pt x="123" y="208"/>
                </a:cubicBezTo>
                <a:cubicBezTo>
                  <a:pt x="125" y="206"/>
                  <a:pt x="125" y="206"/>
                  <a:pt x="125" y="206"/>
                </a:cubicBezTo>
                <a:cubicBezTo>
                  <a:pt x="125" y="205"/>
                  <a:pt x="125" y="205"/>
                  <a:pt x="125" y="205"/>
                </a:cubicBezTo>
                <a:cubicBezTo>
                  <a:pt x="124" y="206"/>
                  <a:pt x="124" y="206"/>
                  <a:pt x="124" y="206"/>
                </a:cubicBezTo>
                <a:cubicBezTo>
                  <a:pt x="123" y="205"/>
                  <a:pt x="123" y="205"/>
                  <a:pt x="123" y="205"/>
                </a:cubicBezTo>
                <a:cubicBezTo>
                  <a:pt x="124" y="204"/>
                  <a:pt x="126" y="204"/>
                  <a:pt x="125" y="202"/>
                </a:cubicBezTo>
                <a:cubicBezTo>
                  <a:pt x="123" y="201"/>
                  <a:pt x="123" y="201"/>
                  <a:pt x="123" y="201"/>
                </a:cubicBezTo>
                <a:cubicBezTo>
                  <a:pt x="124" y="200"/>
                  <a:pt x="125" y="200"/>
                  <a:pt x="125" y="199"/>
                </a:cubicBezTo>
                <a:cubicBezTo>
                  <a:pt x="124" y="198"/>
                  <a:pt x="123" y="198"/>
                  <a:pt x="122" y="198"/>
                </a:cubicBezTo>
                <a:cubicBezTo>
                  <a:pt x="122" y="197"/>
                  <a:pt x="122" y="197"/>
                  <a:pt x="122" y="197"/>
                </a:cubicBezTo>
                <a:cubicBezTo>
                  <a:pt x="123" y="197"/>
                  <a:pt x="124" y="198"/>
                  <a:pt x="124" y="197"/>
                </a:cubicBezTo>
                <a:cubicBezTo>
                  <a:pt x="124" y="196"/>
                  <a:pt x="124" y="196"/>
                  <a:pt x="124" y="196"/>
                </a:cubicBezTo>
                <a:cubicBezTo>
                  <a:pt x="124" y="196"/>
                  <a:pt x="125" y="195"/>
                  <a:pt x="125" y="195"/>
                </a:cubicBezTo>
                <a:cubicBezTo>
                  <a:pt x="125" y="195"/>
                  <a:pt x="125" y="195"/>
                  <a:pt x="125" y="195"/>
                </a:cubicBezTo>
                <a:cubicBezTo>
                  <a:pt x="125" y="194"/>
                  <a:pt x="125" y="194"/>
                  <a:pt x="125" y="193"/>
                </a:cubicBezTo>
                <a:cubicBezTo>
                  <a:pt x="123" y="192"/>
                  <a:pt x="122" y="195"/>
                  <a:pt x="120" y="196"/>
                </a:cubicBezTo>
                <a:cubicBezTo>
                  <a:pt x="120" y="195"/>
                  <a:pt x="119" y="195"/>
                  <a:pt x="119" y="194"/>
                </a:cubicBezTo>
                <a:cubicBezTo>
                  <a:pt x="120" y="195"/>
                  <a:pt x="120" y="195"/>
                  <a:pt x="120" y="195"/>
                </a:cubicBezTo>
                <a:cubicBezTo>
                  <a:pt x="123" y="193"/>
                  <a:pt x="119" y="188"/>
                  <a:pt x="123" y="187"/>
                </a:cubicBezTo>
                <a:cubicBezTo>
                  <a:pt x="124" y="187"/>
                  <a:pt x="125" y="186"/>
                  <a:pt x="125" y="185"/>
                </a:cubicBezTo>
                <a:cubicBezTo>
                  <a:pt x="123" y="183"/>
                  <a:pt x="123" y="187"/>
                  <a:pt x="121" y="187"/>
                </a:cubicBezTo>
                <a:cubicBezTo>
                  <a:pt x="121" y="185"/>
                  <a:pt x="123" y="184"/>
                  <a:pt x="122" y="183"/>
                </a:cubicBezTo>
                <a:cubicBezTo>
                  <a:pt x="121" y="184"/>
                  <a:pt x="121" y="184"/>
                  <a:pt x="121" y="184"/>
                </a:cubicBezTo>
                <a:cubicBezTo>
                  <a:pt x="121" y="183"/>
                  <a:pt x="120" y="181"/>
                  <a:pt x="121" y="181"/>
                </a:cubicBezTo>
                <a:cubicBezTo>
                  <a:pt x="122" y="181"/>
                  <a:pt x="122" y="181"/>
                  <a:pt x="122" y="181"/>
                </a:cubicBezTo>
                <a:cubicBezTo>
                  <a:pt x="123" y="181"/>
                  <a:pt x="123" y="181"/>
                  <a:pt x="123" y="180"/>
                </a:cubicBezTo>
                <a:cubicBezTo>
                  <a:pt x="122" y="178"/>
                  <a:pt x="121" y="180"/>
                  <a:pt x="120" y="180"/>
                </a:cubicBezTo>
                <a:cubicBezTo>
                  <a:pt x="119" y="181"/>
                  <a:pt x="119" y="181"/>
                  <a:pt x="119" y="181"/>
                </a:cubicBezTo>
                <a:cubicBezTo>
                  <a:pt x="121" y="180"/>
                  <a:pt x="122" y="175"/>
                  <a:pt x="120" y="172"/>
                </a:cubicBezTo>
                <a:cubicBezTo>
                  <a:pt x="119" y="169"/>
                  <a:pt x="123" y="165"/>
                  <a:pt x="118" y="164"/>
                </a:cubicBezTo>
                <a:cubicBezTo>
                  <a:pt x="117" y="161"/>
                  <a:pt x="120" y="159"/>
                  <a:pt x="118" y="156"/>
                </a:cubicBezTo>
                <a:cubicBezTo>
                  <a:pt x="118" y="159"/>
                  <a:pt x="117" y="161"/>
                  <a:pt x="117" y="164"/>
                </a:cubicBezTo>
                <a:cubicBezTo>
                  <a:pt x="113" y="163"/>
                  <a:pt x="116" y="157"/>
                  <a:pt x="112" y="159"/>
                </a:cubicBezTo>
                <a:cubicBezTo>
                  <a:pt x="113" y="160"/>
                  <a:pt x="113" y="161"/>
                  <a:pt x="113" y="163"/>
                </a:cubicBezTo>
                <a:cubicBezTo>
                  <a:pt x="111" y="163"/>
                  <a:pt x="111" y="160"/>
                  <a:pt x="110" y="159"/>
                </a:cubicBezTo>
                <a:cubicBezTo>
                  <a:pt x="110" y="158"/>
                  <a:pt x="109" y="157"/>
                  <a:pt x="110" y="156"/>
                </a:cubicBezTo>
                <a:cubicBezTo>
                  <a:pt x="108" y="156"/>
                  <a:pt x="108" y="155"/>
                  <a:pt x="107" y="153"/>
                </a:cubicBezTo>
                <a:cubicBezTo>
                  <a:pt x="107" y="154"/>
                  <a:pt x="108" y="153"/>
                  <a:pt x="108" y="153"/>
                </a:cubicBezTo>
                <a:cubicBezTo>
                  <a:pt x="109" y="149"/>
                  <a:pt x="104" y="153"/>
                  <a:pt x="103" y="150"/>
                </a:cubicBezTo>
                <a:cubicBezTo>
                  <a:pt x="104" y="149"/>
                  <a:pt x="104" y="149"/>
                  <a:pt x="104" y="149"/>
                </a:cubicBezTo>
                <a:cubicBezTo>
                  <a:pt x="101" y="149"/>
                  <a:pt x="99" y="146"/>
                  <a:pt x="96" y="147"/>
                </a:cubicBezTo>
                <a:cubicBezTo>
                  <a:pt x="96" y="147"/>
                  <a:pt x="96" y="146"/>
                  <a:pt x="97" y="145"/>
                </a:cubicBezTo>
                <a:cubicBezTo>
                  <a:pt x="96" y="145"/>
                  <a:pt x="95" y="145"/>
                  <a:pt x="95" y="145"/>
                </a:cubicBezTo>
                <a:cubicBezTo>
                  <a:pt x="95" y="144"/>
                  <a:pt x="95" y="143"/>
                  <a:pt x="94" y="143"/>
                </a:cubicBezTo>
                <a:cubicBezTo>
                  <a:pt x="94" y="144"/>
                  <a:pt x="94" y="144"/>
                  <a:pt x="94" y="144"/>
                </a:cubicBezTo>
                <a:cubicBezTo>
                  <a:pt x="92" y="143"/>
                  <a:pt x="89" y="141"/>
                  <a:pt x="92" y="139"/>
                </a:cubicBezTo>
                <a:cubicBezTo>
                  <a:pt x="93" y="139"/>
                  <a:pt x="93" y="139"/>
                  <a:pt x="93" y="139"/>
                </a:cubicBezTo>
                <a:cubicBezTo>
                  <a:pt x="92" y="137"/>
                  <a:pt x="91" y="139"/>
                  <a:pt x="90" y="139"/>
                </a:cubicBezTo>
                <a:cubicBezTo>
                  <a:pt x="89" y="139"/>
                  <a:pt x="89" y="138"/>
                  <a:pt x="88" y="139"/>
                </a:cubicBezTo>
                <a:cubicBezTo>
                  <a:pt x="88" y="139"/>
                  <a:pt x="88" y="139"/>
                  <a:pt x="88" y="139"/>
                </a:cubicBezTo>
                <a:cubicBezTo>
                  <a:pt x="88" y="138"/>
                  <a:pt x="87" y="137"/>
                  <a:pt x="87" y="137"/>
                </a:cubicBezTo>
                <a:cubicBezTo>
                  <a:pt x="86" y="138"/>
                  <a:pt x="85" y="139"/>
                  <a:pt x="84" y="140"/>
                </a:cubicBezTo>
                <a:cubicBezTo>
                  <a:pt x="85" y="140"/>
                  <a:pt x="85" y="140"/>
                  <a:pt x="85" y="140"/>
                </a:cubicBezTo>
                <a:cubicBezTo>
                  <a:pt x="84" y="141"/>
                  <a:pt x="84" y="141"/>
                  <a:pt x="84" y="141"/>
                </a:cubicBezTo>
                <a:cubicBezTo>
                  <a:pt x="86" y="142"/>
                  <a:pt x="83" y="143"/>
                  <a:pt x="83" y="144"/>
                </a:cubicBezTo>
                <a:cubicBezTo>
                  <a:pt x="82" y="146"/>
                  <a:pt x="82" y="144"/>
                  <a:pt x="81" y="144"/>
                </a:cubicBezTo>
                <a:cubicBezTo>
                  <a:pt x="79" y="145"/>
                  <a:pt x="77" y="147"/>
                  <a:pt x="75" y="146"/>
                </a:cubicBezTo>
                <a:cubicBezTo>
                  <a:pt x="74" y="147"/>
                  <a:pt x="73" y="148"/>
                  <a:pt x="71" y="148"/>
                </a:cubicBezTo>
                <a:cubicBezTo>
                  <a:pt x="71" y="148"/>
                  <a:pt x="71" y="148"/>
                  <a:pt x="71" y="147"/>
                </a:cubicBezTo>
                <a:cubicBezTo>
                  <a:pt x="72" y="146"/>
                  <a:pt x="74" y="147"/>
                  <a:pt x="75" y="145"/>
                </a:cubicBezTo>
                <a:cubicBezTo>
                  <a:pt x="74" y="145"/>
                  <a:pt x="74" y="144"/>
                  <a:pt x="74" y="144"/>
                </a:cubicBezTo>
                <a:cubicBezTo>
                  <a:pt x="73" y="145"/>
                  <a:pt x="73" y="145"/>
                  <a:pt x="73" y="145"/>
                </a:cubicBezTo>
                <a:cubicBezTo>
                  <a:pt x="73" y="144"/>
                  <a:pt x="73" y="144"/>
                  <a:pt x="73" y="144"/>
                </a:cubicBezTo>
                <a:cubicBezTo>
                  <a:pt x="76" y="143"/>
                  <a:pt x="75" y="137"/>
                  <a:pt x="80" y="137"/>
                </a:cubicBezTo>
                <a:cubicBezTo>
                  <a:pt x="81" y="137"/>
                  <a:pt x="81" y="138"/>
                  <a:pt x="82" y="138"/>
                </a:cubicBezTo>
                <a:cubicBezTo>
                  <a:pt x="82" y="137"/>
                  <a:pt x="84" y="134"/>
                  <a:pt x="82" y="134"/>
                </a:cubicBezTo>
                <a:cubicBezTo>
                  <a:pt x="78" y="135"/>
                  <a:pt x="74" y="138"/>
                  <a:pt x="71" y="140"/>
                </a:cubicBezTo>
                <a:cubicBezTo>
                  <a:pt x="71" y="142"/>
                  <a:pt x="71" y="142"/>
                  <a:pt x="71" y="142"/>
                </a:cubicBezTo>
                <a:cubicBezTo>
                  <a:pt x="70" y="142"/>
                  <a:pt x="69" y="142"/>
                  <a:pt x="69" y="143"/>
                </a:cubicBezTo>
                <a:cubicBezTo>
                  <a:pt x="68" y="143"/>
                  <a:pt x="65" y="143"/>
                  <a:pt x="63" y="145"/>
                </a:cubicBezTo>
                <a:cubicBezTo>
                  <a:pt x="64" y="146"/>
                  <a:pt x="66" y="147"/>
                  <a:pt x="65" y="148"/>
                </a:cubicBezTo>
                <a:cubicBezTo>
                  <a:pt x="64" y="150"/>
                  <a:pt x="60" y="149"/>
                  <a:pt x="61" y="152"/>
                </a:cubicBezTo>
                <a:cubicBezTo>
                  <a:pt x="57" y="153"/>
                  <a:pt x="54" y="155"/>
                  <a:pt x="51" y="157"/>
                </a:cubicBezTo>
                <a:cubicBezTo>
                  <a:pt x="51" y="157"/>
                  <a:pt x="51" y="157"/>
                  <a:pt x="51" y="157"/>
                </a:cubicBezTo>
                <a:cubicBezTo>
                  <a:pt x="50" y="158"/>
                  <a:pt x="48" y="159"/>
                  <a:pt x="46" y="160"/>
                </a:cubicBezTo>
                <a:cubicBezTo>
                  <a:pt x="46" y="160"/>
                  <a:pt x="46" y="160"/>
                  <a:pt x="46" y="160"/>
                </a:cubicBezTo>
                <a:cubicBezTo>
                  <a:pt x="42" y="163"/>
                  <a:pt x="42" y="163"/>
                  <a:pt x="42" y="163"/>
                </a:cubicBezTo>
                <a:cubicBezTo>
                  <a:pt x="42" y="163"/>
                  <a:pt x="42" y="163"/>
                  <a:pt x="42" y="163"/>
                </a:cubicBezTo>
                <a:cubicBezTo>
                  <a:pt x="40" y="163"/>
                  <a:pt x="39" y="164"/>
                  <a:pt x="37" y="165"/>
                </a:cubicBezTo>
                <a:cubicBezTo>
                  <a:pt x="38" y="165"/>
                  <a:pt x="38" y="165"/>
                  <a:pt x="38" y="165"/>
                </a:cubicBezTo>
                <a:cubicBezTo>
                  <a:pt x="36" y="164"/>
                  <a:pt x="34" y="166"/>
                  <a:pt x="32" y="166"/>
                </a:cubicBezTo>
                <a:cubicBezTo>
                  <a:pt x="32" y="165"/>
                  <a:pt x="32" y="165"/>
                  <a:pt x="31" y="164"/>
                </a:cubicBezTo>
                <a:cubicBezTo>
                  <a:pt x="30" y="165"/>
                  <a:pt x="30" y="168"/>
                  <a:pt x="27" y="168"/>
                </a:cubicBezTo>
                <a:cubicBezTo>
                  <a:pt x="27" y="167"/>
                  <a:pt x="27" y="167"/>
                  <a:pt x="27" y="167"/>
                </a:cubicBezTo>
                <a:cubicBezTo>
                  <a:pt x="26" y="168"/>
                  <a:pt x="25" y="167"/>
                  <a:pt x="25" y="168"/>
                </a:cubicBezTo>
                <a:cubicBezTo>
                  <a:pt x="28" y="167"/>
                  <a:pt x="30" y="162"/>
                  <a:pt x="34" y="163"/>
                </a:cubicBezTo>
                <a:cubicBezTo>
                  <a:pt x="34" y="164"/>
                  <a:pt x="34" y="164"/>
                  <a:pt x="34" y="164"/>
                </a:cubicBezTo>
                <a:cubicBezTo>
                  <a:pt x="36" y="164"/>
                  <a:pt x="35" y="162"/>
                  <a:pt x="36" y="162"/>
                </a:cubicBezTo>
                <a:cubicBezTo>
                  <a:pt x="38" y="160"/>
                  <a:pt x="41" y="159"/>
                  <a:pt x="43" y="158"/>
                </a:cubicBezTo>
                <a:cubicBezTo>
                  <a:pt x="43" y="159"/>
                  <a:pt x="43" y="159"/>
                  <a:pt x="43" y="159"/>
                </a:cubicBezTo>
                <a:cubicBezTo>
                  <a:pt x="47" y="156"/>
                  <a:pt x="50" y="153"/>
                  <a:pt x="52" y="148"/>
                </a:cubicBezTo>
                <a:cubicBezTo>
                  <a:pt x="53" y="147"/>
                  <a:pt x="55" y="147"/>
                  <a:pt x="55" y="145"/>
                </a:cubicBezTo>
                <a:cubicBezTo>
                  <a:pt x="54" y="144"/>
                  <a:pt x="50" y="148"/>
                  <a:pt x="50" y="144"/>
                </a:cubicBezTo>
                <a:cubicBezTo>
                  <a:pt x="48" y="147"/>
                  <a:pt x="48" y="147"/>
                  <a:pt x="48" y="147"/>
                </a:cubicBezTo>
                <a:cubicBezTo>
                  <a:pt x="48" y="146"/>
                  <a:pt x="48" y="144"/>
                  <a:pt x="47" y="144"/>
                </a:cubicBezTo>
                <a:cubicBezTo>
                  <a:pt x="46" y="144"/>
                  <a:pt x="46" y="144"/>
                  <a:pt x="46" y="144"/>
                </a:cubicBezTo>
                <a:cubicBezTo>
                  <a:pt x="46" y="143"/>
                  <a:pt x="46" y="143"/>
                  <a:pt x="45" y="142"/>
                </a:cubicBezTo>
                <a:cubicBezTo>
                  <a:pt x="42" y="144"/>
                  <a:pt x="42" y="144"/>
                  <a:pt x="42" y="144"/>
                </a:cubicBezTo>
                <a:cubicBezTo>
                  <a:pt x="43" y="141"/>
                  <a:pt x="43" y="141"/>
                  <a:pt x="43" y="141"/>
                </a:cubicBezTo>
                <a:cubicBezTo>
                  <a:pt x="41" y="139"/>
                  <a:pt x="45" y="137"/>
                  <a:pt x="45" y="134"/>
                </a:cubicBezTo>
                <a:cubicBezTo>
                  <a:pt x="46" y="134"/>
                  <a:pt x="45" y="133"/>
                  <a:pt x="45" y="132"/>
                </a:cubicBezTo>
                <a:cubicBezTo>
                  <a:pt x="45" y="131"/>
                  <a:pt x="45" y="131"/>
                  <a:pt x="45" y="131"/>
                </a:cubicBezTo>
                <a:cubicBezTo>
                  <a:pt x="43" y="132"/>
                  <a:pt x="44" y="135"/>
                  <a:pt x="41" y="135"/>
                </a:cubicBezTo>
                <a:cubicBezTo>
                  <a:pt x="40" y="134"/>
                  <a:pt x="39" y="135"/>
                  <a:pt x="38" y="134"/>
                </a:cubicBezTo>
                <a:cubicBezTo>
                  <a:pt x="40" y="132"/>
                  <a:pt x="36" y="128"/>
                  <a:pt x="39" y="127"/>
                </a:cubicBezTo>
                <a:cubicBezTo>
                  <a:pt x="41" y="127"/>
                  <a:pt x="43" y="131"/>
                  <a:pt x="43" y="128"/>
                </a:cubicBezTo>
                <a:cubicBezTo>
                  <a:pt x="43" y="126"/>
                  <a:pt x="41" y="127"/>
                  <a:pt x="39" y="126"/>
                </a:cubicBezTo>
                <a:cubicBezTo>
                  <a:pt x="34" y="120"/>
                  <a:pt x="44" y="120"/>
                  <a:pt x="45" y="115"/>
                </a:cubicBezTo>
                <a:cubicBezTo>
                  <a:pt x="45" y="115"/>
                  <a:pt x="46" y="115"/>
                  <a:pt x="46" y="116"/>
                </a:cubicBezTo>
                <a:cubicBezTo>
                  <a:pt x="47" y="115"/>
                  <a:pt x="47" y="115"/>
                  <a:pt x="47" y="115"/>
                </a:cubicBezTo>
                <a:cubicBezTo>
                  <a:pt x="48" y="115"/>
                  <a:pt x="48" y="114"/>
                  <a:pt x="49" y="115"/>
                </a:cubicBezTo>
                <a:cubicBezTo>
                  <a:pt x="50" y="114"/>
                  <a:pt x="50" y="113"/>
                  <a:pt x="50" y="111"/>
                </a:cubicBezTo>
                <a:cubicBezTo>
                  <a:pt x="50" y="111"/>
                  <a:pt x="50" y="111"/>
                  <a:pt x="50" y="111"/>
                </a:cubicBezTo>
                <a:cubicBezTo>
                  <a:pt x="50" y="110"/>
                  <a:pt x="50" y="110"/>
                  <a:pt x="51" y="110"/>
                </a:cubicBezTo>
                <a:cubicBezTo>
                  <a:pt x="51" y="110"/>
                  <a:pt x="52" y="111"/>
                  <a:pt x="51" y="111"/>
                </a:cubicBezTo>
                <a:cubicBezTo>
                  <a:pt x="51" y="112"/>
                  <a:pt x="51" y="112"/>
                  <a:pt x="51" y="112"/>
                </a:cubicBezTo>
                <a:cubicBezTo>
                  <a:pt x="52" y="113"/>
                  <a:pt x="54" y="113"/>
                  <a:pt x="55" y="112"/>
                </a:cubicBezTo>
                <a:cubicBezTo>
                  <a:pt x="58" y="108"/>
                  <a:pt x="61" y="113"/>
                  <a:pt x="64" y="108"/>
                </a:cubicBezTo>
                <a:cubicBezTo>
                  <a:pt x="62" y="106"/>
                  <a:pt x="67" y="105"/>
                  <a:pt x="65" y="103"/>
                </a:cubicBezTo>
                <a:cubicBezTo>
                  <a:pt x="66" y="103"/>
                  <a:pt x="67" y="102"/>
                  <a:pt x="67" y="101"/>
                </a:cubicBezTo>
                <a:cubicBezTo>
                  <a:pt x="67" y="101"/>
                  <a:pt x="68" y="100"/>
                  <a:pt x="67" y="100"/>
                </a:cubicBezTo>
                <a:cubicBezTo>
                  <a:pt x="63" y="100"/>
                  <a:pt x="60" y="105"/>
                  <a:pt x="56" y="100"/>
                </a:cubicBezTo>
                <a:cubicBezTo>
                  <a:pt x="55" y="101"/>
                  <a:pt x="53" y="101"/>
                  <a:pt x="51" y="100"/>
                </a:cubicBezTo>
                <a:cubicBezTo>
                  <a:pt x="50" y="98"/>
                  <a:pt x="53" y="96"/>
                  <a:pt x="52" y="94"/>
                </a:cubicBezTo>
                <a:cubicBezTo>
                  <a:pt x="53" y="96"/>
                  <a:pt x="54" y="94"/>
                  <a:pt x="55" y="93"/>
                </a:cubicBezTo>
                <a:cubicBezTo>
                  <a:pt x="53" y="92"/>
                  <a:pt x="52" y="91"/>
                  <a:pt x="51" y="89"/>
                </a:cubicBezTo>
                <a:cubicBezTo>
                  <a:pt x="54" y="88"/>
                  <a:pt x="57" y="85"/>
                  <a:pt x="61" y="87"/>
                </a:cubicBezTo>
                <a:cubicBezTo>
                  <a:pt x="61" y="86"/>
                  <a:pt x="61" y="85"/>
                  <a:pt x="63" y="85"/>
                </a:cubicBezTo>
                <a:cubicBezTo>
                  <a:pt x="64" y="86"/>
                  <a:pt x="66" y="84"/>
                  <a:pt x="67" y="86"/>
                </a:cubicBezTo>
                <a:cubicBezTo>
                  <a:pt x="67" y="87"/>
                  <a:pt x="64" y="87"/>
                  <a:pt x="65" y="89"/>
                </a:cubicBezTo>
                <a:cubicBezTo>
                  <a:pt x="68" y="89"/>
                  <a:pt x="70" y="94"/>
                  <a:pt x="73" y="90"/>
                </a:cubicBezTo>
                <a:cubicBezTo>
                  <a:pt x="72" y="91"/>
                  <a:pt x="73" y="91"/>
                  <a:pt x="73" y="91"/>
                </a:cubicBezTo>
                <a:cubicBezTo>
                  <a:pt x="74" y="91"/>
                  <a:pt x="75" y="90"/>
                  <a:pt x="74" y="89"/>
                </a:cubicBezTo>
                <a:cubicBezTo>
                  <a:pt x="74" y="89"/>
                  <a:pt x="73" y="88"/>
                  <a:pt x="73" y="88"/>
                </a:cubicBezTo>
                <a:cubicBezTo>
                  <a:pt x="73" y="87"/>
                  <a:pt x="73" y="87"/>
                  <a:pt x="73" y="87"/>
                </a:cubicBezTo>
                <a:cubicBezTo>
                  <a:pt x="75" y="88"/>
                  <a:pt x="75" y="90"/>
                  <a:pt x="77" y="90"/>
                </a:cubicBezTo>
                <a:cubicBezTo>
                  <a:pt x="79" y="88"/>
                  <a:pt x="79" y="88"/>
                  <a:pt x="79" y="88"/>
                </a:cubicBezTo>
                <a:cubicBezTo>
                  <a:pt x="78" y="86"/>
                  <a:pt x="76" y="88"/>
                  <a:pt x="75" y="87"/>
                </a:cubicBezTo>
                <a:cubicBezTo>
                  <a:pt x="74" y="87"/>
                  <a:pt x="74" y="87"/>
                  <a:pt x="74" y="87"/>
                </a:cubicBezTo>
                <a:cubicBezTo>
                  <a:pt x="74" y="86"/>
                  <a:pt x="75" y="85"/>
                  <a:pt x="74" y="85"/>
                </a:cubicBezTo>
                <a:cubicBezTo>
                  <a:pt x="73" y="85"/>
                  <a:pt x="73" y="85"/>
                  <a:pt x="73" y="85"/>
                </a:cubicBezTo>
                <a:cubicBezTo>
                  <a:pt x="73" y="84"/>
                  <a:pt x="73" y="84"/>
                  <a:pt x="73" y="84"/>
                </a:cubicBezTo>
                <a:cubicBezTo>
                  <a:pt x="73" y="85"/>
                  <a:pt x="74" y="85"/>
                  <a:pt x="74" y="85"/>
                </a:cubicBezTo>
                <a:cubicBezTo>
                  <a:pt x="75" y="85"/>
                  <a:pt x="75" y="84"/>
                  <a:pt x="75" y="84"/>
                </a:cubicBezTo>
                <a:cubicBezTo>
                  <a:pt x="74" y="81"/>
                  <a:pt x="70" y="83"/>
                  <a:pt x="71" y="80"/>
                </a:cubicBezTo>
                <a:cubicBezTo>
                  <a:pt x="76" y="75"/>
                  <a:pt x="65" y="68"/>
                  <a:pt x="74" y="64"/>
                </a:cubicBezTo>
                <a:cubicBezTo>
                  <a:pt x="77" y="66"/>
                  <a:pt x="80" y="66"/>
                  <a:pt x="83" y="65"/>
                </a:cubicBezTo>
                <a:cubicBezTo>
                  <a:pt x="87" y="62"/>
                  <a:pt x="91" y="57"/>
                  <a:pt x="97" y="58"/>
                </a:cubicBezTo>
                <a:cubicBezTo>
                  <a:pt x="100" y="58"/>
                  <a:pt x="101" y="56"/>
                  <a:pt x="103" y="54"/>
                </a:cubicBezTo>
                <a:cubicBezTo>
                  <a:pt x="106" y="56"/>
                  <a:pt x="110" y="56"/>
                  <a:pt x="113" y="53"/>
                </a:cubicBezTo>
                <a:cubicBezTo>
                  <a:pt x="114" y="54"/>
                  <a:pt x="115" y="54"/>
                  <a:pt x="115" y="55"/>
                </a:cubicBezTo>
                <a:close/>
                <a:moveTo>
                  <a:pt x="442" y="11"/>
                </a:moveTo>
                <a:cubicBezTo>
                  <a:pt x="445" y="10"/>
                  <a:pt x="448" y="12"/>
                  <a:pt x="450" y="13"/>
                </a:cubicBezTo>
                <a:cubicBezTo>
                  <a:pt x="453" y="14"/>
                  <a:pt x="455" y="13"/>
                  <a:pt x="457" y="16"/>
                </a:cubicBezTo>
                <a:cubicBezTo>
                  <a:pt x="453" y="20"/>
                  <a:pt x="448" y="13"/>
                  <a:pt x="444" y="17"/>
                </a:cubicBezTo>
                <a:cubicBezTo>
                  <a:pt x="444" y="16"/>
                  <a:pt x="444" y="16"/>
                  <a:pt x="444" y="16"/>
                </a:cubicBezTo>
                <a:cubicBezTo>
                  <a:pt x="444" y="16"/>
                  <a:pt x="444" y="16"/>
                  <a:pt x="444" y="15"/>
                </a:cubicBezTo>
                <a:cubicBezTo>
                  <a:pt x="444" y="15"/>
                  <a:pt x="444" y="15"/>
                  <a:pt x="444" y="15"/>
                </a:cubicBezTo>
                <a:cubicBezTo>
                  <a:pt x="442" y="17"/>
                  <a:pt x="442" y="17"/>
                  <a:pt x="440" y="18"/>
                </a:cubicBezTo>
                <a:cubicBezTo>
                  <a:pt x="438" y="17"/>
                  <a:pt x="437" y="18"/>
                  <a:pt x="436" y="19"/>
                </a:cubicBezTo>
                <a:cubicBezTo>
                  <a:pt x="436" y="20"/>
                  <a:pt x="436" y="21"/>
                  <a:pt x="437" y="21"/>
                </a:cubicBezTo>
                <a:cubicBezTo>
                  <a:pt x="439" y="21"/>
                  <a:pt x="441" y="17"/>
                  <a:pt x="444" y="20"/>
                </a:cubicBezTo>
                <a:cubicBezTo>
                  <a:pt x="446" y="18"/>
                  <a:pt x="450" y="17"/>
                  <a:pt x="453" y="19"/>
                </a:cubicBezTo>
                <a:cubicBezTo>
                  <a:pt x="456" y="21"/>
                  <a:pt x="460" y="15"/>
                  <a:pt x="459" y="21"/>
                </a:cubicBezTo>
                <a:cubicBezTo>
                  <a:pt x="458" y="21"/>
                  <a:pt x="456" y="21"/>
                  <a:pt x="456" y="22"/>
                </a:cubicBezTo>
                <a:cubicBezTo>
                  <a:pt x="457" y="25"/>
                  <a:pt x="459" y="22"/>
                  <a:pt x="461" y="22"/>
                </a:cubicBezTo>
                <a:cubicBezTo>
                  <a:pt x="463" y="23"/>
                  <a:pt x="465" y="25"/>
                  <a:pt x="467" y="26"/>
                </a:cubicBezTo>
                <a:cubicBezTo>
                  <a:pt x="463" y="31"/>
                  <a:pt x="454" y="31"/>
                  <a:pt x="448" y="29"/>
                </a:cubicBezTo>
                <a:cubicBezTo>
                  <a:pt x="445" y="30"/>
                  <a:pt x="441" y="31"/>
                  <a:pt x="438" y="33"/>
                </a:cubicBezTo>
                <a:cubicBezTo>
                  <a:pt x="439" y="34"/>
                  <a:pt x="438" y="35"/>
                  <a:pt x="439" y="35"/>
                </a:cubicBezTo>
                <a:cubicBezTo>
                  <a:pt x="443" y="31"/>
                  <a:pt x="450" y="31"/>
                  <a:pt x="456" y="32"/>
                </a:cubicBezTo>
                <a:cubicBezTo>
                  <a:pt x="456" y="33"/>
                  <a:pt x="455" y="34"/>
                  <a:pt x="454" y="35"/>
                </a:cubicBezTo>
                <a:cubicBezTo>
                  <a:pt x="453" y="35"/>
                  <a:pt x="452" y="35"/>
                  <a:pt x="452" y="36"/>
                </a:cubicBezTo>
                <a:cubicBezTo>
                  <a:pt x="451" y="36"/>
                  <a:pt x="452" y="37"/>
                  <a:pt x="452" y="37"/>
                </a:cubicBezTo>
                <a:cubicBezTo>
                  <a:pt x="455" y="35"/>
                  <a:pt x="461" y="39"/>
                  <a:pt x="460" y="33"/>
                </a:cubicBezTo>
                <a:cubicBezTo>
                  <a:pt x="461" y="33"/>
                  <a:pt x="461" y="34"/>
                  <a:pt x="462" y="34"/>
                </a:cubicBezTo>
                <a:cubicBezTo>
                  <a:pt x="463" y="33"/>
                  <a:pt x="463" y="33"/>
                  <a:pt x="463" y="33"/>
                </a:cubicBezTo>
                <a:cubicBezTo>
                  <a:pt x="465" y="35"/>
                  <a:pt x="462" y="37"/>
                  <a:pt x="461" y="39"/>
                </a:cubicBezTo>
                <a:cubicBezTo>
                  <a:pt x="456" y="40"/>
                  <a:pt x="455" y="46"/>
                  <a:pt x="451" y="48"/>
                </a:cubicBezTo>
                <a:cubicBezTo>
                  <a:pt x="452" y="49"/>
                  <a:pt x="452" y="49"/>
                  <a:pt x="452" y="49"/>
                </a:cubicBezTo>
                <a:cubicBezTo>
                  <a:pt x="455" y="43"/>
                  <a:pt x="463" y="44"/>
                  <a:pt x="466" y="38"/>
                </a:cubicBezTo>
                <a:cubicBezTo>
                  <a:pt x="466" y="39"/>
                  <a:pt x="466" y="39"/>
                  <a:pt x="467" y="40"/>
                </a:cubicBezTo>
                <a:cubicBezTo>
                  <a:pt x="467" y="40"/>
                  <a:pt x="468" y="40"/>
                  <a:pt x="468" y="39"/>
                </a:cubicBezTo>
                <a:cubicBezTo>
                  <a:pt x="469" y="40"/>
                  <a:pt x="469" y="40"/>
                  <a:pt x="469" y="40"/>
                </a:cubicBezTo>
                <a:cubicBezTo>
                  <a:pt x="471" y="38"/>
                  <a:pt x="471" y="36"/>
                  <a:pt x="475" y="36"/>
                </a:cubicBezTo>
                <a:cubicBezTo>
                  <a:pt x="478" y="36"/>
                  <a:pt x="481" y="39"/>
                  <a:pt x="481" y="42"/>
                </a:cubicBezTo>
                <a:cubicBezTo>
                  <a:pt x="480" y="42"/>
                  <a:pt x="479" y="44"/>
                  <a:pt x="478" y="45"/>
                </a:cubicBezTo>
                <a:cubicBezTo>
                  <a:pt x="477" y="44"/>
                  <a:pt x="477" y="44"/>
                  <a:pt x="476" y="44"/>
                </a:cubicBezTo>
                <a:cubicBezTo>
                  <a:pt x="475" y="46"/>
                  <a:pt x="475" y="46"/>
                  <a:pt x="475" y="46"/>
                </a:cubicBezTo>
                <a:cubicBezTo>
                  <a:pt x="476" y="46"/>
                  <a:pt x="476" y="47"/>
                  <a:pt x="476" y="47"/>
                </a:cubicBezTo>
                <a:cubicBezTo>
                  <a:pt x="473" y="50"/>
                  <a:pt x="470" y="46"/>
                  <a:pt x="468" y="49"/>
                </a:cubicBezTo>
                <a:cubicBezTo>
                  <a:pt x="469" y="51"/>
                  <a:pt x="472" y="48"/>
                  <a:pt x="472" y="51"/>
                </a:cubicBezTo>
                <a:cubicBezTo>
                  <a:pt x="471" y="53"/>
                  <a:pt x="468" y="52"/>
                  <a:pt x="466" y="52"/>
                </a:cubicBezTo>
                <a:cubicBezTo>
                  <a:pt x="466" y="51"/>
                  <a:pt x="465" y="51"/>
                  <a:pt x="465" y="51"/>
                </a:cubicBezTo>
                <a:cubicBezTo>
                  <a:pt x="464" y="52"/>
                  <a:pt x="464" y="52"/>
                  <a:pt x="464" y="52"/>
                </a:cubicBezTo>
                <a:cubicBezTo>
                  <a:pt x="464" y="52"/>
                  <a:pt x="465" y="53"/>
                  <a:pt x="465" y="52"/>
                </a:cubicBezTo>
                <a:cubicBezTo>
                  <a:pt x="465" y="53"/>
                  <a:pt x="465" y="53"/>
                  <a:pt x="465" y="53"/>
                </a:cubicBezTo>
                <a:cubicBezTo>
                  <a:pt x="464" y="52"/>
                  <a:pt x="464" y="52"/>
                  <a:pt x="464" y="52"/>
                </a:cubicBezTo>
                <a:cubicBezTo>
                  <a:pt x="462" y="54"/>
                  <a:pt x="462" y="54"/>
                  <a:pt x="462" y="54"/>
                </a:cubicBezTo>
                <a:cubicBezTo>
                  <a:pt x="463" y="54"/>
                  <a:pt x="463" y="54"/>
                  <a:pt x="463" y="54"/>
                </a:cubicBezTo>
                <a:cubicBezTo>
                  <a:pt x="463" y="54"/>
                  <a:pt x="462" y="55"/>
                  <a:pt x="462" y="55"/>
                </a:cubicBezTo>
                <a:cubicBezTo>
                  <a:pt x="464" y="56"/>
                  <a:pt x="467" y="53"/>
                  <a:pt x="469" y="55"/>
                </a:cubicBezTo>
                <a:cubicBezTo>
                  <a:pt x="464" y="59"/>
                  <a:pt x="463" y="66"/>
                  <a:pt x="461" y="72"/>
                </a:cubicBezTo>
                <a:cubicBezTo>
                  <a:pt x="460" y="71"/>
                  <a:pt x="460" y="71"/>
                  <a:pt x="460" y="71"/>
                </a:cubicBezTo>
                <a:cubicBezTo>
                  <a:pt x="458" y="71"/>
                  <a:pt x="459" y="72"/>
                  <a:pt x="459" y="73"/>
                </a:cubicBezTo>
                <a:cubicBezTo>
                  <a:pt x="462" y="76"/>
                  <a:pt x="462" y="76"/>
                  <a:pt x="462" y="76"/>
                </a:cubicBezTo>
                <a:cubicBezTo>
                  <a:pt x="462" y="77"/>
                  <a:pt x="462" y="77"/>
                  <a:pt x="462" y="77"/>
                </a:cubicBezTo>
                <a:cubicBezTo>
                  <a:pt x="461" y="77"/>
                  <a:pt x="461" y="76"/>
                  <a:pt x="460" y="76"/>
                </a:cubicBezTo>
                <a:cubicBezTo>
                  <a:pt x="459" y="76"/>
                  <a:pt x="460" y="77"/>
                  <a:pt x="460" y="78"/>
                </a:cubicBezTo>
                <a:cubicBezTo>
                  <a:pt x="462" y="80"/>
                  <a:pt x="462" y="80"/>
                  <a:pt x="462" y="80"/>
                </a:cubicBezTo>
                <a:cubicBezTo>
                  <a:pt x="462" y="79"/>
                  <a:pt x="463" y="79"/>
                  <a:pt x="464" y="79"/>
                </a:cubicBezTo>
                <a:cubicBezTo>
                  <a:pt x="465" y="81"/>
                  <a:pt x="463" y="82"/>
                  <a:pt x="463" y="84"/>
                </a:cubicBezTo>
                <a:cubicBezTo>
                  <a:pt x="460" y="81"/>
                  <a:pt x="457" y="82"/>
                  <a:pt x="455" y="84"/>
                </a:cubicBezTo>
                <a:cubicBezTo>
                  <a:pt x="455" y="85"/>
                  <a:pt x="455" y="86"/>
                  <a:pt x="454" y="86"/>
                </a:cubicBezTo>
                <a:cubicBezTo>
                  <a:pt x="455" y="89"/>
                  <a:pt x="458" y="87"/>
                  <a:pt x="460" y="88"/>
                </a:cubicBezTo>
                <a:cubicBezTo>
                  <a:pt x="457" y="90"/>
                  <a:pt x="457" y="90"/>
                  <a:pt x="457" y="90"/>
                </a:cubicBezTo>
                <a:cubicBezTo>
                  <a:pt x="460" y="90"/>
                  <a:pt x="459" y="93"/>
                  <a:pt x="460" y="95"/>
                </a:cubicBezTo>
                <a:cubicBezTo>
                  <a:pt x="458" y="96"/>
                  <a:pt x="458" y="96"/>
                  <a:pt x="458" y="96"/>
                </a:cubicBezTo>
                <a:cubicBezTo>
                  <a:pt x="459" y="95"/>
                  <a:pt x="458" y="95"/>
                  <a:pt x="457" y="95"/>
                </a:cubicBezTo>
                <a:cubicBezTo>
                  <a:pt x="455" y="96"/>
                  <a:pt x="456" y="98"/>
                  <a:pt x="457" y="100"/>
                </a:cubicBezTo>
                <a:cubicBezTo>
                  <a:pt x="458" y="100"/>
                  <a:pt x="459" y="100"/>
                  <a:pt x="460" y="101"/>
                </a:cubicBezTo>
                <a:cubicBezTo>
                  <a:pt x="459" y="102"/>
                  <a:pt x="459" y="103"/>
                  <a:pt x="458" y="103"/>
                </a:cubicBezTo>
                <a:cubicBezTo>
                  <a:pt x="457" y="102"/>
                  <a:pt x="457" y="102"/>
                  <a:pt x="457" y="102"/>
                </a:cubicBezTo>
                <a:cubicBezTo>
                  <a:pt x="456" y="104"/>
                  <a:pt x="455" y="104"/>
                  <a:pt x="454" y="103"/>
                </a:cubicBezTo>
                <a:cubicBezTo>
                  <a:pt x="454" y="102"/>
                  <a:pt x="454" y="101"/>
                  <a:pt x="453" y="101"/>
                </a:cubicBezTo>
                <a:cubicBezTo>
                  <a:pt x="452" y="104"/>
                  <a:pt x="452" y="104"/>
                  <a:pt x="452" y="104"/>
                </a:cubicBezTo>
                <a:cubicBezTo>
                  <a:pt x="453" y="105"/>
                  <a:pt x="454" y="106"/>
                  <a:pt x="456" y="105"/>
                </a:cubicBezTo>
                <a:cubicBezTo>
                  <a:pt x="457" y="110"/>
                  <a:pt x="452" y="107"/>
                  <a:pt x="451" y="110"/>
                </a:cubicBezTo>
                <a:cubicBezTo>
                  <a:pt x="450" y="110"/>
                  <a:pt x="449" y="108"/>
                  <a:pt x="448" y="107"/>
                </a:cubicBezTo>
                <a:cubicBezTo>
                  <a:pt x="448" y="107"/>
                  <a:pt x="448" y="107"/>
                  <a:pt x="448" y="106"/>
                </a:cubicBezTo>
                <a:cubicBezTo>
                  <a:pt x="447" y="105"/>
                  <a:pt x="447" y="105"/>
                  <a:pt x="447" y="105"/>
                </a:cubicBezTo>
                <a:cubicBezTo>
                  <a:pt x="447" y="107"/>
                  <a:pt x="445" y="107"/>
                  <a:pt x="444" y="108"/>
                </a:cubicBezTo>
                <a:cubicBezTo>
                  <a:pt x="445" y="110"/>
                  <a:pt x="448" y="108"/>
                  <a:pt x="448" y="110"/>
                </a:cubicBezTo>
                <a:cubicBezTo>
                  <a:pt x="447" y="111"/>
                  <a:pt x="447" y="111"/>
                  <a:pt x="447" y="111"/>
                </a:cubicBezTo>
                <a:cubicBezTo>
                  <a:pt x="448" y="112"/>
                  <a:pt x="452" y="111"/>
                  <a:pt x="452" y="113"/>
                </a:cubicBezTo>
                <a:cubicBezTo>
                  <a:pt x="451" y="114"/>
                  <a:pt x="450" y="112"/>
                  <a:pt x="449" y="113"/>
                </a:cubicBezTo>
                <a:cubicBezTo>
                  <a:pt x="451" y="115"/>
                  <a:pt x="451" y="115"/>
                  <a:pt x="451" y="115"/>
                </a:cubicBezTo>
                <a:cubicBezTo>
                  <a:pt x="450" y="115"/>
                  <a:pt x="450" y="115"/>
                  <a:pt x="450" y="115"/>
                </a:cubicBezTo>
                <a:cubicBezTo>
                  <a:pt x="448" y="115"/>
                  <a:pt x="450" y="117"/>
                  <a:pt x="450" y="117"/>
                </a:cubicBezTo>
                <a:cubicBezTo>
                  <a:pt x="449" y="117"/>
                  <a:pt x="448" y="115"/>
                  <a:pt x="446" y="115"/>
                </a:cubicBezTo>
                <a:cubicBezTo>
                  <a:pt x="446" y="113"/>
                  <a:pt x="447" y="110"/>
                  <a:pt x="445" y="110"/>
                </a:cubicBezTo>
                <a:cubicBezTo>
                  <a:pt x="445" y="112"/>
                  <a:pt x="443" y="112"/>
                  <a:pt x="442" y="112"/>
                </a:cubicBezTo>
                <a:cubicBezTo>
                  <a:pt x="443" y="113"/>
                  <a:pt x="445" y="113"/>
                  <a:pt x="444" y="115"/>
                </a:cubicBezTo>
                <a:cubicBezTo>
                  <a:pt x="444" y="115"/>
                  <a:pt x="444" y="115"/>
                  <a:pt x="444" y="115"/>
                </a:cubicBezTo>
                <a:cubicBezTo>
                  <a:pt x="446" y="116"/>
                  <a:pt x="449" y="119"/>
                  <a:pt x="450" y="121"/>
                </a:cubicBezTo>
                <a:cubicBezTo>
                  <a:pt x="450" y="122"/>
                  <a:pt x="449" y="122"/>
                  <a:pt x="449" y="123"/>
                </a:cubicBezTo>
                <a:cubicBezTo>
                  <a:pt x="450" y="124"/>
                  <a:pt x="450" y="124"/>
                  <a:pt x="450" y="124"/>
                </a:cubicBezTo>
                <a:cubicBezTo>
                  <a:pt x="450" y="123"/>
                  <a:pt x="450" y="123"/>
                  <a:pt x="450" y="123"/>
                </a:cubicBezTo>
                <a:cubicBezTo>
                  <a:pt x="451" y="125"/>
                  <a:pt x="452" y="127"/>
                  <a:pt x="450" y="129"/>
                </a:cubicBezTo>
                <a:cubicBezTo>
                  <a:pt x="451" y="129"/>
                  <a:pt x="451" y="129"/>
                  <a:pt x="451" y="129"/>
                </a:cubicBezTo>
                <a:cubicBezTo>
                  <a:pt x="449" y="130"/>
                  <a:pt x="450" y="128"/>
                  <a:pt x="449" y="127"/>
                </a:cubicBezTo>
                <a:cubicBezTo>
                  <a:pt x="448" y="128"/>
                  <a:pt x="448" y="129"/>
                  <a:pt x="448" y="129"/>
                </a:cubicBezTo>
                <a:cubicBezTo>
                  <a:pt x="445" y="130"/>
                  <a:pt x="445" y="127"/>
                  <a:pt x="444" y="125"/>
                </a:cubicBezTo>
                <a:cubicBezTo>
                  <a:pt x="445" y="123"/>
                  <a:pt x="443" y="123"/>
                  <a:pt x="442" y="123"/>
                </a:cubicBezTo>
                <a:cubicBezTo>
                  <a:pt x="439" y="124"/>
                  <a:pt x="445" y="130"/>
                  <a:pt x="438" y="129"/>
                </a:cubicBezTo>
                <a:cubicBezTo>
                  <a:pt x="438" y="129"/>
                  <a:pt x="437" y="128"/>
                  <a:pt x="436" y="129"/>
                </a:cubicBezTo>
                <a:cubicBezTo>
                  <a:pt x="439" y="133"/>
                  <a:pt x="444" y="129"/>
                  <a:pt x="448" y="132"/>
                </a:cubicBezTo>
                <a:cubicBezTo>
                  <a:pt x="449" y="132"/>
                  <a:pt x="449" y="132"/>
                  <a:pt x="449" y="132"/>
                </a:cubicBezTo>
                <a:cubicBezTo>
                  <a:pt x="444" y="134"/>
                  <a:pt x="442" y="137"/>
                  <a:pt x="438" y="139"/>
                </a:cubicBezTo>
                <a:cubicBezTo>
                  <a:pt x="436" y="141"/>
                  <a:pt x="431" y="140"/>
                  <a:pt x="429" y="143"/>
                </a:cubicBezTo>
                <a:cubicBezTo>
                  <a:pt x="428" y="141"/>
                  <a:pt x="428" y="141"/>
                  <a:pt x="428" y="141"/>
                </a:cubicBezTo>
                <a:cubicBezTo>
                  <a:pt x="427" y="143"/>
                  <a:pt x="425" y="142"/>
                  <a:pt x="423" y="143"/>
                </a:cubicBezTo>
                <a:cubicBezTo>
                  <a:pt x="423" y="142"/>
                  <a:pt x="422" y="141"/>
                  <a:pt x="422" y="141"/>
                </a:cubicBezTo>
                <a:cubicBezTo>
                  <a:pt x="422" y="143"/>
                  <a:pt x="422" y="144"/>
                  <a:pt x="419" y="145"/>
                </a:cubicBezTo>
                <a:cubicBezTo>
                  <a:pt x="417" y="148"/>
                  <a:pt x="415" y="151"/>
                  <a:pt x="413" y="153"/>
                </a:cubicBezTo>
                <a:cubicBezTo>
                  <a:pt x="412" y="152"/>
                  <a:pt x="412" y="152"/>
                  <a:pt x="412" y="152"/>
                </a:cubicBezTo>
                <a:cubicBezTo>
                  <a:pt x="411" y="153"/>
                  <a:pt x="409" y="155"/>
                  <a:pt x="408" y="155"/>
                </a:cubicBezTo>
                <a:cubicBezTo>
                  <a:pt x="407" y="154"/>
                  <a:pt x="407" y="155"/>
                  <a:pt x="406" y="155"/>
                </a:cubicBezTo>
                <a:cubicBezTo>
                  <a:pt x="405" y="155"/>
                  <a:pt x="405" y="156"/>
                  <a:pt x="405" y="156"/>
                </a:cubicBezTo>
                <a:cubicBezTo>
                  <a:pt x="405" y="156"/>
                  <a:pt x="405" y="156"/>
                  <a:pt x="405" y="156"/>
                </a:cubicBezTo>
                <a:cubicBezTo>
                  <a:pt x="405" y="155"/>
                  <a:pt x="407" y="153"/>
                  <a:pt x="405" y="152"/>
                </a:cubicBezTo>
                <a:cubicBezTo>
                  <a:pt x="404" y="153"/>
                  <a:pt x="403" y="154"/>
                  <a:pt x="403" y="156"/>
                </a:cubicBezTo>
                <a:cubicBezTo>
                  <a:pt x="402" y="156"/>
                  <a:pt x="400" y="157"/>
                  <a:pt x="399" y="156"/>
                </a:cubicBezTo>
                <a:cubicBezTo>
                  <a:pt x="397" y="156"/>
                  <a:pt x="398" y="158"/>
                  <a:pt x="397" y="159"/>
                </a:cubicBezTo>
                <a:cubicBezTo>
                  <a:pt x="397" y="158"/>
                  <a:pt x="396" y="159"/>
                  <a:pt x="396" y="159"/>
                </a:cubicBezTo>
                <a:cubicBezTo>
                  <a:pt x="394" y="160"/>
                  <a:pt x="394" y="160"/>
                  <a:pt x="394" y="160"/>
                </a:cubicBezTo>
                <a:cubicBezTo>
                  <a:pt x="395" y="160"/>
                  <a:pt x="396" y="161"/>
                  <a:pt x="396" y="162"/>
                </a:cubicBezTo>
                <a:cubicBezTo>
                  <a:pt x="395" y="163"/>
                  <a:pt x="393" y="162"/>
                  <a:pt x="393" y="163"/>
                </a:cubicBezTo>
                <a:cubicBezTo>
                  <a:pt x="393" y="164"/>
                  <a:pt x="394" y="164"/>
                  <a:pt x="395" y="164"/>
                </a:cubicBezTo>
                <a:cubicBezTo>
                  <a:pt x="395" y="168"/>
                  <a:pt x="392" y="167"/>
                  <a:pt x="390" y="171"/>
                </a:cubicBezTo>
                <a:cubicBezTo>
                  <a:pt x="391" y="171"/>
                  <a:pt x="391" y="171"/>
                  <a:pt x="391" y="171"/>
                </a:cubicBezTo>
                <a:cubicBezTo>
                  <a:pt x="390" y="173"/>
                  <a:pt x="388" y="170"/>
                  <a:pt x="388" y="172"/>
                </a:cubicBezTo>
                <a:cubicBezTo>
                  <a:pt x="388" y="173"/>
                  <a:pt x="388" y="173"/>
                  <a:pt x="389" y="173"/>
                </a:cubicBezTo>
                <a:cubicBezTo>
                  <a:pt x="389" y="173"/>
                  <a:pt x="389" y="174"/>
                  <a:pt x="388" y="175"/>
                </a:cubicBezTo>
                <a:cubicBezTo>
                  <a:pt x="390" y="177"/>
                  <a:pt x="384" y="178"/>
                  <a:pt x="386" y="181"/>
                </a:cubicBezTo>
                <a:cubicBezTo>
                  <a:pt x="385" y="182"/>
                  <a:pt x="385" y="182"/>
                  <a:pt x="385" y="182"/>
                </a:cubicBezTo>
                <a:cubicBezTo>
                  <a:pt x="385" y="182"/>
                  <a:pt x="385" y="183"/>
                  <a:pt x="385" y="184"/>
                </a:cubicBezTo>
                <a:cubicBezTo>
                  <a:pt x="385" y="184"/>
                  <a:pt x="384" y="184"/>
                  <a:pt x="384" y="184"/>
                </a:cubicBezTo>
                <a:cubicBezTo>
                  <a:pt x="384" y="185"/>
                  <a:pt x="384" y="185"/>
                  <a:pt x="384" y="185"/>
                </a:cubicBezTo>
                <a:cubicBezTo>
                  <a:pt x="383" y="185"/>
                  <a:pt x="383" y="185"/>
                  <a:pt x="383" y="185"/>
                </a:cubicBezTo>
                <a:cubicBezTo>
                  <a:pt x="383" y="185"/>
                  <a:pt x="382" y="185"/>
                  <a:pt x="382" y="184"/>
                </a:cubicBezTo>
                <a:cubicBezTo>
                  <a:pt x="380" y="185"/>
                  <a:pt x="380" y="185"/>
                  <a:pt x="380" y="185"/>
                </a:cubicBezTo>
                <a:cubicBezTo>
                  <a:pt x="381" y="183"/>
                  <a:pt x="379" y="183"/>
                  <a:pt x="378" y="183"/>
                </a:cubicBezTo>
                <a:cubicBezTo>
                  <a:pt x="379" y="182"/>
                  <a:pt x="380" y="181"/>
                  <a:pt x="380" y="180"/>
                </a:cubicBezTo>
                <a:cubicBezTo>
                  <a:pt x="380" y="179"/>
                  <a:pt x="380" y="179"/>
                  <a:pt x="380" y="179"/>
                </a:cubicBezTo>
                <a:cubicBezTo>
                  <a:pt x="379" y="180"/>
                  <a:pt x="379" y="180"/>
                  <a:pt x="379" y="180"/>
                </a:cubicBezTo>
                <a:cubicBezTo>
                  <a:pt x="379" y="180"/>
                  <a:pt x="379" y="179"/>
                  <a:pt x="378" y="179"/>
                </a:cubicBezTo>
                <a:cubicBezTo>
                  <a:pt x="377" y="180"/>
                  <a:pt x="374" y="180"/>
                  <a:pt x="372" y="181"/>
                </a:cubicBezTo>
                <a:cubicBezTo>
                  <a:pt x="373" y="180"/>
                  <a:pt x="373" y="180"/>
                  <a:pt x="373" y="180"/>
                </a:cubicBezTo>
                <a:cubicBezTo>
                  <a:pt x="371" y="178"/>
                  <a:pt x="371" y="178"/>
                  <a:pt x="371" y="178"/>
                </a:cubicBezTo>
                <a:cubicBezTo>
                  <a:pt x="371" y="177"/>
                  <a:pt x="371" y="177"/>
                  <a:pt x="371" y="177"/>
                </a:cubicBezTo>
                <a:cubicBezTo>
                  <a:pt x="371" y="177"/>
                  <a:pt x="370" y="177"/>
                  <a:pt x="369" y="177"/>
                </a:cubicBezTo>
                <a:cubicBezTo>
                  <a:pt x="370" y="176"/>
                  <a:pt x="370" y="175"/>
                  <a:pt x="371" y="174"/>
                </a:cubicBezTo>
                <a:cubicBezTo>
                  <a:pt x="367" y="173"/>
                  <a:pt x="371" y="169"/>
                  <a:pt x="367" y="168"/>
                </a:cubicBezTo>
                <a:cubicBezTo>
                  <a:pt x="367" y="168"/>
                  <a:pt x="368" y="168"/>
                  <a:pt x="368" y="167"/>
                </a:cubicBezTo>
                <a:cubicBezTo>
                  <a:pt x="367" y="167"/>
                  <a:pt x="367" y="167"/>
                  <a:pt x="367" y="167"/>
                </a:cubicBezTo>
                <a:cubicBezTo>
                  <a:pt x="367" y="167"/>
                  <a:pt x="367" y="167"/>
                  <a:pt x="367" y="167"/>
                </a:cubicBezTo>
                <a:cubicBezTo>
                  <a:pt x="366" y="166"/>
                  <a:pt x="367" y="165"/>
                  <a:pt x="368" y="165"/>
                </a:cubicBezTo>
                <a:cubicBezTo>
                  <a:pt x="367" y="165"/>
                  <a:pt x="367" y="164"/>
                  <a:pt x="367" y="164"/>
                </a:cubicBezTo>
                <a:cubicBezTo>
                  <a:pt x="366" y="165"/>
                  <a:pt x="366" y="165"/>
                  <a:pt x="366" y="165"/>
                </a:cubicBezTo>
                <a:cubicBezTo>
                  <a:pt x="366" y="163"/>
                  <a:pt x="366" y="163"/>
                  <a:pt x="366" y="163"/>
                </a:cubicBezTo>
                <a:cubicBezTo>
                  <a:pt x="368" y="162"/>
                  <a:pt x="369" y="160"/>
                  <a:pt x="370" y="159"/>
                </a:cubicBezTo>
                <a:cubicBezTo>
                  <a:pt x="369" y="157"/>
                  <a:pt x="368" y="160"/>
                  <a:pt x="367" y="159"/>
                </a:cubicBezTo>
                <a:cubicBezTo>
                  <a:pt x="365" y="161"/>
                  <a:pt x="365" y="161"/>
                  <a:pt x="365" y="161"/>
                </a:cubicBezTo>
                <a:cubicBezTo>
                  <a:pt x="364" y="159"/>
                  <a:pt x="367" y="157"/>
                  <a:pt x="365" y="155"/>
                </a:cubicBezTo>
                <a:cubicBezTo>
                  <a:pt x="366" y="154"/>
                  <a:pt x="363" y="153"/>
                  <a:pt x="365" y="152"/>
                </a:cubicBezTo>
                <a:cubicBezTo>
                  <a:pt x="364" y="151"/>
                  <a:pt x="364" y="151"/>
                  <a:pt x="364" y="151"/>
                </a:cubicBezTo>
                <a:cubicBezTo>
                  <a:pt x="365" y="151"/>
                  <a:pt x="365" y="151"/>
                  <a:pt x="365" y="151"/>
                </a:cubicBezTo>
                <a:cubicBezTo>
                  <a:pt x="364" y="150"/>
                  <a:pt x="364" y="150"/>
                  <a:pt x="363" y="150"/>
                </a:cubicBezTo>
                <a:cubicBezTo>
                  <a:pt x="363" y="149"/>
                  <a:pt x="363" y="149"/>
                  <a:pt x="363" y="149"/>
                </a:cubicBezTo>
                <a:cubicBezTo>
                  <a:pt x="364" y="149"/>
                  <a:pt x="364" y="149"/>
                  <a:pt x="364" y="148"/>
                </a:cubicBezTo>
                <a:cubicBezTo>
                  <a:pt x="364" y="148"/>
                  <a:pt x="364" y="148"/>
                  <a:pt x="364" y="148"/>
                </a:cubicBezTo>
                <a:cubicBezTo>
                  <a:pt x="364" y="148"/>
                  <a:pt x="364" y="148"/>
                  <a:pt x="364" y="148"/>
                </a:cubicBezTo>
                <a:cubicBezTo>
                  <a:pt x="364" y="148"/>
                  <a:pt x="364" y="148"/>
                  <a:pt x="364" y="148"/>
                </a:cubicBezTo>
                <a:cubicBezTo>
                  <a:pt x="364" y="148"/>
                  <a:pt x="365" y="149"/>
                  <a:pt x="365" y="149"/>
                </a:cubicBezTo>
                <a:cubicBezTo>
                  <a:pt x="367" y="146"/>
                  <a:pt x="367" y="146"/>
                  <a:pt x="367" y="146"/>
                </a:cubicBezTo>
                <a:cubicBezTo>
                  <a:pt x="364" y="145"/>
                  <a:pt x="364" y="145"/>
                  <a:pt x="364" y="145"/>
                </a:cubicBezTo>
                <a:cubicBezTo>
                  <a:pt x="365" y="144"/>
                  <a:pt x="365" y="144"/>
                  <a:pt x="365" y="144"/>
                </a:cubicBezTo>
                <a:cubicBezTo>
                  <a:pt x="365" y="143"/>
                  <a:pt x="365" y="143"/>
                  <a:pt x="364" y="143"/>
                </a:cubicBezTo>
                <a:cubicBezTo>
                  <a:pt x="366" y="142"/>
                  <a:pt x="366" y="140"/>
                  <a:pt x="368" y="139"/>
                </a:cubicBezTo>
                <a:cubicBezTo>
                  <a:pt x="367" y="138"/>
                  <a:pt x="367" y="138"/>
                  <a:pt x="367" y="137"/>
                </a:cubicBezTo>
                <a:cubicBezTo>
                  <a:pt x="369" y="139"/>
                  <a:pt x="372" y="139"/>
                  <a:pt x="373" y="139"/>
                </a:cubicBezTo>
                <a:cubicBezTo>
                  <a:pt x="373" y="139"/>
                  <a:pt x="372" y="138"/>
                  <a:pt x="372" y="137"/>
                </a:cubicBezTo>
                <a:cubicBezTo>
                  <a:pt x="373" y="137"/>
                  <a:pt x="373" y="137"/>
                  <a:pt x="373" y="137"/>
                </a:cubicBezTo>
                <a:cubicBezTo>
                  <a:pt x="371" y="135"/>
                  <a:pt x="370" y="139"/>
                  <a:pt x="369" y="137"/>
                </a:cubicBezTo>
                <a:cubicBezTo>
                  <a:pt x="369" y="134"/>
                  <a:pt x="375" y="137"/>
                  <a:pt x="373" y="133"/>
                </a:cubicBezTo>
                <a:cubicBezTo>
                  <a:pt x="374" y="133"/>
                  <a:pt x="375" y="134"/>
                  <a:pt x="376" y="133"/>
                </a:cubicBezTo>
                <a:cubicBezTo>
                  <a:pt x="376" y="133"/>
                  <a:pt x="376" y="133"/>
                  <a:pt x="376" y="132"/>
                </a:cubicBezTo>
                <a:cubicBezTo>
                  <a:pt x="376" y="132"/>
                  <a:pt x="375" y="131"/>
                  <a:pt x="375" y="131"/>
                </a:cubicBezTo>
                <a:cubicBezTo>
                  <a:pt x="376" y="130"/>
                  <a:pt x="377" y="128"/>
                  <a:pt x="377" y="127"/>
                </a:cubicBezTo>
                <a:cubicBezTo>
                  <a:pt x="377" y="126"/>
                  <a:pt x="377" y="126"/>
                  <a:pt x="377" y="126"/>
                </a:cubicBezTo>
                <a:cubicBezTo>
                  <a:pt x="374" y="128"/>
                  <a:pt x="371" y="124"/>
                  <a:pt x="368" y="123"/>
                </a:cubicBezTo>
                <a:cubicBezTo>
                  <a:pt x="368" y="122"/>
                  <a:pt x="367" y="121"/>
                  <a:pt x="368" y="120"/>
                </a:cubicBezTo>
                <a:cubicBezTo>
                  <a:pt x="373" y="119"/>
                  <a:pt x="373" y="126"/>
                  <a:pt x="377" y="123"/>
                </a:cubicBezTo>
                <a:cubicBezTo>
                  <a:pt x="375" y="122"/>
                  <a:pt x="375" y="120"/>
                  <a:pt x="375" y="118"/>
                </a:cubicBezTo>
                <a:cubicBezTo>
                  <a:pt x="376" y="117"/>
                  <a:pt x="376" y="117"/>
                  <a:pt x="376" y="117"/>
                </a:cubicBezTo>
                <a:cubicBezTo>
                  <a:pt x="375" y="116"/>
                  <a:pt x="375" y="116"/>
                  <a:pt x="374" y="116"/>
                </a:cubicBezTo>
                <a:cubicBezTo>
                  <a:pt x="376" y="115"/>
                  <a:pt x="376" y="115"/>
                  <a:pt x="376" y="115"/>
                </a:cubicBezTo>
                <a:cubicBezTo>
                  <a:pt x="375" y="115"/>
                  <a:pt x="374" y="113"/>
                  <a:pt x="372" y="113"/>
                </a:cubicBezTo>
                <a:cubicBezTo>
                  <a:pt x="370" y="114"/>
                  <a:pt x="371" y="116"/>
                  <a:pt x="369" y="116"/>
                </a:cubicBezTo>
                <a:cubicBezTo>
                  <a:pt x="368" y="115"/>
                  <a:pt x="366" y="115"/>
                  <a:pt x="367" y="113"/>
                </a:cubicBezTo>
                <a:cubicBezTo>
                  <a:pt x="368" y="113"/>
                  <a:pt x="369" y="113"/>
                  <a:pt x="369" y="112"/>
                </a:cubicBezTo>
                <a:cubicBezTo>
                  <a:pt x="368" y="111"/>
                  <a:pt x="368" y="111"/>
                  <a:pt x="368" y="111"/>
                </a:cubicBezTo>
                <a:cubicBezTo>
                  <a:pt x="369" y="111"/>
                  <a:pt x="370" y="110"/>
                  <a:pt x="371" y="109"/>
                </a:cubicBezTo>
                <a:cubicBezTo>
                  <a:pt x="371" y="109"/>
                  <a:pt x="370" y="109"/>
                  <a:pt x="370" y="108"/>
                </a:cubicBezTo>
                <a:cubicBezTo>
                  <a:pt x="369" y="108"/>
                  <a:pt x="369" y="108"/>
                  <a:pt x="369" y="108"/>
                </a:cubicBezTo>
                <a:cubicBezTo>
                  <a:pt x="370" y="108"/>
                  <a:pt x="371" y="108"/>
                  <a:pt x="372" y="107"/>
                </a:cubicBezTo>
                <a:cubicBezTo>
                  <a:pt x="371" y="105"/>
                  <a:pt x="373" y="104"/>
                  <a:pt x="371" y="103"/>
                </a:cubicBezTo>
                <a:cubicBezTo>
                  <a:pt x="372" y="102"/>
                  <a:pt x="372" y="102"/>
                  <a:pt x="372" y="102"/>
                </a:cubicBezTo>
                <a:cubicBezTo>
                  <a:pt x="371" y="93"/>
                  <a:pt x="371" y="93"/>
                  <a:pt x="371" y="93"/>
                </a:cubicBezTo>
                <a:cubicBezTo>
                  <a:pt x="372" y="93"/>
                  <a:pt x="372" y="92"/>
                  <a:pt x="371" y="91"/>
                </a:cubicBezTo>
                <a:cubicBezTo>
                  <a:pt x="370" y="90"/>
                  <a:pt x="370" y="90"/>
                  <a:pt x="370" y="90"/>
                </a:cubicBezTo>
                <a:cubicBezTo>
                  <a:pt x="371" y="89"/>
                  <a:pt x="370" y="88"/>
                  <a:pt x="369" y="87"/>
                </a:cubicBezTo>
                <a:cubicBezTo>
                  <a:pt x="368" y="86"/>
                  <a:pt x="370" y="84"/>
                  <a:pt x="370" y="82"/>
                </a:cubicBezTo>
                <a:cubicBezTo>
                  <a:pt x="366" y="80"/>
                  <a:pt x="364" y="75"/>
                  <a:pt x="360" y="75"/>
                </a:cubicBezTo>
                <a:cubicBezTo>
                  <a:pt x="359" y="76"/>
                  <a:pt x="359" y="76"/>
                  <a:pt x="359" y="76"/>
                </a:cubicBezTo>
                <a:cubicBezTo>
                  <a:pt x="357" y="75"/>
                  <a:pt x="357" y="75"/>
                  <a:pt x="357" y="75"/>
                </a:cubicBezTo>
                <a:cubicBezTo>
                  <a:pt x="356" y="76"/>
                  <a:pt x="356" y="76"/>
                  <a:pt x="356" y="76"/>
                </a:cubicBezTo>
                <a:cubicBezTo>
                  <a:pt x="356" y="76"/>
                  <a:pt x="356" y="75"/>
                  <a:pt x="355" y="75"/>
                </a:cubicBezTo>
                <a:cubicBezTo>
                  <a:pt x="355" y="76"/>
                  <a:pt x="355" y="76"/>
                  <a:pt x="355" y="76"/>
                </a:cubicBezTo>
                <a:cubicBezTo>
                  <a:pt x="355" y="76"/>
                  <a:pt x="353" y="74"/>
                  <a:pt x="352" y="74"/>
                </a:cubicBezTo>
                <a:cubicBezTo>
                  <a:pt x="352" y="74"/>
                  <a:pt x="352" y="74"/>
                  <a:pt x="352" y="74"/>
                </a:cubicBezTo>
                <a:cubicBezTo>
                  <a:pt x="351" y="74"/>
                  <a:pt x="350" y="75"/>
                  <a:pt x="351" y="76"/>
                </a:cubicBezTo>
                <a:cubicBezTo>
                  <a:pt x="348" y="76"/>
                  <a:pt x="347" y="73"/>
                  <a:pt x="346" y="71"/>
                </a:cubicBezTo>
                <a:cubicBezTo>
                  <a:pt x="347" y="70"/>
                  <a:pt x="349" y="71"/>
                  <a:pt x="350" y="70"/>
                </a:cubicBezTo>
                <a:cubicBezTo>
                  <a:pt x="349" y="68"/>
                  <a:pt x="345" y="69"/>
                  <a:pt x="348" y="67"/>
                </a:cubicBezTo>
                <a:cubicBezTo>
                  <a:pt x="347" y="66"/>
                  <a:pt x="347" y="66"/>
                  <a:pt x="347" y="66"/>
                </a:cubicBezTo>
                <a:cubicBezTo>
                  <a:pt x="346" y="67"/>
                  <a:pt x="346" y="67"/>
                  <a:pt x="346" y="67"/>
                </a:cubicBezTo>
                <a:cubicBezTo>
                  <a:pt x="345" y="67"/>
                  <a:pt x="346" y="66"/>
                  <a:pt x="345" y="65"/>
                </a:cubicBezTo>
                <a:cubicBezTo>
                  <a:pt x="347" y="62"/>
                  <a:pt x="350" y="66"/>
                  <a:pt x="352" y="63"/>
                </a:cubicBezTo>
                <a:cubicBezTo>
                  <a:pt x="354" y="63"/>
                  <a:pt x="356" y="66"/>
                  <a:pt x="357" y="63"/>
                </a:cubicBezTo>
                <a:cubicBezTo>
                  <a:pt x="357" y="62"/>
                  <a:pt x="356" y="62"/>
                  <a:pt x="356" y="61"/>
                </a:cubicBezTo>
                <a:cubicBezTo>
                  <a:pt x="355" y="62"/>
                  <a:pt x="354" y="61"/>
                  <a:pt x="353" y="62"/>
                </a:cubicBezTo>
                <a:cubicBezTo>
                  <a:pt x="352" y="60"/>
                  <a:pt x="352" y="60"/>
                  <a:pt x="352" y="60"/>
                </a:cubicBezTo>
                <a:cubicBezTo>
                  <a:pt x="352" y="61"/>
                  <a:pt x="351" y="61"/>
                  <a:pt x="352" y="62"/>
                </a:cubicBezTo>
                <a:cubicBezTo>
                  <a:pt x="351" y="61"/>
                  <a:pt x="350" y="62"/>
                  <a:pt x="349" y="61"/>
                </a:cubicBezTo>
                <a:cubicBezTo>
                  <a:pt x="350" y="60"/>
                  <a:pt x="350" y="60"/>
                  <a:pt x="350" y="60"/>
                </a:cubicBezTo>
                <a:cubicBezTo>
                  <a:pt x="350" y="60"/>
                  <a:pt x="349" y="60"/>
                  <a:pt x="349" y="59"/>
                </a:cubicBezTo>
                <a:cubicBezTo>
                  <a:pt x="351" y="58"/>
                  <a:pt x="351" y="58"/>
                  <a:pt x="351" y="58"/>
                </a:cubicBezTo>
                <a:cubicBezTo>
                  <a:pt x="350" y="57"/>
                  <a:pt x="349" y="58"/>
                  <a:pt x="348" y="58"/>
                </a:cubicBezTo>
                <a:cubicBezTo>
                  <a:pt x="348" y="57"/>
                  <a:pt x="345" y="55"/>
                  <a:pt x="346" y="53"/>
                </a:cubicBezTo>
                <a:cubicBezTo>
                  <a:pt x="349" y="49"/>
                  <a:pt x="355" y="52"/>
                  <a:pt x="358" y="48"/>
                </a:cubicBezTo>
                <a:cubicBezTo>
                  <a:pt x="360" y="49"/>
                  <a:pt x="363" y="47"/>
                  <a:pt x="365" y="50"/>
                </a:cubicBezTo>
                <a:cubicBezTo>
                  <a:pt x="369" y="44"/>
                  <a:pt x="369" y="44"/>
                  <a:pt x="369" y="44"/>
                </a:cubicBezTo>
                <a:cubicBezTo>
                  <a:pt x="369" y="44"/>
                  <a:pt x="369" y="44"/>
                  <a:pt x="369" y="44"/>
                </a:cubicBezTo>
                <a:cubicBezTo>
                  <a:pt x="371" y="43"/>
                  <a:pt x="371" y="43"/>
                  <a:pt x="371" y="43"/>
                </a:cubicBezTo>
                <a:cubicBezTo>
                  <a:pt x="371" y="41"/>
                  <a:pt x="371" y="41"/>
                  <a:pt x="371" y="41"/>
                </a:cubicBezTo>
                <a:cubicBezTo>
                  <a:pt x="371" y="41"/>
                  <a:pt x="371" y="41"/>
                  <a:pt x="372" y="40"/>
                </a:cubicBezTo>
                <a:cubicBezTo>
                  <a:pt x="371" y="39"/>
                  <a:pt x="368" y="40"/>
                  <a:pt x="367" y="40"/>
                </a:cubicBezTo>
                <a:cubicBezTo>
                  <a:pt x="366" y="39"/>
                  <a:pt x="366" y="39"/>
                  <a:pt x="366" y="39"/>
                </a:cubicBezTo>
                <a:cubicBezTo>
                  <a:pt x="367" y="34"/>
                  <a:pt x="373" y="35"/>
                  <a:pt x="375" y="31"/>
                </a:cubicBezTo>
                <a:cubicBezTo>
                  <a:pt x="376" y="31"/>
                  <a:pt x="376" y="31"/>
                  <a:pt x="377" y="31"/>
                </a:cubicBezTo>
                <a:cubicBezTo>
                  <a:pt x="377" y="31"/>
                  <a:pt x="378" y="31"/>
                  <a:pt x="377" y="30"/>
                </a:cubicBezTo>
                <a:cubicBezTo>
                  <a:pt x="379" y="30"/>
                  <a:pt x="379" y="30"/>
                  <a:pt x="379" y="30"/>
                </a:cubicBezTo>
                <a:cubicBezTo>
                  <a:pt x="378" y="31"/>
                  <a:pt x="379" y="31"/>
                  <a:pt x="380" y="32"/>
                </a:cubicBezTo>
                <a:cubicBezTo>
                  <a:pt x="382" y="31"/>
                  <a:pt x="382" y="29"/>
                  <a:pt x="384" y="28"/>
                </a:cubicBezTo>
                <a:cubicBezTo>
                  <a:pt x="383" y="27"/>
                  <a:pt x="385" y="26"/>
                  <a:pt x="384" y="24"/>
                </a:cubicBezTo>
                <a:cubicBezTo>
                  <a:pt x="384" y="24"/>
                  <a:pt x="385" y="23"/>
                  <a:pt x="386" y="23"/>
                </a:cubicBezTo>
                <a:cubicBezTo>
                  <a:pt x="388" y="25"/>
                  <a:pt x="386" y="28"/>
                  <a:pt x="389" y="29"/>
                </a:cubicBezTo>
                <a:cubicBezTo>
                  <a:pt x="389" y="27"/>
                  <a:pt x="388" y="24"/>
                  <a:pt x="389" y="22"/>
                </a:cubicBezTo>
                <a:cubicBezTo>
                  <a:pt x="392" y="23"/>
                  <a:pt x="393" y="21"/>
                  <a:pt x="396" y="22"/>
                </a:cubicBezTo>
                <a:cubicBezTo>
                  <a:pt x="395" y="22"/>
                  <a:pt x="396" y="22"/>
                  <a:pt x="396" y="23"/>
                </a:cubicBezTo>
                <a:cubicBezTo>
                  <a:pt x="397" y="22"/>
                  <a:pt x="397" y="21"/>
                  <a:pt x="398" y="21"/>
                </a:cubicBezTo>
                <a:cubicBezTo>
                  <a:pt x="398" y="22"/>
                  <a:pt x="398" y="22"/>
                  <a:pt x="398" y="22"/>
                </a:cubicBezTo>
                <a:cubicBezTo>
                  <a:pt x="399" y="20"/>
                  <a:pt x="400" y="20"/>
                  <a:pt x="401" y="20"/>
                </a:cubicBezTo>
                <a:cubicBezTo>
                  <a:pt x="402" y="23"/>
                  <a:pt x="399" y="26"/>
                  <a:pt x="399" y="28"/>
                </a:cubicBezTo>
                <a:cubicBezTo>
                  <a:pt x="398" y="29"/>
                  <a:pt x="398" y="30"/>
                  <a:pt x="398" y="31"/>
                </a:cubicBezTo>
                <a:cubicBezTo>
                  <a:pt x="398" y="31"/>
                  <a:pt x="398" y="31"/>
                  <a:pt x="398" y="31"/>
                </a:cubicBezTo>
                <a:cubicBezTo>
                  <a:pt x="400" y="30"/>
                  <a:pt x="401" y="28"/>
                  <a:pt x="402" y="26"/>
                </a:cubicBezTo>
                <a:cubicBezTo>
                  <a:pt x="403" y="27"/>
                  <a:pt x="403" y="27"/>
                  <a:pt x="403" y="27"/>
                </a:cubicBezTo>
                <a:cubicBezTo>
                  <a:pt x="405" y="25"/>
                  <a:pt x="402" y="24"/>
                  <a:pt x="403" y="22"/>
                </a:cubicBezTo>
                <a:cubicBezTo>
                  <a:pt x="404" y="22"/>
                  <a:pt x="403" y="23"/>
                  <a:pt x="404" y="24"/>
                </a:cubicBezTo>
                <a:cubicBezTo>
                  <a:pt x="403" y="25"/>
                  <a:pt x="404" y="26"/>
                  <a:pt x="404" y="27"/>
                </a:cubicBezTo>
                <a:cubicBezTo>
                  <a:pt x="404" y="27"/>
                  <a:pt x="404" y="27"/>
                  <a:pt x="404" y="27"/>
                </a:cubicBezTo>
                <a:cubicBezTo>
                  <a:pt x="402" y="28"/>
                  <a:pt x="404" y="29"/>
                  <a:pt x="404" y="30"/>
                </a:cubicBezTo>
                <a:cubicBezTo>
                  <a:pt x="405" y="30"/>
                  <a:pt x="406" y="28"/>
                  <a:pt x="408" y="30"/>
                </a:cubicBezTo>
                <a:cubicBezTo>
                  <a:pt x="411" y="27"/>
                  <a:pt x="406" y="23"/>
                  <a:pt x="409" y="20"/>
                </a:cubicBezTo>
                <a:cubicBezTo>
                  <a:pt x="413" y="21"/>
                  <a:pt x="411" y="25"/>
                  <a:pt x="413" y="27"/>
                </a:cubicBezTo>
                <a:cubicBezTo>
                  <a:pt x="412" y="28"/>
                  <a:pt x="414" y="29"/>
                  <a:pt x="413" y="31"/>
                </a:cubicBezTo>
                <a:cubicBezTo>
                  <a:pt x="414" y="32"/>
                  <a:pt x="414" y="32"/>
                  <a:pt x="414" y="32"/>
                </a:cubicBezTo>
                <a:cubicBezTo>
                  <a:pt x="415" y="32"/>
                  <a:pt x="415" y="32"/>
                  <a:pt x="415" y="31"/>
                </a:cubicBezTo>
                <a:cubicBezTo>
                  <a:pt x="414" y="31"/>
                  <a:pt x="414" y="31"/>
                  <a:pt x="414" y="31"/>
                </a:cubicBezTo>
                <a:cubicBezTo>
                  <a:pt x="415" y="30"/>
                  <a:pt x="415" y="30"/>
                  <a:pt x="415" y="30"/>
                </a:cubicBezTo>
                <a:cubicBezTo>
                  <a:pt x="417" y="31"/>
                  <a:pt x="413" y="33"/>
                  <a:pt x="416" y="33"/>
                </a:cubicBezTo>
                <a:cubicBezTo>
                  <a:pt x="417" y="32"/>
                  <a:pt x="417" y="32"/>
                  <a:pt x="417" y="32"/>
                </a:cubicBezTo>
                <a:cubicBezTo>
                  <a:pt x="418" y="32"/>
                  <a:pt x="419" y="34"/>
                  <a:pt x="420" y="34"/>
                </a:cubicBezTo>
                <a:cubicBezTo>
                  <a:pt x="420" y="32"/>
                  <a:pt x="419" y="30"/>
                  <a:pt x="418" y="29"/>
                </a:cubicBezTo>
                <a:cubicBezTo>
                  <a:pt x="416" y="20"/>
                  <a:pt x="416" y="20"/>
                  <a:pt x="416" y="20"/>
                </a:cubicBezTo>
                <a:cubicBezTo>
                  <a:pt x="418" y="19"/>
                  <a:pt x="419" y="21"/>
                  <a:pt x="420" y="22"/>
                </a:cubicBezTo>
                <a:cubicBezTo>
                  <a:pt x="419" y="19"/>
                  <a:pt x="425" y="20"/>
                  <a:pt x="422" y="18"/>
                </a:cubicBezTo>
                <a:cubicBezTo>
                  <a:pt x="424" y="17"/>
                  <a:pt x="423" y="16"/>
                  <a:pt x="422" y="15"/>
                </a:cubicBezTo>
                <a:cubicBezTo>
                  <a:pt x="423" y="15"/>
                  <a:pt x="423" y="15"/>
                  <a:pt x="424" y="15"/>
                </a:cubicBezTo>
                <a:cubicBezTo>
                  <a:pt x="425" y="14"/>
                  <a:pt x="425" y="13"/>
                  <a:pt x="427" y="14"/>
                </a:cubicBezTo>
                <a:cubicBezTo>
                  <a:pt x="428" y="15"/>
                  <a:pt x="428" y="15"/>
                  <a:pt x="428" y="15"/>
                </a:cubicBezTo>
                <a:cubicBezTo>
                  <a:pt x="429" y="15"/>
                  <a:pt x="431" y="15"/>
                  <a:pt x="432" y="17"/>
                </a:cubicBezTo>
                <a:cubicBezTo>
                  <a:pt x="433" y="16"/>
                  <a:pt x="432" y="15"/>
                  <a:pt x="433" y="14"/>
                </a:cubicBezTo>
                <a:cubicBezTo>
                  <a:pt x="434" y="15"/>
                  <a:pt x="434" y="15"/>
                  <a:pt x="434" y="15"/>
                </a:cubicBezTo>
                <a:cubicBezTo>
                  <a:pt x="437" y="14"/>
                  <a:pt x="434" y="10"/>
                  <a:pt x="437" y="11"/>
                </a:cubicBezTo>
                <a:cubicBezTo>
                  <a:pt x="438" y="12"/>
                  <a:pt x="438" y="12"/>
                  <a:pt x="438" y="12"/>
                </a:cubicBezTo>
                <a:cubicBezTo>
                  <a:pt x="438" y="10"/>
                  <a:pt x="441" y="10"/>
                  <a:pt x="442" y="11"/>
                </a:cubicBezTo>
                <a:close/>
                <a:moveTo>
                  <a:pt x="360" y="3"/>
                </a:moveTo>
                <a:cubicBezTo>
                  <a:pt x="360" y="2"/>
                  <a:pt x="360" y="2"/>
                  <a:pt x="360" y="2"/>
                </a:cubicBezTo>
                <a:cubicBezTo>
                  <a:pt x="360" y="3"/>
                  <a:pt x="360" y="4"/>
                  <a:pt x="361" y="5"/>
                </a:cubicBezTo>
                <a:cubicBezTo>
                  <a:pt x="363" y="4"/>
                  <a:pt x="362" y="2"/>
                  <a:pt x="363" y="0"/>
                </a:cubicBezTo>
                <a:cubicBezTo>
                  <a:pt x="364" y="2"/>
                  <a:pt x="369" y="0"/>
                  <a:pt x="368" y="4"/>
                </a:cubicBezTo>
                <a:cubicBezTo>
                  <a:pt x="369" y="4"/>
                  <a:pt x="372" y="1"/>
                  <a:pt x="373" y="4"/>
                </a:cubicBezTo>
                <a:cubicBezTo>
                  <a:pt x="374" y="3"/>
                  <a:pt x="376" y="3"/>
                  <a:pt x="377" y="4"/>
                </a:cubicBezTo>
                <a:cubicBezTo>
                  <a:pt x="377" y="4"/>
                  <a:pt x="377" y="5"/>
                  <a:pt x="376" y="5"/>
                </a:cubicBezTo>
                <a:cubicBezTo>
                  <a:pt x="377" y="5"/>
                  <a:pt x="378" y="7"/>
                  <a:pt x="379" y="6"/>
                </a:cubicBezTo>
                <a:cubicBezTo>
                  <a:pt x="379" y="8"/>
                  <a:pt x="382" y="5"/>
                  <a:pt x="383" y="8"/>
                </a:cubicBezTo>
                <a:cubicBezTo>
                  <a:pt x="379" y="10"/>
                  <a:pt x="379" y="10"/>
                  <a:pt x="379" y="10"/>
                </a:cubicBezTo>
                <a:cubicBezTo>
                  <a:pt x="380" y="12"/>
                  <a:pt x="382" y="10"/>
                  <a:pt x="383" y="10"/>
                </a:cubicBezTo>
                <a:cubicBezTo>
                  <a:pt x="384" y="9"/>
                  <a:pt x="384" y="9"/>
                  <a:pt x="384" y="9"/>
                </a:cubicBezTo>
                <a:cubicBezTo>
                  <a:pt x="383" y="9"/>
                  <a:pt x="384" y="10"/>
                  <a:pt x="384" y="10"/>
                </a:cubicBezTo>
                <a:cubicBezTo>
                  <a:pt x="385" y="10"/>
                  <a:pt x="385" y="10"/>
                  <a:pt x="385" y="10"/>
                </a:cubicBezTo>
                <a:cubicBezTo>
                  <a:pt x="385" y="10"/>
                  <a:pt x="385" y="10"/>
                  <a:pt x="385" y="10"/>
                </a:cubicBezTo>
                <a:cubicBezTo>
                  <a:pt x="385" y="11"/>
                  <a:pt x="386" y="10"/>
                  <a:pt x="387" y="10"/>
                </a:cubicBezTo>
                <a:cubicBezTo>
                  <a:pt x="386" y="12"/>
                  <a:pt x="386" y="14"/>
                  <a:pt x="386" y="15"/>
                </a:cubicBezTo>
                <a:cubicBezTo>
                  <a:pt x="387" y="15"/>
                  <a:pt x="388" y="15"/>
                  <a:pt x="388" y="15"/>
                </a:cubicBezTo>
                <a:cubicBezTo>
                  <a:pt x="389" y="16"/>
                  <a:pt x="389" y="18"/>
                  <a:pt x="388" y="19"/>
                </a:cubicBezTo>
                <a:cubicBezTo>
                  <a:pt x="385" y="20"/>
                  <a:pt x="383" y="23"/>
                  <a:pt x="380" y="23"/>
                </a:cubicBezTo>
                <a:cubicBezTo>
                  <a:pt x="379" y="24"/>
                  <a:pt x="377" y="22"/>
                  <a:pt x="376" y="23"/>
                </a:cubicBezTo>
                <a:cubicBezTo>
                  <a:pt x="375" y="22"/>
                  <a:pt x="373" y="23"/>
                  <a:pt x="372" y="22"/>
                </a:cubicBezTo>
                <a:cubicBezTo>
                  <a:pt x="372" y="23"/>
                  <a:pt x="371" y="23"/>
                  <a:pt x="372" y="23"/>
                </a:cubicBezTo>
                <a:cubicBezTo>
                  <a:pt x="372" y="24"/>
                  <a:pt x="373" y="24"/>
                  <a:pt x="374" y="24"/>
                </a:cubicBezTo>
                <a:cubicBezTo>
                  <a:pt x="373" y="26"/>
                  <a:pt x="370" y="25"/>
                  <a:pt x="368" y="27"/>
                </a:cubicBezTo>
                <a:cubicBezTo>
                  <a:pt x="371" y="29"/>
                  <a:pt x="374" y="25"/>
                  <a:pt x="377" y="26"/>
                </a:cubicBezTo>
                <a:cubicBezTo>
                  <a:pt x="376" y="29"/>
                  <a:pt x="372" y="29"/>
                  <a:pt x="370" y="30"/>
                </a:cubicBezTo>
                <a:cubicBezTo>
                  <a:pt x="367" y="32"/>
                  <a:pt x="363" y="31"/>
                  <a:pt x="362" y="35"/>
                </a:cubicBezTo>
                <a:cubicBezTo>
                  <a:pt x="361" y="34"/>
                  <a:pt x="359" y="35"/>
                  <a:pt x="359" y="36"/>
                </a:cubicBezTo>
                <a:cubicBezTo>
                  <a:pt x="358" y="35"/>
                  <a:pt x="357" y="36"/>
                  <a:pt x="356" y="36"/>
                </a:cubicBezTo>
                <a:cubicBezTo>
                  <a:pt x="355" y="36"/>
                  <a:pt x="355" y="36"/>
                  <a:pt x="355" y="36"/>
                </a:cubicBezTo>
                <a:cubicBezTo>
                  <a:pt x="358" y="38"/>
                  <a:pt x="358" y="38"/>
                  <a:pt x="358" y="38"/>
                </a:cubicBezTo>
                <a:cubicBezTo>
                  <a:pt x="356" y="39"/>
                  <a:pt x="356" y="39"/>
                  <a:pt x="356" y="39"/>
                </a:cubicBezTo>
                <a:cubicBezTo>
                  <a:pt x="356" y="39"/>
                  <a:pt x="356" y="39"/>
                  <a:pt x="356" y="39"/>
                </a:cubicBezTo>
                <a:cubicBezTo>
                  <a:pt x="356" y="41"/>
                  <a:pt x="353" y="41"/>
                  <a:pt x="352" y="40"/>
                </a:cubicBezTo>
                <a:cubicBezTo>
                  <a:pt x="352" y="39"/>
                  <a:pt x="351" y="37"/>
                  <a:pt x="349" y="37"/>
                </a:cubicBezTo>
                <a:cubicBezTo>
                  <a:pt x="349" y="38"/>
                  <a:pt x="349" y="38"/>
                  <a:pt x="349" y="38"/>
                </a:cubicBezTo>
                <a:cubicBezTo>
                  <a:pt x="349" y="38"/>
                  <a:pt x="351" y="39"/>
                  <a:pt x="351" y="40"/>
                </a:cubicBezTo>
                <a:cubicBezTo>
                  <a:pt x="350" y="41"/>
                  <a:pt x="350" y="41"/>
                  <a:pt x="350" y="41"/>
                </a:cubicBezTo>
                <a:cubicBezTo>
                  <a:pt x="349" y="40"/>
                  <a:pt x="349" y="40"/>
                  <a:pt x="349" y="40"/>
                </a:cubicBezTo>
                <a:cubicBezTo>
                  <a:pt x="349" y="41"/>
                  <a:pt x="349" y="41"/>
                  <a:pt x="348" y="41"/>
                </a:cubicBezTo>
                <a:cubicBezTo>
                  <a:pt x="348" y="40"/>
                  <a:pt x="348" y="40"/>
                  <a:pt x="348" y="40"/>
                </a:cubicBezTo>
                <a:cubicBezTo>
                  <a:pt x="347" y="42"/>
                  <a:pt x="346" y="40"/>
                  <a:pt x="345" y="40"/>
                </a:cubicBezTo>
                <a:cubicBezTo>
                  <a:pt x="344" y="40"/>
                  <a:pt x="344" y="40"/>
                  <a:pt x="344" y="41"/>
                </a:cubicBezTo>
                <a:cubicBezTo>
                  <a:pt x="342" y="41"/>
                  <a:pt x="342" y="39"/>
                  <a:pt x="340" y="41"/>
                </a:cubicBezTo>
                <a:cubicBezTo>
                  <a:pt x="341" y="42"/>
                  <a:pt x="343" y="41"/>
                  <a:pt x="342" y="43"/>
                </a:cubicBezTo>
                <a:cubicBezTo>
                  <a:pt x="342" y="43"/>
                  <a:pt x="340" y="44"/>
                  <a:pt x="340" y="43"/>
                </a:cubicBezTo>
                <a:cubicBezTo>
                  <a:pt x="339" y="43"/>
                  <a:pt x="339" y="43"/>
                  <a:pt x="339" y="44"/>
                </a:cubicBezTo>
                <a:cubicBezTo>
                  <a:pt x="342" y="44"/>
                  <a:pt x="343" y="46"/>
                  <a:pt x="344" y="47"/>
                </a:cubicBezTo>
                <a:cubicBezTo>
                  <a:pt x="342" y="49"/>
                  <a:pt x="342" y="54"/>
                  <a:pt x="337" y="52"/>
                </a:cubicBezTo>
                <a:cubicBezTo>
                  <a:pt x="337" y="52"/>
                  <a:pt x="337" y="52"/>
                  <a:pt x="337" y="52"/>
                </a:cubicBezTo>
                <a:cubicBezTo>
                  <a:pt x="337" y="53"/>
                  <a:pt x="338" y="53"/>
                  <a:pt x="339" y="54"/>
                </a:cubicBezTo>
                <a:cubicBezTo>
                  <a:pt x="339" y="54"/>
                  <a:pt x="339" y="54"/>
                  <a:pt x="339" y="55"/>
                </a:cubicBezTo>
                <a:cubicBezTo>
                  <a:pt x="337" y="53"/>
                  <a:pt x="335" y="56"/>
                  <a:pt x="334" y="54"/>
                </a:cubicBezTo>
                <a:cubicBezTo>
                  <a:pt x="333" y="54"/>
                  <a:pt x="332" y="55"/>
                  <a:pt x="332" y="56"/>
                </a:cubicBezTo>
                <a:cubicBezTo>
                  <a:pt x="333" y="56"/>
                  <a:pt x="333" y="56"/>
                  <a:pt x="333" y="56"/>
                </a:cubicBezTo>
                <a:cubicBezTo>
                  <a:pt x="332" y="58"/>
                  <a:pt x="330" y="58"/>
                  <a:pt x="328" y="60"/>
                </a:cubicBezTo>
                <a:cubicBezTo>
                  <a:pt x="328" y="60"/>
                  <a:pt x="328" y="59"/>
                  <a:pt x="327" y="59"/>
                </a:cubicBezTo>
                <a:cubicBezTo>
                  <a:pt x="327" y="60"/>
                  <a:pt x="327" y="60"/>
                  <a:pt x="327" y="60"/>
                </a:cubicBezTo>
                <a:cubicBezTo>
                  <a:pt x="328" y="61"/>
                  <a:pt x="324" y="63"/>
                  <a:pt x="327" y="64"/>
                </a:cubicBezTo>
                <a:cubicBezTo>
                  <a:pt x="327" y="63"/>
                  <a:pt x="328" y="63"/>
                  <a:pt x="329" y="63"/>
                </a:cubicBezTo>
                <a:cubicBezTo>
                  <a:pt x="329" y="65"/>
                  <a:pt x="327" y="66"/>
                  <a:pt x="326" y="67"/>
                </a:cubicBezTo>
                <a:cubicBezTo>
                  <a:pt x="325" y="65"/>
                  <a:pt x="323" y="69"/>
                  <a:pt x="321" y="68"/>
                </a:cubicBezTo>
                <a:cubicBezTo>
                  <a:pt x="320" y="68"/>
                  <a:pt x="320" y="68"/>
                  <a:pt x="320" y="68"/>
                </a:cubicBezTo>
                <a:cubicBezTo>
                  <a:pt x="320" y="68"/>
                  <a:pt x="320" y="67"/>
                  <a:pt x="321" y="67"/>
                </a:cubicBezTo>
                <a:cubicBezTo>
                  <a:pt x="319" y="65"/>
                  <a:pt x="319" y="65"/>
                  <a:pt x="319" y="65"/>
                </a:cubicBezTo>
                <a:cubicBezTo>
                  <a:pt x="319" y="64"/>
                  <a:pt x="319" y="64"/>
                  <a:pt x="319" y="64"/>
                </a:cubicBezTo>
                <a:cubicBezTo>
                  <a:pt x="318" y="63"/>
                  <a:pt x="318" y="63"/>
                  <a:pt x="318" y="63"/>
                </a:cubicBezTo>
                <a:cubicBezTo>
                  <a:pt x="317" y="64"/>
                  <a:pt x="318" y="65"/>
                  <a:pt x="317" y="66"/>
                </a:cubicBezTo>
                <a:cubicBezTo>
                  <a:pt x="316" y="66"/>
                  <a:pt x="316" y="65"/>
                  <a:pt x="315" y="64"/>
                </a:cubicBezTo>
                <a:cubicBezTo>
                  <a:pt x="315" y="65"/>
                  <a:pt x="315" y="65"/>
                  <a:pt x="315" y="65"/>
                </a:cubicBezTo>
                <a:cubicBezTo>
                  <a:pt x="313" y="63"/>
                  <a:pt x="313" y="63"/>
                  <a:pt x="313" y="63"/>
                </a:cubicBezTo>
                <a:cubicBezTo>
                  <a:pt x="313" y="63"/>
                  <a:pt x="313" y="63"/>
                  <a:pt x="313" y="64"/>
                </a:cubicBezTo>
                <a:cubicBezTo>
                  <a:pt x="312" y="64"/>
                  <a:pt x="312" y="64"/>
                  <a:pt x="312" y="64"/>
                </a:cubicBezTo>
                <a:cubicBezTo>
                  <a:pt x="312" y="63"/>
                  <a:pt x="311" y="63"/>
                  <a:pt x="311" y="63"/>
                </a:cubicBezTo>
                <a:cubicBezTo>
                  <a:pt x="310" y="63"/>
                  <a:pt x="311" y="65"/>
                  <a:pt x="311" y="66"/>
                </a:cubicBezTo>
                <a:cubicBezTo>
                  <a:pt x="309" y="65"/>
                  <a:pt x="308" y="64"/>
                  <a:pt x="307" y="63"/>
                </a:cubicBezTo>
                <a:cubicBezTo>
                  <a:pt x="306" y="63"/>
                  <a:pt x="306" y="63"/>
                  <a:pt x="306" y="63"/>
                </a:cubicBezTo>
                <a:cubicBezTo>
                  <a:pt x="305" y="62"/>
                  <a:pt x="305" y="62"/>
                  <a:pt x="305" y="62"/>
                </a:cubicBezTo>
                <a:cubicBezTo>
                  <a:pt x="304" y="63"/>
                  <a:pt x="304" y="63"/>
                  <a:pt x="304" y="63"/>
                </a:cubicBezTo>
                <a:cubicBezTo>
                  <a:pt x="303" y="61"/>
                  <a:pt x="303" y="61"/>
                  <a:pt x="303" y="61"/>
                </a:cubicBezTo>
                <a:cubicBezTo>
                  <a:pt x="303" y="62"/>
                  <a:pt x="303" y="62"/>
                  <a:pt x="303" y="62"/>
                </a:cubicBezTo>
                <a:cubicBezTo>
                  <a:pt x="301" y="60"/>
                  <a:pt x="301" y="60"/>
                  <a:pt x="301" y="60"/>
                </a:cubicBezTo>
                <a:cubicBezTo>
                  <a:pt x="302" y="57"/>
                  <a:pt x="305" y="58"/>
                  <a:pt x="307" y="56"/>
                </a:cubicBezTo>
                <a:cubicBezTo>
                  <a:pt x="308" y="57"/>
                  <a:pt x="310" y="56"/>
                  <a:pt x="311" y="56"/>
                </a:cubicBezTo>
                <a:cubicBezTo>
                  <a:pt x="311" y="57"/>
                  <a:pt x="311" y="57"/>
                  <a:pt x="312" y="57"/>
                </a:cubicBezTo>
                <a:cubicBezTo>
                  <a:pt x="312" y="56"/>
                  <a:pt x="312" y="55"/>
                  <a:pt x="311" y="54"/>
                </a:cubicBezTo>
                <a:cubicBezTo>
                  <a:pt x="311" y="54"/>
                  <a:pt x="311" y="54"/>
                  <a:pt x="311" y="54"/>
                </a:cubicBezTo>
                <a:cubicBezTo>
                  <a:pt x="311" y="53"/>
                  <a:pt x="311" y="53"/>
                  <a:pt x="311" y="52"/>
                </a:cubicBezTo>
                <a:cubicBezTo>
                  <a:pt x="310" y="52"/>
                  <a:pt x="311" y="50"/>
                  <a:pt x="312" y="50"/>
                </a:cubicBezTo>
                <a:cubicBezTo>
                  <a:pt x="313" y="49"/>
                  <a:pt x="314" y="50"/>
                  <a:pt x="315" y="51"/>
                </a:cubicBezTo>
                <a:cubicBezTo>
                  <a:pt x="315" y="52"/>
                  <a:pt x="314" y="55"/>
                  <a:pt x="316" y="55"/>
                </a:cubicBezTo>
                <a:cubicBezTo>
                  <a:pt x="318" y="56"/>
                  <a:pt x="319" y="57"/>
                  <a:pt x="320" y="56"/>
                </a:cubicBezTo>
                <a:cubicBezTo>
                  <a:pt x="319" y="54"/>
                  <a:pt x="318" y="54"/>
                  <a:pt x="317" y="52"/>
                </a:cubicBezTo>
                <a:cubicBezTo>
                  <a:pt x="318" y="51"/>
                  <a:pt x="318" y="51"/>
                  <a:pt x="318" y="51"/>
                </a:cubicBezTo>
                <a:cubicBezTo>
                  <a:pt x="318" y="51"/>
                  <a:pt x="317" y="50"/>
                  <a:pt x="317" y="51"/>
                </a:cubicBezTo>
                <a:cubicBezTo>
                  <a:pt x="318" y="50"/>
                  <a:pt x="320" y="50"/>
                  <a:pt x="320" y="48"/>
                </a:cubicBezTo>
                <a:cubicBezTo>
                  <a:pt x="319" y="48"/>
                  <a:pt x="319" y="48"/>
                  <a:pt x="319" y="48"/>
                </a:cubicBezTo>
                <a:cubicBezTo>
                  <a:pt x="317" y="49"/>
                  <a:pt x="317" y="49"/>
                  <a:pt x="317" y="49"/>
                </a:cubicBezTo>
                <a:cubicBezTo>
                  <a:pt x="317" y="48"/>
                  <a:pt x="316" y="46"/>
                  <a:pt x="315" y="48"/>
                </a:cubicBezTo>
                <a:cubicBezTo>
                  <a:pt x="314" y="48"/>
                  <a:pt x="314" y="48"/>
                  <a:pt x="314" y="48"/>
                </a:cubicBezTo>
                <a:cubicBezTo>
                  <a:pt x="314" y="44"/>
                  <a:pt x="318" y="44"/>
                  <a:pt x="319" y="42"/>
                </a:cubicBezTo>
                <a:cubicBezTo>
                  <a:pt x="322" y="42"/>
                  <a:pt x="323" y="41"/>
                  <a:pt x="325" y="43"/>
                </a:cubicBezTo>
                <a:cubicBezTo>
                  <a:pt x="328" y="45"/>
                  <a:pt x="328" y="45"/>
                  <a:pt x="328" y="45"/>
                </a:cubicBezTo>
                <a:cubicBezTo>
                  <a:pt x="328" y="44"/>
                  <a:pt x="328" y="44"/>
                  <a:pt x="328" y="44"/>
                </a:cubicBezTo>
                <a:cubicBezTo>
                  <a:pt x="328" y="44"/>
                  <a:pt x="327" y="44"/>
                  <a:pt x="328" y="43"/>
                </a:cubicBezTo>
                <a:cubicBezTo>
                  <a:pt x="328" y="43"/>
                  <a:pt x="328" y="43"/>
                  <a:pt x="328" y="43"/>
                </a:cubicBezTo>
                <a:cubicBezTo>
                  <a:pt x="327" y="43"/>
                  <a:pt x="326" y="41"/>
                  <a:pt x="324" y="41"/>
                </a:cubicBezTo>
                <a:cubicBezTo>
                  <a:pt x="324" y="39"/>
                  <a:pt x="324" y="39"/>
                  <a:pt x="324" y="39"/>
                </a:cubicBezTo>
                <a:cubicBezTo>
                  <a:pt x="325" y="40"/>
                  <a:pt x="325" y="40"/>
                  <a:pt x="325" y="40"/>
                </a:cubicBezTo>
                <a:cubicBezTo>
                  <a:pt x="325" y="38"/>
                  <a:pt x="326" y="36"/>
                  <a:pt x="327" y="35"/>
                </a:cubicBezTo>
                <a:cubicBezTo>
                  <a:pt x="326" y="33"/>
                  <a:pt x="326" y="32"/>
                  <a:pt x="325" y="31"/>
                </a:cubicBezTo>
                <a:cubicBezTo>
                  <a:pt x="326" y="30"/>
                  <a:pt x="326" y="31"/>
                  <a:pt x="327" y="31"/>
                </a:cubicBezTo>
                <a:cubicBezTo>
                  <a:pt x="326" y="30"/>
                  <a:pt x="325" y="28"/>
                  <a:pt x="328" y="26"/>
                </a:cubicBezTo>
                <a:cubicBezTo>
                  <a:pt x="330" y="27"/>
                  <a:pt x="333" y="28"/>
                  <a:pt x="333" y="31"/>
                </a:cubicBezTo>
                <a:cubicBezTo>
                  <a:pt x="334" y="32"/>
                  <a:pt x="333" y="34"/>
                  <a:pt x="335" y="35"/>
                </a:cubicBezTo>
                <a:cubicBezTo>
                  <a:pt x="337" y="34"/>
                  <a:pt x="334" y="32"/>
                  <a:pt x="335" y="31"/>
                </a:cubicBezTo>
                <a:cubicBezTo>
                  <a:pt x="335" y="28"/>
                  <a:pt x="335" y="28"/>
                  <a:pt x="335" y="28"/>
                </a:cubicBezTo>
                <a:cubicBezTo>
                  <a:pt x="338" y="29"/>
                  <a:pt x="344" y="30"/>
                  <a:pt x="346" y="27"/>
                </a:cubicBezTo>
                <a:cubicBezTo>
                  <a:pt x="348" y="26"/>
                  <a:pt x="350" y="30"/>
                  <a:pt x="351" y="27"/>
                </a:cubicBezTo>
                <a:cubicBezTo>
                  <a:pt x="350" y="25"/>
                  <a:pt x="348" y="26"/>
                  <a:pt x="347" y="26"/>
                </a:cubicBezTo>
                <a:cubicBezTo>
                  <a:pt x="349" y="24"/>
                  <a:pt x="349" y="24"/>
                  <a:pt x="349" y="24"/>
                </a:cubicBezTo>
                <a:cubicBezTo>
                  <a:pt x="345" y="23"/>
                  <a:pt x="345" y="28"/>
                  <a:pt x="341" y="27"/>
                </a:cubicBezTo>
                <a:cubicBezTo>
                  <a:pt x="337" y="26"/>
                  <a:pt x="337" y="26"/>
                  <a:pt x="337" y="26"/>
                </a:cubicBezTo>
                <a:cubicBezTo>
                  <a:pt x="339" y="24"/>
                  <a:pt x="339" y="24"/>
                  <a:pt x="339" y="24"/>
                </a:cubicBezTo>
                <a:cubicBezTo>
                  <a:pt x="336" y="21"/>
                  <a:pt x="332" y="29"/>
                  <a:pt x="330" y="23"/>
                </a:cubicBezTo>
                <a:cubicBezTo>
                  <a:pt x="332" y="21"/>
                  <a:pt x="332" y="21"/>
                  <a:pt x="332" y="21"/>
                </a:cubicBezTo>
                <a:cubicBezTo>
                  <a:pt x="330" y="19"/>
                  <a:pt x="328" y="25"/>
                  <a:pt x="326" y="20"/>
                </a:cubicBezTo>
                <a:cubicBezTo>
                  <a:pt x="326" y="20"/>
                  <a:pt x="326" y="19"/>
                  <a:pt x="325" y="18"/>
                </a:cubicBezTo>
                <a:cubicBezTo>
                  <a:pt x="329" y="17"/>
                  <a:pt x="332" y="20"/>
                  <a:pt x="335" y="18"/>
                </a:cubicBezTo>
                <a:cubicBezTo>
                  <a:pt x="334" y="16"/>
                  <a:pt x="333" y="18"/>
                  <a:pt x="332" y="18"/>
                </a:cubicBezTo>
                <a:cubicBezTo>
                  <a:pt x="330" y="17"/>
                  <a:pt x="328" y="17"/>
                  <a:pt x="326" y="16"/>
                </a:cubicBezTo>
                <a:cubicBezTo>
                  <a:pt x="328" y="15"/>
                  <a:pt x="328" y="15"/>
                  <a:pt x="328" y="15"/>
                </a:cubicBezTo>
                <a:cubicBezTo>
                  <a:pt x="328" y="14"/>
                  <a:pt x="328" y="14"/>
                  <a:pt x="328" y="14"/>
                </a:cubicBezTo>
                <a:cubicBezTo>
                  <a:pt x="329" y="13"/>
                  <a:pt x="329" y="13"/>
                  <a:pt x="329" y="13"/>
                </a:cubicBezTo>
                <a:cubicBezTo>
                  <a:pt x="329" y="12"/>
                  <a:pt x="328" y="13"/>
                  <a:pt x="327" y="12"/>
                </a:cubicBezTo>
                <a:cubicBezTo>
                  <a:pt x="327" y="11"/>
                  <a:pt x="331" y="11"/>
                  <a:pt x="329" y="10"/>
                </a:cubicBezTo>
                <a:cubicBezTo>
                  <a:pt x="326" y="11"/>
                  <a:pt x="326" y="11"/>
                  <a:pt x="326" y="11"/>
                </a:cubicBezTo>
                <a:cubicBezTo>
                  <a:pt x="326" y="9"/>
                  <a:pt x="329" y="8"/>
                  <a:pt x="331" y="7"/>
                </a:cubicBezTo>
                <a:cubicBezTo>
                  <a:pt x="332" y="7"/>
                  <a:pt x="332" y="7"/>
                  <a:pt x="332" y="7"/>
                </a:cubicBezTo>
                <a:cubicBezTo>
                  <a:pt x="332" y="8"/>
                  <a:pt x="332" y="9"/>
                  <a:pt x="332" y="9"/>
                </a:cubicBezTo>
                <a:cubicBezTo>
                  <a:pt x="334" y="9"/>
                  <a:pt x="334" y="7"/>
                  <a:pt x="335" y="6"/>
                </a:cubicBezTo>
                <a:cubicBezTo>
                  <a:pt x="336" y="9"/>
                  <a:pt x="336" y="9"/>
                  <a:pt x="336" y="9"/>
                </a:cubicBezTo>
                <a:cubicBezTo>
                  <a:pt x="338" y="9"/>
                  <a:pt x="337" y="7"/>
                  <a:pt x="339" y="8"/>
                </a:cubicBezTo>
                <a:cubicBezTo>
                  <a:pt x="339" y="9"/>
                  <a:pt x="338" y="9"/>
                  <a:pt x="338" y="10"/>
                </a:cubicBezTo>
                <a:cubicBezTo>
                  <a:pt x="338" y="10"/>
                  <a:pt x="339" y="10"/>
                  <a:pt x="339" y="10"/>
                </a:cubicBezTo>
                <a:cubicBezTo>
                  <a:pt x="340" y="10"/>
                  <a:pt x="340" y="10"/>
                  <a:pt x="340" y="10"/>
                </a:cubicBezTo>
                <a:cubicBezTo>
                  <a:pt x="340" y="10"/>
                  <a:pt x="340" y="10"/>
                  <a:pt x="341" y="10"/>
                </a:cubicBezTo>
                <a:cubicBezTo>
                  <a:pt x="342" y="9"/>
                  <a:pt x="339" y="8"/>
                  <a:pt x="340" y="6"/>
                </a:cubicBezTo>
                <a:cubicBezTo>
                  <a:pt x="340" y="5"/>
                  <a:pt x="343" y="6"/>
                  <a:pt x="342" y="3"/>
                </a:cubicBezTo>
                <a:cubicBezTo>
                  <a:pt x="345" y="2"/>
                  <a:pt x="344" y="12"/>
                  <a:pt x="348" y="7"/>
                </a:cubicBezTo>
                <a:cubicBezTo>
                  <a:pt x="348" y="5"/>
                  <a:pt x="348" y="5"/>
                  <a:pt x="348" y="5"/>
                </a:cubicBezTo>
                <a:cubicBezTo>
                  <a:pt x="349" y="5"/>
                  <a:pt x="349" y="5"/>
                  <a:pt x="349" y="6"/>
                </a:cubicBezTo>
                <a:cubicBezTo>
                  <a:pt x="351" y="5"/>
                  <a:pt x="348" y="4"/>
                  <a:pt x="349" y="3"/>
                </a:cubicBezTo>
                <a:cubicBezTo>
                  <a:pt x="352" y="3"/>
                  <a:pt x="350" y="6"/>
                  <a:pt x="352" y="7"/>
                </a:cubicBezTo>
                <a:cubicBezTo>
                  <a:pt x="353" y="5"/>
                  <a:pt x="353" y="3"/>
                  <a:pt x="352" y="2"/>
                </a:cubicBezTo>
                <a:cubicBezTo>
                  <a:pt x="352" y="1"/>
                  <a:pt x="352" y="1"/>
                  <a:pt x="352" y="1"/>
                </a:cubicBezTo>
                <a:cubicBezTo>
                  <a:pt x="354" y="2"/>
                  <a:pt x="353" y="5"/>
                  <a:pt x="356" y="6"/>
                </a:cubicBezTo>
                <a:cubicBezTo>
                  <a:pt x="358" y="4"/>
                  <a:pt x="353" y="2"/>
                  <a:pt x="356" y="0"/>
                </a:cubicBezTo>
                <a:cubicBezTo>
                  <a:pt x="358" y="1"/>
                  <a:pt x="358" y="3"/>
                  <a:pt x="360" y="3"/>
                </a:cubicBezTo>
                <a:close/>
                <a:moveTo>
                  <a:pt x="319" y="11"/>
                </a:moveTo>
                <a:cubicBezTo>
                  <a:pt x="319" y="11"/>
                  <a:pt x="319" y="11"/>
                  <a:pt x="319" y="11"/>
                </a:cubicBezTo>
                <a:cubicBezTo>
                  <a:pt x="326" y="13"/>
                  <a:pt x="318" y="19"/>
                  <a:pt x="322" y="23"/>
                </a:cubicBezTo>
                <a:cubicBezTo>
                  <a:pt x="322" y="22"/>
                  <a:pt x="323" y="22"/>
                  <a:pt x="323" y="22"/>
                </a:cubicBezTo>
                <a:cubicBezTo>
                  <a:pt x="324" y="24"/>
                  <a:pt x="321" y="25"/>
                  <a:pt x="323" y="27"/>
                </a:cubicBezTo>
                <a:cubicBezTo>
                  <a:pt x="324" y="26"/>
                  <a:pt x="324" y="25"/>
                  <a:pt x="324" y="24"/>
                </a:cubicBezTo>
                <a:cubicBezTo>
                  <a:pt x="325" y="24"/>
                  <a:pt x="325" y="24"/>
                  <a:pt x="325" y="24"/>
                </a:cubicBezTo>
                <a:cubicBezTo>
                  <a:pt x="323" y="26"/>
                  <a:pt x="325" y="31"/>
                  <a:pt x="321" y="32"/>
                </a:cubicBezTo>
                <a:cubicBezTo>
                  <a:pt x="321" y="32"/>
                  <a:pt x="321" y="33"/>
                  <a:pt x="322" y="32"/>
                </a:cubicBezTo>
                <a:cubicBezTo>
                  <a:pt x="323" y="32"/>
                  <a:pt x="323" y="32"/>
                  <a:pt x="323" y="32"/>
                </a:cubicBezTo>
                <a:cubicBezTo>
                  <a:pt x="324" y="33"/>
                  <a:pt x="325" y="35"/>
                  <a:pt x="324" y="36"/>
                </a:cubicBezTo>
                <a:cubicBezTo>
                  <a:pt x="324" y="38"/>
                  <a:pt x="320" y="37"/>
                  <a:pt x="321" y="40"/>
                </a:cubicBezTo>
                <a:cubicBezTo>
                  <a:pt x="320" y="40"/>
                  <a:pt x="320" y="40"/>
                  <a:pt x="320" y="40"/>
                </a:cubicBezTo>
                <a:cubicBezTo>
                  <a:pt x="321" y="39"/>
                  <a:pt x="321" y="39"/>
                  <a:pt x="321" y="39"/>
                </a:cubicBezTo>
                <a:cubicBezTo>
                  <a:pt x="321" y="38"/>
                  <a:pt x="320" y="38"/>
                  <a:pt x="320" y="38"/>
                </a:cubicBezTo>
                <a:cubicBezTo>
                  <a:pt x="319" y="39"/>
                  <a:pt x="319" y="39"/>
                  <a:pt x="319" y="39"/>
                </a:cubicBezTo>
                <a:cubicBezTo>
                  <a:pt x="319" y="38"/>
                  <a:pt x="319" y="38"/>
                  <a:pt x="319" y="38"/>
                </a:cubicBezTo>
                <a:cubicBezTo>
                  <a:pt x="318" y="40"/>
                  <a:pt x="316" y="40"/>
                  <a:pt x="316" y="42"/>
                </a:cubicBezTo>
                <a:cubicBezTo>
                  <a:pt x="315" y="42"/>
                  <a:pt x="315" y="41"/>
                  <a:pt x="315" y="42"/>
                </a:cubicBezTo>
                <a:cubicBezTo>
                  <a:pt x="313" y="44"/>
                  <a:pt x="313" y="44"/>
                  <a:pt x="313" y="44"/>
                </a:cubicBezTo>
                <a:cubicBezTo>
                  <a:pt x="314" y="43"/>
                  <a:pt x="313" y="43"/>
                  <a:pt x="313" y="43"/>
                </a:cubicBezTo>
                <a:cubicBezTo>
                  <a:pt x="312" y="44"/>
                  <a:pt x="311" y="44"/>
                  <a:pt x="311" y="46"/>
                </a:cubicBezTo>
                <a:cubicBezTo>
                  <a:pt x="310" y="44"/>
                  <a:pt x="310" y="44"/>
                  <a:pt x="310" y="44"/>
                </a:cubicBezTo>
                <a:cubicBezTo>
                  <a:pt x="309" y="45"/>
                  <a:pt x="309" y="45"/>
                  <a:pt x="309" y="45"/>
                </a:cubicBezTo>
                <a:cubicBezTo>
                  <a:pt x="308" y="44"/>
                  <a:pt x="308" y="44"/>
                  <a:pt x="308" y="44"/>
                </a:cubicBezTo>
                <a:cubicBezTo>
                  <a:pt x="308" y="44"/>
                  <a:pt x="308" y="44"/>
                  <a:pt x="308" y="45"/>
                </a:cubicBezTo>
                <a:cubicBezTo>
                  <a:pt x="306" y="45"/>
                  <a:pt x="305" y="43"/>
                  <a:pt x="304" y="43"/>
                </a:cubicBezTo>
                <a:cubicBezTo>
                  <a:pt x="304" y="42"/>
                  <a:pt x="304" y="41"/>
                  <a:pt x="304" y="41"/>
                </a:cubicBezTo>
                <a:cubicBezTo>
                  <a:pt x="304" y="40"/>
                  <a:pt x="304" y="40"/>
                  <a:pt x="304" y="40"/>
                </a:cubicBezTo>
                <a:cubicBezTo>
                  <a:pt x="305" y="41"/>
                  <a:pt x="305" y="41"/>
                  <a:pt x="305" y="41"/>
                </a:cubicBezTo>
                <a:cubicBezTo>
                  <a:pt x="305" y="39"/>
                  <a:pt x="305" y="39"/>
                  <a:pt x="305" y="36"/>
                </a:cubicBezTo>
                <a:cubicBezTo>
                  <a:pt x="305" y="35"/>
                  <a:pt x="307" y="36"/>
                  <a:pt x="307" y="35"/>
                </a:cubicBezTo>
                <a:cubicBezTo>
                  <a:pt x="308" y="35"/>
                  <a:pt x="309" y="37"/>
                  <a:pt x="310" y="35"/>
                </a:cubicBezTo>
                <a:cubicBezTo>
                  <a:pt x="310" y="35"/>
                  <a:pt x="310" y="35"/>
                  <a:pt x="310" y="35"/>
                </a:cubicBezTo>
                <a:cubicBezTo>
                  <a:pt x="310" y="35"/>
                  <a:pt x="311" y="35"/>
                  <a:pt x="311" y="35"/>
                </a:cubicBezTo>
                <a:cubicBezTo>
                  <a:pt x="312" y="35"/>
                  <a:pt x="312" y="35"/>
                  <a:pt x="312" y="35"/>
                </a:cubicBezTo>
                <a:cubicBezTo>
                  <a:pt x="310" y="34"/>
                  <a:pt x="310" y="31"/>
                  <a:pt x="307" y="32"/>
                </a:cubicBezTo>
                <a:cubicBezTo>
                  <a:pt x="307" y="32"/>
                  <a:pt x="307" y="32"/>
                  <a:pt x="307" y="32"/>
                </a:cubicBezTo>
                <a:cubicBezTo>
                  <a:pt x="307" y="31"/>
                  <a:pt x="306" y="31"/>
                  <a:pt x="305" y="31"/>
                </a:cubicBezTo>
                <a:cubicBezTo>
                  <a:pt x="305" y="30"/>
                  <a:pt x="306" y="29"/>
                  <a:pt x="307" y="28"/>
                </a:cubicBezTo>
                <a:cubicBezTo>
                  <a:pt x="306" y="26"/>
                  <a:pt x="308" y="25"/>
                  <a:pt x="308" y="23"/>
                </a:cubicBezTo>
                <a:cubicBezTo>
                  <a:pt x="309" y="25"/>
                  <a:pt x="311" y="24"/>
                  <a:pt x="312" y="25"/>
                </a:cubicBezTo>
                <a:cubicBezTo>
                  <a:pt x="313" y="25"/>
                  <a:pt x="313" y="24"/>
                  <a:pt x="313" y="24"/>
                </a:cubicBezTo>
                <a:cubicBezTo>
                  <a:pt x="311" y="24"/>
                  <a:pt x="310" y="22"/>
                  <a:pt x="309" y="20"/>
                </a:cubicBezTo>
                <a:cubicBezTo>
                  <a:pt x="309" y="19"/>
                  <a:pt x="309" y="19"/>
                  <a:pt x="309" y="19"/>
                </a:cubicBezTo>
                <a:cubicBezTo>
                  <a:pt x="312" y="20"/>
                  <a:pt x="313" y="19"/>
                  <a:pt x="315" y="19"/>
                </a:cubicBezTo>
                <a:cubicBezTo>
                  <a:pt x="316" y="17"/>
                  <a:pt x="312" y="16"/>
                  <a:pt x="315" y="15"/>
                </a:cubicBezTo>
                <a:cubicBezTo>
                  <a:pt x="316" y="15"/>
                  <a:pt x="316" y="15"/>
                  <a:pt x="317" y="15"/>
                </a:cubicBezTo>
                <a:cubicBezTo>
                  <a:pt x="317" y="15"/>
                  <a:pt x="318" y="15"/>
                  <a:pt x="317" y="14"/>
                </a:cubicBezTo>
                <a:cubicBezTo>
                  <a:pt x="318" y="15"/>
                  <a:pt x="318" y="15"/>
                  <a:pt x="319" y="15"/>
                </a:cubicBezTo>
                <a:cubicBezTo>
                  <a:pt x="320" y="14"/>
                  <a:pt x="320" y="14"/>
                  <a:pt x="320" y="14"/>
                </a:cubicBezTo>
                <a:cubicBezTo>
                  <a:pt x="319" y="13"/>
                  <a:pt x="319" y="11"/>
                  <a:pt x="317" y="12"/>
                </a:cubicBezTo>
                <a:cubicBezTo>
                  <a:pt x="317" y="11"/>
                  <a:pt x="317" y="11"/>
                  <a:pt x="317" y="11"/>
                </a:cubicBezTo>
                <a:cubicBezTo>
                  <a:pt x="318" y="11"/>
                  <a:pt x="318" y="11"/>
                  <a:pt x="319" y="11"/>
                </a:cubicBezTo>
                <a:close/>
                <a:moveTo>
                  <a:pt x="329" y="12"/>
                </a:moveTo>
                <a:cubicBezTo>
                  <a:pt x="332" y="12"/>
                  <a:pt x="332" y="12"/>
                  <a:pt x="332" y="12"/>
                </a:cubicBezTo>
                <a:cubicBezTo>
                  <a:pt x="329" y="12"/>
                  <a:pt x="329" y="12"/>
                  <a:pt x="329" y="12"/>
                </a:cubicBezTo>
                <a:close/>
                <a:moveTo>
                  <a:pt x="303" y="21"/>
                </a:moveTo>
                <a:cubicBezTo>
                  <a:pt x="301" y="22"/>
                  <a:pt x="301" y="23"/>
                  <a:pt x="301" y="24"/>
                </a:cubicBezTo>
                <a:cubicBezTo>
                  <a:pt x="300" y="23"/>
                  <a:pt x="299" y="22"/>
                  <a:pt x="300" y="21"/>
                </a:cubicBezTo>
                <a:cubicBezTo>
                  <a:pt x="301" y="20"/>
                  <a:pt x="302" y="20"/>
                  <a:pt x="303" y="21"/>
                </a:cubicBezTo>
                <a:close/>
                <a:moveTo>
                  <a:pt x="284" y="24"/>
                </a:moveTo>
                <a:cubicBezTo>
                  <a:pt x="285" y="23"/>
                  <a:pt x="286" y="24"/>
                  <a:pt x="287" y="24"/>
                </a:cubicBezTo>
                <a:cubicBezTo>
                  <a:pt x="288" y="25"/>
                  <a:pt x="288" y="26"/>
                  <a:pt x="288" y="27"/>
                </a:cubicBezTo>
                <a:cubicBezTo>
                  <a:pt x="287" y="28"/>
                  <a:pt x="287" y="28"/>
                  <a:pt x="287" y="28"/>
                </a:cubicBezTo>
                <a:cubicBezTo>
                  <a:pt x="288" y="30"/>
                  <a:pt x="289" y="26"/>
                  <a:pt x="291" y="28"/>
                </a:cubicBezTo>
                <a:cubicBezTo>
                  <a:pt x="287" y="32"/>
                  <a:pt x="294" y="31"/>
                  <a:pt x="291" y="35"/>
                </a:cubicBezTo>
                <a:cubicBezTo>
                  <a:pt x="287" y="36"/>
                  <a:pt x="290" y="44"/>
                  <a:pt x="284" y="42"/>
                </a:cubicBezTo>
                <a:cubicBezTo>
                  <a:pt x="287" y="39"/>
                  <a:pt x="284" y="36"/>
                  <a:pt x="282" y="34"/>
                </a:cubicBezTo>
                <a:cubicBezTo>
                  <a:pt x="279" y="34"/>
                  <a:pt x="279" y="34"/>
                  <a:pt x="279" y="34"/>
                </a:cubicBezTo>
                <a:cubicBezTo>
                  <a:pt x="278" y="33"/>
                  <a:pt x="279" y="32"/>
                  <a:pt x="280" y="31"/>
                </a:cubicBezTo>
                <a:cubicBezTo>
                  <a:pt x="281" y="32"/>
                  <a:pt x="281" y="33"/>
                  <a:pt x="282" y="33"/>
                </a:cubicBezTo>
                <a:cubicBezTo>
                  <a:pt x="283" y="33"/>
                  <a:pt x="283" y="32"/>
                  <a:pt x="283" y="31"/>
                </a:cubicBezTo>
                <a:cubicBezTo>
                  <a:pt x="283" y="31"/>
                  <a:pt x="283" y="31"/>
                  <a:pt x="284" y="31"/>
                </a:cubicBezTo>
                <a:cubicBezTo>
                  <a:pt x="283" y="30"/>
                  <a:pt x="283" y="29"/>
                  <a:pt x="284" y="28"/>
                </a:cubicBezTo>
                <a:cubicBezTo>
                  <a:pt x="284" y="27"/>
                  <a:pt x="283" y="27"/>
                  <a:pt x="283" y="27"/>
                </a:cubicBezTo>
                <a:cubicBezTo>
                  <a:pt x="281" y="28"/>
                  <a:pt x="281" y="28"/>
                  <a:pt x="281" y="28"/>
                </a:cubicBezTo>
                <a:cubicBezTo>
                  <a:pt x="283" y="27"/>
                  <a:pt x="283" y="27"/>
                  <a:pt x="283" y="27"/>
                </a:cubicBezTo>
                <a:cubicBezTo>
                  <a:pt x="283" y="26"/>
                  <a:pt x="283" y="26"/>
                  <a:pt x="282" y="26"/>
                </a:cubicBezTo>
                <a:cubicBezTo>
                  <a:pt x="282" y="25"/>
                  <a:pt x="283" y="23"/>
                  <a:pt x="284" y="24"/>
                </a:cubicBezTo>
                <a:close/>
                <a:moveTo>
                  <a:pt x="269" y="26"/>
                </a:moveTo>
                <a:cubicBezTo>
                  <a:pt x="268" y="27"/>
                  <a:pt x="269" y="30"/>
                  <a:pt x="267" y="31"/>
                </a:cubicBezTo>
                <a:cubicBezTo>
                  <a:pt x="265" y="31"/>
                  <a:pt x="265" y="30"/>
                  <a:pt x="264" y="28"/>
                </a:cubicBezTo>
                <a:cubicBezTo>
                  <a:pt x="263" y="29"/>
                  <a:pt x="263" y="29"/>
                  <a:pt x="263" y="29"/>
                </a:cubicBezTo>
                <a:cubicBezTo>
                  <a:pt x="263" y="28"/>
                  <a:pt x="261" y="27"/>
                  <a:pt x="260" y="27"/>
                </a:cubicBezTo>
                <a:cubicBezTo>
                  <a:pt x="262" y="25"/>
                  <a:pt x="267" y="26"/>
                  <a:pt x="269" y="26"/>
                </a:cubicBezTo>
                <a:close/>
                <a:moveTo>
                  <a:pt x="255" y="32"/>
                </a:moveTo>
                <a:cubicBezTo>
                  <a:pt x="254" y="32"/>
                  <a:pt x="254" y="32"/>
                  <a:pt x="253" y="32"/>
                </a:cubicBezTo>
                <a:cubicBezTo>
                  <a:pt x="253" y="32"/>
                  <a:pt x="253" y="30"/>
                  <a:pt x="253" y="30"/>
                </a:cubicBezTo>
                <a:cubicBezTo>
                  <a:pt x="255" y="30"/>
                  <a:pt x="255" y="30"/>
                  <a:pt x="255" y="30"/>
                </a:cubicBezTo>
                <a:cubicBezTo>
                  <a:pt x="255" y="32"/>
                  <a:pt x="255" y="32"/>
                  <a:pt x="255" y="32"/>
                </a:cubicBezTo>
                <a:close/>
                <a:moveTo>
                  <a:pt x="264" y="32"/>
                </a:moveTo>
                <a:cubicBezTo>
                  <a:pt x="265" y="34"/>
                  <a:pt x="259" y="33"/>
                  <a:pt x="261" y="36"/>
                </a:cubicBezTo>
                <a:cubicBezTo>
                  <a:pt x="260" y="39"/>
                  <a:pt x="258" y="38"/>
                  <a:pt x="256" y="38"/>
                </a:cubicBezTo>
                <a:cubicBezTo>
                  <a:pt x="256" y="37"/>
                  <a:pt x="255" y="36"/>
                  <a:pt x="254" y="35"/>
                </a:cubicBezTo>
                <a:cubicBezTo>
                  <a:pt x="255" y="34"/>
                  <a:pt x="256" y="31"/>
                  <a:pt x="258" y="31"/>
                </a:cubicBezTo>
                <a:cubicBezTo>
                  <a:pt x="260" y="32"/>
                  <a:pt x="262" y="32"/>
                  <a:pt x="264" y="32"/>
                </a:cubicBezTo>
                <a:close/>
                <a:moveTo>
                  <a:pt x="244" y="34"/>
                </a:moveTo>
                <a:cubicBezTo>
                  <a:pt x="245" y="34"/>
                  <a:pt x="246" y="34"/>
                  <a:pt x="246" y="33"/>
                </a:cubicBezTo>
                <a:cubicBezTo>
                  <a:pt x="246" y="32"/>
                  <a:pt x="246" y="32"/>
                  <a:pt x="246" y="32"/>
                </a:cubicBezTo>
                <a:cubicBezTo>
                  <a:pt x="247" y="32"/>
                  <a:pt x="247" y="32"/>
                  <a:pt x="247" y="32"/>
                </a:cubicBezTo>
                <a:cubicBezTo>
                  <a:pt x="249" y="36"/>
                  <a:pt x="243" y="33"/>
                  <a:pt x="244" y="38"/>
                </a:cubicBezTo>
                <a:cubicBezTo>
                  <a:pt x="244" y="42"/>
                  <a:pt x="238" y="39"/>
                  <a:pt x="237" y="44"/>
                </a:cubicBezTo>
                <a:cubicBezTo>
                  <a:pt x="234" y="41"/>
                  <a:pt x="242" y="38"/>
                  <a:pt x="237" y="37"/>
                </a:cubicBezTo>
                <a:cubicBezTo>
                  <a:pt x="232" y="43"/>
                  <a:pt x="232" y="43"/>
                  <a:pt x="232" y="43"/>
                </a:cubicBezTo>
                <a:cubicBezTo>
                  <a:pt x="233" y="42"/>
                  <a:pt x="232" y="42"/>
                  <a:pt x="232" y="42"/>
                </a:cubicBezTo>
                <a:cubicBezTo>
                  <a:pt x="230" y="42"/>
                  <a:pt x="230" y="45"/>
                  <a:pt x="228" y="44"/>
                </a:cubicBezTo>
                <a:cubicBezTo>
                  <a:pt x="228" y="43"/>
                  <a:pt x="230" y="42"/>
                  <a:pt x="228" y="41"/>
                </a:cubicBezTo>
                <a:cubicBezTo>
                  <a:pt x="226" y="43"/>
                  <a:pt x="226" y="43"/>
                  <a:pt x="226" y="43"/>
                </a:cubicBezTo>
                <a:cubicBezTo>
                  <a:pt x="226" y="42"/>
                  <a:pt x="225" y="42"/>
                  <a:pt x="225" y="41"/>
                </a:cubicBezTo>
                <a:cubicBezTo>
                  <a:pt x="225" y="42"/>
                  <a:pt x="224" y="42"/>
                  <a:pt x="223" y="42"/>
                </a:cubicBezTo>
                <a:cubicBezTo>
                  <a:pt x="223" y="39"/>
                  <a:pt x="225" y="39"/>
                  <a:pt x="227" y="38"/>
                </a:cubicBezTo>
                <a:cubicBezTo>
                  <a:pt x="229" y="39"/>
                  <a:pt x="230" y="35"/>
                  <a:pt x="233" y="36"/>
                </a:cubicBezTo>
                <a:cubicBezTo>
                  <a:pt x="235" y="34"/>
                  <a:pt x="238" y="34"/>
                  <a:pt x="239" y="32"/>
                </a:cubicBezTo>
                <a:cubicBezTo>
                  <a:pt x="241" y="32"/>
                  <a:pt x="244" y="31"/>
                  <a:pt x="244" y="34"/>
                </a:cubicBezTo>
                <a:close/>
                <a:moveTo>
                  <a:pt x="299" y="39"/>
                </a:moveTo>
                <a:cubicBezTo>
                  <a:pt x="297" y="44"/>
                  <a:pt x="297" y="44"/>
                  <a:pt x="297" y="44"/>
                </a:cubicBezTo>
                <a:cubicBezTo>
                  <a:pt x="295" y="44"/>
                  <a:pt x="291" y="44"/>
                  <a:pt x="292" y="41"/>
                </a:cubicBezTo>
                <a:cubicBezTo>
                  <a:pt x="292" y="41"/>
                  <a:pt x="293" y="41"/>
                  <a:pt x="293" y="40"/>
                </a:cubicBezTo>
                <a:cubicBezTo>
                  <a:pt x="292" y="38"/>
                  <a:pt x="294" y="36"/>
                  <a:pt x="295" y="34"/>
                </a:cubicBezTo>
                <a:cubicBezTo>
                  <a:pt x="298" y="34"/>
                  <a:pt x="296" y="38"/>
                  <a:pt x="299" y="39"/>
                </a:cubicBezTo>
                <a:close/>
                <a:moveTo>
                  <a:pt x="271" y="44"/>
                </a:moveTo>
                <a:cubicBezTo>
                  <a:pt x="271" y="44"/>
                  <a:pt x="271" y="44"/>
                  <a:pt x="271" y="44"/>
                </a:cubicBezTo>
                <a:cubicBezTo>
                  <a:pt x="270" y="42"/>
                  <a:pt x="272" y="41"/>
                  <a:pt x="272" y="39"/>
                </a:cubicBezTo>
                <a:cubicBezTo>
                  <a:pt x="272" y="40"/>
                  <a:pt x="273" y="43"/>
                  <a:pt x="271" y="44"/>
                </a:cubicBezTo>
                <a:close/>
                <a:moveTo>
                  <a:pt x="282" y="40"/>
                </a:moveTo>
                <a:cubicBezTo>
                  <a:pt x="282" y="42"/>
                  <a:pt x="282" y="42"/>
                  <a:pt x="282" y="42"/>
                </a:cubicBezTo>
                <a:cubicBezTo>
                  <a:pt x="281" y="43"/>
                  <a:pt x="280" y="41"/>
                  <a:pt x="279" y="40"/>
                </a:cubicBezTo>
                <a:cubicBezTo>
                  <a:pt x="280" y="40"/>
                  <a:pt x="281" y="40"/>
                  <a:pt x="282" y="40"/>
                </a:cubicBezTo>
                <a:close/>
                <a:moveTo>
                  <a:pt x="346" y="43"/>
                </a:moveTo>
                <a:cubicBezTo>
                  <a:pt x="346" y="45"/>
                  <a:pt x="346" y="45"/>
                  <a:pt x="346" y="45"/>
                </a:cubicBezTo>
                <a:cubicBezTo>
                  <a:pt x="346" y="45"/>
                  <a:pt x="345" y="45"/>
                  <a:pt x="344" y="44"/>
                </a:cubicBezTo>
                <a:cubicBezTo>
                  <a:pt x="345" y="43"/>
                  <a:pt x="345" y="43"/>
                  <a:pt x="345" y="43"/>
                </a:cubicBezTo>
                <a:cubicBezTo>
                  <a:pt x="345" y="43"/>
                  <a:pt x="346" y="43"/>
                  <a:pt x="346" y="43"/>
                </a:cubicBezTo>
                <a:close/>
                <a:moveTo>
                  <a:pt x="244" y="44"/>
                </a:moveTo>
                <a:cubicBezTo>
                  <a:pt x="244" y="46"/>
                  <a:pt x="244" y="46"/>
                  <a:pt x="244" y="46"/>
                </a:cubicBezTo>
                <a:cubicBezTo>
                  <a:pt x="247" y="46"/>
                  <a:pt x="247" y="48"/>
                  <a:pt x="247" y="51"/>
                </a:cubicBezTo>
                <a:cubicBezTo>
                  <a:pt x="246" y="51"/>
                  <a:pt x="246" y="51"/>
                  <a:pt x="246" y="51"/>
                </a:cubicBezTo>
                <a:cubicBezTo>
                  <a:pt x="249" y="52"/>
                  <a:pt x="244" y="54"/>
                  <a:pt x="247" y="55"/>
                </a:cubicBezTo>
                <a:cubicBezTo>
                  <a:pt x="249" y="54"/>
                  <a:pt x="251" y="57"/>
                  <a:pt x="252" y="55"/>
                </a:cubicBezTo>
                <a:cubicBezTo>
                  <a:pt x="251" y="52"/>
                  <a:pt x="253" y="52"/>
                  <a:pt x="254" y="50"/>
                </a:cubicBezTo>
                <a:cubicBezTo>
                  <a:pt x="253" y="50"/>
                  <a:pt x="254" y="48"/>
                  <a:pt x="253" y="47"/>
                </a:cubicBezTo>
                <a:cubicBezTo>
                  <a:pt x="255" y="46"/>
                  <a:pt x="256" y="46"/>
                  <a:pt x="257" y="44"/>
                </a:cubicBezTo>
                <a:cubicBezTo>
                  <a:pt x="259" y="46"/>
                  <a:pt x="256" y="48"/>
                  <a:pt x="257" y="50"/>
                </a:cubicBezTo>
                <a:cubicBezTo>
                  <a:pt x="257" y="50"/>
                  <a:pt x="256" y="51"/>
                  <a:pt x="256" y="52"/>
                </a:cubicBezTo>
                <a:cubicBezTo>
                  <a:pt x="256" y="52"/>
                  <a:pt x="256" y="53"/>
                  <a:pt x="257" y="52"/>
                </a:cubicBezTo>
                <a:cubicBezTo>
                  <a:pt x="255" y="54"/>
                  <a:pt x="255" y="54"/>
                  <a:pt x="255" y="54"/>
                </a:cubicBezTo>
                <a:cubicBezTo>
                  <a:pt x="256" y="56"/>
                  <a:pt x="257" y="53"/>
                  <a:pt x="258" y="54"/>
                </a:cubicBezTo>
                <a:cubicBezTo>
                  <a:pt x="258" y="55"/>
                  <a:pt x="258" y="55"/>
                  <a:pt x="257" y="55"/>
                </a:cubicBezTo>
                <a:cubicBezTo>
                  <a:pt x="258" y="56"/>
                  <a:pt x="258" y="56"/>
                  <a:pt x="258" y="56"/>
                </a:cubicBezTo>
                <a:cubicBezTo>
                  <a:pt x="259" y="56"/>
                  <a:pt x="259" y="54"/>
                  <a:pt x="260" y="54"/>
                </a:cubicBezTo>
                <a:cubicBezTo>
                  <a:pt x="261" y="53"/>
                  <a:pt x="261" y="54"/>
                  <a:pt x="262" y="55"/>
                </a:cubicBezTo>
                <a:cubicBezTo>
                  <a:pt x="259" y="58"/>
                  <a:pt x="258" y="64"/>
                  <a:pt x="252" y="62"/>
                </a:cubicBezTo>
                <a:cubicBezTo>
                  <a:pt x="253" y="62"/>
                  <a:pt x="252" y="61"/>
                  <a:pt x="252" y="61"/>
                </a:cubicBezTo>
                <a:cubicBezTo>
                  <a:pt x="251" y="61"/>
                  <a:pt x="251" y="61"/>
                  <a:pt x="251" y="62"/>
                </a:cubicBezTo>
                <a:cubicBezTo>
                  <a:pt x="249" y="59"/>
                  <a:pt x="247" y="62"/>
                  <a:pt x="244" y="61"/>
                </a:cubicBezTo>
                <a:cubicBezTo>
                  <a:pt x="243" y="64"/>
                  <a:pt x="239" y="62"/>
                  <a:pt x="236" y="63"/>
                </a:cubicBezTo>
                <a:cubicBezTo>
                  <a:pt x="236" y="62"/>
                  <a:pt x="234" y="61"/>
                  <a:pt x="235" y="60"/>
                </a:cubicBezTo>
                <a:cubicBezTo>
                  <a:pt x="238" y="59"/>
                  <a:pt x="242" y="60"/>
                  <a:pt x="245" y="58"/>
                </a:cubicBezTo>
                <a:cubicBezTo>
                  <a:pt x="243" y="58"/>
                  <a:pt x="241" y="56"/>
                  <a:pt x="239" y="57"/>
                </a:cubicBezTo>
                <a:cubicBezTo>
                  <a:pt x="239" y="56"/>
                  <a:pt x="239" y="56"/>
                  <a:pt x="238" y="55"/>
                </a:cubicBezTo>
                <a:cubicBezTo>
                  <a:pt x="237" y="56"/>
                  <a:pt x="236" y="57"/>
                  <a:pt x="235" y="57"/>
                </a:cubicBezTo>
                <a:cubicBezTo>
                  <a:pt x="234" y="56"/>
                  <a:pt x="234" y="56"/>
                  <a:pt x="234" y="56"/>
                </a:cubicBezTo>
                <a:cubicBezTo>
                  <a:pt x="233" y="56"/>
                  <a:pt x="233" y="56"/>
                  <a:pt x="233" y="56"/>
                </a:cubicBezTo>
                <a:cubicBezTo>
                  <a:pt x="233" y="54"/>
                  <a:pt x="230" y="55"/>
                  <a:pt x="231" y="52"/>
                </a:cubicBezTo>
                <a:cubicBezTo>
                  <a:pt x="233" y="50"/>
                  <a:pt x="236" y="54"/>
                  <a:pt x="237" y="51"/>
                </a:cubicBezTo>
                <a:cubicBezTo>
                  <a:pt x="237" y="50"/>
                  <a:pt x="235" y="50"/>
                  <a:pt x="234" y="50"/>
                </a:cubicBezTo>
                <a:cubicBezTo>
                  <a:pt x="234" y="49"/>
                  <a:pt x="235" y="49"/>
                  <a:pt x="235" y="48"/>
                </a:cubicBezTo>
                <a:cubicBezTo>
                  <a:pt x="237" y="48"/>
                  <a:pt x="238" y="49"/>
                  <a:pt x="239" y="48"/>
                </a:cubicBezTo>
                <a:cubicBezTo>
                  <a:pt x="237" y="47"/>
                  <a:pt x="237" y="47"/>
                  <a:pt x="237" y="47"/>
                </a:cubicBezTo>
                <a:cubicBezTo>
                  <a:pt x="237" y="45"/>
                  <a:pt x="239" y="44"/>
                  <a:pt x="240" y="46"/>
                </a:cubicBezTo>
                <a:cubicBezTo>
                  <a:pt x="240" y="43"/>
                  <a:pt x="243" y="44"/>
                  <a:pt x="244" y="44"/>
                </a:cubicBezTo>
                <a:close/>
                <a:moveTo>
                  <a:pt x="235" y="45"/>
                </a:moveTo>
                <a:cubicBezTo>
                  <a:pt x="233" y="46"/>
                  <a:pt x="231" y="50"/>
                  <a:pt x="228" y="48"/>
                </a:cubicBezTo>
                <a:cubicBezTo>
                  <a:pt x="230" y="46"/>
                  <a:pt x="232" y="46"/>
                  <a:pt x="235" y="45"/>
                </a:cubicBezTo>
                <a:close/>
                <a:moveTo>
                  <a:pt x="299" y="49"/>
                </a:moveTo>
                <a:cubicBezTo>
                  <a:pt x="297" y="52"/>
                  <a:pt x="294" y="48"/>
                  <a:pt x="292" y="48"/>
                </a:cubicBezTo>
                <a:cubicBezTo>
                  <a:pt x="293" y="44"/>
                  <a:pt x="297" y="47"/>
                  <a:pt x="299" y="49"/>
                </a:cubicBezTo>
                <a:close/>
                <a:moveTo>
                  <a:pt x="269" y="51"/>
                </a:moveTo>
                <a:cubicBezTo>
                  <a:pt x="269" y="52"/>
                  <a:pt x="269" y="52"/>
                  <a:pt x="269" y="52"/>
                </a:cubicBezTo>
                <a:cubicBezTo>
                  <a:pt x="268" y="52"/>
                  <a:pt x="268" y="51"/>
                  <a:pt x="268" y="50"/>
                </a:cubicBezTo>
                <a:cubicBezTo>
                  <a:pt x="269" y="49"/>
                  <a:pt x="269" y="51"/>
                  <a:pt x="269" y="51"/>
                </a:cubicBezTo>
                <a:close/>
                <a:moveTo>
                  <a:pt x="277" y="51"/>
                </a:moveTo>
                <a:cubicBezTo>
                  <a:pt x="276" y="51"/>
                  <a:pt x="276" y="52"/>
                  <a:pt x="275" y="51"/>
                </a:cubicBezTo>
                <a:cubicBezTo>
                  <a:pt x="275" y="50"/>
                  <a:pt x="276" y="51"/>
                  <a:pt x="277" y="51"/>
                </a:cubicBezTo>
                <a:close/>
                <a:moveTo>
                  <a:pt x="304" y="51"/>
                </a:moveTo>
                <a:cubicBezTo>
                  <a:pt x="304" y="52"/>
                  <a:pt x="304" y="52"/>
                  <a:pt x="304" y="52"/>
                </a:cubicBezTo>
                <a:cubicBezTo>
                  <a:pt x="304" y="53"/>
                  <a:pt x="304" y="53"/>
                  <a:pt x="304" y="54"/>
                </a:cubicBezTo>
                <a:cubicBezTo>
                  <a:pt x="302" y="54"/>
                  <a:pt x="302" y="54"/>
                  <a:pt x="302" y="54"/>
                </a:cubicBezTo>
                <a:cubicBezTo>
                  <a:pt x="302" y="52"/>
                  <a:pt x="302" y="51"/>
                  <a:pt x="304" y="51"/>
                </a:cubicBezTo>
                <a:close/>
                <a:moveTo>
                  <a:pt x="280" y="55"/>
                </a:moveTo>
                <a:cubicBezTo>
                  <a:pt x="280" y="54"/>
                  <a:pt x="281" y="53"/>
                  <a:pt x="282" y="54"/>
                </a:cubicBezTo>
                <a:cubicBezTo>
                  <a:pt x="283" y="57"/>
                  <a:pt x="280" y="60"/>
                  <a:pt x="278" y="62"/>
                </a:cubicBezTo>
                <a:cubicBezTo>
                  <a:pt x="279" y="63"/>
                  <a:pt x="279" y="63"/>
                  <a:pt x="279" y="63"/>
                </a:cubicBezTo>
                <a:cubicBezTo>
                  <a:pt x="278" y="64"/>
                  <a:pt x="276" y="63"/>
                  <a:pt x="276" y="64"/>
                </a:cubicBezTo>
                <a:cubicBezTo>
                  <a:pt x="276" y="66"/>
                  <a:pt x="275" y="66"/>
                  <a:pt x="274" y="67"/>
                </a:cubicBezTo>
                <a:cubicBezTo>
                  <a:pt x="273" y="66"/>
                  <a:pt x="271" y="66"/>
                  <a:pt x="269" y="66"/>
                </a:cubicBezTo>
                <a:cubicBezTo>
                  <a:pt x="270" y="65"/>
                  <a:pt x="271" y="64"/>
                  <a:pt x="270" y="63"/>
                </a:cubicBezTo>
                <a:cubicBezTo>
                  <a:pt x="275" y="62"/>
                  <a:pt x="275" y="62"/>
                  <a:pt x="275" y="62"/>
                </a:cubicBezTo>
                <a:cubicBezTo>
                  <a:pt x="273" y="60"/>
                  <a:pt x="270" y="60"/>
                  <a:pt x="268" y="60"/>
                </a:cubicBezTo>
                <a:cubicBezTo>
                  <a:pt x="269" y="58"/>
                  <a:pt x="269" y="58"/>
                  <a:pt x="269" y="58"/>
                </a:cubicBezTo>
                <a:cubicBezTo>
                  <a:pt x="269" y="57"/>
                  <a:pt x="268" y="58"/>
                  <a:pt x="268" y="58"/>
                </a:cubicBezTo>
                <a:cubicBezTo>
                  <a:pt x="267" y="58"/>
                  <a:pt x="267" y="58"/>
                  <a:pt x="267" y="58"/>
                </a:cubicBezTo>
                <a:cubicBezTo>
                  <a:pt x="269" y="56"/>
                  <a:pt x="269" y="56"/>
                  <a:pt x="269" y="56"/>
                </a:cubicBezTo>
                <a:cubicBezTo>
                  <a:pt x="267" y="54"/>
                  <a:pt x="267" y="54"/>
                  <a:pt x="267" y="54"/>
                </a:cubicBezTo>
                <a:cubicBezTo>
                  <a:pt x="267" y="53"/>
                  <a:pt x="269" y="54"/>
                  <a:pt x="269" y="54"/>
                </a:cubicBezTo>
                <a:cubicBezTo>
                  <a:pt x="271" y="55"/>
                  <a:pt x="267" y="57"/>
                  <a:pt x="270" y="59"/>
                </a:cubicBezTo>
                <a:cubicBezTo>
                  <a:pt x="271" y="57"/>
                  <a:pt x="273" y="56"/>
                  <a:pt x="272" y="54"/>
                </a:cubicBezTo>
                <a:cubicBezTo>
                  <a:pt x="274" y="55"/>
                  <a:pt x="274" y="57"/>
                  <a:pt x="275" y="59"/>
                </a:cubicBezTo>
                <a:cubicBezTo>
                  <a:pt x="277" y="57"/>
                  <a:pt x="273" y="52"/>
                  <a:pt x="278" y="52"/>
                </a:cubicBezTo>
                <a:cubicBezTo>
                  <a:pt x="280" y="55"/>
                  <a:pt x="280" y="55"/>
                  <a:pt x="280" y="55"/>
                </a:cubicBezTo>
                <a:close/>
                <a:moveTo>
                  <a:pt x="293" y="54"/>
                </a:moveTo>
                <a:cubicBezTo>
                  <a:pt x="294" y="55"/>
                  <a:pt x="293" y="59"/>
                  <a:pt x="296" y="58"/>
                </a:cubicBezTo>
                <a:cubicBezTo>
                  <a:pt x="297" y="57"/>
                  <a:pt x="298" y="57"/>
                  <a:pt x="299" y="59"/>
                </a:cubicBezTo>
                <a:cubicBezTo>
                  <a:pt x="297" y="60"/>
                  <a:pt x="297" y="60"/>
                  <a:pt x="297" y="60"/>
                </a:cubicBezTo>
                <a:cubicBezTo>
                  <a:pt x="300" y="63"/>
                  <a:pt x="300" y="63"/>
                  <a:pt x="300" y="63"/>
                </a:cubicBezTo>
                <a:cubicBezTo>
                  <a:pt x="299" y="63"/>
                  <a:pt x="298" y="62"/>
                  <a:pt x="296" y="62"/>
                </a:cubicBezTo>
                <a:cubicBezTo>
                  <a:pt x="296" y="62"/>
                  <a:pt x="296" y="62"/>
                  <a:pt x="296" y="63"/>
                </a:cubicBezTo>
                <a:cubicBezTo>
                  <a:pt x="296" y="63"/>
                  <a:pt x="296" y="63"/>
                  <a:pt x="296" y="63"/>
                </a:cubicBezTo>
                <a:cubicBezTo>
                  <a:pt x="296" y="63"/>
                  <a:pt x="295" y="63"/>
                  <a:pt x="295" y="64"/>
                </a:cubicBezTo>
                <a:cubicBezTo>
                  <a:pt x="294" y="64"/>
                  <a:pt x="295" y="65"/>
                  <a:pt x="296" y="65"/>
                </a:cubicBezTo>
                <a:cubicBezTo>
                  <a:pt x="297" y="65"/>
                  <a:pt x="297" y="65"/>
                  <a:pt x="297" y="65"/>
                </a:cubicBezTo>
                <a:cubicBezTo>
                  <a:pt x="298" y="66"/>
                  <a:pt x="297" y="68"/>
                  <a:pt x="298" y="69"/>
                </a:cubicBezTo>
                <a:cubicBezTo>
                  <a:pt x="299" y="68"/>
                  <a:pt x="299" y="68"/>
                  <a:pt x="299" y="68"/>
                </a:cubicBezTo>
                <a:cubicBezTo>
                  <a:pt x="300" y="70"/>
                  <a:pt x="303" y="69"/>
                  <a:pt x="304" y="71"/>
                </a:cubicBezTo>
                <a:cubicBezTo>
                  <a:pt x="305" y="70"/>
                  <a:pt x="305" y="70"/>
                  <a:pt x="305" y="70"/>
                </a:cubicBezTo>
                <a:cubicBezTo>
                  <a:pt x="307" y="71"/>
                  <a:pt x="309" y="70"/>
                  <a:pt x="311" y="70"/>
                </a:cubicBezTo>
                <a:cubicBezTo>
                  <a:pt x="312" y="72"/>
                  <a:pt x="314" y="70"/>
                  <a:pt x="316" y="71"/>
                </a:cubicBezTo>
                <a:cubicBezTo>
                  <a:pt x="316" y="73"/>
                  <a:pt x="319" y="73"/>
                  <a:pt x="319" y="76"/>
                </a:cubicBezTo>
                <a:cubicBezTo>
                  <a:pt x="318" y="77"/>
                  <a:pt x="317" y="76"/>
                  <a:pt x="316" y="78"/>
                </a:cubicBezTo>
                <a:cubicBezTo>
                  <a:pt x="317" y="78"/>
                  <a:pt x="317" y="78"/>
                  <a:pt x="317" y="78"/>
                </a:cubicBezTo>
                <a:cubicBezTo>
                  <a:pt x="318" y="79"/>
                  <a:pt x="317" y="79"/>
                  <a:pt x="317" y="79"/>
                </a:cubicBezTo>
                <a:cubicBezTo>
                  <a:pt x="316" y="79"/>
                  <a:pt x="316" y="79"/>
                  <a:pt x="316" y="79"/>
                </a:cubicBezTo>
                <a:cubicBezTo>
                  <a:pt x="315" y="80"/>
                  <a:pt x="314" y="82"/>
                  <a:pt x="312" y="80"/>
                </a:cubicBezTo>
                <a:cubicBezTo>
                  <a:pt x="311" y="81"/>
                  <a:pt x="310" y="81"/>
                  <a:pt x="309" y="80"/>
                </a:cubicBezTo>
                <a:cubicBezTo>
                  <a:pt x="308" y="80"/>
                  <a:pt x="308" y="80"/>
                  <a:pt x="308" y="80"/>
                </a:cubicBezTo>
                <a:cubicBezTo>
                  <a:pt x="309" y="79"/>
                  <a:pt x="309" y="78"/>
                  <a:pt x="309" y="78"/>
                </a:cubicBezTo>
                <a:cubicBezTo>
                  <a:pt x="308" y="77"/>
                  <a:pt x="308" y="77"/>
                  <a:pt x="308" y="77"/>
                </a:cubicBezTo>
                <a:cubicBezTo>
                  <a:pt x="307" y="78"/>
                  <a:pt x="308" y="79"/>
                  <a:pt x="307" y="80"/>
                </a:cubicBezTo>
                <a:cubicBezTo>
                  <a:pt x="304" y="79"/>
                  <a:pt x="301" y="78"/>
                  <a:pt x="299" y="79"/>
                </a:cubicBezTo>
                <a:cubicBezTo>
                  <a:pt x="297" y="78"/>
                  <a:pt x="297" y="78"/>
                  <a:pt x="297" y="78"/>
                </a:cubicBezTo>
                <a:cubicBezTo>
                  <a:pt x="297" y="78"/>
                  <a:pt x="297" y="78"/>
                  <a:pt x="297" y="78"/>
                </a:cubicBezTo>
                <a:cubicBezTo>
                  <a:pt x="297" y="77"/>
                  <a:pt x="296" y="78"/>
                  <a:pt x="295" y="78"/>
                </a:cubicBezTo>
                <a:cubicBezTo>
                  <a:pt x="295" y="76"/>
                  <a:pt x="296" y="76"/>
                  <a:pt x="296" y="75"/>
                </a:cubicBezTo>
                <a:cubicBezTo>
                  <a:pt x="294" y="74"/>
                  <a:pt x="290" y="77"/>
                  <a:pt x="290" y="74"/>
                </a:cubicBezTo>
                <a:cubicBezTo>
                  <a:pt x="289" y="74"/>
                  <a:pt x="289" y="74"/>
                  <a:pt x="289" y="74"/>
                </a:cubicBezTo>
                <a:cubicBezTo>
                  <a:pt x="288" y="72"/>
                  <a:pt x="290" y="70"/>
                  <a:pt x="290" y="68"/>
                </a:cubicBezTo>
                <a:cubicBezTo>
                  <a:pt x="294" y="67"/>
                  <a:pt x="293" y="63"/>
                  <a:pt x="293" y="60"/>
                </a:cubicBezTo>
                <a:cubicBezTo>
                  <a:pt x="293" y="60"/>
                  <a:pt x="292" y="59"/>
                  <a:pt x="292" y="59"/>
                </a:cubicBezTo>
                <a:cubicBezTo>
                  <a:pt x="291" y="60"/>
                  <a:pt x="291" y="60"/>
                  <a:pt x="291" y="60"/>
                </a:cubicBezTo>
                <a:cubicBezTo>
                  <a:pt x="290" y="59"/>
                  <a:pt x="289" y="58"/>
                  <a:pt x="288" y="58"/>
                </a:cubicBezTo>
                <a:cubicBezTo>
                  <a:pt x="289" y="57"/>
                  <a:pt x="287" y="56"/>
                  <a:pt x="288" y="55"/>
                </a:cubicBezTo>
                <a:cubicBezTo>
                  <a:pt x="286" y="54"/>
                  <a:pt x="287" y="53"/>
                  <a:pt x="288" y="52"/>
                </a:cubicBezTo>
                <a:cubicBezTo>
                  <a:pt x="290" y="51"/>
                  <a:pt x="292" y="52"/>
                  <a:pt x="293" y="54"/>
                </a:cubicBezTo>
                <a:close/>
                <a:moveTo>
                  <a:pt x="324" y="56"/>
                </a:moveTo>
                <a:cubicBezTo>
                  <a:pt x="322" y="57"/>
                  <a:pt x="324" y="58"/>
                  <a:pt x="325" y="60"/>
                </a:cubicBezTo>
                <a:cubicBezTo>
                  <a:pt x="323" y="58"/>
                  <a:pt x="323" y="58"/>
                  <a:pt x="323" y="58"/>
                </a:cubicBezTo>
                <a:cubicBezTo>
                  <a:pt x="322" y="59"/>
                  <a:pt x="322" y="59"/>
                  <a:pt x="322" y="59"/>
                </a:cubicBezTo>
                <a:cubicBezTo>
                  <a:pt x="321" y="59"/>
                  <a:pt x="321" y="59"/>
                  <a:pt x="321" y="59"/>
                </a:cubicBezTo>
                <a:cubicBezTo>
                  <a:pt x="324" y="59"/>
                  <a:pt x="322" y="56"/>
                  <a:pt x="324" y="56"/>
                </a:cubicBezTo>
                <a:close/>
                <a:moveTo>
                  <a:pt x="224" y="61"/>
                </a:moveTo>
                <a:cubicBezTo>
                  <a:pt x="224" y="62"/>
                  <a:pt x="225" y="63"/>
                  <a:pt x="226" y="64"/>
                </a:cubicBezTo>
                <a:cubicBezTo>
                  <a:pt x="225" y="65"/>
                  <a:pt x="227" y="70"/>
                  <a:pt x="224" y="70"/>
                </a:cubicBezTo>
                <a:cubicBezTo>
                  <a:pt x="219" y="72"/>
                  <a:pt x="213" y="70"/>
                  <a:pt x="210" y="76"/>
                </a:cubicBezTo>
                <a:cubicBezTo>
                  <a:pt x="209" y="76"/>
                  <a:pt x="208" y="76"/>
                  <a:pt x="208" y="75"/>
                </a:cubicBezTo>
                <a:cubicBezTo>
                  <a:pt x="205" y="76"/>
                  <a:pt x="205" y="82"/>
                  <a:pt x="201" y="81"/>
                </a:cubicBezTo>
                <a:cubicBezTo>
                  <a:pt x="202" y="80"/>
                  <a:pt x="202" y="80"/>
                  <a:pt x="202" y="80"/>
                </a:cubicBezTo>
                <a:cubicBezTo>
                  <a:pt x="200" y="80"/>
                  <a:pt x="198" y="81"/>
                  <a:pt x="196" y="82"/>
                </a:cubicBezTo>
                <a:cubicBezTo>
                  <a:pt x="196" y="81"/>
                  <a:pt x="195" y="80"/>
                  <a:pt x="196" y="79"/>
                </a:cubicBezTo>
                <a:cubicBezTo>
                  <a:pt x="196" y="79"/>
                  <a:pt x="196" y="79"/>
                  <a:pt x="196" y="79"/>
                </a:cubicBezTo>
                <a:cubicBezTo>
                  <a:pt x="197" y="77"/>
                  <a:pt x="195" y="76"/>
                  <a:pt x="195" y="74"/>
                </a:cubicBezTo>
                <a:cubicBezTo>
                  <a:pt x="194" y="74"/>
                  <a:pt x="194" y="74"/>
                  <a:pt x="194" y="74"/>
                </a:cubicBezTo>
                <a:cubicBezTo>
                  <a:pt x="196" y="72"/>
                  <a:pt x="199" y="71"/>
                  <a:pt x="200" y="68"/>
                </a:cubicBezTo>
                <a:cubicBezTo>
                  <a:pt x="201" y="69"/>
                  <a:pt x="201" y="69"/>
                  <a:pt x="201" y="69"/>
                </a:cubicBezTo>
                <a:cubicBezTo>
                  <a:pt x="202" y="68"/>
                  <a:pt x="202" y="67"/>
                  <a:pt x="202" y="66"/>
                </a:cubicBezTo>
                <a:cubicBezTo>
                  <a:pt x="210" y="65"/>
                  <a:pt x="205" y="53"/>
                  <a:pt x="215" y="57"/>
                </a:cubicBezTo>
                <a:cubicBezTo>
                  <a:pt x="218" y="58"/>
                  <a:pt x="220" y="63"/>
                  <a:pt x="224" y="61"/>
                </a:cubicBezTo>
                <a:close/>
                <a:moveTo>
                  <a:pt x="300" y="60"/>
                </a:moveTo>
                <a:cubicBezTo>
                  <a:pt x="300" y="60"/>
                  <a:pt x="301" y="59"/>
                  <a:pt x="300" y="58"/>
                </a:cubicBezTo>
                <a:cubicBezTo>
                  <a:pt x="300" y="58"/>
                  <a:pt x="300" y="58"/>
                  <a:pt x="300" y="58"/>
                </a:cubicBezTo>
                <a:cubicBezTo>
                  <a:pt x="301" y="58"/>
                  <a:pt x="301" y="60"/>
                  <a:pt x="300" y="60"/>
                </a:cubicBezTo>
                <a:close/>
                <a:moveTo>
                  <a:pt x="262" y="60"/>
                </a:moveTo>
                <a:cubicBezTo>
                  <a:pt x="262" y="61"/>
                  <a:pt x="263" y="62"/>
                  <a:pt x="261" y="63"/>
                </a:cubicBezTo>
                <a:cubicBezTo>
                  <a:pt x="261" y="63"/>
                  <a:pt x="261" y="62"/>
                  <a:pt x="260" y="62"/>
                </a:cubicBezTo>
                <a:cubicBezTo>
                  <a:pt x="260" y="61"/>
                  <a:pt x="261" y="60"/>
                  <a:pt x="262" y="60"/>
                </a:cubicBezTo>
                <a:close/>
                <a:moveTo>
                  <a:pt x="285" y="67"/>
                </a:moveTo>
                <a:cubicBezTo>
                  <a:pt x="285" y="69"/>
                  <a:pt x="284" y="71"/>
                  <a:pt x="283" y="73"/>
                </a:cubicBezTo>
                <a:cubicBezTo>
                  <a:pt x="282" y="71"/>
                  <a:pt x="279" y="71"/>
                  <a:pt x="279" y="68"/>
                </a:cubicBezTo>
                <a:cubicBezTo>
                  <a:pt x="281" y="67"/>
                  <a:pt x="284" y="62"/>
                  <a:pt x="285" y="67"/>
                </a:cubicBezTo>
                <a:close/>
                <a:moveTo>
                  <a:pt x="227" y="71"/>
                </a:moveTo>
                <a:cubicBezTo>
                  <a:pt x="227" y="73"/>
                  <a:pt x="225" y="76"/>
                  <a:pt x="223" y="76"/>
                </a:cubicBezTo>
                <a:cubicBezTo>
                  <a:pt x="226" y="78"/>
                  <a:pt x="226" y="75"/>
                  <a:pt x="228" y="75"/>
                </a:cubicBezTo>
                <a:cubicBezTo>
                  <a:pt x="232" y="78"/>
                  <a:pt x="232" y="78"/>
                  <a:pt x="232" y="78"/>
                </a:cubicBezTo>
                <a:cubicBezTo>
                  <a:pt x="231" y="81"/>
                  <a:pt x="228" y="78"/>
                  <a:pt x="228" y="80"/>
                </a:cubicBezTo>
                <a:cubicBezTo>
                  <a:pt x="230" y="82"/>
                  <a:pt x="232" y="80"/>
                  <a:pt x="234" y="82"/>
                </a:cubicBezTo>
                <a:cubicBezTo>
                  <a:pt x="234" y="80"/>
                  <a:pt x="236" y="79"/>
                  <a:pt x="235" y="77"/>
                </a:cubicBezTo>
                <a:cubicBezTo>
                  <a:pt x="237" y="78"/>
                  <a:pt x="236" y="80"/>
                  <a:pt x="237" y="80"/>
                </a:cubicBezTo>
                <a:cubicBezTo>
                  <a:pt x="237" y="81"/>
                  <a:pt x="236" y="81"/>
                  <a:pt x="236" y="82"/>
                </a:cubicBezTo>
                <a:cubicBezTo>
                  <a:pt x="237" y="82"/>
                  <a:pt x="237" y="82"/>
                  <a:pt x="237" y="82"/>
                </a:cubicBezTo>
                <a:cubicBezTo>
                  <a:pt x="236" y="85"/>
                  <a:pt x="234" y="86"/>
                  <a:pt x="235" y="90"/>
                </a:cubicBezTo>
                <a:cubicBezTo>
                  <a:pt x="235" y="91"/>
                  <a:pt x="236" y="89"/>
                  <a:pt x="237" y="90"/>
                </a:cubicBezTo>
                <a:cubicBezTo>
                  <a:pt x="237" y="85"/>
                  <a:pt x="240" y="82"/>
                  <a:pt x="241" y="78"/>
                </a:cubicBezTo>
                <a:cubicBezTo>
                  <a:pt x="241" y="77"/>
                  <a:pt x="242" y="77"/>
                  <a:pt x="242" y="76"/>
                </a:cubicBezTo>
                <a:cubicBezTo>
                  <a:pt x="243" y="75"/>
                  <a:pt x="244" y="76"/>
                  <a:pt x="244" y="77"/>
                </a:cubicBezTo>
                <a:cubicBezTo>
                  <a:pt x="245" y="76"/>
                  <a:pt x="245" y="76"/>
                  <a:pt x="245" y="76"/>
                </a:cubicBezTo>
                <a:cubicBezTo>
                  <a:pt x="249" y="82"/>
                  <a:pt x="242" y="87"/>
                  <a:pt x="243" y="92"/>
                </a:cubicBezTo>
                <a:cubicBezTo>
                  <a:pt x="240" y="94"/>
                  <a:pt x="243" y="97"/>
                  <a:pt x="243" y="99"/>
                </a:cubicBezTo>
                <a:cubicBezTo>
                  <a:pt x="243" y="99"/>
                  <a:pt x="244" y="99"/>
                  <a:pt x="244" y="99"/>
                </a:cubicBezTo>
                <a:cubicBezTo>
                  <a:pt x="243" y="103"/>
                  <a:pt x="249" y="105"/>
                  <a:pt x="245" y="108"/>
                </a:cubicBezTo>
                <a:cubicBezTo>
                  <a:pt x="244" y="107"/>
                  <a:pt x="244" y="105"/>
                  <a:pt x="242" y="105"/>
                </a:cubicBezTo>
                <a:cubicBezTo>
                  <a:pt x="240" y="107"/>
                  <a:pt x="240" y="107"/>
                  <a:pt x="240" y="107"/>
                </a:cubicBezTo>
                <a:cubicBezTo>
                  <a:pt x="239" y="106"/>
                  <a:pt x="239" y="106"/>
                  <a:pt x="239" y="106"/>
                </a:cubicBezTo>
                <a:cubicBezTo>
                  <a:pt x="238" y="106"/>
                  <a:pt x="239" y="108"/>
                  <a:pt x="239" y="108"/>
                </a:cubicBezTo>
                <a:cubicBezTo>
                  <a:pt x="239" y="109"/>
                  <a:pt x="241" y="109"/>
                  <a:pt x="241" y="108"/>
                </a:cubicBezTo>
                <a:cubicBezTo>
                  <a:pt x="242" y="109"/>
                  <a:pt x="241" y="109"/>
                  <a:pt x="241" y="109"/>
                </a:cubicBezTo>
                <a:cubicBezTo>
                  <a:pt x="242" y="110"/>
                  <a:pt x="241" y="111"/>
                  <a:pt x="241" y="112"/>
                </a:cubicBezTo>
                <a:cubicBezTo>
                  <a:pt x="238" y="113"/>
                  <a:pt x="236" y="112"/>
                  <a:pt x="233" y="111"/>
                </a:cubicBezTo>
                <a:cubicBezTo>
                  <a:pt x="233" y="111"/>
                  <a:pt x="233" y="111"/>
                  <a:pt x="233" y="111"/>
                </a:cubicBezTo>
                <a:cubicBezTo>
                  <a:pt x="233" y="111"/>
                  <a:pt x="232" y="110"/>
                  <a:pt x="232" y="111"/>
                </a:cubicBezTo>
                <a:cubicBezTo>
                  <a:pt x="232" y="110"/>
                  <a:pt x="233" y="110"/>
                  <a:pt x="232" y="109"/>
                </a:cubicBezTo>
                <a:cubicBezTo>
                  <a:pt x="230" y="108"/>
                  <a:pt x="230" y="108"/>
                  <a:pt x="230" y="108"/>
                </a:cubicBezTo>
                <a:cubicBezTo>
                  <a:pt x="231" y="107"/>
                  <a:pt x="231" y="107"/>
                  <a:pt x="231" y="106"/>
                </a:cubicBezTo>
                <a:cubicBezTo>
                  <a:pt x="229" y="105"/>
                  <a:pt x="227" y="108"/>
                  <a:pt x="226" y="108"/>
                </a:cubicBezTo>
                <a:cubicBezTo>
                  <a:pt x="223" y="108"/>
                  <a:pt x="221" y="109"/>
                  <a:pt x="219" y="110"/>
                </a:cubicBezTo>
                <a:cubicBezTo>
                  <a:pt x="216" y="109"/>
                  <a:pt x="213" y="110"/>
                  <a:pt x="210" y="109"/>
                </a:cubicBezTo>
                <a:cubicBezTo>
                  <a:pt x="207" y="106"/>
                  <a:pt x="215" y="104"/>
                  <a:pt x="210" y="102"/>
                </a:cubicBezTo>
                <a:cubicBezTo>
                  <a:pt x="208" y="102"/>
                  <a:pt x="206" y="102"/>
                  <a:pt x="205" y="100"/>
                </a:cubicBezTo>
                <a:cubicBezTo>
                  <a:pt x="204" y="98"/>
                  <a:pt x="205" y="97"/>
                  <a:pt x="206" y="95"/>
                </a:cubicBezTo>
                <a:cubicBezTo>
                  <a:pt x="211" y="93"/>
                  <a:pt x="216" y="98"/>
                  <a:pt x="222" y="97"/>
                </a:cubicBezTo>
                <a:cubicBezTo>
                  <a:pt x="219" y="90"/>
                  <a:pt x="211" y="92"/>
                  <a:pt x="207" y="90"/>
                </a:cubicBezTo>
                <a:cubicBezTo>
                  <a:pt x="206" y="88"/>
                  <a:pt x="207" y="85"/>
                  <a:pt x="209" y="86"/>
                </a:cubicBezTo>
                <a:cubicBezTo>
                  <a:pt x="211" y="86"/>
                  <a:pt x="214" y="86"/>
                  <a:pt x="216" y="86"/>
                </a:cubicBezTo>
                <a:cubicBezTo>
                  <a:pt x="216" y="85"/>
                  <a:pt x="217" y="85"/>
                  <a:pt x="216" y="84"/>
                </a:cubicBezTo>
                <a:cubicBezTo>
                  <a:pt x="214" y="83"/>
                  <a:pt x="212" y="85"/>
                  <a:pt x="209" y="83"/>
                </a:cubicBezTo>
                <a:cubicBezTo>
                  <a:pt x="209" y="83"/>
                  <a:pt x="209" y="83"/>
                  <a:pt x="209" y="83"/>
                </a:cubicBezTo>
                <a:cubicBezTo>
                  <a:pt x="210" y="83"/>
                  <a:pt x="210" y="83"/>
                  <a:pt x="210" y="83"/>
                </a:cubicBezTo>
                <a:cubicBezTo>
                  <a:pt x="211" y="82"/>
                  <a:pt x="211" y="82"/>
                  <a:pt x="211" y="82"/>
                </a:cubicBezTo>
                <a:cubicBezTo>
                  <a:pt x="208" y="81"/>
                  <a:pt x="208" y="81"/>
                  <a:pt x="208" y="81"/>
                </a:cubicBezTo>
                <a:cubicBezTo>
                  <a:pt x="212" y="78"/>
                  <a:pt x="214" y="74"/>
                  <a:pt x="220" y="72"/>
                </a:cubicBezTo>
                <a:cubicBezTo>
                  <a:pt x="222" y="72"/>
                  <a:pt x="224" y="71"/>
                  <a:pt x="227" y="71"/>
                </a:cubicBezTo>
                <a:close/>
                <a:moveTo>
                  <a:pt x="252" y="75"/>
                </a:moveTo>
                <a:cubicBezTo>
                  <a:pt x="253" y="78"/>
                  <a:pt x="250" y="78"/>
                  <a:pt x="248" y="80"/>
                </a:cubicBezTo>
                <a:cubicBezTo>
                  <a:pt x="246" y="79"/>
                  <a:pt x="249" y="76"/>
                  <a:pt x="246" y="75"/>
                </a:cubicBezTo>
                <a:cubicBezTo>
                  <a:pt x="247" y="72"/>
                  <a:pt x="250" y="73"/>
                  <a:pt x="252" y="74"/>
                </a:cubicBezTo>
                <a:cubicBezTo>
                  <a:pt x="252" y="75"/>
                  <a:pt x="252" y="75"/>
                  <a:pt x="252" y="75"/>
                </a:cubicBezTo>
                <a:close/>
                <a:moveTo>
                  <a:pt x="271" y="75"/>
                </a:moveTo>
                <a:cubicBezTo>
                  <a:pt x="271" y="76"/>
                  <a:pt x="269" y="77"/>
                  <a:pt x="268" y="76"/>
                </a:cubicBezTo>
                <a:cubicBezTo>
                  <a:pt x="267" y="76"/>
                  <a:pt x="267" y="76"/>
                  <a:pt x="267" y="76"/>
                </a:cubicBezTo>
                <a:cubicBezTo>
                  <a:pt x="268" y="75"/>
                  <a:pt x="268" y="75"/>
                  <a:pt x="268" y="75"/>
                </a:cubicBezTo>
                <a:cubicBezTo>
                  <a:pt x="269" y="77"/>
                  <a:pt x="270" y="74"/>
                  <a:pt x="271" y="75"/>
                </a:cubicBezTo>
                <a:close/>
                <a:moveTo>
                  <a:pt x="267" y="78"/>
                </a:moveTo>
                <a:cubicBezTo>
                  <a:pt x="268" y="78"/>
                  <a:pt x="270" y="77"/>
                  <a:pt x="271" y="78"/>
                </a:cubicBezTo>
                <a:cubicBezTo>
                  <a:pt x="271" y="79"/>
                  <a:pt x="271" y="79"/>
                  <a:pt x="271" y="79"/>
                </a:cubicBezTo>
                <a:cubicBezTo>
                  <a:pt x="271" y="79"/>
                  <a:pt x="270" y="79"/>
                  <a:pt x="269" y="80"/>
                </a:cubicBezTo>
                <a:cubicBezTo>
                  <a:pt x="270" y="82"/>
                  <a:pt x="266" y="82"/>
                  <a:pt x="265" y="84"/>
                </a:cubicBezTo>
                <a:cubicBezTo>
                  <a:pt x="268" y="85"/>
                  <a:pt x="268" y="85"/>
                  <a:pt x="268" y="85"/>
                </a:cubicBezTo>
                <a:cubicBezTo>
                  <a:pt x="269" y="86"/>
                  <a:pt x="266" y="87"/>
                  <a:pt x="268" y="88"/>
                </a:cubicBezTo>
                <a:cubicBezTo>
                  <a:pt x="268" y="87"/>
                  <a:pt x="268" y="87"/>
                  <a:pt x="268" y="87"/>
                </a:cubicBezTo>
                <a:cubicBezTo>
                  <a:pt x="269" y="88"/>
                  <a:pt x="269" y="88"/>
                  <a:pt x="269" y="88"/>
                </a:cubicBezTo>
                <a:cubicBezTo>
                  <a:pt x="269" y="90"/>
                  <a:pt x="266" y="90"/>
                  <a:pt x="266" y="93"/>
                </a:cubicBezTo>
                <a:cubicBezTo>
                  <a:pt x="264" y="94"/>
                  <a:pt x="263" y="96"/>
                  <a:pt x="261" y="95"/>
                </a:cubicBezTo>
                <a:cubicBezTo>
                  <a:pt x="261" y="96"/>
                  <a:pt x="259" y="97"/>
                  <a:pt x="259" y="97"/>
                </a:cubicBezTo>
                <a:cubicBezTo>
                  <a:pt x="257" y="94"/>
                  <a:pt x="258" y="89"/>
                  <a:pt x="253" y="87"/>
                </a:cubicBezTo>
                <a:cubicBezTo>
                  <a:pt x="255" y="85"/>
                  <a:pt x="253" y="81"/>
                  <a:pt x="257" y="82"/>
                </a:cubicBezTo>
                <a:cubicBezTo>
                  <a:pt x="257" y="83"/>
                  <a:pt x="258" y="85"/>
                  <a:pt x="259" y="86"/>
                </a:cubicBezTo>
                <a:cubicBezTo>
                  <a:pt x="261" y="85"/>
                  <a:pt x="261" y="84"/>
                  <a:pt x="261" y="82"/>
                </a:cubicBezTo>
                <a:cubicBezTo>
                  <a:pt x="262" y="82"/>
                  <a:pt x="262" y="82"/>
                  <a:pt x="263" y="82"/>
                </a:cubicBezTo>
                <a:cubicBezTo>
                  <a:pt x="261" y="81"/>
                  <a:pt x="260" y="80"/>
                  <a:pt x="260" y="79"/>
                </a:cubicBezTo>
                <a:cubicBezTo>
                  <a:pt x="261" y="78"/>
                  <a:pt x="262" y="80"/>
                  <a:pt x="263" y="79"/>
                </a:cubicBezTo>
                <a:cubicBezTo>
                  <a:pt x="262" y="78"/>
                  <a:pt x="262" y="76"/>
                  <a:pt x="263" y="76"/>
                </a:cubicBezTo>
                <a:cubicBezTo>
                  <a:pt x="264" y="77"/>
                  <a:pt x="266" y="75"/>
                  <a:pt x="267" y="78"/>
                </a:cubicBezTo>
                <a:close/>
                <a:moveTo>
                  <a:pt x="288" y="81"/>
                </a:moveTo>
                <a:cubicBezTo>
                  <a:pt x="284" y="84"/>
                  <a:pt x="281" y="93"/>
                  <a:pt x="276" y="88"/>
                </a:cubicBezTo>
                <a:cubicBezTo>
                  <a:pt x="275" y="88"/>
                  <a:pt x="274" y="88"/>
                  <a:pt x="274" y="88"/>
                </a:cubicBezTo>
                <a:cubicBezTo>
                  <a:pt x="275" y="89"/>
                  <a:pt x="274" y="90"/>
                  <a:pt x="275" y="91"/>
                </a:cubicBezTo>
                <a:cubicBezTo>
                  <a:pt x="273" y="92"/>
                  <a:pt x="272" y="95"/>
                  <a:pt x="269" y="93"/>
                </a:cubicBezTo>
                <a:cubicBezTo>
                  <a:pt x="272" y="89"/>
                  <a:pt x="272" y="84"/>
                  <a:pt x="275" y="80"/>
                </a:cubicBezTo>
                <a:cubicBezTo>
                  <a:pt x="276" y="81"/>
                  <a:pt x="276" y="81"/>
                  <a:pt x="276" y="81"/>
                </a:cubicBezTo>
                <a:cubicBezTo>
                  <a:pt x="275" y="77"/>
                  <a:pt x="281" y="77"/>
                  <a:pt x="283" y="78"/>
                </a:cubicBezTo>
                <a:cubicBezTo>
                  <a:pt x="283" y="81"/>
                  <a:pt x="287" y="79"/>
                  <a:pt x="288" y="81"/>
                </a:cubicBezTo>
                <a:close/>
                <a:moveTo>
                  <a:pt x="300" y="86"/>
                </a:moveTo>
                <a:cubicBezTo>
                  <a:pt x="297" y="86"/>
                  <a:pt x="295" y="90"/>
                  <a:pt x="292" y="93"/>
                </a:cubicBezTo>
                <a:cubicBezTo>
                  <a:pt x="294" y="96"/>
                  <a:pt x="288" y="98"/>
                  <a:pt x="291" y="101"/>
                </a:cubicBezTo>
                <a:cubicBezTo>
                  <a:pt x="291" y="103"/>
                  <a:pt x="293" y="104"/>
                  <a:pt x="291" y="105"/>
                </a:cubicBezTo>
                <a:cubicBezTo>
                  <a:pt x="290" y="106"/>
                  <a:pt x="291" y="106"/>
                  <a:pt x="292" y="107"/>
                </a:cubicBezTo>
                <a:cubicBezTo>
                  <a:pt x="297" y="104"/>
                  <a:pt x="288" y="97"/>
                  <a:pt x="295" y="98"/>
                </a:cubicBezTo>
                <a:cubicBezTo>
                  <a:pt x="296" y="97"/>
                  <a:pt x="297" y="97"/>
                  <a:pt x="297" y="96"/>
                </a:cubicBezTo>
                <a:cubicBezTo>
                  <a:pt x="296" y="95"/>
                  <a:pt x="296" y="95"/>
                  <a:pt x="296" y="95"/>
                </a:cubicBezTo>
                <a:cubicBezTo>
                  <a:pt x="296" y="95"/>
                  <a:pt x="296" y="96"/>
                  <a:pt x="295" y="96"/>
                </a:cubicBezTo>
                <a:cubicBezTo>
                  <a:pt x="295" y="92"/>
                  <a:pt x="298" y="91"/>
                  <a:pt x="299" y="89"/>
                </a:cubicBezTo>
                <a:cubicBezTo>
                  <a:pt x="300" y="89"/>
                  <a:pt x="300" y="90"/>
                  <a:pt x="300" y="90"/>
                </a:cubicBezTo>
                <a:cubicBezTo>
                  <a:pt x="301" y="89"/>
                  <a:pt x="301" y="89"/>
                  <a:pt x="301" y="89"/>
                </a:cubicBezTo>
                <a:cubicBezTo>
                  <a:pt x="302" y="90"/>
                  <a:pt x="302" y="90"/>
                  <a:pt x="302" y="90"/>
                </a:cubicBezTo>
                <a:cubicBezTo>
                  <a:pt x="303" y="90"/>
                  <a:pt x="303" y="89"/>
                  <a:pt x="303" y="88"/>
                </a:cubicBezTo>
                <a:cubicBezTo>
                  <a:pt x="304" y="89"/>
                  <a:pt x="305" y="88"/>
                  <a:pt x="307" y="87"/>
                </a:cubicBezTo>
                <a:cubicBezTo>
                  <a:pt x="307" y="88"/>
                  <a:pt x="308" y="88"/>
                  <a:pt x="309" y="88"/>
                </a:cubicBezTo>
                <a:cubicBezTo>
                  <a:pt x="307" y="90"/>
                  <a:pt x="309" y="92"/>
                  <a:pt x="307" y="95"/>
                </a:cubicBezTo>
                <a:cubicBezTo>
                  <a:pt x="307" y="96"/>
                  <a:pt x="306" y="99"/>
                  <a:pt x="304" y="100"/>
                </a:cubicBezTo>
                <a:cubicBezTo>
                  <a:pt x="305" y="101"/>
                  <a:pt x="305" y="101"/>
                  <a:pt x="305" y="101"/>
                </a:cubicBezTo>
                <a:cubicBezTo>
                  <a:pt x="307" y="99"/>
                  <a:pt x="309" y="98"/>
                  <a:pt x="311" y="100"/>
                </a:cubicBezTo>
                <a:cubicBezTo>
                  <a:pt x="312" y="100"/>
                  <a:pt x="312" y="101"/>
                  <a:pt x="313" y="101"/>
                </a:cubicBezTo>
                <a:cubicBezTo>
                  <a:pt x="314" y="101"/>
                  <a:pt x="314" y="101"/>
                  <a:pt x="314" y="101"/>
                </a:cubicBezTo>
                <a:cubicBezTo>
                  <a:pt x="312" y="99"/>
                  <a:pt x="312" y="99"/>
                  <a:pt x="312" y="99"/>
                </a:cubicBezTo>
                <a:cubicBezTo>
                  <a:pt x="313" y="98"/>
                  <a:pt x="315" y="98"/>
                  <a:pt x="316" y="98"/>
                </a:cubicBezTo>
                <a:cubicBezTo>
                  <a:pt x="317" y="100"/>
                  <a:pt x="320" y="100"/>
                  <a:pt x="320" y="102"/>
                </a:cubicBezTo>
                <a:cubicBezTo>
                  <a:pt x="319" y="103"/>
                  <a:pt x="319" y="103"/>
                  <a:pt x="319" y="103"/>
                </a:cubicBezTo>
                <a:cubicBezTo>
                  <a:pt x="321" y="104"/>
                  <a:pt x="321" y="104"/>
                  <a:pt x="321" y="104"/>
                </a:cubicBezTo>
                <a:cubicBezTo>
                  <a:pt x="321" y="107"/>
                  <a:pt x="318" y="105"/>
                  <a:pt x="318" y="107"/>
                </a:cubicBezTo>
                <a:cubicBezTo>
                  <a:pt x="319" y="109"/>
                  <a:pt x="320" y="107"/>
                  <a:pt x="321" y="107"/>
                </a:cubicBezTo>
                <a:cubicBezTo>
                  <a:pt x="322" y="107"/>
                  <a:pt x="321" y="107"/>
                  <a:pt x="321" y="108"/>
                </a:cubicBezTo>
                <a:cubicBezTo>
                  <a:pt x="321" y="108"/>
                  <a:pt x="322" y="108"/>
                  <a:pt x="321" y="109"/>
                </a:cubicBezTo>
                <a:cubicBezTo>
                  <a:pt x="321" y="109"/>
                  <a:pt x="321" y="109"/>
                  <a:pt x="321" y="109"/>
                </a:cubicBezTo>
                <a:cubicBezTo>
                  <a:pt x="323" y="111"/>
                  <a:pt x="323" y="111"/>
                  <a:pt x="323" y="111"/>
                </a:cubicBezTo>
                <a:cubicBezTo>
                  <a:pt x="325" y="108"/>
                  <a:pt x="325" y="108"/>
                  <a:pt x="325" y="108"/>
                </a:cubicBezTo>
                <a:cubicBezTo>
                  <a:pt x="326" y="109"/>
                  <a:pt x="327" y="110"/>
                  <a:pt x="327" y="112"/>
                </a:cubicBezTo>
                <a:cubicBezTo>
                  <a:pt x="326" y="112"/>
                  <a:pt x="326" y="112"/>
                  <a:pt x="325" y="112"/>
                </a:cubicBezTo>
                <a:cubicBezTo>
                  <a:pt x="325" y="113"/>
                  <a:pt x="325" y="114"/>
                  <a:pt x="326" y="114"/>
                </a:cubicBezTo>
                <a:cubicBezTo>
                  <a:pt x="327" y="114"/>
                  <a:pt x="327" y="113"/>
                  <a:pt x="328" y="113"/>
                </a:cubicBezTo>
                <a:cubicBezTo>
                  <a:pt x="328" y="114"/>
                  <a:pt x="326" y="115"/>
                  <a:pt x="328" y="115"/>
                </a:cubicBezTo>
                <a:cubicBezTo>
                  <a:pt x="328" y="115"/>
                  <a:pt x="328" y="115"/>
                  <a:pt x="328" y="115"/>
                </a:cubicBezTo>
                <a:cubicBezTo>
                  <a:pt x="328" y="115"/>
                  <a:pt x="329" y="115"/>
                  <a:pt x="329" y="116"/>
                </a:cubicBezTo>
                <a:cubicBezTo>
                  <a:pt x="329" y="115"/>
                  <a:pt x="330" y="115"/>
                  <a:pt x="331" y="115"/>
                </a:cubicBezTo>
                <a:cubicBezTo>
                  <a:pt x="332" y="117"/>
                  <a:pt x="332" y="117"/>
                  <a:pt x="332" y="117"/>
                </a:cubicBezTo>
                <a:cubicBezTo>
                  <a:pt x="329" y="119"/>
                  <a:pt x="329" y="119"/>
                  <a:pt x="329" y="119"/>
                </a:cubicBezTo>
                <a:cubicBezTo>
                  <a:pt x="329" y="119"/>
                  <a:pt x="329" y="120"/>
                  <a:pt x="330" y="120"/>
                </a:cubicBezTo>
                <a:cubicBezTo>
                  <a:pt x="330" y="120"/>
                  <a:pt x="330" y="121"/>
                  <a:pt x="329" y="121"/>
                </a:cubicBezTo>
                <a:cubicBezTo>
                  <a:pt x="330" y="121"/>
                  <a:pt x="330" y="122"/>
                  <a:pt x="331" y="121"/>
                </a:cubicBezTo>
                <a:cubicBezTo>
                  <a:pt x="331" y="121"/>
                  <a:pt x="332" y="120"/>
                  <a:pt x="332" y="119"/>
                </a:cubicBezTo>
                <a:cubicBezTo>
                  <a:pt x="333" y="120"/>
                  <a:pt x="334" y="121"/>
                  <a:pt x="333" y="123"/>
                </a:cubicBezTo>
                <a:cubicBezTo>
                  <a:pt x="332" y="122"/>
                  <a:pt x="331" y="123"/>
                  <a:pt x="329" y="124"/>
                </a:cubicBezTo>
                <a:cubicBezTo>
                  <a:pt x="331" y="125"/>
                  <a:pt x="333" y="125"/>
                  <a:pt x="334" y="127"/>
                </a:cubicBezTo>
                <a:cubicBezTo>
                  <a:pt x="333" y="127"/>
                  <a:pt x="331" y="127"/>
                  <a:pt x="331" y="125"/>
                </a:cubicBezTo>
                <a:cubicBezTo>
                  <a:pt x="329" y="127"/>
                  <a:pt x="329" y="127"/>
                  <a:pt x="329" y="127"/>
                </a:cubicBezTo>
                <a:cubicBezTo>
                  <a:pt x="331" y="127"/>
                  <a:pt x="329" y="128"/>
                  <a:pt x="329" y="129"/>
                </a:cubicBezTo>
                <a:cubicBezTo>
                  <a:pt x="328" y="129"/>
                  <a:pt x="328" y="129"/>
                  <a:pt x="327" y="130"/>
                </a:cubicBezTo>
                <a:cubicBezTo>
                  <a:pt x="328" y="132"/>
                  <a:pt x="330" y="132"/>
                  <a:pt x="331" y="132"/>
                </a:cubicBezTo>
                <a:cubicBezTo>
                  <a:pt x="330" y="132"/>
                  <a:pt x="330" y="132"/>
                  <a:pt x="329" y="133"/>
                </a:cubicBezTo>
                <a:cubicBezTo>
                  <a:pt x="332" y="133"/>
                  <a:pt x="333" y="138"/>
                  <a:pt x="335" y="136"/>
                </a:cubicBezTo>
                <a:cubicBezTo>
                  <a:pt x="335" y="136"/>
                  <a:pt x="334" y="136"/>
                  <a:pt x="335" y="137"/>
                </a:cubicBezTo>
                <a:cubicBezTo>
                  <a:pt x="335" y="138"/>
                  <a:pt x="336" y="137"/>
                  <a:pt x="336" y="137"/>
                </a:cubicBezTo>
                <a:cubicBezTo>
                  <a:pt x="336" y="138"/>
                  <a:pt x="337" y="140"/>
                  <a:pt x="336" y="140"/>
                </a:cubicBezTo>
                <a:cubicBezTo>
                  <a:pt x="336" y="141"/>
                  <a:pt x="338" y="141"/>
                  <a:pt x="339" y="141"/>
                </a:cubicBezTo>
                <a:cubicBezTo>
                  <a:pt x="337" y="141"/>
                  <a:pt x="339" y="143"/>
                  <a:pt x="339" y="143"/>
                </a:cubicBezTo>
                <a:cubicBezTo>
                  <a:pt x="341" y="142"/>
                  <a:pt x="342" y="143"/>
                  <a:pt x="342" y="145"/>
                </a:cubicBezTo>
                <a:cubicBezTo>
                  <a:pt x="342" y="145"/>
                  <a:pt x="342" y="145"/>
                  <a:pt x="342" y="145"/>
                </a:cubicBezTo>
                <a:cubicBezTo>
                  <a:pt x="342" y="145"/>
                  <a:pt x="342" y="145"/>
                  <a:pt x="342" y="145"/>
                </a:cubicBezTo>
                <a:cubicBezTo>
                  <a:pt x="341" y="145"/>
                  <a:pt x="341" y="146"/>
                  <a:pt x="341" y="147"/>
                </a:cubicBezTo>
                <a:cubicBezTo>
                  <a:pt x="341" y="147"/>
                  <a:pt x="340" y="147"/>
                  <a:pt x="340" y="146"/>
                </a:cubicBezTo>
                <a:cubicBezTo>
                  <a:pt x="339" y="147"/>
                  <a:pt x="339" y="147"/>
                  <a:pt x="339" y="147"/>
                </a:cubicBezTo>
                <a:cubicBezTo>
                  <a:pt x="339" y="148"/>
                  <a:pt x="339" y="148"/>
                  <a:pt x="339" y="148"/>
                </a:cubicBezTo>
                <a:cubicBezTo>
                  <a:pt x="339" y="149"/>
                  <a:pt x="337" y="149"/>
                  <a:pt x="336" y="150"/>
                </a:cubicBezTo>
                <a:cubicBezTo>
                  <a:pt x="336" y="149"/>
                  <a:pt x="336" y="149"/>
                  <a:pt x="336" y="149"/>
                </a:cubicBezTo>
                <a:cubicBezTo>
                  <a:pt x="334" y="150"/>
                  <a:pt x="335" y="153"/>
                  <a:pt x="335" y="154"/>
                </a:cubicBezTo>
                <a:cubicBezTo>
                  <a:pt x="333" y="155"/>
                  <a:pt x="333" y="152"/>
                  <a:pt x="331" y="152"/>
                </a:cubicBezTo>
                <a:cubicBezTo>
                  <a:pt x="332" y="151"/>
                  <a:pt x="328" y="148"/>
                  <a:pt x="332" y="147"/>
                </a:cubicBezTo>
                <a:cubicBezTo>
                  <a:pt x="332" y="146"/>
                  <a:pt x="331" y="147"/>
                  <a:pt x="330" y="147"/>
                </a:cubicBezTo>
                <a:cubicBezTo>
                  <a:pt x="327" y="143"/>
                  <a:pt x="327" y="143"/>
                  <a:pt x="327" y="143"/>
                </a:cubicBezTo>
                <a:cubicBezTo>
                  <a:pt x="325" y="145"/>
                  <a:pt x="325" y="145"/>
                  <a:pt x="325" y="145"/>
                </a:cubicBezTo>
                <a:cubicBezTo>
                  <a:pt x="326" y="146"/>
                  <a:pt x="325" y="147"/>
                  <a:pt x="325" y="147"/>
                </a:cubicBezTo>
                <a:cubicBezTo>
                  <a:pt x="324" y="147"/>
                  <a:pt x="324" y="147"/>
                  <a:pt x="324" y="147"/>
                </a:cubicBezTo>
                <a:cubicBezTo>
                  <a:pt x="324" y="147"/>
                  <a:pt x="324" y="146"/>
                  <a:pt x="324" y="145"/>
                </a:cubicBezTo>
                <a:cubicBezTo>
                  <a:pt x="323" y="145"/>
                  <a:pt x="323" y="146"/>
                  <a:pt x="323" y="146"/>
                </a:cubicBezTo>
                <a:cubicBezTo>
                  <a:pt x="325" y="149"/>
                  <a:pt x="323" y="154"/>
                  <a:pt x="327" y="155"/>
                </a:cubicBezTo>
                <a:cubicBezTo>
                  <a:pt x="328" y="155"/>
                  <a:pt x="328" y="155"/>
                  <a:pt x="328" y="155"/>
                </a:cubicBezTo>
                <a:cubicBezTo>
                  <a:pt x="328" y="156"/>
                  <a:pt x="327" y="156"/>
                  <a:pt x="327" y="156"/>
                </a:cubicBezTo>
                <a:cubicBezTo>
                  <a:pt x="327" y="157"/>
                  <a:pt x="328" y="157"/>
                  <a:pt x="328" y="157"/>
                </a:cubicBezTo>
                <a:cubicBezTo>
                  <a:pt x="328" y="159"/>
                  <a:pt x="329" y="161"/>
                  <a:pt x="329" y="163"/>
                </a:cubicBezTo>
                <a:cubicBezTo>
                  <a:pt x="327" y="164"/>
                  <a:pt x="327" y="166"/>
                  <a:pt x="327" y="167"/>
                </a:cubicBezTo>
                <a:cubicBezTo>
                  <a:pt x="324" y="165"/>
                  <a:pt x="321" y="161"/>
                  <a:pt x="317" y="159"/>
                </a:cubicBezTo>
                <a:cubicBezTo>
                  <a:pt x="316" y="162"/>
                  <a:pt x="320" y="164"/>
                  <a:pt x="321" y="167"/>
                </a:cubicBezTo>
                <a:cubicBezTo>
                  <a:pt x="320" y="168"/>
                  <a:pt x="324" y="169"/>
                  <a:pt x="322" y="170"/>
                </a:cubicBezTo>
                <a:cubicBezTo>
                  <a:pt x="323" y="171"/>
                  <a:pt x="323" y="171"/>
                  <a:pt x="323" y="171"/>
                </a:cubicBezTo>
                <a:cubicBezTo>
                  <a:pt x="318" y="169"/>
                  <a:pt x="314" y="166"/>
                  <a:pt x="311" y="164"/>
                </a:cubicBezTo>
                <a:cubicBezTo>
                  <a:pt x="306" y="161"/>
                  <a:pt x="313" y="159"/>
                  <a:pt x="308" y="157"/>
                </a:cubicBezTo>
                <a:cubicBezTo>
                  <a:pt x="306" y="156"/>
                  <a:pt x="308" y="153"/>
                  <a:pt x="305" y="153"/>
                </a:cubicBezTo>
                <a:cubicBezTo>
                  <a:pt x="303" y="155"/>
                  <a:pt x="306" y="153"/>
                  <a:pt x="304" y="153"/>
                </a:cubicBezTo>
                <a:cubicBezTo>
                  <a:pt x="303" y="153"/>
                  <a:pt x="301" y="154"/>
                  <a:pt x="300" y="152"/>
                </a:cubicBezTo>
                <a:cubicBezTo>
                  <a:pt x="299" y="154"/>
                  <a:pt x="298" y="154"/>
                  <a:pt x="296" y="154"/>
                </a:cubicBezTo>
                <a:cubicBezTo>
                  <a:pt x="295" y="153"/>
                  <a:pt x="292" y="152"/>
                  <a:pt x="294" y="150"/>
                </a:cubicBezTo>
                <a:cubicBezTo>
                  <a:pt x="295" y="149"/>
                  <a:pt x="297" y="149"/>
                  <a:pt x="297" y="147"/>
                </a:cubicBezTo>
                <a:cubicBezTo>
                  <a:pt x="299" y="148"/>
                  <a:pt x="302" y="151"/>
                  <a:pt x="304" y="148"/>
                </a:cubicBezTo>
                <a:cubicBezTo>
                  <a:pt x="305" y="149"/>
                  <a:pt x="305" y="149"/>
                  <a:pt x="305" y="149"/>
                </a:cubicBezTo>
                <a:cubicBezTo>
                  <a:pt x="306" y="148"/>
                  <a:pt x="306" y="148"/>
                  <a:pt x="306" y="148"/>
                </a:cubicBezTo>
                <a:cubicBezTo>
                  <a:pt x="307" y="149"/>
                  <a:pt x="307" y="149"/>
                  <a:pt x="307" y="149"/>
                </a:cubicBezTo>
                <a:cubicBezTo>
                  <a:pt x="310" y="147"/>
                  <a:pt x="306" y="146"/>
                  <a:pt x="307" y="144"/>
                </a:cubicBezTo>
                <a:cubicBezTo>
                  <a:pt x="310" y="142"/>
                  <a:pt x="311" y="140"/>
                  <a:pt x="315" y="139"/>
                </a:cubicBezTo>
                <a:cubicBezTo>
                  <a:pt x="316" y="136"/>
                  <a:pt x="315" y="133"/>
                  <a:pt x="316" y="131"/>
                </a:cubicBezTo>
                <a:cubicBezTo>
                  <a:pt x="314" y="130"/>
                  <a:pt x="314" y="129"/>
                  <a:pt x="313" y="127"/>
                </a:cubicBezTo>
                <a:cubicBezTo>
                  <a:pt x="312" y="128"/>
                  <a:pt x="312" y="128"/>
                  <a:pt x="312" y="128"/>
                </a:cubicBezTo>
                <a:cubicBezTo>
                  <a:pt x="312" y="128"/>
                  <a:pt x="312" y="128"/>
                  <a:pt x="312" y="128"/>
                </a:cubicBezTo>
                <a:cubicBezTo>
                  <a:pt x="312" y="127"/>
                  <a:pt x="312" y="127"/>
                  <a:pt x="312" y="127"/>
                </a:cubicBezTo>
                <a:cubicBezTo>
                  <a:pt x="312" y="126"/>
                  <a:pt x="312" y="126"/>
                  <a:pt x="312" y="126"/>
                </a:cubicBezTo>
                <a:cubicBezTo>
                  <a:pt x="312" y="126"/>
                  <a:pt x="312" y="125"/>
                  <a:pt x="312" y="125"/>
                </a:cubicBezTo>
                <a:cubicBezTo>
                  <a:pt x="312" y="124"/>
                  <a:pt x="312" y="124"/>
                  <a:pt x="312" y="124"/>
                </a:cubicBezTo>
                <a:cubicBezTo>
                  <a:pt x="311" y="125"/>
                  <a:pt x="311" y="125"/>
                  <a:pt x="311" y="125"/>
                </a:cubicBezTo>
                <a:cubicBezTo>
                  <a:pt x="310" y="125"/>
                  <a:pt x="308" y="125"/>
                  <a:pt x="308" y="126"/>
                </a:cubicBezTo>
                <a:cubicBezTo>
                  <a:pt x="308" y="125"/>
                  <a:pt x="308" y="125"/>
                  <a:pt x="308" y="125"/>
                </a:cubicBezTo>
                <a:cubicBezTo>
                  <a:pt x="309" y="125"/>
                  <a:pt x="310" y="125"/>
                  <a:pt x="311" y="124"/>
                </a:cubicBezTo>
                <a:cubicBezTo>
                  <a:pt x="308" y="120"/>
                  <a:pt x="308" y="120"/>
                  <a:pt x="308" y="120"/>
                </a:cubicBezTo>
                <a:cubicBezTo>
                  <a:pt x="308" y="121"/>
                  <a:pt x="308" y="120"/>
                  <a:pt x="309" y="120"/>
                </a:cubicBezTo>
                <a:cubicBezTo>
                  <a:pt x="308" y="119"/>
                  <a:pt x="308" y="118"/>
                  <a:pt x="307" y="119"/>
                </a:cubicBezTo>
                <a:cubicBezTo>
                  <a:pt x="307" y="117"/>
                  <a:pt x="308" y="116"/>
                  <a:pt x="308" y="115"/>
                </a:cubicBezTo>
                <a:cubicBezTo>
                  <a:pt x="307" y="114"/>
                  <a:pt x="307" y="114"/>
                  <a:pt x="307" y="114"/>
                </a:cubicBezTo>
                <a:cubicBezTo>
                  <a:pt x="307" y="115"/>
                  <a:pt x="307" y="115"/>
                  <a:pt x="307" y="115"/>
                </a:cubicBezTo>
                <a:cubicBezTo>
                  <a:pt x="305" y="113"/>
                  <a:pt x="305" y="113"/>
                  <a:pt x="305" y="113"/>
                </a:cubicBezTo>
                <a:cubicBezTo>
                  <a:pt x="306" y="113"/>
                  <a:pt x="305" y="112"/>
                  <a:pt x="305" y="111"/>
                </a:cubicBezTo>
                <a:cubicBezTo>
                  <a:pt x="305" y="111"/>
                  <a:pt x="305" y="111"/>
                  <a:pt x="305" y="111"/>
                </a:cubicBezTo>
                <a:cubicBezTo>
                  <a:pt x="299" y="112"/>
                  <a:pt x="309" y="118"/>
                  <a:pt x="301" y="117"/>
                </a:cubicBezTo>
                <a:cubicBezTo>
                  <a:pt x="301" y="116"/>
                  <a:pt x="300" y="116"/>
                  <a:pt x="299" y="115"/>
                </a:cubicBezTo>
                <a:cubicBezTo>
                  <a:pt x="298" y="116"/>
                  <a:pt x="298" y="116"/>
                  <a:pt x="298" y="117"/>
                </a:cubicBezTo>
                <a:cubicBezTo>
                  <a:pt x="296" y="115"/>
                  <a:pt x="296" y="115"/>
                  <a:pt x="296" y="115"/>
                </a:cubicBezTo>
                <a:cubicBezTo>
                  <a:pt x="294" y="115"/>
                  <a:pt x="290" y="115"/>
                  <a:pt x="288" y="113"/>
                </a:cubicBezTo>
                <a:cubicBezTo>
                  <a:pt x="285" y="115"/>
                  <a:pt x="285" y="109"/>
                  <a:pt x="283" y="111"/>
                </a:cubicBezTo>
                <a:cubicBezTo>
                  <a:pt x="281" y="110"/>
                  <a:pt x="281" y="109"/>
                  <a:pt x="280" y="108"/>
                </a:cubicBezTo>
                <a:cubicBezTo>
                  <a:pt x="280" y="104"/>
                  <a:pt x="280" y="104"/>
                  <a:pt x="280" y="104"/>
                </a:cubicBezTo>
                <a:cubicBezTo>
                  <a:pt x="282" y="104"/>
                  <a:pt x="283" y="107"/>
                  <a:pt x="285" y="105"/>
                </a:cubicBezTo>
                <a:cubicBezTo>
                  <a:pt x="285" y="102"/>
                  <a:pt x="281" y="103"/>
                  <a:pt x="280" y="101"/>
                </a:cubicBezTo>
                <a:cubicBezTo>
                  <a:pt x="283" y="95"/>
                  <a:pt x="287" y="88"/>
                  <a:pt x="294" y="84"/>
                </a:cubicBezTo>
                <a:cubicBezTo>
                  <a:pt x="296" y="85"/>
                  <a:pt x="299" y="83"/>
                  <a:pt x="300" y="86"/>
                </a:cubicBezTo>
                <a:close/>
                <a:moveTo>
                  <a:pt x="319" y="95"/>
                </a:moveTo>
                <a:cubicBezTo>
                  <a:pt x="319" y="96"/>
                  <a:pt x="318" y="97"/>
                  <a:pt x="319" y="97"/>
                </a:cubicBezTo>
                <a:cubicBezTo>
                  <a:pt x="317" y="93"/>
                  <a:pt x="307" y="100"/>
                  <a:pt x="311" y="92"/>
                </a:cubicBezTo>
                <a:cubicBezTo>
                  <a:pt x="307" y="91"/>
                  <a:pt x="312" y="90"/>
                  <a:pt x="311" y="88"/>
                </a:cubicBezTo>
                <a:cubicBezTo>
                  <a:pt x="314" y="90"/>
                  <a:pt x="320" y="90"/>
                  <a:pt x="319" y="95"/>
                </a:cubicBezTo>
                <a:close/>
                <a:moveTo>
                  <a:pt x="171" y="88"/>
                </a:moveTo>
                <a:cubicBezTo>
                  <a:pt x="170" y="89"/>
                  <a:pt x="168" y="90"/>
                  <a:pt x="167" y="89"/>
                </a:cubicBezTo>
                <a:cubicBezTo>
                  <a:pt x="165" y="90"/>
                  <a:pt x="162" y="91"/>
                  <a:pt x="159" y="92"/>
                </a:cubicBezTo>
                <a:cubicBezTo>
                  <a:pt x="162" y="89"/>
                  <a:pt x="167" y="89"/>
                  <a:pt x="171" y="88"/>
                </a:cubicBezTo>
                <a:close/>
                <a:moveTo>
                  <a:pt x="156" y="90"/>
                </a:moveTo>
                <a:cubicBezTo>
                  <a:pt x="155" y="91"/>
                  <a:pt x="156" y="93"/>
                  <a:pt x="155" y="94"/>
                </a:cubicBezTo>
                <a:cubicBezTo>
                  <a:pt x="155" y="94"/>
                  <a:pt x="155" y="94"/>
                  <a:pt x="155" y="94"/>
                </a:cubicBezTo>
                <a:cubicBezTo>
                  <a:pt x="155" y="93"/>
                  <a:pt x="155" y="93"/>
                  <a:pt x="155" y="92"/>
                </a:cubicBezTo>
                <a:cubicBezTo>
                  <a:pt x="154" y="92"/>
                  <a:pt x="155" y="90"/>
                  <a:pt x="156" y="90"/>
                </a:cubicBezTo>
                <a:close/>
                <a:moveTo>
                  <a:pt x="151" y="101"/>
                </a:moveTo>
                <a:cubicBezTo>
                  <a:pt x="150" y="101"/>
                  <a:pt x="150" y="100"/>
                  <a:pt x="151" y="99"/>
                </a:cubicBezTo>
                <a:cubicBezTo>
                  <a:pt x="151" y="101"/>
                  <a:pt x="151" y="101"/>
                  <a:pt x="151" y="101"/>
                </a:cubicBezTo>
                <a:close/>
                <a:moveTo>
                  <a:pt x="309" y="101"/>
                </a:moveTo>
                <a:cubicBezTo>
                  <a:pt x="310" y="100"/>
                  <a:pt x="310" y="100"/>
                  <a:pt x="310" y="100"/>
                </a:cubicBezTo>
                <a:cubicBezTo>
                  <a:pt x="311" y="100"/>
                  <a:pt x="311" y="100"/>
                  <a:pt x="311" y="100"/>
                </a:cubicBezTo>
                <a:cubicBezTo>
                  <a:pt x="309" y="101"/>
                  <a:pt x="309" y="101"/>
                  <a:pt x="309" y="101"/>
                </a:cubicBezTo>
                <a:close/>
                <a:moveTo>
                  <a:pt x="235" y="107"/>
                </a:moveTo>
                <a:cubicBezTo>
                  <a:pt x="234" y="108"/>
                  <a:pt x="232" y="107"/>
                  <a:pt x="231" y="107"/>
                </a:cubicBezTo>
                <a:cubicBezTo>
                  <a:pt x="233" y="107"/>
                  <a:pt x="234" y="108"/>
                  <a:pt x="235" y="107"/>
                </a:cubicBezTo>
                <a:close/>
                <a:moveTo>
                  <a:pt x="257" y="116"/>
                </a:moveTo>
                <a:cubicBezTo>
                  <a:pt x="257" y="117"/>
                  <a:pt x="257" y="117"/>
                  <a:pt x="257" y="117"/>
                </a:cubicBezTo>
                <a:cubicBezTo>
                  <a:pt x="257" y="118"/>
                  <a:pt x="254" y="119"/>
                  <a:pt x="252" y="118"/>
                </a:cubicBezTo>
                <a:cubicBezTo>
                  <a:pt x="249" y="114"/>
                  <a:pt x="249" y="114"/>
                  <a:pt x="249" y="114"/>
                </a:cubicBezTo>
                <a:cubicBezTo>
                  <a:pt x="248" y="115"/>
                  <a:pt x="248" y="115"/>
                  <a:pt x="248" y="115"/>
                </a:cubicBezTo>
                <a:cubicBezTo>
                  <a:pt x="248" y="114"/>
                  <a:pt x="248" y="114"/>
                  <a:pt x="248" y="114"/>
                </a:cubicBezTo>
                <a:cubicBezTo>
                  <a:pt x="248" y="113"/>
                  <a:pt x="249" y="113"/>
                  <a:pt x="251" y="113"/>
                </a:cubicBezTo>
                <a:cubicBezTo>
                  <a:pt x="255" y="108"/>
                  <a:pt x="255" y="108"/>
                  <a:pt x="255" y="108"/>
                </a:cubicBezTo>
                <a:cubicBezTo>
                  <a:pt x="256" y="110"/>
                  <a:pt x="258" y="114"/>
                  <a:pt x="257" y="116"/>
                </a:cubicBezTo>
                <a:close/>
                <a:moveTo>
                  <a:pt x="188" y="116"/>
                </a:moveTo>
                <a:cubicBezTo>
                  <a:pt x="187" y="117"/>
                  <a:pt x="183" y="117"/>
                  <a:pt x="183" y="119"/>
                </a:cubicBezTo>
                <a:cubicBezTo>
                  <a:pt x="185" y="120"/>
                  <a:pt x="186" y="121"/>
                  <a:pt x="188" y="121"/>
                </a:cubicBezTo>
                <a:cubicBezTo>
                  <a:pt x="189" y="120"/>
                  <a:pt x="190" y="120"/>
                  <a:pt x="191" y="120"/>
                </a:cubicBezTo>
                <a:cubicBezTo>
                  <a:pt x="187" y="124"/>
                  <a:pt x="187" y="124"/>
                  <a:pt x="187" y="124"/>
                </a:cubicBezTo>
                <a:cubicBezTo>
                  <a:pt x="188" y="125"/>
                  <a:pt x="188" y="125"/>
                  <a:pt x="188" y="125"/>
                </a:cubicBezTo>
                <a:cubicBezTo>
                  <a:pt x="188" y="126"/>
                  <a:pt x="187" y="125"/>
                  <a:pt x="186" y="125"/>
                </a:cubicBezTo>
                <a:cubicBezTo>
                  <a:pt x="185" y="124"/>
                  <a:pt x="183" y="123"/>
                  <a:pt x="182" y="124"/>
                </a:cubicBezTo>
                <a:cubicBezTo>
                  <a:pt x="181" y="125"/>
                  <a:pt x="181" y="125"/>
                  <a:pt x="181" y="125"/>
                </a:cubicBezTo>
                <a:cubicBezTo>
                  <a:pt x="182" y="127"/>
                  <a:pt x="182" y="127"/>
                  <a:pt x="182" y="127"/>
                </a:cubicBezTo>
                <a:cubicBezTo>
                  <a:pt x="180" y="127"/>
                  <a:pt x="178" y="129"/>
                  <a:pt x="176" y="129"/>
                </a:cubicBezTo>
                <a:cubicBezTo>
                  <a:pt x="175" y="129"/>
                  <a:pt x="175" y="129"/>
                  <a:pt x="175" y="129"/>
                </a:cubicBezTo>
                <a:cubicBezTo>
                  <a:pt x="177" y="128"/>
                  <a:pt x="180" y="127"/>
                  <a:pt x="180" y="125"/>
                </a:cubicBezTo>
                <a:cubicBezTo>
                  <a:pt x="176" y="123"/>
                  <a:pt x="174" y="131"/>
                  <a:pt x="171" y="127"/>
                </a:cubicBezTo>
                <a:cubicBezTo>
                  <a:pt x="172" y="127"/>
                  <a:pt x="173" y="123"/>
                  <a:pt x="175" y="123"/>
                </a:cubicBezTo>
                <a:cubicBezTo>
                  <a:pt x="176" y="122"/>
                  <a:pt x="176" y="122"/>
                  <a:pt x="176" y="122"/>
                </a:cubicBezTo>
                <a:cubicBezTo>
                  <a:pt x="176" y="122"/>
                  <a:pt x="176" y="121"/>
                  <a:pt x="176" y="121"/>
                </a:cubicBezTo>
                <a:cubicBezTo>
                  <a:pt x="177" y="121"/>
                  <a:pt x="179" y="123"/>
                  <a:pt x="180" y="121"/>
                </a:cubicBezTo>
                <a:cubicBezTo>
                  <a:pt x="180" y="119"/>
                  <a:pt x="178" y="119"/>
                  <a:pt x="177" y="119"/>
                </a:cubicBezTo>
                <a:cubicBezTo>
                  <a:pt x="175" y="121"/>
                  <a:pt x="172" y="117"/>
                  <a:pt x="170" y="119"/>
                </a:cubicBezTo>
                <a:cubicBezTo>
                  <a:pt x="170" y="118"/>
                  <a:pt x="170" y="117"/>
                  <a:pt x="171" y="117"/>
                </a:cubicBezTo>
                <a:cubicBezTo>
                  <a:pt x="175" y="118"/>
                  <a:pt x="179" y="117"/>
                  <a:pt x="183" y="116"/>
                </a:cubicBezTo>
                <a:cubicBezTo>
                  <a:pt x="185" y="116"/>
                  <a:pt x="187" y="114"/>
                  <a:pt x="188" y="116"/>
                </a:cubicBezTo>
                <a:close/>
                <a:moveTo>
                  <a:pt x="300" y="124"/>
                </a:moveTo>
                <a:cubicBezTo>
                  <a:pt x="304" y="121"/>
                  <a:pt x="304" y="121"/>
                  <a:pt x="304" y="121"/>
                </a:cubicBezTo>
                <a:cubicBezTo>
                  <a:pt x="301" y="124"/>
                  <a:pt x="301" y="124"/>
                  <a:pt x="301" y="124"/>
                </a:cubicBezTo>
                <a:cubicBezTo>
                  <a:pt x="300" y="124"/>
                  <a:pt x="300" y="124"/>
                  <a:pt x="300" y="124"/>
                </a:cubicBezTo>
                <a:close/>
                <a:moveTo>
                  <a:pt x="202" y="126"/>
                </a:moveTo>
                <a:cubicBezTo>
                  <a:pt x="201" y="125"/>
                  <a:pt x="201" y="125"/>
                  <a:pt x="201" y="125"/>
                </a:cubicBezTo>
                <a:cubicBezTo>
                  <a:pt x="203" y="123"/>
                  <a:pt x="203" y="123"/>
                  <a:pt x="203" y="123"/>
                </a:cubicBezTo>
                <a:cubicBezTo>
                  <a:pt x="204" y="124"/>
                  <a:pt x="202" y="125"/>
                  <a:pt x="202" y="126"/>
                </a:cubicBezTo>
                <a:close/>
                <a:moveTo>
                  <a:pt x="372" y="129"/>
                </a:moveTo>
                <a:cubicBezTo>
                  <a:pt x="372" y="131"/>
                  <a:pt x="369" y="129"/>
                  <a:pt x="368" y="131"/>
                </a:cubicBezTo>
                <a:cubicBezTo>
                  <a:pt x="368" y="129"/>
                  <a:pt x="365" y="128"/>
                  <a:pt x="367" y="125"/>
                </a:cubicBezTo>
                <a:cubicBezTo>
                  <a:pt x="366" y="125"/>
                  <a:pt x="366" y="124"/>
                  <a:pt x="367" y="124"/>
                </a:cubicBezTo>
                <a:cubicBezTo>
                  <a:pt x="370" y="123"/>
                  <a:pt x="370" y="128"/>
                  <a:pt x="372" y="129"/>
                </a:cubicBezTo>
                <a:close/>
                <a:moveTo>
                  <a:pt x="277" y="128"/>
                </a:moveTo>
                <a:cubicBezTo>
                  <a:pt x="278" y="125"/>
                  <a:pt x="278" y="125"/>
                  <a:pt x="278" y="125"/>
                </a:cubicBezTo>
                <a:cubicBezTo>
                  <a:pt x="279" y="126"/>
                  <a:pt x="279" y="126"/>
                  <a:pt x="279" y="126"/>
                </a:cubicBezTo>
                <a:cubicBezTo>
                  <a:pt x="277" y="128"/>
                  <a:pt x="277" y="128"/>
                  <a:pt x="277" y="128"/>
                </a:cubicBezTo>
                <a:close/>
                <a:moveTo>
                  <a:pt x="183" y="131"/>
                </a:moveTo>
                <a:cubicBezTo>
                  <a:pt x="184" y="128"/>
                  <a:pt x="184" y="128"/>
                  <a:pt x="184" y="128"/>
                </a:cubicBezTo>
                <a:cubicBezTo>
                  <a:pt x="185" y="128"/>
                  <a:pt x="185" y="128"/>
                  <a:pt x="185" y="128"/>
                </a:cubicBezTo>
                <a:cubicBezTo>
                  <a:pt x="183" y="131"/>
                  <a:pt x="183" y="131"/>
                  <a:pt x="183" y="131"/>
                </a:cubicBezTo>
                <a:close/>
                <a:moveTo>
                  <a:pt x="199" y="132"/>
                </a:moveTo>
                <a:cubicBezTo>
                  <a:pt x="196" y="133"/>
                  <a:pt x="198" y="129"/>
                  <a:pt x="196" y="129"/>
                </a:cubicBezTo>
                <a:cubicBezTo>
                  <a:pt x="197" y="128"/>
                  <a:pt x="197" y="128"/>
                  <a:pt x="197" y="128"/>
                </a:cubicBezTo>
                <a:cubicBezTo>
                  <a:pt x="196" y="130"/>
                  <a:pt x="198" y="131"/>
                  <a:pt x="199" y="132"/>
                </a:cubicBezTo>
                <a:close/>
                <a:moveTo>
                  <a:pt x="208" y="135"/>
                </a:moveTo>
                <a:cubicBezTo>
                  <a:pt x="206" y="133"/>
                  <a:pt x="208" y="131"/>
                  <a:pt x="206" y="128"/>
                </a:cubicBezTo>
                <a:cubicBezTo>
                  <a:pt x="208" y="135"/>
                  <a:pt x="208" y="135"/>
                  <a:pt x="208" y="135"/>
                </a:cubicBezTo>
                <a:close/>
                <a:moveTo>
                  <a:pt x="309" y="130"/>
                </a:moveTo>
                <a:cubicBezTo>
                  <a:pt x="308" y="132"/>
                  <a:pt x="308" y="134"/>
                  <a:pt x="305" y="135"/>
                </a:cubicBezTo>
                <a:cubicBezTo>
                  <a:pt x="303" y="135"/>
                  <a:pt x="303" y="135"/>
                  <a:pt x="303" y="135"/>
                </a:cubicBezTo>
                <a:cubicBezTo>
                  <a:pt x="301" y="132"/>
                  <a:pt x="305" y="132"/>
                  <a:pt x="305" y="129"/>
                </a:cubicBezTo>
                <a:cubicBezTo>
                  <a:pt x="307" y="130"/>
                  <a:pt x="308" y="128"/>
                  <a:pt x="309" y="130"/>
                </a:cubicBezTo>
                <a:close/>
                <a:moveTo>
                  <a:pt x="313" y="133"/>
                </a:moveTo>
                <a:cubicBezTo>
                  <a:pt x="311" y="133"/>
                  <a:pt x="311" y="133"/>
                  <a:pt x="311" y="133"/>
                </a:cubicBezTo>
                <a:cubicBezTo>
                  <a:pt x="311" y="132"/>
                  <a:pt x="311" y="132"/>
                  <a:pt x="311" y="132"/>
                </a:cubicBezTo>
                <a:cubicBezTo>
                  <a:pt x="312" y="131"/>
                  <a:pt x="312" y="132"/>
                  <a:pt x="313" y="133"/>
                </a:cubicBezTo>
                <a:close/>
                <a:moveTo>
                  <a:pt x="237" y="133"/>
                </a:moveTo>
                <a:cubicBezTo>
                  <a:pt x="237" y="133"/>
                  <a:pt x="237" y="134"/>
                  <a:pt x="237" y="134"/>
                </a:cubicBezTo>
                <a:cubicBezTo>
                  <a:pt x="241" y="133"/>
                  <a:pt x="241" y="133"/>
                  <a:pt x="241" y="133"/>
                </a:cubicBezTo>
                <a:cubicBezTo>
                  <a:pt x="241" y="135"/>
                  <a:pt x="241" y="135"/>
                  <a:pt x="241" y="135"/>
                </a:cubicBezTo>
                <a:cubicBezTo>
                  <a:pt x="238" y="135"/>
                  <a:pt x="235" y="134"/>
                  <a:pt x="232" y="133"/>
                </a:cubicBezTo>
                <a:cubicBezTo>
                  <a:pt x="233" y="134"/>
                  <a:pt x="236" y="134"/>
                  <a:pt x="237" y="133"/>
                </a:cubicBezTo>
                <a:close/>
                <a:moveTo>
                  <a:pt x="184" y="138"/>
                </a:moveTo>
                <a:cubicBezTo>
                  <a:pt x="183" y="138"/>
                  <a:pt x="183" y="138"/>
                  <a:pt x="183" y="138"/>
                </a:cubicBezTo>
                <a:cubicBezTo>
                  <a:pt x="184" y="137"/>
                  <a:pt x="185" y="135"/>
                  <a:pt x="184" y="133"/>
                </a:cubicBezTo>
                <a:cubicBezTo>
                  <a:pt x="186" y="135"/>
                  <a:pt x="183" y="136"/>
                  <a:pt x="184" y="138"/>
                </a:cubicBezTo>
                <a:close/>
                <a:moveTo>
                  <a:pt x="206" y="137"/>
                </a:moveTo>
                <a:cubicBezTo>
                  <a:pt x="205" y="138"/>
                  <a:pt x="204" y="137"/>
                  <a:pt x="204" y="137"/>
                </a:cubicBezTo>
                <a:cubicBezTo>
                  <a:pt x="203" y="137"/>
                  <a:pt x="203" y="137"/>
                  <a:pt x="203" y="137"/>
                </a:cubicBezTo>
                <a:cubicBezTo>
                  <a:pt x="204" y="135"/>
                  <a:pt x="205" y="137"/>
                  <a:pt x="206" y="137"/>
                </a:cubicBezTo>
                <a:close/>
                <a:moveTo>
                  <a:pt x="181" y="142"/>
                </a:moveTo>
                <a:cubicBezTo>
                  <a:pt x="180" y="142"/>
                  <a:pt x="180" y="141"/>
                  <a:pt x="179" y="140"/>
                </a:cubicBezTo>
                <a:cubicBezTo>
                  <a:pt x="180" y="137"/>
                  <a:pt x="180" y="141"/>
                  <a:pt x="181" y="142"/>
                </a:cubicBezTo>
                <a:close/>
                <a:moveTo>
                  <a:pt x="212" y="142"/>
                </a:moveTo>
                <a:cubicBezTo>
                  <a:pt x="212" y="143"/>
                  <a:pt x="212" y="143"/>
                  <a:pt x="211" y="143"/>
                </a:cubicBezTo>
                <a:cubicBezTo>
                  <a:pt x="211" y="142"/>
                  <a:pt x="209" y="141"/>
                  <a:pt x="207" y="141"/>
                </a:cubicBezTo>
                <a:cubicBezTo>
                  <a:pt x="208" y="140"/>
                  <a:pt x="208" y="140"/>
                  <a:pt x="208" y="140"/>
                </a:cubicBezTo>
                <a:cubicBezTo>
                  <a:pt x="209" y="141"/>
                  <a:pt x="210" y="142"/>
                  <a:pt x="212" y="142"/>
                </a:cubicBezTo>
                <a:close/>
                <a:moveTo>
                  <a:pt x="372" y="142"/>
                </a:moveTo>
                <a:cubicBezTo>
                  <a:pt x="370" y="141"/>
                  <a:pt x="370" y="141"/>
                  <a:pt x="370" y="141"/>
                </a:cubicBezTo>
                <a:cubicBezTo>
                  <a:pt x="371" y="142"/>
                  <a:pt x="371" y="140"/>
                  <a:pt x="372" y="140"/>
                </a:cubicBezTo>
                <a:cubicBezTo>
                  <a:pt x="372" y="142"/>
                  <a:pt x="372" y="142"/>
                  <a:pt x="372" y="142"/>
                </a:cubicBezTo>
                <a:close/>
                <a:moveTo>
                  <a:pt x="276" y="143"/>
                </a:moveTo>
                <a:cubicBezTo>
                  <a:pt x="275" y="143"/>
                  <a:pt x="276" y="144"/>
                  <a:pt x="276" y="145"/>
                </a:cubicBezTo>
                <a:cubicBezTo>
                  <a:pt x="276" y="145"/>
                  <a:pt x="276" y="145"/>
                  <a:pt x="276" y="145"/>
                </a:cubicBezTo>
                <a:cubicBezTo>
                  <a:pt x="277" y="144"/>
                  <a:pt x="277" y="144"/>
                  <a:pt x="277" y="144"/>
                </a:cubicBezTo>
                <a:cubicBezTo>
                  <a:pt x="279" y="147"/>
                  <a:pt x="284" y="150"/>
                  <a:pt x="282" y="154"/>
                </a:cubicBezTo>
                <a:cubicBezTo>
                  <a:pt x="283" y="155"/>
                  <a:pt x="284" y="154"/>
                  <a:pt x="285" y="155"/>
                </a:cubicBezTo>
                <a:cubicBezTo>
                  <a:pt x="285" y="156"/>
                  <a:pt x="284" y="156"/>
                  <a:pt x="284" y="157"/>
                </a:cubicBezTo>
                <a:cubicBezTo>
                  <a:pt x="282" y="157"/>
                  <a:pt x="281" y="156"/>
                  <a:pt x="280" y="155"/>
                </a:cubicBezTo>
                <a:cubicBezTo>
                  <a:pt x="281" y="155"/>
                  <a:pt x="281" y="155"/>
                  <a:pt x="281" y="155"/>
                </a:cubicBezTo>
                <a:cubicBezTo>
                  <a:pt x="279" y="155"/>
                  <a:pt x="280" y="152"/>
                  <a:pt x="277" y="152"/>
                </a:cubicBezTo>
                <a:cubicBezTo>
                  <a:pt x="276" y="154"/>
                  <a:pt x="274" y="158"/>
                  <a:pt x="271" y="157"/>
                </a:cubicBezTo>
                <a:cubicBezTo>
                  <a:pt x="271" y="157"/>
                  <a:pt x="270" y="156"/>
                  <a:pt x="271" y="155"/>
                </a:cubicBezTo>
                <a:cubicBezTo>
                  <a:pt x="270" y="154"/>
                  <a:pt x="269" y="155"/>
                  <a:pt x="268" y="154"/>
                </a:cubicBezTo>
                <a:cubicBezTo>
                  <a:pt x="268" y="151"/>
                  <a:pt x="272" y="153"/>
                  <a:pt x="271" y="149"/>
                </a:cubicBezTo>
                <a:cubicBezTo>
                  <a:pt x="275" y="141"/>
                  <a:pt x="275" y="141"/>
                  <a:pt x="275" y="141"/>
                </a:cubicBezTo>
                <a:cubicBezTo>
                  <a:pt x="276" y="143"/>
                  <a:pt x="276" y="143"/>
                  <a:pt x="276" y="143"/>
                </a:cubicBezTo>
                <a:close/>
                <a:moveTo>
                  <a:pt x="237" y="143"/>
                </a:moveTo>
                <a:cubicBezTo>
                  <a:pt x="237" y="146"/>
                  <a:pt x="235" y="142"/>
                  <a:pt x="233" y="143"/>
                </a:cubicBezTo>
                <a:cubicBezTo>
                  <a:pt x="234" y="143"/>
                  <a:pt x="236" y="144"/>
                  <a:pt x="237" y="143"/>
                </a:cubicBezTo>
                <a:close/>
                <a:moveTo>
                  <a:pt x="242" y="143"/>
                </a:moveTo>
                <a:cubicBezTo>
                  <a:pt x="241" y="145"/>
                  <a:pt x="241" y="142"/>
                  <a:pt x="239" y="143"/>
                </a:cubicBezTo>
                <a:cubicBezTo>
                  <a:pt x="240" y="143"/>
                  <a:pt x="241" y="142"/>
                  <a:pt x="242" y="143"/>
                </a:cubicBezTo>
                <a:close/>
                <a:moveTo>
                  <a:pt x="184" y="147"/>
                </a:moveTo>
                <a:cubicBezTo>
                  <a:pt x="188" y="148"/>
                  <a:pt x="187" y="155"/>
                  <a:pt x="192" y="152"/>
                </a:cubicBezTo>
                <a:cubicBezTo>
                  <a:pt x="196" y="151"/>
                  <a:pt x="197" y="146"/>
                  <a:pt x="202" y="148"/>
                </a:cubicBezTo>
                <a:cubicBezTo>
                  <a:pt x="203" y="149"/>
                  <a:pt x="203" y="149"/>
                  <a:pt x="203" y="149"/>
                </a:cubicBezTo>
                <a:cubicBezTo>
                  <a:pt x="202" y="150"/>
                  <a:pt x="202" y="149"/>
                  <a:pt x="201" y="148"/>
                </a:cubicBezTo>
                <a:cubicBezTo>
                  <a:pt x="200" y="149"/>
                  <a:pt x="200" y="149"/>
                  <a:pt x="200" y="150"/>
                </a:cubicBezTo>
                <a:cubicBezTo>
                  <a:pt x="200" y="150"/>
                  <a:pt x="199" y="150"/>
                  <a:pt x="199" y="151"/>
                </a:cubicBezTo>
                <a:cubicBezTo>
                  <a:pt x="195" y="152"/>
                  <a:pt x="191" y="156"/>
                  <a:pt x="187" y="155"/>
                </a:cubicBezTo>
                <a:cubicBezTo>
                  <a:pt x="186" y="158"/>
                  <a:pt x="183" y="158"/>
                  <a:pt x="180" y="159"/>
                </a:cubicBezTo>
                <a:cubicBezTo>
                  <a:pt x="178" y="157"/>
                  <a:pt x="175" y="156"/>
                  <a:pt x="174" y="153"/>
                </a:cubicBezTo>
                <a:cubicBezTo>
                  <a:pt x="176" y="156"/>
                  <a:pt x="176" y="156"/>
                  <a:pt x="176" y="156"/>
                </a:cubicBezTo>
                <a:cubicBezTo>
                  <a:pt x="177" y="154"/>
                  <a:pt x="178" y="156"/>
                  <a:pt x="179" y="156"/>
                </a:cubicBezTo>
                <a:cubicBezTo>
                  <a:pt x="182" y="155"/>
                  <a:pt x="182" y="151"/>
                  <a:pt x="184" y="153"/>
                </a:cubicBezTo>
                <a:cubicBezTo>
                  <a:pt x="186" y="152"/>
                  <a:pt x="185" y="150"/>
                  <a:pt x="184" y="148"/>
                </a:cubicBezTo>
                <a:cubicBezTo>
                  <a:pt x="185" y="147"/>
                  <a:pt x="182" y="146"/>
                  <a:pt x="184" y="145"/>
                </a:cubicBezTo>
                <a:cubicBezTo>
                  <a:pt x="183" y="144"/>
                  <a:pt x="183" y="144"/>
                  <a:pt x="183" y="144"/>
                </a:cubicBezTo>
                <a:cubicBezTo>
                  <a:pt x="186" y="144"/>
                  <a:pt x="186" y="144"/>
                  <a:pt x="186" y="144"/>
                </a:cubicBezTo>
                <a:cubicBezTo>
                  <a:pt x="184" y="144"/>
                  <a:pt x="183" y="145"/>
                  <a:pt x="184" y="147"/>
                </a:cubicBezTo>
                <a:close/>
                <a:moveTo>
                  <a:pt x="248" y="149"/>
                </a:moveTo>
                <a:cubicBezTo>
                  <a:pt x="247" y="147"/>
                  <a:pt x="243" y="149"/>
                  <a:pt x="244" y="146"/>
                </a:cubicBezTo>
                <a:cubicBezTo>
                  <a:pt x="245" y="146"/>
                  <a:pt x="248" y="147"/>
                  <a:pt x="248" y="149"/>
                </a:cubicBezTo>
                <a:close/>
                <a:moveTo>
                  <a:pt x="236" y="148"/>
                </a:moveTo>
                <a:cubicBezTo>
                  <a:pt x="236" y="148"/>
                  <a:pt x="236" y="147"/>
                  <a:pt x="235" y="148"/>
                </a:cubicBezTo>
                <a:cubicBezTo>
                  <a:pt x="234" y="149"/>
                  <a:pt x="234" y="149"/>
                  <a:pt x="234" y="149"/>
                </a:cubicBezTo>
                <a:cubicBezTo>
                  <a:pt x="233" y="147"/>
                  <a:pt x="236" y="148"/>
                  <a:pt x="236" y="147"/>
                </a:cubicBezTo>
                <a:cubicBezTo>
                  <a:pt x="236" y="148"/>
                  <a:pt x="236" y="148"/>
                  <a:pt x="236" y="148"/>
                </a:cubicBezTo>
                <a:close/>
                <a:moveTo>
                  <a:pt x="229" y="149"/>
                </a:moveTo>
                <a:cubicBezTo>
                  <a:pt x="226" y="150"/>
                  <a:pt x="228" y="153"/>
                  <a:pt x="226" y="155"/>
                </a:cubicBezTo>
                <a:cubicBezTo>
                  <a:pt x="224" y="153"/>
                  <a:pt x="223" y="151"/>
                  <a:pt x="226" y="150"/>
                </a:cubicBezTo>
                <a:cubicBezTo>
                  <a:pt x="226" y="149"/>
                  <a:pt x="228" y="149"/>
                  <a:pt x="229" y="149"/>
                </a:cubicBezTo>
                <a:close/>
                <a:moveTo>
                  <a:pt x="315" y="154"/>
                </a:moveTo>
                <a:cubicBezTo>
                  <a:pt x="314" y="153"/>
                  <a:pt x="312" y="154"/>
                  <a:pt x="311" y="153"/>
                </a:cubicBezTo>
                <a:cubicBezTo>
                  <a:pt x="312" y="152"/>
                  <a:pt x="313" y="152"/>
                  <a:pt x="313" y="150"/>
                </a:cubicBezTo>
                <a:cubicBezTo>
                  <a:pt x="314" y="151"/>
                  <a:pt x="315" y="152"/>
                  <a:pt x="315" y="154"/>
                </a:cubicBezTo>
                <a:close/>
                <a:moveTo>
                  <a:pt x="243" y="153"/>
                </a:moveTo>
                <a:cubicBezTo>
                  <a:pt x="242" y="154"/>
                  <a:pt x="243" y="155"/>
                  <a:pt x="241" y="156"/>
                </a:cubicBezTo>
                <a:cubicBezTo>
                  <a:pt x="239" y="155"/>
                  <a:pt x="239" y="155"/>
                  <a:pt x="239" y="155"/>
                </a:cubicBezTo>
                <a:cubicBezTo>
                  <a:pt x="239" y="155"/>
                  <a:pt x="240" y="155"/>
                  <a:pt x="240" y="156"/>
                </a:cubicBezTo>
                <a:cubicBezTo>
                  <a:pt x="242" y="156"/>
                  <a:pt x="243" y="154"/>
                  <a:pt x="243" y="153"/>
                </a:cubicBezTo>
                <a:close/>
                <a:moveTo>
                  <a:pt x="235" y="155"/>
                </a:moveTo>
                <a:cubicBezTo>
                  <a:pt x="235" y="156"/>
                  <a:pt x="235" y="157"/>
                  <a:pt x="236" y="157"/>
                </a:cubicBezTo>
                <a:cubicBezTo>
                  <a:pt x="233" y="155"/>
                  <a:pt x="233" y="155"/>
                  <a:pt x="233" y="155"/>
                </a:cubicBezTo>
                <a:cubicBezTo>
                  <a:pt x="235" y="155"/>
                  <a:pt x="235" y="155"/>
                  <a:pt x="235" y="155"/>
                </a:cubicBezTo>
                <a:close/>
                <a:moveTo>
                  <a:pt x="224" y="156"/>
                </a:moveTo>
                <a:cubicBezTo>
                  <a:pt x="224" y="156"/>
                  <a:pt x="223" y="156"/>
                  <a:pt x="223" y="157"/>
                </a:cubicBezTo>
                <a:cubicBezTo>
                  <a:pt x="223" y="156"/>
                  <a:pt x="223" y="156"/>
                  <a:pt x="223" y="156"/>
                </a:cubicBezTo>
                <a:cubicBezTo>
                  <a:pt x="224" y="156"/>
                  <a:pt x="224" y="156"/>
                  <a:pt x="224" y="156"/>
                </a:cubicBezTo>
                <a:close/>
                <a:moveTo>
                  <a:pt x="292" y="160"/>
                </a:moveTo>
                <a:cubicBezTo>
                  <a:pt x="292" y="160"/>
                  <a:pt x="292" y="160"/>
                  <a:pt x="292" y="160"/>
                </a:cubicBezTo>
                <a:cubicBezTo>
                  <a:pt x="290" y="159"/>
                  <a:pt x="290" y="159"/>
                  <a:pt x="290" y="159"/>
                </a:cubicBezTo>
                <a:cubicBezTo>
                  <a:pt x="291" y="158"/>
                  <a:pt x="292" y="159"/>
                  <a:pt x="292" y="160"/>
                </a:cubicBezTo>
                <a:close/>
                <a:moveTo>
                  <a:pt x="243" y="159"/>
                </a:moveTo>
                <a:cubicBezTo>
                  <a:pt x="242" y="160"/>
                  <a:pt x="241" y="159"/>
                  <a:pt x="240" y="160"/>
                </a:cubicBezTo>
                <a:cubicBezTo>
                  <a:pt x="241" y="160"/>
                  <a:pt x="242" y="159"/>
                  <a:pt x="243" y="159"/>
                </a:cubicBezTo>
                <a:close/>
                <a:moveTo>
                  <a:pt x="279" y="161"/>
                </a:moveTo>
                <a:cubicBezTo>
                  <a:pt x="278" y="162"/>
                  <a:pt x="276" y="165"/>
                  <a:pt x="273" y="164"/>
                </a:cubicBezTo>
                <a:cubicBezTo>
                  <a:pt x="273" y="162"/>
                  <a:pt x="275" y="161"/>
                  <a:pt x="276" y="160"/>
                </a:cubicBezTo>
                <a:cubicBezTo>
                  <a:pt x="277" y="162"/>
                  <a:pt x="278" y="159"/>
                  <a:pt x="279" y="161"/>
                </a:cubicBezTo>
                <a:close/>
                <a:moveTo>
                  <a:pt x="233" y="163"/>
                </a:moveTo>
                <a:cubicBezTo>
                  <a:pt x="232" y="165"/>
                  <a:pt x="235" y="162"/>
                  <a:pt x="233" y="161"/>
                </a:cubicBezTo>
                <a:cubicBezTo>
                  <a:pt x="234" y="163"/>
                  <a:pt x="234" y="163"/>
                  <a:pt x="234" y="163"/>
                </a:cubicBezTo>
                <a:cubicBezTo>
                  <a:pt x="233" y="163"/>
                  <a:pt x="233" y="163"/>
                  <a:pt x="233" y="163"/>
                </a:cubicBezTo>
                <a:close/>
                <a:moveTo>
                  <a:pt x="213" y="163"/>
                </a:moveTo>
                <a:cubicBezTo>
                  <a:pt x="213" y="164"/>
                  <a:pt x="213" y="166"/>
                  <a:pt x="212" y="167"/>
                </a:cubicBezTo>
                <a:cubicBezTo>
                  <a:pt x="213" y="166"/>
                  <a:pt x="212" y="163"/>
                  <a:pt x="213" y="163"/>
                </a:cubicBezTo>
                <a:close/>
                <a:moveTo>
                  <a:pt x="222" y="164"/>
                </a:moveTo>
                <a:cubicBezTo>
                  <a:pt x="222" y="165"/>
                  <a:pt x="221" y="165"/>
                  <a:pt x="221" y="165"/>
                </a:cubicBezTo>
                <a:cubicBezTo>
                  <a:pt x="220" y="165"/>
                  <a:pt x="220" y="165"/>
                  <a:pt x="220" y="165"/>
                </a:cubicBezTo>
                <a:cubicBezTo>
                  <a:pt x="222" y="165"/>
                  <a:pt x="220" y="163"/>
                  <a:pt x="222" y="164"/>
                </a:cubicBezTo>
                <a:close/>
                <a:moveTo>
                  <a:pt x="285" y="164"/>
                </a:moveTo>
                <a:cubicBezTo>
                  <a:pt x="285" y="166"/>
                  <a:pt x="284" y="167"/>
                  <a:pt x="283" y="168"/>
                </a:cubicBezTo>
                <a:cubicBezTo>
                  <a:pt x="282" y="167"/>
                  <a:pt x="282" y="166"/>
                  <a:pt x="283" y="165"/>
                </a:cubicBezTo>
                <a:cubicBezTo>
                  <a:pt x="284" y="164"/>
                  <a:pt x="284" y="164"/>
                  <a:pt x="284" y="164"/>
                </a:cubicBezTo>
                <a:cubicBezTo>
                  <a:pt x="285" y="164"/>
                  <a:pt x="285" y="164"/>
                  <a:pt x="285" y="164"/>
                </a:cubicBezTo>
                <a:close/>
                <a:moveTo>
                  <a:pt x="115" y="166"/>
                </a:moveTo>
                <a:cubicBezTo>
                  <a:pt x="114" y="167"/>
                  <a:pt x="114" y="167"/>
                  <a:pt x="114" y="167"/>
                </a:cubicBezTo>
                <a:cubicBezTo>
                  <a:pt x="115" y="167"/>
                  <a:pt x="115" y="168"/>
                  <a:pt x="115" y="169"/>
                </a:cubicBezTo>
                <a:cubicBezTo>
                  <a:pt x="114" y="168"/>
                  <a:pt x="114" y="168"/>
                  <a:pt x="114" y="168"/>
                </a:cubicBezTo>
                <a:cubicBezTo>
                  <a:pt x="113" y="168"/>
                  <a:pt x="113" y="168"/>
                  <a:pt x="113" y="169"/>
                </a:cubicBezTo>
                <a:cubicBezTo>
                  <a:pt x="112" y="168"/>
                  <a:pt x="113" y="166"/>
                  <a:pt x="113" y="164"/>
                </a:cubicBezTo>
                <a:cubicBezTo>
                  <a:pt x="115" y="163"/>
                  <a:pt x="114" y="166"/>
                  <a:pt x="115" y="166"/>
                </a:cubicBezTo>
                <a:close/>
                <a:moveTo>
                  <a:pt x="118" y="169"/>
                </a:moveTo>
                <a:cubicBezTo>
                  <a:pt x="117" y="170"/>
                  <a:pt x="116" y="171"/>
                  <a:pt x="115" y="171"/>
                </a:cubicBezTo>
                <a:cubicBezTo>
                  <a:pt x="118" y="169"/>
                  <a:pt x="116" y="167"/>
                  <a:pt x="117" y="165"/>
                </a:cubicBezTo>
                <a:cubicBezTo>
                  <a:pt x="119" y="165"/>
                  <a:pt x="118" y="168"/>
                  <a:pt x="118" y="169"/>
                </a:cubicBezTo>
                <a:close/>
                <a:moveTo>
                  <a:pt x="217" y="169"/>
                </a:moveTo>
                <a:cubicBezTo>
                  <a:pt x="218" y="167"/>
                  <a:pt x="218" y="167"/>
                  <a:pt x="218" y="167"/>
                </a:cubicBezTo>
                <a:cubicBezTo>
                  <a:pt x="218" y="169"/>
                  <a:pt x="218" y="169"/>
                  <a:pt x="218" y="169"/>
                </a:cubicBezTo>
                <a:cubicBezTo>
                  <a:pt x="217" y="169"/>
                  <a:pt x="217" y="169"/>
                  <a:pt x="217" y="169"/>
                </a:cubicBezTo>
                <a:close/>
                <a:moveTo>
                  <a:pt x="223" y="172"/>
                </a:moveTo>
                <a:cubicBezTo>
                  <a:pt x="224" y="170"/>
                  <a:pt x="225" y="168"/>
                  <a:pt x="226" y="167"/>
                </a:cubicBezTo>
                <a:cubicBezTo>
                  <a:pt x="225" y="169"/>
                  <a:pt x="224" y="170"/>
                  <a:pt x="223" y="172"/>
                </a:cubicBezTo>
                <a:close/>
                <a:moveTo>
                  <a:pt x="197" y="171"/>
                </a:moveTo>
                <a:cubicBezTo>
                  <a:pt x="197" y="171"/>
                  <a:pt x="198" y="171"/>
                  <a:pt x="198" y="171"/>
                </a:cubicBezTo>
                <a:cubicBezTo>
                  <a:pt x="196" y="175"/>
                  <a:pt x="191" y="169"/>
                  <a:pt x="190" y="174"/>
                </a:cubicBezTo>
                <a:cubicBezTo>
                  <a:pt x="189" y="174"/>
                  <a:pt x="188" y="174"/>
                  <a:pt x="187" y="173"/>
                </a:cubicBezTo>
                <a:cubicBezTo>
                  <a:pt x="191" y="173"/>
                  <a:pt x="194" y="166"/>
                  <a:pt x="196" y="171"/>
                </a:cubicBezTo>
                <a:cubicBezTo>
                  <a:pt x="197" y="171"/>
                  <a:pt x="197" y="171"/>
                  <a:pt x="197" y="171"/>
                </a:cubicBezTo>
                <a:close/>
                <a:moveTo>
                  <a:pt x="114" y="170"/>
                </a:moveTo>
                <a:cubicBezTo>
                  <a:pt x="114" y="172"/>
                  <a:pt x="113" y="174"/>
                  <a:pt x="113" y="176"/>
                </a:cubicBezTo>
                <a:cubicBezTo>
                  <a:pt x="114" y="173"/>
                  <a:pt x="112" y="171"/>
                  <a:pt x="114" y="170"/>
                </a:cubicBezTo>
                <a:close/>
                <a:moveTo>
                  <a:pt x="119" y="176"/>
                </a:moveTo>
                <a:cubicBezTo>
                  <a:pt x="118" y="175"/>
                  <a:pt x="118" y="175"/>
                  <a:pt x="118" y="175"/>
                </a:cubicBezTo>
                <a:cubicBezTo>
                  <a:pt x="118" y="175"/>
                  <a:pt x="117" y="175"/>
                  <a:pt x="118" y="176"/>
                </a:cubicBezTo>
                <a:cubicBezTo>
                  <a:pt x="117" y="176"/>
                  <a:pt x="116" y="176"/>
                  <a:pt x="116" y="175"/>
                </a:cubicBezTo>
                <a:cubicBezTo>
                  <a:pt x="115" y="176"/>
                  <a:pt x="115" y="177"/>
                  <a:pt x="114" y="177"/>
                </a:cubicBezTo>
                <a:cubicBezTo>
                  <a:pt x="114" y="176"/>
                  <a:pt x="115" y="175"/>
                  <a:pt x="115" y="173"/>
                </a:cubicBezTo>
                <a:cubicBezTo>
                  <a:pt x="116" y="173"/>
                  <a:pt x="116" y="173"/>
                  <a:pt x="116" y="173"/>
                </a:cubicBezTo>
                <a:cubicBezTo>
                  <a:pt x="116" y="174"/>
                  <a:pt x="116" y="174"/>
                  <a:pt x="117" y="175"/>
                </a:cubicBezTo>
                <a:cubicBezTo>
                  <a:pt x="117" y="172"/>
                  <a:pt x="117" y="172"/>
                  <a:pt x="117" y="172"/>
                </a:cubicBezTo>
                <a:cubicBezTo>
                  <a:pt x="119" y="173"/>
                  <a:pt x="119" y="174"/>
                  <a:pt x="119" y="176"/>
                </a:cubicBezTo>
                <a:close/>
                <a:moveTo>
                  <a:pt x="185" y="173"/>
                </a:moveTo>
                <a:cubicBezTo>
                  <a:pt x="185" y="174"/>
                  <a:pt x="185" y="174"/>
                  <a:pt x="184" y="175"/>
                </a:cubicBezTo>
                <a:cubicBezTo>
                  <a:pt x="184" y="173"/>
                  <a:pt x="184" y="173"/>
                  <a:pt x="184" y="173"/>
                </a:cubicBezTo>
                <a:cubicBezTo>
                  <a:pt x="184" y="173"/>
                  <a:pt x="185" y="173"/>
                  <a:pt x="185" y="173"/>
                </a:cubicBezTo>
                <a:close/>
                <a:moveTo>
                  <a:pt x="118" y="177"/>
                </a:moveTo>
                <a:cubicBezTo>
                  <a:pt x="119" y="179"/>
                  <a:pt x="119" y="179"/>
                  <a:pt x="119" y="179"/>
                </a:cubicBezTo>
                <a:cubicBezTo>
                  <a:pt x="118" y="177"/>
                  <a:pt x="118" y="177"/>
                  <a:pt x="118" y="177"/>
                </a:cubicBezTo>
                <a:close/>
                <a:moveTo>
                  <a:pt x="211" y="178"/>
                </a:moveTo>
                <a:cubicBezTo>
                  <a:pt x="211" y="180"/>
                  <a:pt x="209" y="181"/>
                  <a:pt x="208" y="182"/>
                </a:cubicBezTo>
                <a:cubicBezTo>
                  <a:pt x="207" y="181"/>
                  <a:pt x="209" y="178"/>
                  <a:pt x="211" y="178"/>
                </a:cubicBezTo>
                <a:close/>
                <a:moveTo>
                  <a:pt x="118" y="180"/>
                </a:moveTo>
                <a:cubicBezTo>
                  <a:pt x="117" y="180"/>
                  <a:pt x="118" y="182"/>
                  <a:pt x="117" y="182"/>
                </a:cubicBezTo>
                <a:cubicBezTo>
                  <a:pt x="118" y="183"/>
                  <a:pt x="117" y="185"/>
                  <a:pt x="117" y="186"/>
                </a:cubicBezTo>
                <a:cubicBezTo>
                  <a:pt x="116" y="186"/>
                  <a:pt x="118" y="183"/>
                  <a:pt x="115" y="183"/>
                </a:cubicBezTo>
                <a:cubicBezTo>
                  <a:pt x="116" y="182"/>
                  <a:pt x="116" y="178"/>
                  <a:pt x="118" y="180"/>
                </a:cubicBezTo>
                <a:close/>
                <a:moveTo>
                  <a:pt x="144" y="184"/>
                </a:moveTo>
                <a:cubicBezTo>
                  <a:pt x="143" y="184"/>
                  <a:pt x="143" y="182"/>
                  <a:pt x="143" y="181"/>
                </a:cubicBezTo>
                <a:cubicBezTo>
                  <a:pt x="144" y="182"/>
                  <a:pt x="143" y="183"/>
                  <a:pt x="144" y="184"/>
                </a:cubicBezTo>
                <a:close/>
                <a:moveTo>
                  <a:pt x="213" y="181"/>
                </a:moveTo>
                <a:cubicBezTo>
                  <a:pt x="214" y="184"/>
                  <a:pt x="209" y="185"/>
                  <a:pt x="210" y="188"/>
                </a:cubicBezTo>
                <a:cubicBezTo>
                  <a:pt x="209" y="189"/>
                  <a:pt x="207" y="189"/>
                  <a:pt x="206" y="191"/>
                </a:cubicBezTo>
                <a:cubicBezTo>
                  <a:pt x="205" y="189"/>
                  <a:pt x="208" y="189"/>
                  <a:pt x="208" y="188"/>
                </a:cubicBezTo>
                <a:cubicBezTo>
                  <a:pt x="209" y="185"/>
                  <a:pt x="210" y="182"/>
                  <a:pt x="213" y="181"/>
                </a:cubicBezTo>
                <a:close/>
                <a:moveTo>
                  <a:pt x="199" y="182"/>
                </a:moveTo>
                <a:cubicBezTo>
                  <a:pt x="200" y="184"/>
                  <a:pt x="198" y="183"/>
                  <a:pt x="198" y="184"/>
                </a:cubicBezTo>
                <a:cubicBezTo>
                  <a:pt x="196" y="184"/>
                  <a:pt x="196" y="184"/>
                  <a:pt x="196" y="184"/>
                </a:cubicBezTo>
                <a:cubicBezTo>
                  <a:pt x="197" y="183"/>
                  <a:pt x="198" y="183"/>
                  <a:pt x="199" y="182"/>
                </a:cubicBezTo>
                <a:close/>
                <a:moveTo>
                  <a:pt x="222" y="188"/>
                </a:moveTo>
                <a:cubicBezTo>
                  <a:pt x="220" y="187"/>
                  <a:pt x="220" y="191"/>
                  <a:pt x="218" y="189"/>
                </a:cubicBezTo>
                <a:cubicBezTo>
                  <a:pt x="218" y="188"/>
                  <a:pt x="222" y="189"/>
                  <a:pt x="222" y="185"/>
                </a:cubicBezTo>
                <a:cubicBezTo>
                  <a:pt x="222" y="188"/>
                  <a:pt x="222" y="188"/>
                  <a:pt x="222" y="188"/>
                </a:cubicBezTo>
                <a:close/>
                <a:moveTo>
                  <a:pt x="189" y="191"/>
                </a:moveTo>
                <a:cubicBezTo>
                  <a:pt x="189" y="190"/>
                  <a:pt x="190" y="190"/>
                  <a:pt x="190" y="190"/>
                </a:cubicBezTo>
                <a:cubicBezTo>
                  <a:pt x="189" y="191"/>
                  <a:pt x="189" y="191"/>
                  <a:pt x="189" y="191"/>
                </a:cubicBezTo>
                <a:cubicBezTo>
                  <a:pt x="188" y="189"/>
                  <a:pt x="188" y="189"/>
                  <a:pt x="188" y="189"/>
                </a:cubicBezTo>
                <a:cubicBezTo>
                  <a:pt x="189" y="191"/>
                  <a:pt x="189" y="191"/>
                  <a:pt x="189" y="191"/>
                </a:cubicBezTo>
                <a:close/>
                <a:moveTo>
                  <a:pt x="116" y="191"/>
                </a:moveTo>
                <a:cubicBezTo>
                  <a:pt x="115" y="192"/>
                  <a:pt x="114" y="195"/>
                  <a:pt x="114" y="196"/>
                </a:cubicBezTo>
                <a:cubicBezTo>
                  <a:pt x="112" y="196"/>
                  <a:pt x="113" y="199"/>
                  <a:pt x="114" y="200"/>
                </a:cubicBezTo>
                <a:cubicBezTo>
                  <a:pt x="114" y="201"/>
                  <a:pt x="114" y="201"/>
                  <a:pt x="114" y="201"/>
                </a:cubicBezTo>
                <a:cubicBezTo>
                  <a:pt x="113" y="200"/>
                  <a:pt x="113" y="198"/>
                  <a:pt x="112" y="197"/>
                </a:cubicBezTo>
                <a:cubicBezTo>
                  <a:pt x="112" y="195"/>
                  <a:pt x="111" y="192"/>
                  <a:pt x="113" y="189"/>
                </a:cubicBezTo>
                <a:cubicBezTo>
                  <a:pt x="114" y="191"/>
                  <a:pt x="115" y="191"/>
                  <a:pt x="116" y="191"/>
                </a:cubicBezTo>
                <a:close/>
                <a:moveTo>
                  <a:pt x="170" y="190"/>
                </a:moveTo>
                <a:cubicBezTo>
                  <a:pt x="170" y="191"/>
                  <a:pt x="170" y="191"/>
                  <a:pt x="170" y="191"/>
                </a:cubicBezTo>
                <a:cubicBezTo>
                  <a:pt x="167" y="189"/>
                  <a:pt x="167" y="189"/>
                  <a:pt x="167" y="189"/>
                </a:cubicBezTo>
                <a:cubicBezTo>
                  <a:pt x="168" y="190"/>
                  <a:pt x="168" y="190"/>
                  <a:pt x="170" y="190"/>
                </a:cubicBezTo>
                <a:close/>
                <a:moveTo>
                  <a:pt x="215" y="191"/>
                </a:moveTo>
                <a:cubicBezTo>
                  <a:pt x="215" y="191"/>
                  <a:pt x="214" y="192"/>
                  <a:pt x="214" y="192"/>
                </a:cubicBezTo>
                <a:cubicBezTo>
                  <a:pt x="213" y="191"/>
                  <a:pt x="213" y="191"/>
                  <a:pt x="213" y="191"/>
                </a:cubicBezTo>
                <a:cubicBezTo>
                  <a:pt x="214" y="191"/>
                  <a:pt x="214" y="190"/>
                  <a:pt x="215" y="191"/>
                </a:cubicBezTo>
                <a:close/>
                <a:moveTo>
                  <a:pt x="200" y="195"/>
                </a:moveTo>
                <a:cubicBezTo>
                  <a:pt x="200" y="196"/>
                  <a:pt x="199" y="196"/>
                  <a:pt x="199" y="197"/>
                </a:cubicBezTo>
                <a:cubicBezTo>
                  <a:pt x="198" y="197"/>
                  <a:pt x="197" y="197"/>
                  <a:pt x="197" y="196"/>
                </a:cubicBezTo>
                <a:cubicBezTo>
                  <a:pt x="198" y="195"/>
                  <a:pt x="199" y="195"/>
                  <a:pt x="200" y="195"/>
                </a:cubicBezTo>
                <a:close/>
                <a:moveTo>
                  <a:pt x="192" y="198"/>
                </a:moveTo>
                <a:cubicBezTo>
                  <a:pt x="191" y="197"/>
                  <a:pt x="191" y="197"/>
                  <a:pt x="191" y="197"/>
                </a:cubicBezTo>
                <a:cubicBezTo>
                  <a:pt x="192" y="198"/>
                  <a:pt x="192" y="198"/>
                  <a:pt x="192" y="198"/>
                </a:cubicBezTo>
                <a:cubicBezTo>
                  <a:pt x="192" y="198"/>
                  <a:pt x="192" y="198"/>
                  <a:pt x="192" y="198"/>
                </a:cubicBezTo>
                <a:close/>
                <a:moveTo>
                  <a:pt x="277" y="197"/>
                </a:moveTo>
                <a:cubicBezTo>
                  <a:pt x="277" y="198"/>
                  <a:pt x="276" y="199"/>
                  <a:pt x="275" y="200"/>
                </a:cubicBezTo>
                <a:cubicBezTo>
                  <a:pt x="275" y="200"/>
                  <a:pt x="274" y="199"/>
                  <a:pt x="274" y="199"/>
                </a:cubicBezTo>
                <a:cubicBezTo>
                  <a:pt x="275" y="198"/>
                  <a:pt x="275" y="197"/>
                  <a:pt x="277" y="197"/>
                </a:cubicBezTo>
                <a:close/>
                <a:moveTo>
                  <a:pt x="127" y="201"/>
                </a:moveTo>
                <a:cubicBezTo>
                  <a:pt x="127" y="201"/>
                  <a:pt x="127" y="201"/>
                  <a:pt x="127" y="202"/>
                </a:cubicBezTo>
                <a:cubicBezTo>
                  <a:pt x="127" y="202"/>
                  <a:pt x="127" y="202"/>
                  <a:pt x="127" y="202"/>
                </a:cubicBezTo>
                <a:cubicBezTo>
                  <a:pt x="126" y="202"/>
                  <a:pt x="126" y="202"/>
                  <a:pt x="126" y="202"/>
                </a:cubicBezTo>
                <a:cubicBezTo>
                  <a:pt x="126" y="202"/>
                  <a:pt x="126" y="201"/>
                  <a:pt x="127" y="201"/>
                </a:cubicBezTo>
                <a:close/>
                <a:moveTo>
                  <a:pt x="231" y="202"/>
                </a:moveTo>
                <a:cubicBezTo>
                  <a:pt x="230" y="203"/>
                  <a:pt x="229" y="202"/>
                  <a:pt x="228" y="202"/>
                </a:cubicBezTo>
                <a:cubicBezTo>
                  <a:pt x="229" y="202"/>
                  <a:pt x="230" y="201"/>
                  <a:pt x="231" y="202"/>
                </a:cubicBezTo>
                <a:close/>
                <a:moveTo>
                  <a:pt x="211" y="202"/>
                </a:moveTo>
                <a:cubicBezTo>
                  <a:pt x="211" y="203"/>
                  <a:pt x="211" y="203"/>
                  <a:pt x="211" y="204"/>
                </a:cubicBezTo>
                <a:cubicBezTo>
                  <a:pt x="211" y="204"/>
                  <a:pt x="212" y="204"/>
                  <a:pt x="212" y="204"/>
                </a:cubicBezTo>
                <a:cubicBezTo>
                  <a:pt x="212" y="205"/>
                  <a:pt x="211" y="206"/>
                  <a:pt x="211" y="206"/>
                </a:cubicBezTo>
                <a:cubicBezTo>
                  <a:pt x="211" y="208"/>
                  <a:pt x="212" y="208"/>
                  <a:pt x="214" y="208"/>
                </a:cubicBezTo>
                <a:cubicBezTo>
                  <a:pt x="214" y="207"/>
                  <a:pt x="214" y="206"/>
                  <a:pt x="215" y="205"/>
                </a:cubicBezTo>
                <a:cubicBezTo>
                  <a:pt x="215" y="205"/>
                  <a:pt x="216" y="207"/>
                  <a:pt x="217" y="205"/>
                </a:cubicBezTo>
                <a:cubicBezTo>
                  <a:pt x="217" y="204"/>
                  <a:pt x="217" y="203"/>
                  <a:pt x="216" y="202"/>
                </a:cubicBezTo>
                <a:cubicBezTo>
                  <a:pt x="218" y="202"/>
                  <a:pt x="218" y="202"/>
                  <a:pt x="218" y="202"/>
                </a:cubicBezTo>
                <a:cubicBezTo>
                  <a:pt x="218" y="203"/>
                  <a:pt x="217" y="204"/>
                  <a:pt x="217" y="204"/>
                </a:cubicBezTo>
                <a:cubicBezTo>
                  <a:pt x="218" y="205"/>
                  <a:pt x="218" y="205"/>
                  <a:pt x="218" y="205"/>
                </a:cubicBezTo>
                <a:cubicBezTo>
                  <a:pt x="216" y="206"/>
                  <a:pt x="216" y="206"/>
                  <a:pt x="216" y="206"/>
                </a:cubicBezTo>
                <a:cubicBezTo>
                  <a:pt x="219" y="208"/>
                  <a:pt x="217" y="213"/>
                  <a:pt x="218" y="216"/>
                </a:cubicBezTo>
                <a:cubicBezTo>
                  <a:pt x="217" y="216"/>
                  <a:pt x="217" y="216"/>
                  <a:pt x="216" y="217"/>
                </a:cubicBezTo>
                <a:cubicBezTo>
                  <a:pt x="216" y="216"/>
                  <a:pt x="217" y="216"/>
                  <a:pt x="217" y="216"/>
                </a:cubicBezTo>
                <a:cubicBezTo>
                  <a:pt x="214" y="215"/>
                  <a:pt x="215" y="212"/>
                  <a:pt x="214" y="210"/>
                </a:cubicBezTo>
                <a:cubicBezTo>
                  <a:pt x="214" y="210"/>
                  <a:pt x="214" y="210"/>
                  <a:pt x="214" y="209"/>
                </a:cubicBezTo>
                <a:cubicBezTo>
                  <a:pt x="213" y="208"/>
                  <a:pt x="212" y="208"/>
                  <a:pt x="211" y="208"/>
                </a:cubicBezTo>
                <a:cubicBezTo>
                  <a:pt x="211" y="210"/>
                  <a:pt x="210" y="212"/>
                  <a:pt x="209" y="214"/>
                </a:cubicBezTo>
                <a:cubicBezTo>
                  <a:pt x="209" y="216"/>
                  <a:pt x="209" y="216"/>
                  <a:pt x="209" y="216"/>
                </a:cubicBezTo>
                <a:cubicBezTo>
                  <a:pt x="208" y="215"/>
                  <a:pt x="209" y="214"/>
                  <a:pt x="208" y="213"/>
                </a:cubicBezTo>
                <a:cubicBezTo>
                  <a:pt x="209" y="212"/>
                  <a:pt x="210" y="211"/>
                  <a:pt x="210" y="210"/>
                </a:cubicBezTo>
                <a:cubicBezTo>
                  <a:pt x="208" y="209"/>
                  <a:pt x="208" y="209"/>
                  <a:pt x="208" y="209"/>
                </a:cubicBezTo>
                <a:cubicBezTo>
                  <a:pt x="208" y="209"/>
                  <a:pt x="208" y="210"/>
                  <a:pt x="207" y="209"/>
                </a:cubicBezTo>
                <a:cubicBezTo>
                  <a:pt x="207" y="209"/>
                  <a:pt x="207" y="209"/>
                  <a:pt x="207" y="209"/>
                </a:cubicBezTo>
                <a:cubicBezTo>
                  <a:pt x="210" y="208"/>
                  <a:pt x="210" y="208"/>
                  <a:pt x="210" y="208"/>
                </a:cubicBezTo>
                <a:cubicBezTo>
                  <a:pt x="208" y="206"/>
                  <a:pt x="208" y="202"/>
                  <a:pt x="211" y="202"/>
                </a:cubicBezTo>
                <a:close/>
                <a:moveTo>
                  <a:pt x="295" y="205"/>
                </a:moveTo>
                <a:cubicBezTo>
                  <a:pt x="295" y="206"/>
                  <a:pt x="294" y="206"/>
                  <a:pt x="293" y="206"/>
                </a:cubicBezTo>
                <a:cubicBezTo>
                  <a:pt x="294" y="206"/>
                  <a:pt x="294" y="205"/>
                  <a:pt x="295" y="205"/>
                </a:cubicBezTo>
                <a:close/>
                <a:moveTo>
                  <a:pt x="229" y="207"/>
                </a:moveTo>
                <a:cubicBezTo>
                  <a:pt x="226" y="206"/>
                  <a:pt x="226" y="206"/>
                  <a:pt x="226" y="206"/>
                </a:cubicBezTo>
                <a:cubicBezTo>
                  <a:pt x="228" y="206"/>
                  <a:pt x="228" y="206"/>
                  <a:pt x="228" y="206"/>
                </a:cubicBezTo>
                <a:cubicBezTo>
                  <a:pt x="229" y="207"/>
                  <a:pt x="229" y="207"/>
                  <a:pt x="229" y="207"/>
                </a:cubicBezTo>
                <a:close/>
                <a:moveTo>
                  <a:pt x="305" y="209"/>
                </a:moveTo>
                <a:cubicBezTo>
                  <a:pt x="304" y="210"/>
                  <a:pt x="304" y="210"/>
                  <a:pt x="304" y="210"/>
                </a:cubicBezTo>
                <a:cubicBezTo>
                  <a:pt x="304" y="209"/>
                  <a:pt x="304" y="209"/>
                  <a:pt x="303" y="208"/>
                </a:cubicBezTo>
                <a:cubicBezTo>
                  <a:pt x="303" y="208"/>
                  <a:pt x="302" y="208"/>
                  <a:pt x="302" y="209"/>
                </a:cubicBezTo>
                <a:cubicBezTo>
                  <a:pt x="303" y="209"/>
                  <a:pt x="303" y="209"/>
                  <a:pt x="303" y="209"/>
                </a:cubicBezTo>
                <a:cubicBezTo>
                  <a:pt x="301" y="210"/>
                  <a:pt x="303" y="211"/>
                  <a:pt x="303" y="212"/>
                </a:cubicBezTo>
                <a:cubicBezTo>
                  <a:pt x="301" y="211"/>
                  <a:pt x="301" y="211"/>
                  <a:pt x="301" y="211"/>
                </a:cubicBezTo>
                <a:cubicBezTo>
                  <a:pt x="303" y="208"/>
                  <a:pt x="303" y="208"/>
                  <a:pt x="303" y="208"/>
                </a:cubicBezTo>
                <a:cubicBezTo>
                  <a:pt x="303" y="208"/>
                  <a:pt x="304" y="208"/>
                  <a:pt x="305" y="209"/>
                </a:cubicBezTo>
                <a:close/>
                <a:moveTo>
                  <a:pt x="251" y="208"/>
                </a:moveTo>
                <a:cubicBezTo>
                  <a:pt x="251" y="210"/>
                  <a:pt x="250" y="210"/>
                  <a:pt x="249" y="211"/>
                </a:cubicBezTo>
                <a:cubicBezTo>
                  <a:pt x="249" y="211"/>
                  <a:pt x="249" y="211"/>
                  <a:pt x="249" y="211"/>
                </a:cubicBezTo>
                <a:cubicBezTo>
                  <a:pt x="249" y="210"/>
                  <a:pt x="250" y="209"/>
                  <a:pt x="251" y="208"/>
                </a:cubicBezTo>
                <a:close/>
                <a:moveTo>
                  <a:pt x="233" y="210"/>
                </a:moveTo>
                <a:cubicBezTo>
                  <a:pt x="232" y="210"/>
                  <a:pt x="230" y="212"/>
                  <a:pt x="230" y="210"/>
                </a:cubicBezTo>
                <a:cubicBezTo>
                  <a:pt x="230" y="211"/>
                  <a:pt x="232" y="210"/>
                  <a:pt x="233" y="210"/>
                </a:cubicBezTo>
                <a:close/>
                <a:moveTo>
                  <a:pt x="127" y="214"/>
                </a:moveTo>
                <a:cubicBezTo>
                  <a:pt x="128" y="218"/>
                  <a:pt x="131" y="220"/>
                  <a:pt x="131" y="224"/>
                </a:cubicBezTo>
                <a:cubicBezTo>
                  <a:pt x="129" y="224"/>
                  <a:pt x="128" y="223"/>
                  <a:pt x="127" y="222"/>
                </a:cubicBezTo>
                <a:cubicBezTo>
                  <a:pt x="127" y="221"/>
                  <a:pt x="127" y="221"/>
                  <a:pt x="127" y="221"/>
                </a:cubicBezTo>
                <a:cubicBezTo>
                  <a:pt x="125" y="221"/>
                  <a:pt x="126" y="218"/>
                  <a:pt x="123" y="217"/>
                </a:cubicBezTo>
                <a:cubicBezTo>
                  <a:pt x="124" y="217"/>
                  <a:pt x="124" y="217"/>
                  <a:pt x="124" y="217"/>
                </a:cubicBezTo>
                <a:cubicBezTo>
                  <a:pt x="123" y="215"/>
                  <a:pt x="119" y="214"/>
                  <a:pt x="121" y="212"/>
                </a:cubicBezTo>
                <a:cubicBezTo>
                  <a:pt x="120" y="210"/>
                  <a:pt x="120" y="210"/>
                  <a:pt x="120" y="210"/>
                </a:cubicBezTo>
                <a:cubicBezTo>
                  <a:pt x="123" y="210"/>
                  <a:pt x="124" y="215"/>
                  <a:pt x="127" y="214"/>
                </a:cubicBezTo>
                <a:close/>
                <a:moveTo>
                  <a:pt x="320" y="212"/>
                </a:moveTo>
                <a:cubicBezTo>
                  <a:pt x="320" y="212"/>
                  <a:pt x="320" y="212"/>
                  <a:pt x="320" y="212"/>
                </a:cubicBezTo>
                <a:cubicBezTo>
                  <a:pt x="321" y="212"/>
                  <a:pt x="321" y="213"/>
                  <a:pt x="321" y="213"/>
                </a:cubicBezTo>
                <a:cubicBezTo>
                  <a:pt x="319" y="214"/>
                  <a:pt x="317" y="211"/>
                  <a:pt x="316" y="214"/>
                </a:cubicBezTo>
                <a:cubicBezTo>
                  <a:pt x="314" y="214"/>
                  <a:pt x="315" y="212"/>
                  <a:pt x="314" y="212"/>
                </a:cubicBezTo>
                <a:cubicBezTo>
                  <a:pt x="316" y="214"/>
                  <a:pt x="318" y="209"/>
                  <a:pt x="320" y="212"/>
                </a:cubicBezTo>
                <a:close/>
                <a:moveTo>
                  <a:pt x="267" y="214"/>
                </a:moveTo>
                <a:cubicBezTo>
                  <a:pt x="267" y="214"/>
                  <a:pt x="267" y="215"/>
                  <a:pt x="267" y="215"/>
                </a:cubicBezTo>
                <a:cubicBezTo>
                  <a:pt x="266" y="214"/>
                  <a:pt x="265" y="215"/>
                  <a:pt x="264" y="214"/>
                </a:cubicBezTo>
                <a:cubicBezTo>
                  <a:pt x="264" y="213"/>
                  <a:pt x="267" y="213"/>
                  <a:pt x="267" y="214"/>
                </a:cubicBezTo>
                <a:close/>
                <a:moveTo>
                  <a:pt x="187" y="216"/>
                </a:moveTo>
                <a:cubicBezTo>
                  <a:pt x="186" y="216"/>
                  <a:pt x="184" y="219"/>
                  <a:pt x="182" y="218"/>
                </a:cubicBezTo>
                <a:cubicBezTo>
                  <a:pt x="184" y="219"/>
                  <a:pt x="186" y="216"/>
                  <a:pt x="187" y="216"/>
                </a:cubicBezTo>
                <a:close/>
                <a:moveTo>
                  <a:pt x="212" y="218"/>
                </a:moveTo>
                <a:cubicBezTo>
                  <a:pt x="209" y="219"/>
                  <a:pt x="214" y="222"/>
                  <a:pt x="211" y="223"/>
                </a:cubicBezTo>
                <a:cubicBezTo>
                  <a:pt x="211" y="223"/>
                  <a:pt x="210" y="222"/>
                  <a:pt x="211" y="222"/>
                </a:cubicBezTo>
                <a:cubicBezTo>
                  <a:pt x="210" y="221"/>
                  <a:pt x="211" y="217"/>
                  <a:pt x="210" y="216"/>
                </a:cubicBezTo>
                <a:cubicBezTo>
                  <a:pt x="212" y="215"/>
                  <a:pt x="211" y="217"/>
                  <a:pt x="212" y="218"/>
                </a:cubicBezTo>
                <a:close/>
                <a:moveTo>
                  <a:pt x="218" y="221"/>
                </a:moveTo>
                <a:cubicBezTo>
                  <a:pt x="217" y="222"/>
                  <a:pt x="217" y="223"/>
                  <a:pt x="216" y="222"/>
                </a:cubicBezTo>
                <a:cubicBezTo>
                  <a:pt x="218" y="217"/>
                  <a:pt x="218" y="217"/>
                  <a:pt x="218" y="217"/>
                </a:cubicBezTo>
                <a:cubicBezTo>
                  <a:pt x="218" y="218"/>
                  <a:pt x="218" y="220"/>
                  <a:pt x="218" y="221"/>
                </a:cubicBezTo>
                <a:close/>
                <a:moveTo>
                  <a:pt x="232" y="220"/>
                </a:moveTo>
                <a:cubicBezTo>
                  <a:pt x="233" y="217"/>
                  <a:pt x="233" y="217"/>
                  <a:pt x="233" y="217"/>
                </a:cubicBezTo>
                <a:cubicBezTo>
                  <a:pt x="232" y="218"/>
                  <a:pt x="232" y="218"/>
                  <a:pt x="232" y="218"/>
                </a:cubicBezTo>
                <a:cubicBezTo>
                  <a:pt x="232" y="220"/>
                  <a:pt x="232" y="220"/>
                  <a:pt x="232" y="220"/>
                </a:cubicBezTo>
                <a:close/>
                <a:moveTo>
                  <a:pt x="235" y="221"/>
                </a:moveTo>
                <a:cubicBezTo>
                  <a:pt x="235" y="220"/>
                  <a:pt x="237" y="221"/>
                  <a:pt x="237" y="221"/>
                </a:cubicBezTo>
                <a:cubicBezTo>
                  <a:pt x="237" y="222"/>
                  <a:pt x="235" y="222"/>
                  <a:pt x="233" y="221"/>
                </a:cubicBezTo>
                <a:cubicBezTo>
                  <a:pt x="234" y="221"/>
                  <a:pt x="234" y="221"/>
                  <a:pt x="235" y="221"/>
                </a:cubicBezTo>
                <a:close/>
                <a:moveTo>
                  <a:pt x="231" y="224"/>
                </a:moveTo>
                <a:cubicBezTo>
                  <a:pt x="232" y="225"/>
                  <a:pt x="231" y="225"/>
                  <a:pt x="230" y="226"/>
                </a:cubicBezTo>
                <a:cubicBezTo>
                  <a:pt x="231" y="225"/>
                  <a:pt x="231" y="225"/>
                  <a:pt x="231" y="225"/>
                </a:cubicBezTo>
                <a:cubicBezTo>
                  <a:pt x="228" y="223"/>
                  <a:pt x="228" y="223"/>
                  <a:pt x="228" y="223"/>
                </a:cubicBezTo>
                <a:cubicBezTo>
                  <a:pt x="229" y="223"/>
                  <a:pt x="230" y="225"/>
                  <a:pt x="231" y="224"/>
                </a:cubicBezTo>
                <a:close/>
                <a:moveTo>
                  <a:pt x="240" y="223"/>
                </a:moveTo>
                <a:cubicBezTo>
                  <a:pt x="239" y="223"/>
                  <a:pt x="239" y="223"/>
                  <a:pt x="239" y="224"/>
                </a:cubicBezTo>
                <a:cubicBezTo>
                  <a:pt x="239" y="224"/>
                  <a:pt x="239" y="224"/>
                  <a:pt x="239" y="224"/>
                </a:cubicBezTo>
                <a:cubicBezTo>
                  <a:pt x="237" y="224"/>
                  <a:pt x="237" y="224"/>
                  <a:pt x="237" y="224"/>
                </a:cubicBezTo>
                <a:cubicBezTo>
                  <a:pt x="238" y="223"/>
                  <a:pt x="239" y="223"/>
                  <a:pt x="240" y="223"/>
                </a:cubicBezTo>
                <a:close/>
                <a:moveTo>
                  <a:pt x="289" y="224"/>
                </a:moveTo>
                <a:cubicBezTo>
                  <a:pt x="289" y="226"/>
                  <a:pt x="287" y="226"/>
                  <a:pt x="285" y="226"/>
                </a:cubicBezTo>
                <a:cubicBezTo>
                  <a:pt x="287" y="225"/>
                  <a:pt x="287" y="225"/>
                  <a:pt x="289" y="224"/>
                </a:cubicBezTo>
                <a:close/>
                <a:moveTo>
                  <a:pt x="241" y="226"/>
                </a:moveTo>
                <a:cubicBezTo>
                  <a:pt x="241" y="228"/>
                  <a:pt x="241" y="230"/>
                  <a:pt x="240" y="229"/>
                </a:cubicBezTo>
                <a:cubicBezTo>
                  <a:pt x="238" y="228"/>
                  <a:pt x="240" y="227"/>
                  <a:pt x="240" y="226"/>
                </a:cubicBezTo>
                <a:cubicBezTo>
                  <a:pt x="241" y="226"/>
                  <a:pt x="241" y="226"/>
                  <a:pt x="241" y="226"/>
                </a:cubicBezTo>
                <a:close/>
                <a:moveTo>
                  <a:pt x="341" y="226"/>
                </a:moveTo>
                <a:cubicBezTo>
                  <a:pt x="340" y="228"/>
                  <a:pt x="337" y="231"/>
                  <a:pt x="336" y="233"/>
                </a:cubicBezTo>
                <a:cubicBezTo>
                  <a:pt x="337" y="235"/>
                  <a:pt x="337" y="232"/>
                  <a:pt x="339" y="233"/>
                </a:cubicBezTo>
                <a:cubicBezTo>
                  <a:pt x="339" y="234"/>
                  <a:pt x="338" y="234"/>
                  <a:pt x="339" y="235"/>
                </a:cubicBezTo>
                <a:cubicBezTo>
                  <a:pt x="341" y="238"/>
                  <a:pt x="343" y="234"/>
                  <a:pt x="345" y="236"/>
                </a:cubicBezTo>
                <a:cubicBezTo>
                  <a:pt x="345" y="237"/>
                  <a:pt x="343" y="238"/>
                  <a:pt x="344" y="240"/>
                </a:cubicBezTo>
                <a:cubicBezTo>
                  <a:pt x="345" y="241"/>
                  <a:pt x="345" y="239"/>
                  <a:pt x="346" y="239"/>
                </a:cubicBezTo>
                <a:cubicBezTo>
                  <a:pt x="345" y="239"/>
                  <a:pt x="345" y="240"/>
                  <a:pt x="344" y="241"/>
                </a:cubicBezTo>
                <a:cubicBezTo>
                  <a:pt x="344" y="242"/>
                  <a:pt x="343" y="243"/>
                  <a:pt x="344" y="244"/>
                </a:cubicBezTo>
                <a:cubicBezTo>
                  <a:pt x="345" y="243"/>
                  <a:pt x="345" y="242"/>
                  <a:pt x="346" y="242"/>
                </a:cubicBezTo>
                <a:cubicBezTo>
                  <a:pt x="346" y="243"/>
                  <a:pt x="345" y="243"/>
                  <a:pt x="345" y="244"/>
                </a:cubicBezTo>
                <a:cubicBezTo>
                  <a:pt x="346" y="244"/>
                  <a:pt x="346" y="244"/>
                  <a:pt x="346" y="244"/>
                </a:cubicBezTo>
                <a:cubicBezTo>
                  <a:pt x="346" y="244"/>
                  <a:pt x="347" y="243"/>
                  <a:pt x="347" y="244"/>
                </a:cubicBezTo>
                <a:cubicBezTo>
                  <a:pt x="345" y="244"/>
                  <a:pt x="347" y="248"/>
                  <a:pt x="344" y="247"/>
                </a:cubicBezTo>
                <a:cubicBezTo>
                  <a:pt x="344" y="246"/>
                  <a:pt x="344" y="246"/>
                  <a:pt x="344" y="245"/>
                </a:cubicBezTo>
                <a:cubicBezTo>
                  <a:pt x="342" y="246"/>
                  <a:pt x="342" y="246"/>
                  <a:pt x="342" y="246"/>
                </a:cubicBezTo>
                <a:cubicBezTo>
                  <a:pt x="342" y="245"/>
                  <a:pt x="345" y="243"/>
                  <a:pt x="342" y="242"/>
                </a:cubicBezTo>
                <a:cubicBezTo>
                  <a:pt x="341" y="243"/>
                  <a:pt x="339" y="246"/>
                  <a:pt x="337" y="246"/>
                </a:cubicBezTo>
                <a:cubicBezTo>
                  <a:pt x="338" y="246"/>
                  <a:pt x="339" y="244"/>
                  <a:pt x="340" y="244"/>
                </a:cubicBezTo>
                <a:cubicBezTo>
                  <a:pt x="340" y="243"/>
                  <a:pt x="339" y="243"/>
                  <a:pt x="338" y="243"/>
                </a:cubicBezTo>
                <a:cubicBezTo>
                  <a:pt x="338" y="243"/>
                  <a:pt x="338" y="242"/>
                  <a:pt x="337" y="242"/>
                </a:cubicBezTo>
                <a:cubicBezTo>
                  <a:pt x="334" y="245"/>
                  <a:pt x="331" y="241"/>
                  <a:pt x="328" y="242"/>
                </a:cubicBezTo>
                <a:cubicBezTo>
                  <a:pt x="327" y="242"/>
                  <a:pt x="327" y="242"/>
                  <a:pt x="327" y="242"/>
                </a:cubicBezTo>
                <a:cubicBezTo>
                  <a:pt x="333" y="238"/>
                  <a:pt x="333" y="229"/>
                  <a:pt x="340" y="226"/>
                </a:cubicBezTo>
                <a:cubicBezTo>
                  <a:pt x="341" y="226"/>
                  <a:pt x="341" y="226"/>
                  <a:pt x="341" y="226"/>
                </a:cubicBezTo>
                <a:close/>
                <a:moveTo>
                  <a:pt x="222" y="227"/>
                </a:moveTo>
                <a:cubicBezTo>
                  <a:pt x="222" y="228"/>
                  <a:pt x="221" y="229"/>
                  <a:pt x="222" y="229"/>
                </a:cubicBezTo>
                <a:cubicBezTo>
                  <a:pt x="221" y="230"/>
                  <a:pt x="221" y="230"/>
                  <a:pt x="221" y="230"/>
                </a:cubicBezTo>
                <a:cubicBezTo>
                  <a:pt x="221" y="230"/>
                  <a:pt x="220" y="230"/>
                  <a:pt x="220" y="230"/>
                </a:cubicBezTo>
                <a:cubicBezTo>
                  <a:pt x="221" y="229"/>
                  <a:pt x="220" y="227"/>
                  <a:pt x="222" y="227"/>
                </a:cubicBezTo>
                <a:close/>
                <a:moveTo>
                  <a:pt x="249" y="237"/>
                </a:moveTo>
                <a:cubicBezTo>
                  <a:pt x="248" y="239"/>
                  <a:pt x="249" y="242"/>
                  <a:pt x="249" y="243"/>
                </a:cubicBezTo>
                <a:cubicBezTo>
                  <a:pt x="252" y="247"/>
                  <a:pt x="261" y="244"/>
                  <a:pt x="262" y="252"/>
                </a:cubicBezTo>
                <a:cubicBezTo>
                  <a:pt x="261" y="254"/>
                  <a:pt x="258" y="252"/>
                  <a:pt x="257" y="250"/>
                </a:cubicBezTo>
                <a:cubicBezTo>
                  <a:pt x="256" y="253"/>
                  <a:pt x="256" y="257"/>
                  <a:pt x="253" y="259"/>
                </a:cubicBezTo>
                <a:cubicBezTo>
                  <a:pt x="253" y="258"/>
                  <a:pt x="253" y="256"/>
                  <a:pt x="252" y="254"/>
                </a:cubicBezTo>
                <a:cubicBezTo>
                  <a:pt x="251" y="254"/>
                  <a:pt x="250" y="256"/>
                  <a:pt x="249" y="256"/>
                </a:cubicBezTo>
                <a:cubicBezTo>
                  <a:pt x="250" y="254"/>
                  <a:pt x="252" y="253"/>
                  <a:pt x="251" y="250"/>
                </a:cubicBezTo>
                <a:cubicBezTo>
                  <a:pt x="250" y="248"/>
                  <a:pt x="248" y="247"/>
                  <a:pt x="247" y="247"/>
                </a:cubicBezTo>
                <a:cubicBezTo>
                  <a:pt x="246" y="248"/>
                  <a:pt x="245" y="249"/>
                  <a:pt x="245" y="250"/>
                </a:cubicBezTo>
                <a:cubicBezTo>
                  <a:pt x="244" y="250"/>
                  <a:pt x="244" y="250"/>
                  <a:pt x="244" y="249"/>
                </a:cubicBezTo>
                <a:cubicBezTo>
                  <a:pt x="238" y="253"/>
                  <a:pt x="244" y="262"/>
                  <a:pt x="236" y="264"/>
                </a:cubicBezTo>
                <a:cubicBezTo>
                  <a:pt x="234" y="262"/>
                  <a:pt x="236" y="258"/>
                  <a:pt x="237" y="256"/>
                </a:cubicBezTo>
                <a:cubicBezTo>
                  <a:pt x="236" y="254"/>
                  <a:pt x="239" y="253"/>
                  <a:pt x="239" y="251"/>
                </a:cubicBezTo>
                <a:cubicBezTo>
                  <a:pt x="238" y="251"/>
                  <a:pt x="238" y="250"/>
                  <a:pt x="237" y="250"/>
                </a:cubicBezTo>
                <a:cubicBezTo>
                  <a:pt x="237" y="252"/>
                  <a:pt x="238" y="249"/>
                  <a:pt x="239" y="248"/>
                </a:cubicBezTo>
                <a:cubicBezTo>
                  <a:pt x="242" y="245"/>
                  <a:pt x="247" y="246"/>
                  <a:pt x="249" y="246"/>
                </a:cubicBezTo>
                <a:cubicBezTo>
                  <a:pt x="251" y="245"/>
                  <a:pt x="251" y="245"/>
                  <a:pt x="251" y="245"/>
                </a:cubicBezTo>
                <a:cubicBezTo>
                  <a:pt x="248" y="242"/>
                  <a:pt x="244" y="242"/>
                  <a:pt x="241" y="243"/>
                </a:cubicBezTo>
                <a:cubicBezTo>
                  <a:pt x="240" y="242"/>
                  <a:pt x="240" y="241"/>
                  <a:pt x="239" y="241"/>
                </a:cubicBezTo>
                <a:cubicBezTo>
                  <a:pt x="238" y="241"/>
                  <a:pt x="238" y="241"/>
                  <a:pt x="238" y="241"/>
                </a:cubicBezTo>
                <a:cubicBezTo>
                  <a:pt x="240" y="239"/>
                  <a:pt x="240" y="239"/>
                  <a:pt x="240" y="239"/>
                </a:cubicBezTo>
                <a:cubicBezTo>
                  <a:pt x="238" y="238"/>
                  <a:pt x="237" y="241"/>
                  <a:pt x="235" y="241"/>
                </a:cubicBezTo>
                <a:cubicBezTo>
                  <a:pt x="230" y="245"/>
                  <a:pt x="230" y="237"/>
                  <a:pt x="226" y="241"/>
                </a:cubicBezTo>
                <a:cubicBezTo>
                  <a:pt x="229" y="237"/>
                  <a:pt x="234" y="238"/>
                  <a:pt x="237" y="234"/>
                </a:cubicBezTo>
                <a:cubicBezTo>
                  <a:pt x="238" y="235"/>
                  <a:pt x="239" y="234"/>
                  <a:pt x="239" y="233"/>
                </a:cubicBezTo>
                <a:cubicBezTo>
                  <a:pt x="239" y="233"/>
                  <a:pt x="239" y="233"/>
                  <a:pt x="239" y="233"/>
                </a:cubicBezTo>
                <a:cubicBezTo>
                  <a:pt x="239" y="233"/>
                  <a:pt x="239" y="233"/>
                  <a:pt x="239" y="233"/>
                </a:cubicBezTo>
                <a:cubicBezTo>
                  <a:pt x="239" y="233"/>
                  <a:pt x="239" y="233"/>
                  <a:pt x="239" y="233"/>
                </a:cubicBezTo>
                <a:cubicBezTo>
                  <a:pt x="239" y="233"/>
                  <a:pt x="239" y="234"/>
                  <a:pt x="240" y="234"/>
                </a:cubicBezTo>
                <a:cubicBezTo>
                  <a:pt x="240" y="232"/>
                  <a:pt x="240" y="232"/>
                  <a:pt x="240" y="232"/>
                </a:cubicBezTo>
                <a:cubicBezTo>
                  <a:pt x="245" y="232"/>
                  <a:pt x="244" y="237"/>
                  <a:pt x="249" y="237"/>
                </a:cubicBezTo>
                <a:close/>
                <a:moveTo>
                  <a:pt x="321" y="236"/>
                </a:moveTo>
                <a:cubicBezTo>
                  <a:pt x="319" y="236"/>
                  <a:pt x="318" y="235"/>
                  <a:pt x="316" y="234"/>
                </a:cubicBezTo>
                <a:cubicBezTo>
                  <a:pt x="314" y="232"/>
                  <a:pt x="314" y="232"/>
                  <a:pt x="314" y="232"/>
                </a:cubicBezTo>
                <a:cubicBezTo>
                  <a:pt x="317" y="232"/>
                  <a:pt x="319" y="234"/>
                  <a:pt x="321" y="236"/>
                </a:cubicBezTo>
                <a:close/>
                <a:moveTo>
                  <a:pt x="267" y="234"/>
                </a:moveTo>
                <a:cubicBezTo>
                  <a:pt x="267" y="234"/>
                  <a:pt x="267" y="234"/>
                  <a:pt x="267" y="234"/>
                </a:cubicBezTo>
                <a:cubicBezTo>
                  <a:pt x="265" y="234"/>
                  <a:pt x="265" y="234"/>
                  <a:pt x="265" y="234"/>
                </a:cubicBezTo>
                <a:cubicBezTo>
                  <a:pt x="265" y="233"/>
                  <a:pt x="265" y="233"/>
                  <a:pt x="265" y="233"/>
                </a:cubicBezTo>
                <a:cubicBezTo>
                  <a:pt x="266" y="234"/>
                  <a:pt x="266" y="234"/>
                  <a:pt x="267" y="234"/>
                </a:cubicBezTo>
                <a:close/>
                <a:moveTo>
                  <a:pt x="281" y="236"/>
                </a:moveTo>
                <a:cubicBezTo>
                  <a:pt x="281" y="236"/>
                  <a:pt x="282" y="236"/>
                  <a:pt x="282" y="237"/>
                </a:cubicBezTo>
                <a:cubicBezTo>
                  <a:pt x="280" y="236"/>
                  <a:pt x="280" y="236"/>
                  <a:pt x="280" y="236"/>
                </a:cubicBezTo>
                <a:cubicBezTo>
                  <a:pt x="281" y="236"/>
                  <a:pt x="281" y="236"/>
                  <a:pt x="281" y="236"/>
                </a:cubicBezTo>
                <a:close/>
                <a:moveTo>
                  <a:pt x="315" y="248"/>
                </a:moveTo>
                <a:cubicBezTo>
                  <a:pt x="316" y="248"/>
                  <a:pt x="316" y="248"/>
                  <a:pt x="316" y="248"/>
                </a:cubicBezTo>
                <a:cubicBezTo>
                  <a:pt x="316" y="248"/>
                  <a:pt x="316" y="249"/>
                  <a:pt x="316" y="249"/>
                </a:cubicBezTo>
                <a:cubicBezTo>
                  <a:pt x="314" y="248"/>
                  <a:pt x="312" y="248"/>
                  <a:pt x="312" y="245"/>
                </a:cubicBezTo>
                <a:cubicBezTo>
                  <a:pt x="312" y="247"/>
                  <a:pt x="314" y="247"/>
                  <a:pt x="315" y="248"/>
                </a:cubicBezTo>
                <a:close/>
                <a:moveTo>
                  <a:pt x="323" y="246"/>
                </a:moveTo>
                <a:cubicBezTo>
                  <a:pt x="322" y="247"/>
                  <a:pt x="323" y="248"/>
                  <a:pt x="323" y="249"/>
                </a:cubicBezTo>
                <a:cubicBezTo>
                  <a:pt x="323" y="249"/>
                  <a:pt x="324" y="249"/>
                  <a:pt x="324" y="249"/>
                </a:cubicBezTo>
                <a:cubicBezTo>
                  <a:pt x="324" y="250"/>
                  <a:pt x="322" y="252"/>
                  <a:pt x="320" y="251"/>
                </a:cubicBezTo>
                <a:cubicBezTo>
                  <a:pt x="319" y="250"/>
                  <a:pt x="321" y="249"/>
                  <a:pt x="321" y="248"/>
                </a:cubicBezTo>
                <a:cubicBezTo>
                  <a:pt x="323" y="246"/>
                  <a:pt x="323" y="246"/>
                  <a:pt x="323" y="246"/>
                </a:cubicBezTo>
                <a:cubicBezTo>
                  <a:pt x="323" y="246"/>
                  <a:pt x="323" y="246"/>
                  <a:pt x="323" y="246"/>
                </a:cubicBezTo>
                <a:close/>
                <a:moveTo>
                  <a:pt x="272" y="255"/>
                </a:moveTo>
                <a:cubicBezTo>
                  <a:pt x="273" y="257"/>
                  <a:pt x="272" y="258"/>
                  <a:pt x="271" y="259"/>
                </a:cubicBezTo>
                <a:cubicBezTo>
                  <a:pt x="268" y="260"/>
                  <a:pt x="265" y="257"/>
                  <a:pt x="262" y="259"/>
                </a:cubicBezTo>
                <a:cubicBezTo>
                  <a:pt x="262" y="256"/>
                  <a:pt x="265" y="257"/>
                  <a:pt x="266" y="256"/>
                </a:cubicBezTo>
                <a:cubicBezTo>
                  <a:pt x="267" y="256"/>
                  <a:pt x="269" y="256"/>
                  <a:pt x="269" y="257"/>
                </a:cubicBezTo>
                <a:cubicBezTo>
                  <a:pt x="270" y="256"/>
                  <a:pt x="271" y="254"/>
                  <a:pt x="272" y="255"/>
                </a:cubicBezTo>
                <a:close/>
                <a:moveTo>
                  <a:pt x="263" y="261"/>
                </a:moveTo>
                <a:cubicBezTo>
                  <a:pt x="259" y="263"/>
                  <a:pt x="254" y="268"/>
                  <a:pt x="249" y="265"/>
                </a:cubicBezTo>
                <a:cubicBezTo>
                  <a:pt x="249" y="262"/>
                  <a:pt x="254" y="264"/>
                  <a:pt x="256" y="261"/>
                </a:cubicBezTo>
                <a:cubicBezTo>
                  <a:pt x="258" y="263"/>
                  <a:pt x="260" y="260"/>
                  <a:pt x="263" y="261"/>
                </a:cubicBezTo>
                <a:close/>
                <a:moveTo>
                  <a:pt x="37" y="105"/>
                </a:moveTo>
                <a:cubicBezTo>
                  <a:pt x="38" y="106"/>
                  <a:pt x="38" y="106"/>
                  <a:pt x="38" y="106"/>
                </a:cubicBezTo>
                <a:cubicBezTo>
                  <a:pt x="35" y="107"/>
                  <a:pt x="35" y="107"/>
                  <a:pt x="35" y="107"/>
                </a:cubicBezTo>
                <a:cubicBezTo>
                  <a:pt x="34" y="106"/>
                  <a:pt x="35" y="104"/>
                  <a:pt x="33" y="103"/>
                </a:cubicBezTo>
                <a:cubicBezTo>
                  <a:pt x="31" y="103"/>
                  <a:pt x="31" y="103"/>
                  <a:pt x="31" y="103"/>
                </a:cubicBezTo>
                <a:cubicBezTo>
                  <a:pt x="32" y="100"/>
                  <a:pt x="32" y="100"/>
                  <a:pt x="32" y="100"/>
                </a:cubicBezTo>
                <a:cubicBezTo>
                  <a:pt x="33" y="104"/>
                  <a:pt x="38" y="100"/>
                  <a:pt x="37" y="105"/>
                </a:cubicBezTo>
                <a:close/>
                <a:moveTo>
                  <a:pt x="49" y="112"/>
                </a:moveTo>
                <a:cubicBezTo>
                  <a:pt x="48" y="112"/>
                  <a:pt x="49" y="113"/>
                  <a:pt x="49" y="113"/>
                </a:cubicBezTo>
                <a:cubicBezTo>
                  <a:pt x="47" y="113"/>
                  <a:pt x="47" y="113"/>
                  <a:pt x="47" y="113"/>
                </a:cubicBezTo>
                <a:cubicBezTo>
                  <a:pt x="49" y="111"/>
                  <a:pt x="49" y="111"/>
                  <a:pt x="49" y="111"/>
                </a:cubicBezTo>
                <a:cubicBezTo>
                  <a:pt x="49" y="112"/>
                  <a:pt x="49" y="112"/>
                  <a:pt x="49" y="112"/>
                </a:cubicBezTo>
                <a:close/>
                <a:moveTo>
                  <a:pt x="34" y="132"/>
                </a:moveTo>
                <a:cubicBezTo>
                  <a:pt x="32" y="132"/>
                  <a:pt x="31" y="133"/>
                  <a:pt x="30" y="131"/>
                </a:cubicBezTo>
                <a:cubicBezTo>
                  <a:pt x="30" y="130"/>
                  <a:pt x="30" y="130"/>
                  <a:pt x="30" y="130"/>
                </a:cubicBezTo>
                <a:cubicBezTo>
                  <a:pt x="32" y="131"/>
                  <a:pt x="36" y="129"/>
                  <a:pt x="34" y="132"/>
                </a:cubicBezTo>
                <a:close/>
                <a:moveTo>
                  <a:pt x="88" y="144"/>
                </a:moveTo>
                <a:cubicBezTo>
                  <a:pt x="87" y="145"/>
                  <a:pt x="86" y="146"/>
                  <a:pt x="84" y="146"/>
                </a:cubicBezTo>
                <a:cubicBezTo>
                  <a:pt x="86" y="146"/>
                  <a:pt x="86" y="144"/>
                  <a:pt x="88" y="144"/>
                </a:cubicBezTo>
                <a:close/>
                <a:moveTo>
                  <a:pt x="67" y="152"/>
                </a:moveTo>
                <a:cubicBezTo>
                  <a:pt x="67" y="153"/>
                  <a:pt x="67" y="153"/>
                  <a:pt x="66" y="153"/>
                </a:cubicBezTo>
                <a:cubicBezTo>
                  <a:pt x="65" y="153"/>
                  <a:pt x="64" y="154"/>
                  <a:pt x="64" y="153"/>
                </a:cubicBezTo>
                <a:cubicBezTo>
                  <a:pt x="65" y="153"/>
                  <a:pt x="66" y="151"/>
                  <a:pt x="67" y="152"/>
                </a:cubicBezTo>
                <a:close/>
                <a:moveTo>
                  <a:pt x="62" y="156"/>
                </a:moveTo>
                <a:cubicBezTo>
                  <a:pt x="63" y="155"/>
                  <a:pt x="63" y="155"/>
                  <a:pt x="63" y="155"/>
                </a:cubicBezTo>
                <a:cubicBezTo>
                  <a:pt x="64" y="154"/>
                  <a:pt x="64" y="155"/>
                  <a:pt x="65" y="155"/>
                </a:cubicBezTo>
                <a:cubicBezTo>
                  <a:pt x="64" y="155"/>
                  <a:pt x="65" y="156"/>
                  <a:pt x="65" y="157"/>
                </a:cubicBezTo>
                <a:cubicBezTo>
                  <a:pt x="64" y="157"/>
                  <a:pt x="63" y="156"/>
                  <a:pt x="62" y="157"/>
                </a:cubicBezTo>
                <a:cubicBezTo>
                  <a:pt x="63" y="158"/>
                  <a:pt x="63" y="158"/>
                  <a:pt x="63" y="158"/>
                </a:cubicBezTo>
                <a:cubicBezTo>
                  <a:pt x="60" y="158"/>
                  <a:pt x="59" y="160"/>
                  <a:pt x="57" y="161"/>
                </a:cubicBezTo>
                <a:cubicBezTo>
                  <a:pt x="58" y="160"/>
                  <a:pt x="58" y="160"/>
                  <a:pt x="58" y="160"/>
                </a:cubicBezTo>
                <a:cubicBezTo>
                  <a:pt x="57" y="159"/>
                  <a:pt x="57" y="159"/>
                  <a:pt x="57" y="159"/>
                </a:cubicBezTo>
                <a:cubicBezTo>
                  <a:pt x="57" y="159"/>
                  <a:pt x="56" y="160"/>
                  <a:pt x="56" y="160"/>
                </a:cubicBezTo>
                <a:cubicBezTo>
                  <a:pt x="57" y="158"/>
                  <a:pt x="57" y="157"/>
                  <a:pt x="59" y="156"/>
                </a:cubicBezTo>
                <a:cubicBezTo>
                  <a:pt x="60" y="157"/>
                  <a:pt x="60" y="157"/>
                  <a:pt x="60" y="157"/>
                </a:cubicBezTo>
                <a:cubicBezTo>
                  <a:pt x="61" y="156"/>
                  <a:pt x="62" y="155"/>
                  <a:pt x="61" y="155"/>
                </a:cubicBezTo>
                <a:cubicBezTo>
                  <a:pt x="61" y="154"/>
                  <a:pt x="62" y="155"/>
                  <a:pt x="62" y="156"/>
                </a:cubicBezTo>
                <a:close/>
                <a:moveTo>
                  <a:pt x="23" y="168"/>
                </a:moveTo>
                <a:cubicBezTo>
                  <a:pt x="23" y="168"/>
                  <a:pt x="24" y="168"/>
                  <a:pt x="24" y="169"/>
                </a:cubicBezTo>
                <a:cubicBezTo>
                  <a:pt x="22" y="170"/>
                  <a:pt x="20" y="170"/>
                  <a:pt x="18" y="170"/>
                </a:cubicBezTo>
                <a:cubicBezTo>
                  <a:pt x="19" y="169"/>
                  <a:pt x="21" y="167"/>
                  <a:pt x="23" y="168"/>
                </a:cubicBezTo>
                <a:close/>
                <a:moveTo>
                  <a:pt x="12" y="173"/>
                </a:moveTo>
                <a:cubicBezTo>
                  <a:pt x="12" y="175"/>
                  <a:pt x="9" y="175"/>
                  <a:pt x="7" y="176"/>
                </a:cubicBezTo>
                <a:cubicBezTo>
                  <a:pt x="10" y="176"/>
                  <a:pt x="10" y="171"/>
                  <a:pt x="12" y="173"/>
                </a:cubicBezTo>
                <a:close/>
                <a:moveTo>
                  <a:pt x="6" y="175"/>
                </a:moveTo>
                <a:cubicBezTo>
                  <a:pt x="5" y="176"/>
                  <a:pt x="4" y="177"/>
                  <a:pt x="2" y="177"/>
                </a:cubicBezTo>
                <a:cubicBezTo>
                  <a:pt x="2" y="178"/>
                  <a:pt x="4" y="175"/>
                  <a:pt x="6" y="175"/>
                </a:cubicBezTo>
                <a:close/>
                <a:moveTo>
                  <a:pt x="4" y="348"/>
                </a:moveTo>
                <a:cubicBezTo>
                  <a:pt x="5" y="350"/>
                  <a:pt x="2" y="349"/>
                  <a:pt x="2" y="351"/>
                </a:cubicBezTo>
                <a:cubicBezTo>
                  <a:pt x="3" y="349"/>
                  <a:pt x="0" y="348"/>
                  <a:pt x="2" y="347"/>
                </a:cubicBezTo>
                <a:cubicBezTo>
                  <a:pt x="3" y="347"/>
                  <a:pt x="3" y="347"/>
                  <a:pt x="4" y="348"/>
                </a:cubicBezTo>
                <a:close/>
                <a:moveTo>
                  <a:pt x="421" y="18"/>
                </a:moveTo>
                <a:cubicBezTo>
                  <a:pt x="420" y="17"/>
                  <a:pt x="420" y="17"/>
                  <a:pt x="420" y="17"/>
                </a:cubicBezTo>
                <a:cubicBezTo>
                  <a:pt x="421" y="17"/>
                  <a:pt x="420" y="15"/>
                  <a:pt x="421" y="16"/>
                </a:cubicBezTo>
                <a:cubicBezTo>
                  <a:pt x="421" y="18"/>
                  <a:pt x="421" y="18"/>
                  <a:pt x="421" y="18"/>
                </a:cubicBezTo>
                <a:close/>
                <a:moveTo>
                  <a:pt x="426" y="20"/>
                </a:moveTo>
                <a:cubicBezTo>
                  <a:pt x="426" y="22"/>
                  <a:pt x="426" y="22"/>
                  <a:pt x="426" y="22"/>
                </a:cubicBezTo>
                <a:cubicBezTo>
                  <a:pt x="424" y="19"/>
                  <a:pt x="424" y="19"/>
                  <a:pt x="424" y="19"/>
                </a:cubicBezTo>
                <a:cubicBezTo>
                  <a:pt x="425" y="18"/>
                  <a:pt x="425" y="19"/>
                  <a:pt x="426" y="20"/>
                </a:cubicBezTo>
                <a:close/>
                <a:moveTo>
                  <a:pt x="427" y="25"/>
                </a:moveTo>
                <a:cubicBezTo>
                  <a:pt x="426" y="25"/>
                  <a:pt x="426" y="24"/>
                  <a:pt x="426" y="23"/>
                </a:cubicBezTo>
                <a:cubicBezTo>
                  <a:pt x="426" y="24"/>
                  <a:pt x="426" y="24"/>
                  <a:pt x="427" y="25"/>
                </a:cubicBezTo>
                <a:close/>
                <a:moveTo>
                  <a:pt x="464" y="97"/>
                </a:moveTo>
                <a:cubicBezTo>
                  <a:pt x="463" y="97"/>
                  <a:pt x="462" y="98"/>
                  <a:pt x="461" y="97"/>
                </a:cubicBezTo>
                <a:cubicBezTo>
                  <a:pt x="461" y="96"/>
                  <a:pt x="461" y="94"/>
                  <a:pt x="463" y="95"/>
                </a:cubicBezTo>
                <a:cubicBezTo>
                  <a:pt x="464" y="97"/>
                  <a:pt x="464" y="97"/>
                  <a:pt x="464" y="97"/>
                </a:cubicBezTo>
                <a:close/>
                <a:moveTo>
                  <a:pt x="443" y="109"/>
                </a:moveTo>
                <a:cubicBezTo>
                  <a:pt x="440" y="110"/>
                  <a:pt x="440" y="110"/>
                  <a:pt x="440" y="110"/>
                </a:cubicBezTo>
                <a:cubicBezTo>
                  <a:pt x="441" y="109"/>
                  <a:pt x="441" y="109"/>
                  <a:pt x="441" y="109"/>
                </a:cubicBezTo>
                <a:cubicBezTo>
                  <a:pt x="442" y="110"/>
                  <a:pt x="442" y="109"/>
                  <a:pt x="443" y="109"/>
                </a:cubicBezTo>
                <a:close/>
                <a:moveTo>
                  <a:pt x="441" y="123"/>
                </a:moveTo>
                <a:cubicBezTo>
                  <a:pt x="440" y="121"/>
                  <a:pt x="437" y="122"/>
                  <a:pt x="436" y="119"/>
                </a:cubicBezTo>
                <a:cubicBezTo>
                  <a:pt x="437" y="121"/>
                  <a:pt x="440" y="121"/>
                  <a:pt x="441" y="123"/>
                </a:cubicBezTo>
                <a:close/>
                <a:moveTo>
                  <a:pt x="437" y="126"/>
                </a:moveTo>
                <a:cubicBezTo>
                  <a:pt x="437" y="127"/>
                  <a:pt x="434" y="128"/>
                  <a:pt x="435" y="129"/>
                </a:cubicBezTo>
                <a:cubicBezTo>
                  <a:pt x="434" y="128"/>
                  <a:pt x="433" y="129"/>
                  <a:pt x="432" y="129"/>
                </a:cubicBezTo>
                <a:cubicBezTo>
                  <a:pt x="434" y="129"/>
                  <a:pt x="435" y="128"/>
                  <a:pt x="436" y="127"/>
                </a:cubicBezTo>
                <a:cubicBezTo>
                  <a:pt x="436" y="125"/>
                  <a:pt x="436" y="125"/>
                  <a:pt x="436" y="125"/>
                </a:cubicBezTo>
                <a:cubicBezTo>
                  <a:pt x="436" y="125"/>
                  <a:pt x="436" y="126"/>
                  <a:pt x="437" y="126"/>
                </a:cubicBezTo>
                <a:close/>
                <a:moveTo>
                  <a:pt x="448" y="159"/>
                </a:moveTo>
                <a:cubicBezTo>
                  <a:pt x="448" y="159"/>
                  <a:pt x="448" y="161"/>
                  <a:pt x="449" y="161"/>
                </a:cubicBezTo>
                <a:cubicBezTo>
                  <a:pt x="450" y="160"/>
                  <a:pt x="453" y="160"/>
                  <a:pt x="452" y="157"/>
                </a:cubicBezTo>
                <a:cubicBezTo>
                  <a:pt x="453" y="159"/>
                  <a:pt x="453" y="159"/>
                  <a:pt x="453" y="159"/>
                </a:cubicBezTo>
                <a:cubicBezTo>
                  <a:pt x="455" y="156"/>
                  <a:pt x="455" y="156"/>
                  <a:pt x="455" y="156"/>
                </a:cubicBezTo>
                <a:cubicBezTo>
                  <a:pt x="457" y="159"/>
                  <a:pt x="457" y="159"/>
                  <a:pt x="457" y="159"/>
                </a:cubicBezTo>
                <a:cubicBezTo>
                  <a:pt x="457" y="158"/>
                  <a:pt x="457" y="157"/>
                  <a:pt x="457" y="157"/>
                </a:cubicBezTo>
                <a:cubicBezTo>
                  <a:pt x="459" y="158"/>
                  <a:pt x="460" y="156"/>
                  <a:pt x="462" y="156"/>
                </a:cubicBezTo>
                <a:cubicBezTo>
                  <a:pt x="462" y="156"/>
                  <a:pt x="462" y="155"/>
                  <a:pt x="462" y="155"/>
                </a:cubicBezTo>
                <a:cubicBezTo>
                  <a:pt x="464" y="157"/>
                  <a:pt x="464" y="157"/>
                  <a:pt x="464" y="157"/>
                </a:cubicBezTo>
                <a:cubicBezTo>
                  <a:pt x="465" y="156"/>
                  <a:pt x="465" y="155"/>
                  <a:pt x="466" y="156"/>
                </a:cubicBezTo>
                <a:cubicBezTo>
                  <a:pt x="463" y="157"/>
                  <a:pt x="468" y="157"/>
                  <a:pt x="466" y="159"/>
                </a:cubicBezTo>
                <a:cubicBezTo>
                  <a:pt x="467" y="159"/>
                  <a:pt x="467" y="160"/>
                  <a:pt x="468" y="160"/>
                </a:cubicBezTo>
                <a:cubicBezTo>
                  <a:pt x="468" y="161"/>
                  <a:pt x="468" y="162"/>
                  <a:pt x="467" y="163"/>
                </a:cubicBezTo>
                <a:cubicBezTo>
                  <a:pt x="469" y="165"/>
                  <a:pt x="465" y="165"/>
                  <a:pt x="465" y="166"/>
                </a:cubicBezTo>
                <a:cubicBezTo>
                  <a:pt x="463" y="167"/>
                  <a:pt x="462" y="169"/>
                  <a:pt x="460" y="169"/>
                </a:cubicBezTo>
                <a:cubicBezTo>
                  <a:pt x="458" y="170"/>
                  <a:pt x="458" y="170"/>
                  <a:pt x="458" y="170"/>
                </a:cubicBezTo>
                <a:cubicBezTo>
                  <a:pt x="458" y="169"/>
                  <a:pt x="458" y="169"/>
                  <a:pt x="458" y="169"/>
                </a:cubicBezTo>
                <a:cubicBezTo>
                  <a:pt x="456" y="170"/>
                  <a:pt x="455" y="172"/>
                  <a:pt x="453" y="172"/>
                </a:cubicBezTo>
                <a:cubicBezTo>
                  <a:pt x="453" y="170"/>
                  <a:pt x="451" y="171"/>
                  <a:pt x="450" y="171"/>
                </a:cubicBezTo>
                <a:cubicBezTo>
                  <a:pt x="450" y="169"/>
                  <a:pt x="448" y="170"/>
                  <a:pt x="448" y="169"/>
                </a:cubicBezTo>
                <a:cubicBezTo>
                  <a:pt x="447" y="170"/>
                  <a:pt x="445" y="169"/>
                  <a:pt x="444" y="169"/>
                </a:cubicBezTo>
                <a:cubicBezTo>
                  <a:pt x="444" y="168"/>
                  <a:pt x="444" y="168"/>
                  <a:pt x="444" y="168"/>
                </a:cubicBezTo>
                <a:cubicBezTo>
                  <a:pt x="445" y="167"/>
                  <a:pt x="446" y="168"/>
                  <a:pt x="446" y="167"/>
                </a:cubicBezTo>
                <a:cubicBezTo>
                  <a:pt x="446" y="164"/>
                  <a:pt x="444" y="163"/>
                  <a:pt x="441" y="163"/>
                </a:cubicBezTo>
                <a:cubicBezTo>
                  <a:pt x="447" y="162"/>
                  <a:pt x="447" y="162"/>
                  <a:pt x="447" y="162"/>
                </a:cubicBezTo>
                <a:cubicBezTo>
                  <a:pt x="447" y="162"/>
                  <a:pt x="446" y="161"/>
                  <a:pt x="446" y="161"/>
                </a:cubicBezTo>
                <a:cubicBezTo>
                  <a:pt x="447" y="160"/>
                  <a:pt x="447" y="160"/>
                  <a:pt x="447" y="160"/>
                </a:cubicBezTo>
                <a:cubicBezTo>
                  <a:pt x="445" y="158"/>
                  <a:pt x="442" y="160"/>
                  <a:pt x="441" y="159"/>
                </a:cubicBezTo>
                <a:cubicBezTo>
                  <a:pt x="443" y="159"/>
                  <a:pt x="443" y="157"/>
                  <a:pt x="444" y="156"/>
                </a:cubicBezTo>
                <a:cubicBezTo>
                  <a:pt x="444" y="156"/>
                  <a:pt x="445" y="157"/>
                  <a:pt x="446" y="157"/>
                </a:cubicBezTo>
                <a:cubicBezTo>
                  <a:pt x="447" y="156"/>
                  <a:pt x="445" y="156"/>
                  <a:pt x="446" y="155"/>
                </a:cubicBezTo>
                <a:cubicBezTo>
                  <a:pt x="447" y="156"/>
                  <a:pt x="450" y="157"/>
                  <a:pt x="448" y="159"/>
                </a:cubicBezTo>
                <a:close/>
                <a:moveTo>
                  <a:pt x="260" y="327"/>
                </a:moveTo>
                <a:cubicBezTo>
                  <a:pt x="259" y="325"/>
                  <a:pt x="259" y="325"/>
                  <a:pt x="259" y="325"/>
                </a:cubicBezTo>
                <a:cubicBezTo>
                  <a:pt x="260" y="326"/>
                  <a:pt x="260" y="326"/>
                  <a:pt x="260" y="326"/>
                </a:cubicBezTo>
                <a:cubicBezTo>
                  <a:pt x="260" y="327"/>
                  <a:pt x="260" y="327"/>
                  <a:pt x="260" y="327"/>
                </a:cubicBezTo>
                <a:close/>
              </a:path>
            </a:pathLst>
          </a:custGeom>
          <a:solidFill>
            <a:srgbClr val="C9CA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51" name="组合 50"/>
          <p:cNvGrpSpPr/>
          <p:nvPr/>
        </p:nvGrpSpPr>
        <p:grpSpPr>
          <a:xfrm>
            <a:off x="2836028" y="3303738"/>
            <a:ext cx="128212" cy="359734"/>
            <a:chOff x="2836028" y="2818142"/>
            <a:chExt cx="390768" cy="1096403"/>
          </a:xfrm>
        </p:grpSpPr>
        <p:sp>
          <p:nvSpPr>
            <p:cNvPr id="12" name="Freeform 12"/>
            <p:cNvSpPr>
              <a:spLocks/>
            </p:cNvSpPr>
            <p:nvPr/>
          </p:nvSpPr>
          <p:spPr bwMode="auto">
            <a:xfrm>
              <a:off x="2836028" y="2818142"/>
              <a:ext cx="193980" cy="1096403"/>
            </a:xfrm>
            <a:custGeom>
              <a:avLst/>
              <a:gdLst>
                <a:gd name="T0" fmla="*/ 69 w 69"/>
                <a:gd name="T1" fmla="*/ 0 h 390"/>
                <a:gd name="T2" fmla="*/ 69 w 69"/>
                <a:gd name="T3" fmla="*/ 390 h 390"/>
                <a:gd name="T4" fmla="*/ 0 w 69"/>
                <a:gd name="T5" fmla="*/ 319 h 390"/>
                <a:gd name="T6" fmla="*/ 69 w 69"/>
                <a:gd name="T7" fmla="*/ 0 h 390"/>
                <a:gd name="T8" fmla="*/ 69 w 69"/>
                <a:gd name="T9" fmla="*/ 0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390">
                  <a:moveTo>
                    <a:pt x="69" y="0"/>
                  </a:moveTo>
                  <a:lnTo>
                    <a:pt x="69" y="390"/>
                  </a:lnTo>
                  <a:lnTo>
                    <a:pt x="0" y="319"/>
                  </a:lnTo>
                  <a:lnTo>
                    <a:pt x="69" y="0"/>
                  </a:lnTo>
                  <a:lnTo>
                    <a:pt x="69" y="0"/>
                  </a:lnTo>
                  <a:close/>
                </a:path>
              </a:pathLst>
            </a:custGeom>
            <a:solidFill>
              <a:srgbClr val="FF3B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13"/>
            <p:cNvSpPr>
              <a:spLocks/>
            </p:cNvSpPr>
            <p:nvPr/>
          </p:nvSpPr>
          <p:spPr bwMode="auto">
            <a:xfrm>
              <a:off x="3030006" y="2818142"/>
              <a:ext cx="196790" cy="1096403"/>
            </a:xfrm>
            <a:custGeom>
              <a:avLst/>
              <a:gdLst>
                <a:gd name="T0" fmla="*/ 0 w 70"/>
                <a:gd name="T1" fmla="*/ 0 h 390"/>
                <a:gd name="T2" fmla="*/ 0 w 70"/>
                <a:gd name="T3" fmla="*/ 390 h 390"/>
                <a:gd name="T4" fmla="*/ 70 w 70"/>
                <a:gd name="T5" fmla="*/ 319 h 390"/>
                <a:gd name="T6" fmla="*/ 0 w 70"/>
                <a:gd name="T7" fmla="*/ 0 h 390"/>
                <a:gd name="T8" fmla="*/ 0 w 70"/>
                <a:gd name="T9" fmla="*/ 0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390">
                  <a:moveTo>
                    <a:pt x="0" y="0"/>
                  </a:moveTo>
                  <a:lnTo>
                    <a:pt x="0" y="390"/>
                  </a:lnTo>
                  <a:lnTo>
                    <a:pt x="70" y="319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1925171" y="2067694"/>
            <a:ext cx="130980" cy="358812"/>
            <a:chOff x="1925170" y="1583986"/>
            <a:chExt cx="399203" cy="1093593"/>
          </a:xfrm>
        </p:grpSpPr>
        <p:sp>
          <p:nvSpPr>
            <p:cNvPr id="14" name="Freeform 14"/>
            <p:cNvSpPr>
              <a:spLocks/>
            </p:cNvSpPr>
            <p:nvPr/>
          </p:nvSpPr>
          <p:spPr bwMode="auto">
            <a:xfrm>
              <a:off x="1925170" y="1583986"/>
              <a:ext cx="199602" cy="1093593"/>
            </a:xfrm>
            <a:custGeom>
              <a:avLst/>
              <a:gdLst>
                <a:gd name="T0" fmla="*/ 71 w 71"/>
                <a:gd name="T1" fmla="*/ 0 h 389"/>
                <a:gd name="T2" fmla="*/ 71 w 71"/>
                <a:gd name="T3" fmla="*/ 389 h 389"/>
                <a:gd name="T4" fmla="*/ 0 w 71"/>
                <a:gd name="T5" fmla="*/ 318 h 389"/>
                <a:gd name="T6" fmla="*/ 71 w 71"/>
                <a:gd name="T7" fmla="*/ 0 h 389"/>
                <a:gd name="T8" fmla="*/ 71 w 71"/>
                <a:gd name="T9" fmla="*/ 0 h 3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1" h="389">
                  <a:moveTo>
                    <a:pt x="71" y="0"/>
                  </a:moveTo>
                  <a:lnTo>
                    <a:pt x="71" y="389"/>
                  </a:lnTo>
                  <a:lnTo>
                    <a:pt x="0" y="318"/>
                  </a:lnTo>
                  <a:lnTo>
                    <a:pt x="71" y="0"/>
                  </a:lnTo>
                  <a:lnTo>
                    <a:pt x="71" y="0"/>
                  </a:lnTo>
                  <a:close/>
                </a:path>
              </a:pathLst>
            </a:custGeom>
            <a:solidFill>
              <a:srgbClr val="FF3B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15"/>
            <p:cNvSpPr>
              <a:spLocks/>
            </p:cNvSpPr>
            <p:nvPr/>
          </p:nvSpPr>
          <p:spPr bwMode="auto">
            <a:xfrm>
              <a:off x="2124771" y="1583986"/>
              <a:ext cx="199602" cy="1093593"/>
            </a:xfrm>
            <a:custGeom>
              <a:avLst/>
              <a:gdLst>
                <a:gd name="T0" fmla="*/ 0 w 71"/>
                <a:gd name="T1" fmla="*/ 0 h 389"/>
                <a:gd name="T2" fmla="*/ 0 w 71"/>
                <a:gd name="T3" fmla="*/ 389 h 389"/>
                <a:gd name="T4" fmla="*/ 71 w 71"/>
                <a:gd name="T5" fmla="*/ 318 h 389"/>
                <a:gd name="T6" fmla="*/ 0 w 71"/>
                <a:gd name="T7" fmla="*/ 0 h 389"/>
                <a:gd name="T8" fmla="*/ 0 w 71"/>
                <a:gd name="T9" fmla="*/ 0 h 3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1" h="389">
                  <a:moveTo>
                    <a:pt x="0" y="0"/>
                  </a:moveTo>
                  <a:lnTo>
                    <a:pt x="0" y="389"/>
                  </a:lnTo>
                  <a:lnTo>
                    <a:pt x="71" y="31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3491797" y="1275606"/>
            <a:ext cx="130058" cy="359734"/>
            <a:chOff x="3361738" y="2067528"/>
            <a:chExt cx="396393" cy="1096403"/>
          </a:xfrm>
        </p:grpSpPr>
        <p:sp>
          <p:nvSpPr>
            <p:cNvPr id="28" name="Freeform 16"/>
            <p:cNvSpPr>
              <a:spLocks/>
            </p:cNvSpPr>
            <p:nvPr/>
          </p:nvSpPr>
          <p:spPr bwMode="auto">
            <a:xfrm>
              <a:off x="3361738" y="2067528"/>
              <a:ext cx="199602" cy="1096403"/>
            </a:xfrm>
            <a:custGeom>
              <a:avLst/>
              <a:gdLst>
                <a:gd name="T0" fmla="*/ 71 w 71"/>
                <a:gd name="T1" fmla="*/ 0 h 390"/>
                <a:gd name="T2" fmla="*/ 71 w 71"/>
                <a:gd name="T3" fmla="*/ 390 h 390"/>
                <a:gd name="T4" fmla="*/ 0 w 71"/>
                <a:gd name="T5" fmla="*/ 319 h 390"/>
                <a:gd name="T6" fmla="*/ 71 w 71"/>
                <a:gd name="T7" fmla="*/ 0 h 390"/>
                <a:gd name="T8" fmla="*/ 71 w 71"/>
                <a:gd name="T9" fmla="*/ 0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1" h="390">
                  <a:moveTo>
                    <a:pt x="71" y="0"/>
                  </a:moveTo>
                  <a:lnTo>
                    <a:pt x="71" y="390"/>
                  </a:lnTo>
                  <a:lnTo>
                    <a:pt x="0" y="319"/>
                  </a:lnTo>
                  <a:lnTo>
                    <a:pt x="71" y="0"/>
                  </a:lnTo>
                  <a:lnTo>
                    <a:pt x="71" y="0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17"/>
            <p:cNvSpPr>
              <a:spLocks/>
            </p:cNvSpPr>
            <p:nvPr/>
          </p:nvSpPr>
          <p:spPr bwMode="auto">
            <a:xfrm>
              <a:off x="3561341" y="2067528"/>
              <a:ext cx="196790" cy="1096403"/>
            </a:xfrm>
            <a:custGeom>
              <a:avLst/>
              <a:gdLst>
                <a:gd name="T0" fmla="*/ 0 w 70"/>
                <a:gd name="T1" fmla="*/ 0 h 390"/>
                <a:gd name="T2" fmla="*/ 0 w 70"/>
                <a:gd name="T3" fmla="*/ 390 h 390"/>
                <a:gd name="T4" fmla="*/ 70 w 70"/>
                <a:gd name="T5" fmla="*/ 319 h 390"/>
                <a:gd name="T6" fmla="*/ 0 w 70"/>
                <a:gd name="T7" fmla="*/ 0 h 390"/>
                <a:gd name="T8" fmla="*/ 0 w 70"/>
                <a:gd name="T9" fmla="*/ 0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390">
                  <a:moveTo>
                    <a:pt x="0" y="0"/>
                  </a:moveTo>
                  <a:lnTo>
                    <a:pt x="0" y="390"/>
                  </a:lnTo>
                  <a:lnTo>
                    <a:pt x="70" y="319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6372200" y="2643483"/>
            <a:ext cx="184600" cy="260256"/>
            <a:chOff x="6374857" y="2396925"/>
            <a:chExt cx="359484" cy="506814"/>
          </a:xfrm>
        </p:grpSpPr>
        <p:sp>
          <p:nvSpPr>
            <p:cNvPr id="6" name="Freeform 8"/>
            <p:cNvSpPr>
              <a:spLocks/>
            </p:cNvSpPr>
            <p:nvPr/>
          </p:nvSpPr>
          <p:spPr bwMode="auto">
            <a:xfrm>
              <a:off x="6374857" y="2396925"/>
              <a:ext cx="359484" cy="506814"/>
            </a:xfrm>
            <a:custGeom>
              <a:avLst/>
              <a:gdLst>
                <a:gd name="T0" fmla="*/ 65 w 129"/>
                <a:gd name="T1" fmla="*/ 0 h 182"/>
                <a:gd name="T2" fmla="*/ 129 w 129"/>
                <a:gd name="T3" fmla="*/ 65 h 182"/>
                <a:gd name="T4" fmla="*/ 80 w 129"/>
                <a:gd name="T5" fmla="*/ 127 h 182"/>
                <a:gd name="T6" fmla="*/ 67 w 129"/>
                <a:gd name="T7" fmla="*/ 177 h 182"/>
                <a:gd name="T8" fmla="*/ 62 w 129"/>
                <a:gd name="T9" fmla="*/ 177 h 182"/>
                <a:gd name="T10" fmla="*/ 49 w 129"/>
                <a:gd name="T11" fmla="*/ 127 h 182"/>
                <a:gd name="T12" fmla="*/ 0 w 129"/>
                <a:gd name="T13" fmla="*/ 65 h 182"/>
                <a:gd name="T14" fmla="*/ 65 w 129"/>
                <a:gd name="T15" fmla="*/ 0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9" h="182">
                  <a:moveTo>
                    <a:pt x="65" y="0"/>
                  </a:moveTo>
                  <a:cubicBezTo>
                    <a:pt x="100" y="0"/>
                    <a:pt x="129" y="29"/>
                    <a:pt x="129" y="65"/>
                  </a:cubicBezTo>
                  <a:cubicBezTo>
                    <a:pt x="129" y="95"/>
                    <a:pt x="108" y="120"/>
                    <a:pt x="80" y="127"/>
                  </a:cubicBezTo>
                  <a:cubicBezTo>
                    <a:pt x="67" y="177"/>
                    <a:pt x="67" y="177"/>
                    <a:pt x="67" y="177"/>
                  </a:cubicBezTo>
                  <a:cubicBezTo>
                    <a:pt x="66" y="182"/>
                    <a:pt x="64" y="182"/>
                    <a:pt x="62" y="177"/>
                  </a:cubicBezTo>
                  <a:cubicBezTo>
                    <a:pt x="49" y="127"/>
                    <a:pt x="49" y="127"/>
                    <a:pt x="49" y="127"/>
                  </a:cubicBezTo>
                  <a:cubicBezTo>
                    <a:pt x="21" y="120"/>
                    <a:pt x="0" y="95"/>
                    <a:pt x="0" y="65"/>
                  </a:cubicBezTo>
                  <a:cubicBezTo>
                    <a:pt x="0" y="29"/>
                    <a:pt x="29" y="0"/>
                    <a:pt x="65" y="0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Oval 9"/>
            <p:cNvSpPr>
              <a:spLocks noChangeArrowheads="1"/>
            </p:cNvSpPr>
            <p:nvPr/>
          </p:nvSpPr>
          <p:spPr bwMode="auto">
            <a:xfrm>
              <a:off x="6419645" y="2441713"/>
              <a:ext cx="269908" cy="26990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Oval 10"/>
            <p:cNvSpPr>
              <a:spLocks noChangeArrowheads="1"/>
            </p:cNvSpPr>
            <p:nvPr/>
          </p:nvSpPr>
          <p:spPr bwMode="auto">
            <a:xfrm>
              <a:off x="6446754" y="2468822"/>
              <a:ext cx="214512" cy="214512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11"/>
            <p:cNvSpPr>
              <a:spLocks/>
            </p:cNvSpPr>
            <p:nvPr/>
          </p:nvSpPr>
          <p:spPr bwMode="auto">
            <a:xfrm>
              <a:off x="6475041" y="2493573"/>
              <a:ext cx="159116" cy="150866"/>
            </a:xfrm>
            <a:custGeom>
              <a:avLst/>
              <a:gdLst>
                <a:gd name="T0" fmla="*/ 69 w 135"/>
                <a:gd name="T1" fmla="*/ 0 h 128"/>
                <a:gd name="T2" fmla="*/ 87 w 135"/>
                <a:gd name="T3" fmla="*/ 43 h 128"/>
                <a:gd name="T4" fmla="*/ 135 w 135"/>
                <a:gd name="T5" fmla="*/ 50 h 128"/>
                <a:gd name="T6" fmla="*/ 99 w 135"/>
                <a:gd name="T7" fmla="*/ 83 h 128"/>
                <a:gd name="T8" fmla="*/ 109 w 135"/>
                <a:gd name="T9" fmla="*/ 128 h 128"/>
                <a:gd name="T10" fmla="*/ 69 w 135"/>
                <a:gd name="T11" fmla="*/ 107 h 128"/>
                <a:gd name="T12" fmla="*/ 26 w 135"/>
                <a:gd name="T13" fmla="*/ 128 h 128"/>
                <a:gd name="T14" fmla="*/ 35 w 135"/>
                <a:gd name="T15" fmla="*/ 83 h 128"/>
                <a:gd name="T16" fmla="*/ 0 w 135"/>
                <a:gd name="T17" fmla="*/ 50 h 128"/>
                <a:gd name="T18" fmla="*/ 47 w 135"/>
                <a:gd name="T19" fmla="*/ 43 h 128"/>
                <a:gd name="T20" fmla="*/ 69 w 135"/>
                <a:gd name="T21" fmla="*/ 0 h 128"/>
                <a:gd name="T22" fmla="*/ 69 w 135"/>
                <a:gd name="T23" fmla="*/ 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5" h="128">
                  <a:moveTo>
                    <a:pt x="69" y="0"/>
                  </a:moveTo>
                  <a:lnTo>
                    <a:pt x="87" y="43"/>
                  </a:lnTo>
                  <a:lnTo>
                    <a:pt x="135" y="50"/>
                  </a:lnTo>
                  <a:lnTo>
                    <a:pt x="99" y="83"/>
                  </a:lnTo>
                  <a:lnTo>
                    <a:pt x="109" y="128"/>
                  </a:lnTo>
                  <a:lnTo>
                    <a:pt x="69" y="107"/>
                  </a:lnTo>
                  <a:lnTo>
                    <a:pt x="26" y="128"/>
                  </a:lnTo>
                  <a:lnTo>
                    <a:pt x="35" y="83"/>
                  </a:lnTo>
                  <a:lnTo>
                    <a:pt x="0" y="50"/>
                  </a:lnTo>
                  <a:lnTo>
                    <a:pt x="47" y="43"/>
                  </a:lnTo>
                  <a:lnTo>
                    <a:pt x="69" y="0"/>
                  </a:lnTo>
                  <a:lnTo>
                    <a:pt x="6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7091994" y="3610396"/>
            <a:ext cx="182785" cy="260256"/>
            <a:chOff x="6818024" y="2992137"/>
            <a:chExt cx="355949" cy="506814"/>
          </a:xfrm>
        </p:grpSpPr>
        <p:sp>
          <p:nvSpPr>
            <p:cNvPr id="30" name="Freeform 18"/>
            <p:cNvSpPr>
              <a:spLocks/>
            </p:cNvSpPr>
            <p:nvPr/>
          </p:nvSpPr>
          <p:spPr bwMode="auto">
            <a:xfrm>
              <a:off x="6818024" y="2992137"/>
              <a:ext cx="355949" cy="506814"/>
            </a:xfrm>
            <a:custGeom>
              <a:avLst/>
              <a:gdLst>
                <a:gd name="T0" fmla="*/ 64 w 128"/>
                <a:gd name="T1" fmla="*/ 0 h 182"/>
                <a:gd name="T2" fmla="*/ 128 w 128"/>
                <a:gd name="T3" fmla="*/ 64 h 182"/>
                <a:gd name="T4" fmla="*/ 80 w 128"/>
                <a:gd name="T5" fmla="*/ 127 h 182"/>
                <a:gd name="T6" fmla="*/ 67 w 128"/>
                <a:gd name="T7" fmla="*/ 177 h 182"/>
                <a:gd name="T8" fmla="*/ 62 w 128"/>
                <a:gd name="T9" fmla="*/ 177 h 182"/>
                <a:gd name="T10" fmla="*/ 49 w 128"/>
                <a:gd name="T11" fmla="*/ 127 h 182"/>
                <a:gd name="T12" fmla="*/ 0 w 128"/>
                <a:gd name="T13" fmla="*/ 64 h 182"/>
                <a:gd name="T14" fmla="*/ 64 w 128"/>
                <a:gd name="T15" fmla="*/ 0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8" h="182">
                  <a:moveTo>
                    <a:pt x="64" y="0"/>
                  </a:moveTo>
                  <a:cubicBezTo>
                    <a:pt x="100" y="0"/>
                    <a:pt x="128" y="29"/>
                    <a:pt x="128" y="64"/>
                  </a:cubicBezTo>
                  <a:cubicBezTo>
                    <a:pt x="128" y="95"/>
                    <a:pt x="108" y="120"/>
                    <a:pt x="80" y="127"/>
                  </a:cubicBezTo>
                  <a:cubicBezTo>
                    <a:pt x="67" y="177"/>
                    <a:pt x="67" y="177"/>
                    <a:pt x="67" y="177"/>
                  </a:cubicBezTo>
                  <a:cubicBezTo>
                    <a:pt x="65" y="182"/>
                    <a:pt x="63" y="182"/>
                    <a:pt x="62" y="177"/>
                  </a:cubicBezTo>
                  <a:cubicBezTo>
                    <a:pt x="49" y="127"/>
                    <a:pt x="49" y="127"/>
                    <a:pt x="49" y="127"/>
                  </a:cubicBezTo>
                  <a:cubicBezTo>
                    <a:pt x="21" y="120"/>
                    <a:pt x="0" y="95"/>
                    <a:pt x="0" y="64"/>
                  </a:cubicBezTo>
                  <a:cubicBezTo>
                    <a:pt x="0" y="29"/>
                    <a:pt x="29" y="0"/>
                    <a:pt x="64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Oval 19"/>
            <p:cNvSpPr>
              <a:spLocks noChangeArrowheads="1"/>
            </p:cNvSpPr>
            <p:nvPr/>
          </p:nvSpPr>
          <p:spPr bwMode="auto">
            <a:xfrm>
              <a:off x="6861634" y="3036925"/>
              <a:ext cx="271087" cy="26990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Oval 20"/>
            <p:cNvSpPr>
              <a:spLocks noChangeArrowheads="1"/>
            </p:cNvSpPr>
            <p:nvPr/>
          </p:nvSpPr>
          <p:spPr bwMode="auto">
            <a:xfrm>
              <a:off x="6889921" y="3065212"/>
              <a:ext cx="212155" cy="214512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21"/>
            <p:cNvSpPr>
              <a:spLocks/>
            </p:cNvSpPr>
            <p:nvPr/>
          </p:nvSpPr>
          <p:spPr bwMode="auto">
            <a:xfrm>
              <a:off x="6918208" y="3089964"/>
              <a:ext cx="157937" cy="149687"/>
            </a:xfrm>
            <a:custGeom>
              <a:avLst/>
              <a:gdLst>
                <a:gd name="T0" fmla="*/ 66 w 134"/>
                <a:gd name="T1" fmla="*/ 0 h 127"/>
                <a:gd name="T2" fmla="*/ 87 w 134"/>
                <a:gd name="T3" fmla="*/ 42 h 127"/>
                <a:gd name="T4" fmla="*/ 134 w 134"/>
                <a:gd name="T5" fmla="*/ 49 h 127"/>
                <a:gd name="T6" fmla="*/ 99 w 134"/>
                <a:gd name="T7" fmla="*/ 80 h 127"/>
                <a:gd name="T8" fmla="*/ 108 w 134"/>
                <a:gd name="T9" fmla="*/ 127 h 127"/>
                <a:gd name="T10" fmla="*/ 66 w 134"/>
                <a:gd name="T11" fmla="*/ 106 h 127"/>
                <a:gd name="T12" fmla="*/ 26 w 134"/>
                <a:gd name="T13" fmla="*/ 127 h 127"/>
                <a:gd name="T14" fmla="*/ 33 w 134"/>
                <a:gd name="T15" fmla="*/ 80 h 127"/>
                <a:gd name="T16" fmla="*/ 0 w 134"/>
                <a:gd name="T17" fmla="*/ 49 h 127"/>
                <a:gd name="T18" fmla="*/ 47 w 134"/>
                <a:gd name="T19" fmla="*/ 42 h 127"/>
                <a:gd name="T20" fmla="*/ 66 w 134"/>
                <a:gd name="T21" fmla="*/ 0 h 127"/>
                <a:gd name="T22" fmla="*/ 66 w 134"/>
                <a:gd name="T23" fmla="*/ 0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4" h="127">
                  <a:moveTo>
                    <a:pt x="66" y="0"/>
                  </a:moveTo>
                  <a:lnTo>
                    <a:pt x="87" y="42"/>
                  </a:lnTo>
                  <a:lnTo>
                    <a:pt x="134" y="49"/>
                  </a:lnTo>
                  <a:lnTo>
                    <a:pt x="99" y="80"/>
                  </a:lnTo>
                  <a:lnTo>
                    <a:pt x="108" y="127"/>
                  </a:lnTo>
                  <a:lnTo>
                    <a:pt x="66" y="106"/>
                  </a:lnTo>
                  <a:lnTo>
                    <a:pt x="26" y="127"/>
                  </a:lnTo>
                  <a:lnTo>
                    <a:pt x="33" y="80"/>
                  </a:lnTo>
                  <a:lnTo>
                    <a:pt x="0" y="49"/>
                  </a:lnTo>
                  <a:lnTo>
                    <a:pt x="47" y="42"/>
                  </a:lnTo>
                  <a:lnTo>
                    <a:pt x="66" y="0"/>
                  </a:lnTo>
                  <a:lnTo>
                    <a:pt x="6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5" name="Freeform 22"/>
          <p:cNvSpPr>
            <a:spLocks/>
          </p:cNvSpPr>
          <p:nvPr/>
        </p:nvSpPr>
        <p:spPr bwMode="auto">
          <a:xfrm>
            <a:off x="5714358" y="4098858"/>
            <a:ext cx="657842" cy="721097"/>
          </a:xfrm>
          <a:custGeom>
            <a:avLst/>
            <a:gdLst>
              <a:gd name="T0" fmla="*/ 85 w 198"/>
              <a:gd name="T1" fmla="*/ 54 h 217"/>
              <a:gd name="T2" fmla="*/ 70 w 198"/>
              <a:gd name="T3" fmla="*/ 89 h 217"/>
              <a:gd name="T4" fmla="*/ 59 w 198"/>
              <a:gd name="T5" fmla="*/ 84 h 217"/>
              <a:gd name="T6" fmla="*/ 5 w 198"/>
              <a:gd name="T7" fmla="*/ 127 h 217"/>
              <a:gd name="T8" fmla="*/ 0 w 198"/>
              <a:gd name="T9" fmla="*/ 138 h 217"/>
              <a:gd name="T10" fmla="*/ 35 w 198"/>
              <a:gd name="T11" fmla="*/ 129 h 217"/>
              <a:gd name="T12" fmla="*/ 38 w 198"/>
              <a:gd name="T13" fmla="*/ 129 h 217"/>
              <a:gd name="T14" fmla="*/ 50 w 198"/>
              <a:gd name="T15" fmla="*/ 129 h 217"/>
              <a:gd name="T16" fmla="*/ 59 w 198"/>
              <a:gd name="T17" fmla="*/ 122 h 217"/>
              <a:gd name="T18" fmla="*/ 59 w 198"/>
              <a:gd name="T19" fmla="*/ 128 h 217"/>
              <a:gd name="T20" fmla="*/ 61 w 198"/>
              <a:gd name="T21" fmla="*/ 133 h 217"/>
              <a:gd name="T22" fmla="*/ 68 w 198"/>
              <a:gd name="T23" fmla="*/ 136 h 217"/>
              <a:gd name="T24" fmla="*/ 69 w 198"/>
              <a:gd name="T25" fmla="*/ 124 h 217"/>
              <a:gd name="T26" fmla="*/ 85 w 198"/>
              <a:gd name="T27" fmla="*/ 121 h 217"/>
              <a:gd name="T28" fmla="*/ 91 w 198"/>
              <a:gd name="T29" fmla="*/ 187 h 217"/>
              <a:gd name="T30" fmla="*/ 61 w 198"/>
              <a:gd name="T31" fmla="*/ 210 h 217"/>
              <a:gd name="T32" fmla="*/ 97 w 198"/>
              <a:gd name="T33" fmla="*/ 209 h 217"/>
              <a:gd name="T34" fmla="*/ 100 w 198"/>
              <a:gd name="T35" fmla="*/ 214 h 217"/>
              <a:gd name="T36" fmla="*/ 137 w 198"/>
              <a:gd name="T37" fmla="*/ 217 h 217"/>
              <a:gd name="T38" fmla="*/ 134 w 198"/>
              <a:gd name="T39" fmla="*/ 205 h 217"/>
              <a:gd name="T40" fmla="*/ 112 w 198"/>
              <a:gd name="T41" fmla="*/ 159 h 217"/>
              <a:gd name="T42" fmla="*/ 129 w 198"/>
              <a:gd name="T43" fmla="*/ 121 h 217"/>
              <a:gd name="T44" fmla="*/ 129 w 198"/>
              <a:gd name="T45" fmla="*/ 128 h 217"/>
              <a:gd name="T46" fmla="*/ 132 w 198"/>
              <a:gd name="T47" fmla="*/ 133 h 217"/>
              <a:gd name="T48" fmla="*/ 138 w 198"/>
              <a:gd name="T49" fmla="*/ 136 h 217"/>
              <a:gd name="T50" fmla="*/ 139 w 198"/>
              <a:gd name="T51" fmla="*/ 124 h 217"/>
              <a:gd name="T52" fmla="*/ 147 w 198"/>
              <a:gd name="T53" fmla="*/ 124 h 217"/>
              <a:gd name="T54" fmla="*/ 149 w 198"/>
              <a:gd name="T55" fmla="*/ 125 h 217"/>
              <a:gd name="T56" fmla="*/ 162 w 198"/>
              <a:gd name="T57" fmla="*/ 132 h 217"/>
              <a:gd name="T58" fmla="*/ 195 w 198"/>
              <a:gd name="T59" fmla="*/ 139 h 217"/>
              <a:gd name="T60" fmla="*/ 198 w 198"/>
              <a:gd name="T61" fmla="*/ 133 h 217"/>
              <a:gd name="T62" fmla="*/ 140 w 198"/>
              <a:gd name="T63" fmla="*/ 97 h 217"/>
              <a:gd name="T64" fmla="*/ 129 w 198"/>
              <a:gd name="T65" fmla="*/ 84 h 217"/>
              <a:gd name="T66" fmla="*/ 114 w 198"/>
              <a:gd name="T67" fmla="*/ 78 h 217"/>
              <a:gd name="T68" fmla="*/ 99 w 198"/>
              <a:gd name="T69" fmla="*/ 0 h 2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98" h="217">
                <a:moveTo>
                  <a:pt x="99" y="0"/>
                </a:moveTo>
                <a:cubicBezTo>
                  <a:pt x="89" y="0"/>
                  <a:pt x="85" y="47"/>
                  <a:pt x="85" y="54"/>
                </a:cubicBezTo>
                <a:cubicBezTo>
                  <a:pt x="85" y="62"/>
                  <a:pt x="85" y="70"/>
                  <a:pt x="85" y="78"/>
                </a:cubicBezTo>
                <a:cubicBezTo>
                  <a:pt x="70" y="89"/>
                  <a:pt x="70" y="89"/>
                  <a:pt x="70" y="89"/>
                </a:cubicBezTo>
                <a:cubicBezTo>
                  <a:pt x="69" y="87"/>
                  <a:pt x="69" y="85"/>
                  <a:pt x="69" y="84"/>
                </a:cubicBezTo>
                <a:cubicBezTo>
                  <a:pt x="59" y="84"/>
                  <a:pt x="59" y="84"/>
                  <a:pt x="59" y="84"/>
                </a:cubicBezTo>
                <a:cubicBezTo>
                  <a:pt x="59" y="88"/>
                  <a:pt x="58" y="92"/>
                  <a:pt x="58" y="97"/>
                </a:cubicBezTo>
                <a:cubicBezTo>
                  <a:pt x="5" y="127"/>
                  <a:pt x="5" y="127"/>
                  <a:pt x="5" y="127"/>
                </a:cubicBezTo>
                <a:cubicBezTo>
                  <a:pt x="2" y="129"/>
                  <a:pt x="0" y="131"/>
                  <a:pt x="0" y="133"/>
                </a:cubicBezTo>
                <a:cubicBezTo>
                  <a:pt x="0" y="138"/>
                  <a:pt x="0" y="138"/>
                  <a:pt x="0" y="138"/>
                </a:cubicBezTo>
                <a:cubicBezTo>
                  <a:pt x="0" y="139"/>
                  <a:pt x="2" y="139"/>
                  <a:pt x="4" y="139"/>
                </a:cubicBezTo>
                <a:cubicBezTo>
                  <a:pt x="35" y="129"/>
                  <a:pt x="35" y="129"/>
                  <a:pt x="35" y="129"/>
                </a:cubicBezTo>
                <a:cubicBezTo>
                  <a:pt x="36" y="131"/>
                  <a:pt x="36" y="132"/>
                  <a:pt x="36" y="132"/>
                </a:cubicBezTo>
                <a:cubicBezTo>
                  <a:pt x="37" y="132"/>
                  <a:pt x="37" y="131"/>
                  <a:pt x="38" y="129"/>
                </a:cubicBezTo>
                <a:cubicBezTo>
                  <a:pt x="49" y="125"/>
                  <a:pt x="49" y="125"/>
                  <a:pt x="49" y="125"/>
                </a:cubicBezTo>
                <a:cubicBezTo>
                  <a:pt x="49" y="127"/>
                  <a:pt x="50" y="129"/>
                  <a:pt x="50" y="129"/>
                </a:cubicBezTo>
                <a:cubicBezTo>
                  <a:pt x="51" y="129"/>
                  <a:pt x="51" y="127"/>
                  <a:pt x="51" y="124"/>
                </a:cubicBezTo>
                <a:cubicBezTo>
                  <a:pt x="59" y="122"/>
                  <a:pt x="59" y="122"/>
                  <a:pt x="59" y="122"/>
                </a:cubicBezTo>
                <a:cubicBezTo>
                  <a:pt x="59" y="123"/>
                  <a:pt x="59" y="123"/>
                  <a:pt x="59" y="124"/>
                </a:cubicBezTo>
                <a:cubicBezTo>
                  <a:pt x="59" y="125"/>
                  <a:pt x="59" y="126"/>
                  <a:pt x="59" y="128"/>
                </a:cubicBezTo>
                <a:cubicBezTo>
                  <a:pt x="59" y="132"/>
                  <a:pt x="60" y="136"/>
                  <a:pt x="60" y="136"/>
                </a:cubicBezTo>
                <a:cubicBezTo>
                  <a:pt x="61" y="136"/>
                  <a:pt x="61" y="135"/>
                  <a:pt x="61" y="133"/>
                </a:cubicBezTo>
                <a:cubicBezTo>
                  <a:pt x="67" y="133"/>
                  <a:pt x="67" y="133"/>
                  <a:pt x="67" y="133"/>
                </a:cubicBezTo>
                <a:cubicBezTo>
                  <a:pt x="67" y="135"/>
                  <a:pt x="67" y="136"/>
                  <a:pt x="68" y="136"/>
                </a:cubicBezTo>
                <a:cubicBezTo>
                  <a:pt x="69" y="136"/>
                  <a:pt x="69" y="132"/>
                  <a:pt x="69" y="128"/>
                </a:cubicBezTo>
                <a:cubicBezTo>
                  <a:pt x="69" y="126"/>
                  <a:pt x="69" y="125"/>
                  <a:pt x="69" y="124"/>
                </a:cubicBezTo>
                <a:cubicBezTo>
                  <a:pt x="69" y="123"/>
                  <a:pt x="69" y="122"/>
                  <a:pt x="69" y="121"/>
                </a:cubicBezTo>
                <a:cubicBezTo>
                  <a:pt x="85" y="121"/>
                  <a:pt x="85" y="121"/>
                  <a:pt x="85" y="121"/>
                </a:cubicBezTo>
                <a:cubicBezTo>
                  <a:pt x="85" y="134"/>
                  <a:pt x="86" y="146"/>
                  <a:pt x="87" y="159"/>
                </a:cubicBezTo>
                <a:cubicBezTo>
                  <a:pt x="87" y="169"/>
                  <a:pt x="89" y="179"/>
                  <a:pt x="91" y="187"/>
                </a:cubicBezTo>
                <a:cubicBezTo>
                  <a:pt x="64" y="205"/>
                  <a:pt x="64" y="205"/>
                  <a:pt x="64" y="205"/>
                </a:cubicBezTo>
                <a:cubicBezTo>
                  <a:pt x="62" y="206"/>
                  <a:pt x="61" y="208"/>
                  <a:pt x="61" y="210"/>
                </a:cubicBezTo>
                <a:cubicBezTo>
                  <a:pt x="61" y="217"/>
                  <a:pt x="61" y="217"/>
                  <a:pt x="61" y="217"/>
                </a:cubicBezTo>
                <a:cubicBezTo>
                  <a:pt x="97" y="209"/>
                  <a:pt x="97" y="209"/>
                  <a:pt x="97" y="209"/>
                </a:cubicBezTo>
                <a:cubicBezTo>
                  <a:pt x="97" y="210"/>
                  <a:pt x="98" y="212"/>
                  <a:pt x="99" y="214"/>
                </a:cubicBezTo>
                <a:cubicBezTo>
                  <a:pt x="100" y="214"/>
                  <a:pt x="100" y="214"/>
                  <a:pt x="100" y="214"/>
                </a:cubicBezTo>
                <a:cubicBezTo>
                  <a:pt x="100" y="212"/>
                  <a:pt x="101" y="210"/>
                  <a:pt x="102" y="209"/>
                </a:cubicBezTo>
                <a:cubicBezTo>
                  <a:pt x="137" y="217"/>
                  <a:pt x="137" y="217"/>
                  <a:pt x="137" y="217"/>
                </a:cubicBezTo>
                <a:cubicBezTo>
                  <a:pt x="137" y="210"/>
                  <a:pt x="137" y="210"/>
                  <a:pt x="137" y="210"/>
                </a:cubicBezTo>
                <a:cubicBezTo>
                  <a:pt x="137" y="208"/>
                  <a:pt x="136" y="206"/>
                  <a:pt x="134" y="205"/>
                </a:cubicBezTo>
                <a:cubicBezTo>
                  <a:pt x="108" y="187"/>
                  <a:pt x="108" y="187"/>
                  <a:pt x="108" y="187"/>
                </a:cubicBezTo>
                <a:cubicBezTo>
                  <a:pt x="110" y="179"/>
                  <a:pt x="111" y="169"/>
                  <a:pt x="112" y="159"/>
                </a:cubicBezTo>
                <a:cubicBezTo>
                  <a:pt x="113" y="146"/>
                  <a:pt x="113" y="134"/>
                  <a:pt x="114" y="121"/>
                </a:cubicBezTo>
                <a:cubicBezTo>
                  <a:pt x="129" y="121"/>
                  <a:pt x="129" y="121"/>
                  <a:pt x="129" y="121"/>
                </a:cubicBezTo>
                <a:cubicBezTo>
                  <a:pt x="129" y="122"/>
                  <a:pt x="129" y="123"/>
                  <a:pt x="129" y="124"/>
                </a:cubicBezTo>
                <a:cubicBezTo>
                  <a:pt x="129" y="125"/>
                  <a:pt x="129" y="126"/>
                  <a:pt x="129" y="128"/>
                </a:cubicBezTo>
                <a:cubicBezTo>
                  <a:pt x="129" y="132"/>
                  <a:pt x="130" y="136"/>
                  <a:pt x="131" y="136"/>
                </a:cubicBezTo>
                <a:cubicBezTo>
                  <a:pt x="131" y="136"/>
                  <a:pt x="131" y="135"/>
                  <a:pt x="132" y="133"/>
                </a:cubicBezTo>
                <a:cubicBezTo>
                  <a:pt x="137" y="133"/>
                  <a:pt x="137" y="133"/>
                  <a:pt x="137" y="133"/>
                </a:cubicBezTo>
                <a:cubicBezTo>
                  <a:pt x="137" y="135"/>
                  <a:pt x="138" y="136"/>
                  <a:pt x="138" y="136"/>
                </a:cubicBezTo>
                <a:cubicBezTo>
                  <a:pt x="139" y="136"/>
                  <a:pt x="139" y="132"/>
                  <a:pt x="139" y="128"/>
                </a:cubicBezTo>
                <a:cubicBezTo>
                  <a:pt x="139" y="126"/>
                  <a:pt x="139" y="125"/>
                  <a:pt x="139" y="124"/>
                </a:cubicBezTo>
                <a:cubicBezTo>
                  <a:pt x="139" y="123"/>
                  <a:pt x="139" y="123"/>
                  <a:pt x="139" y="122"/>
                </a:cubicBezTo>
                <a:cubicBezTo>
                  <a:pt x="147" y="124"/>
                  <a:pt x="147" y="124"/>
                  <a:pt x="147" y="124"/>
                </a:cubicBezTo>
                <a:cubicBezTo>
                  <a:pt x="147" y="127"/>
                  <a:pt x="148" y="129"/>
                  <a:pt x="148" y="129"/>
                </a:cubicBezTo>
                <a:cubicBezTo>
                  <a:pt x="149" y="129"/>
                  <a:pt x="149" y="127"/>
                  <a:pt x="149" y="125"/>
                </a:cubicBezTo>
                <a:cubicBezTo>
                  <a:pt x="161" y="129"/>
                  <a:pt x="161" y="129"/>
                  <a:pt x="161" y="129"/>
                </a:cubicBezTo>
                <a:cubicBezTo>
                  <a:pt x="161" y="131"/>
                  <a:pt x="162" y="132"/>
                  <a:pt x="162" y="132"/>
                </a:cubicBezTo>
                <a:cubicBezTo>
                  <a:pt x="162" y="132"/>
                  <a:pt x="163" y="131"/>
                  <a:pt x="163" y="129"/>
                </a:cubicBezTo>
                <a:cubicBezTo>
                  <a:pt x="195" y="139"/>
                  <a:pt x="195" y="139"/>
                  <a:pt x="195" y="139"/>
                </a:cubicBezTo>
                <a:cubicBezTo>
                  <a:pt x="196" y="139"/>
                  <a:pt x="198" y="139"/>
                  <a:pt x="198" y="138"/>
                </a:cubicBezTo>
                <a:cubicBezTo>
                  <a:pt x="198" y="133"/>
                  <a:pt x="198" y="133"/>
                  <a:pt x="198" y="133"/>
                </a:cubicBezTo>
                <a:cubicBezTo>
                  <a:pt x="198" y="131"/>
                  <a:pt x="196" y="129"/>
                  <a:pt x="193" y="127"/>
                </a:cubicBezTo>
                <a:cubicBezTo>
                  <a:pt x="140" y="97"/>
                  <a:pt x="140" y="97"/>
                  <a:pt x="140" y="97"/>
                </a:cubicBezTo>
                <a:cubicBezTo>
                  <a:pt x="140" y="92"/>
                  <a:pt x="140" y="88"/>
                  <a:pt x="139" y="84"/>
                </a:cubicBezTo>
                <a:cubicBezTo>
                  <a:pt x="129" y="84"/>
                  <a:pt x="129" y="84"/>
                  <a:pt x="129" y="84"/>
                </a:cubicBezTo>
                <a:cubicBezTo>
                  <a:pt x="129" y="85"/>
                  <a:pt x="129" y="87"/>
                  <a:pt x="129" y="89"/>
                </a:cubicBezTo>
                <a:cubicBezTo>
                  <a:pt x="114" y="78"/>
                  <a:pt x="114" y="78"/>
                  <a:pt x="114" y="78"/>
                </a:cubicBezTo>
                <a:cubicBezTo>
                  <a:pt x="114" y="70"/>
                  <a:pt x="113" y="62"/>
                  <a:pt x="113" y="54"/>
                </a:cubicBezTo>
                <a:cubicBezTo>
                  <a:pt x="113" y="47"/>
                  <a:pt x="110" y="0"/>
                  <a:pt x="99" y="0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53" name="组合 52"/>
          <p:cNvGrpSpPr/>
          <p:nvPr/>
        </p:nvGrpSpPr>
        <p:grpSpPr>
          <a:xfrm>
            <a:off x="4503122" y="2752725"/>
            <a:ext cx="130981" cy="359734"/>
            <a:chOff x="4503122" y="2267129"/>
            <a:chExt cx="399205" cy="1096403"/>
          </a:xfrm>
        </p:grpSpPr>
        <p:sp>
          <p:nvSpPr>
            <p:cNvPr id="36" name="Freeform 23"/>
            <p:cNvSpPr>
              <a:spLocks/>
            </p:cNvSpPr>
            <p:nvPr/>
          </p:nvSpPr>
          <p:spPr bwMode="auto">
            <a:xfrm>
              <a:off x="4503122" y="2267129"/>
              <a:ext cx="199602" cy="1096403"/>
            </a:xfrm>
            <a:custGeom>
              <a:avLst/>
              <a:gdLst>
                <a:gd name="T0" fmla="*/ 71 w 71"/>
                <a:gd name="T1" fmla="*/ 0 h 390"/>
                <a:gd name="T2" fmla="*/ 71 w 71"/>
                <a:gd name="T3" fmla="*/ 390 h 390"/>
                <a:gd name="T4" fmla="*/ 0 w 71"/>
                <a:gd name="T5" fmla="*/ 319 h 390"/>
                <a:gd name="T6" fmla="*/ 71 w 71"/>
                <a:gd name="T7" fmla="*/ 0 h 390"/>
                <a:gd name="T8" fmla="*/ 71 w 71"/>
                <a:gd name="T9" fmla="*/ 0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1" h="390">
                  <a:moveTo>
                    <a:pt x="71" y="0"/>
                  </a:moveTo>
                  <a:lnTo>
                    <a:pt x="71" y="390"/>
                  </a:lnTo>
                  <a:lnTo>
                    <a:pt x="0" y="319"/>
                  </a:lnTo>
                  <a:lnTo>
                    <a:pt x="71" y="0"/>
                  </a:lnTo>
                  <a:lnTo>
                    <a:pt x="71" y="0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24"/>
            <p:cNvSpPr>
              <a:spLocks/>
            </p:cNvSpPr>
            <p:nvPr/>
          </p:nvSpPr>
          <p:spPr bwMode="auto">
            <a:xfrm>
              <a:off x="4702725" y="2267129"/>
              <a:ext cx="199602" cy="1096403"/>
            </a:xfrm>
            <a:custGeom>
              <a:avLst/>
              <a:gdLst>
                <a:gd name="T0" fmla="*/ 0 w 71"/>
                <a:gd name="T1" fmla="*/ 0 h 390"/>
                <a:gd name="T2" fmla="*/ 0 w 71"/>
                <a:gd name="T3" fmla="*/ 390 h 390"/>
                <a:gd name="T4" fmla="*/ 71 w 71"/>
                <a:gd name="T5" fmla="*/ 319 h 390"/>
                <a:gd name="T6" fmla="*/ 0 w 71"/>
                <a:gd name="T7" fmla="*/ 0 h 390"/>
                <a:gd name="T8" fmla="*/ 0 w 71"/>
                <a:gd name="T9" fmla="*/ 0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1" h="390">
                  <a:moveTo>
                    <a:pt x="0" y="0"/>
                  </a:moveTo>
                  <a:lnTo>
                    <a:pt x="0" y="390"/>
                  </a:lnTo>
                  <a:lnTo>
                    <a:pt x="71" y="319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8" name="Freeform 25"/>
          <p:cNvSpPr>
            <a:spLocks noEditPoints="1"/>
          </p:cNvSpPr>
          <p:nvPr/>
        </p:nvSpPr>
        <p:spPr bwMode="auto">
          <a:xfrm>
            <a:off x="467544" y="4344673"/>
            <a:ext cx="458241" cy="525712"/>
          </a:xfrm>
          <a:custGeom>
            <a:avLst/>
            <a:gdLst>
              <a:gd name="T0" fmla="*/ 35 w 69"/>
              <a:gd name="T1" fmla="*/ 0 h 79"/>
              <a:gd name="T2" fmla="*/ 53 w 69"/>
              <a:gd name="T3" fmla="*/ 19 h 79"/>
              <a:gd name="T4" fmla="*/ 35 w 69"/>
              <a:gd name="T5" fmla="*/ 38 h 79"/>
              <a:gd name="T6" fmla="*/ 16 w 69"/>
              <a:gd name="T7" fmla="*/ 19 h 79"/>
              <a:gd name="T8" fmla="*/ 35 w 69"/>
              <a:gd name="T9" fmla="*/ 0 h 79"/>
              <a:gd name="T10" fmla="*/ 14 w 69"/>
              <a:gd name="T11" fmla="*/ 42 h 79"/>
              <a:gd name="T12" fmla="*/ 23 w 69"/>
              <a:gd name="T13" fmla="*/ 42 h 79"/>
              <a:gd name="T14" fmla="*/ 30 w 69"/>
              <a:gd name="T15" fmla="*/ 55 h 79"/>
              <a:gd name="T16" fmla="*/ 39 w 69"/>
              <a:gd name="T17" fmla="*/ 55 h 79"/>
              <a:gd name="T18" fmla="*/ 46 w 69"/>
              <a:gd name="T19" fmla="*/ 42 h 79"/>
              <a:gd name="T20" fmla="*/ 55 w 69"/>
              <a:gd name="T21" fmla="*/ 42 h 79"/>
              <a:gd name="T22" fmla="*/ 69 w 69"/>
              <a:gd name="T23" fmla="*/ 56 h 79"/>
              <a:gd name="T24" fmla="*/ 69 w 69"/>
              <a:gd name="T25" fmla="*/ 79 h 79"/>
              <a:gd name="T26" fmla="*/ 0 w 69"/>
              <a:gd name="T27" fmla="*/ 79 h 79"/>
              <a:gd name="T28" fmla="*/ 0 w 69"/>
              <a:gd name="T29" fmla="*/ 56 h 79"/>
              <a:gd name="T30" fmla="*/ 14 w 69"/>
              <a:gd name="T31" fmla="*/ 42 h 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69" h="79">
                <a:moveTo>
                  <a:pt x="35" y="0"/>
                </a:moveTo>
                <a:cubicBezTo>
                  <a:pt x="45" y="0"/>
                  <a:pt x="53" y="8"/>
                  <a:pt x="53" y="19"/>
                </a:cubicBezTo>
                <a:cubicBezTo>
                  <a:pt x="53" y="29"/>
                  <a:pt x="45" y="38"/>
                  <a:pt x="35" y="38"/>
                </a:cubicBezTo>
                <a:cubicBezTo>
                  <a:pt x="24" y="38"/>
                  <a:pt x="16" y="29"/>
                  <a:pt x="16" y="19"/>
                </a:cubicBezTo>
                <a:cubicBezTo>
                  <a:pt x="16" y="8"/>
                  <a:pt x="24" y="0"/>
                  <a:pt x="35" y="0"/>
                </a:cubicBezTo>
                <a:close/>
                <a:moveTo>
                  <a:pt x="14" y="42"/>
                </a:moveTo>
                <a:cubicBezTo>
                  <a:pt x="23" y="42"/>
                  <a:pt x="23" y="42"/>
                  <a:pt x="23" y="42"/>
                </a:cubicBezTo>
                <a:cubicBezTo>
                  <a:pt x="30" y="55"/>
                  <a:pt x="30" y="55"/>
                  <a:pt x="30" y="55"/>
                </a:cubicBezTo>
                <a:cubicBezTo>
                  <a:pt x="33" y="59"/>
                  <a:pt x="36" y="59"/>
                  <a:pt x="39" y="55"/>
                </a:cubicBezTo>
                <a:cubicBezTo>
                  <a:pt x="46" y="42"/>
                  <a:pt x="46" y="42"/>
                  <a:pt x="46" y="42"/>
                </a:cubicBezTo>
                <a:cubicBezTo>
                  <a:pt x="55" y="42"/>
                  <a:pt x="55" y="42"/>
                  <a:pt x="55" y="42"/>
                </a:cubicBezTo>
                <a:cubicBezTo>
                  <a:pt x="63" y="42"/>
                  <a:pt x="69" y="49"/>
                  <a:pt x="69" y="56"/>
                </a:cubicBezTo>
                <a:cubicBezTo>
                  <a:pt x="69" y="79"/>
                  <a:pt x="69" y="79"/>
                  <a:pt x="69" y="79"/>
                </a:cubicBezTo>
                <a:cubicBezTo>
                  <a:pt x="58" y="79"/>
                  <a:pt x="11" y="79"/>
                  <a:pt x="0" y="79"/>
                </a:cubicBezTo>
                <a:cubicBezTo>
                  <a:pt x="0" y="56"/>
                  <a:pt x="0" y="56"/>
                  <a:pt x="0" y="56"/>
                </a:cubicBezTo>
                <a:cubicBezTo>
                  <a:pt x="0" y="49"/>
                  <a:pt x="6" y="42"/>
                  <a:pt x="14" y="42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62" name="组合 61"/>
          <p:cNvGrpSpPr/>
          <p:nvPr/>
        </p:nvGrpSpPr>
        <p:grpSpPr>
          <a:xfrm>
            <a:off x="759918" y="3335419"/>
            <a:ext cx="1208855" cy="1087970"/>
            <a:chOff x="1236403" y="3335419"/>
            <a:chExt cx="1208855" cy="1087970"/>
          </a:xfrm>
        </p:grpSpPr>
        <p:grpSp>
          <p:nvGrpSpPr>
            <p:cNvPr id="54" name="组合 53"/>
            <p:cNvGrpSpPr/>
            <p:nvPr/>
          </p:nvGrpSpPr>
          <p:grpSpPr>
            <a:xfrm>
              <a:off x="1236403" y="3335419"/>
              <a:ext cx="1208855" cy="1087970"/>
              <a:chOff x="1236403" y="3335419"/>
              <a:chExt cx="1208855" cy="1087970"/>
            </a:xfrm>
          </p:grpSpPr>
          <p:sp>
            <p:nvSpPr>
              <p:cNvPr id="39" name="Freeform 26"/>
              <p:cNvSpPr>
                <a:spLocks/>
              </p:cNvSpPr>
              <p:nvPr/>
            </p:nvSpPr>
            <p:spPr bwMode="auto">
              <a:xfrm>
                <a:off x="1236403" y="3335419"/>
                <a:ext cx="1208855" cy="784351"/>
              </a:xfrm>
              <a:custGeom>
                <a:avLst/>
                <a:gdLst>
                  <a:gd name="T0" fmla="*/ 60 w 182"/>
                  <a:gd name="T1" fmla="*/ 0 h 118"/>
                  <a:gd name="T2" fmla="*/ 123 w 182"/>
                  <a:gd name="T3" fmla="*/ 0 h 118"/>
                  <a:gd name="T4" fmla="*/ 182 w 182"/>
                  <a:gd name="T5" fmla="*/ 59 h 118"/>
                  <a:gd name="T6" fmla="*/ 182 w 182"/>
                  <a:gd name="T7" fmla="*/ 59 h 118"/>
                  <a:gd name="T8" fmla="*/ 123 w 182"/>
                  <a:gd name="T9" fmla="*/ 118 h 118"/>
                  <a:gd name="T10" fmla="*/ 60 w 182"/>
                  <a:gd name="T11" fmla="*/ 118 h 118"/>
                  <a:gd name="T12" fmla="*/ 0 w 182"/>
                  <a:gd name="T13" fmla="*/ 59 h 118"/>
                  <a:gd name="T14" fmla="*/ 0 w 182"/>
                  <a:gd name="T15" fmla="*/ 59 h 118"/>
                  <a:gd name="T16" fmla="*/ 60 w 182"/>
                  <a:gd name="T17" fmla="*/ 0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82" h="118">
                    <a:moveTo>
                      <a:pt x="60" y="0"/>
                    </a:moveTo>
                    <a:cubicBezTo>
                      <a:pt x="123" y="0"/>
                      <a:pt x="123" y="0"/>
                      <a:pt x="123" y="0"/>
                    </a:cubicBezTo>
                    <a:cubicBezTo>
                      <a:pt x="156" y="0"/>
                      <a:pt x="182" y="27"/>
                      <a:pt x="182" y="59"/>
                    </a:cubicBezTo>
                    <a:cubicBezTo>
                      <a:pt x="182" y="59"/>
                      <a:pt x="182" y="59"/>
                      <a:pt x="182" y="59"/>
                    </a:cubicBezTo>
                    <a:cubicBezTo>
                      <a:pt x="182" y="92"/>
                      <a:pt x="156" y="118"/>
                      <a:pt x="123" y="118"/>
                    </a:cubicBezTo>
                    <a:cubicBezTo>
                      <a:pt x="60" y="118"/>
                      <a:pt x="60" y="118"/>
                      <a:pt x="60" y="118"/>
                    </a:cubicBezTo>
                    <a:cubicBezTo>
                      <a:pt x="27" y="118"/>
                      <a:pt x="0" y="92"/>
                      <a:pt x="0" y="59"/>
                    </a:cubicBezTo>
                    <a:cubicBezTo>
                      <a:pt x="0" y="59"/>
                      <a:pt x="0" y="59"/>
                      <a:pt x="0" y="59"/>
                    </a:cubicBezTo>
                    <a:cubicBezTo>
                      <a:pt x="0" y="27"/>
                      <a:pt x="27" y="0"/>
                      <a:pt x="60" y="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" name="Freeform 27"/>
              <p:cNvSpPr>
                <a:spLocks/>
              </p:cNvSpPr>
              <p:nvPr/>
            </p:nvSpPr>
            <p:spPr bwMode="auto">
              <a:xfrm>
                <a:off x="1362912" y="3939847"/>
                <a:ext cx="396393" cy="483542"/>
              </a:xfrm>
              <a:custGeom>
                <a:avLst/>
                <a:gdLst>
                  <a:gd name="T0" fmla="*/ 54 w 141"/>
                  <a:gd name="T1" fmla="*/ 0 h 172"/>
                  <a:gd name="T2" fmla="*/ 141 w 141"/>
                  <a:gd name="T3" fmla="*/ 21 h 172"/>
                  <a:gd name="T4" fmla="*/ 0 w 141"/>
                  <a:gd name="T5" fmla="*/ 172 h 172"/>
                  <a:gd name="T6" fmla="*/ 54 w 141"/>
                  <a:gd name="T7" fmla="*/ 0 h 172"/>
                  <a:gd name="T8" fmla="*/ 54 w 141"/>
                  <a:gd name="T9" fmla="*/ 0 h 1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1" h="172">
                    <a:moveTo>
                      <a:pt x="54" y="0"/>
                    </a:moveTo>
                    <a:lnTo>
                      <a:pt x="141" y="21"/>
                    </a:lnTo>
                    <a:lnTo>
                      <a:pt x="0" y="172"/>
                    </a:lnTo>
                    <a:lnTo>
                      <a:pt x="54" y="0"/>
                    </a:lnTo>
                    <a:lnTo>
                      <a:pt x="54" y="0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55" name="TextBox 54"/>
            <p:cNvSpPr txBox="1"/>
            <p:nvPr/>
          </p:nvSpPr>
          <p:spPr>
            <a:xfrm>
              <a:off x="1345390" y="3398213"/>
              <a:ext cx="1005403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800" dirty="0" smtClean="0"/>
                <a:t>双击此处添加文字</a:t>
              </a:r>
              <a:endParaRPr lang="en-US" altLang="zh-CN" sz="800" dirty="0" smtClean="0"/>
            </a:p>
            <a:p>
              <a:pPr>
                <a:lnSpc>
                  <a:spcPct val="150000"/>
                </a:lnSpc>
              </a:pPr>
              <a:r>
                <a:rPr lang="zh-CN" altLang="en-US" sz="800" dirty="0"/>
                <a:t>双击此处添加文字</a:t>
              </a:r>
            </a:p>
            <a:p>
              <a:pPr>
                <a:lnSpc>
                  <a:spcPct val="150000"/>
                </a:lnSpc>
              </a:pPr>
              <a:r>
                <a:rPr lang="zh-CN" altLang="en-US" sz="800" dirty="0"/>
                <a:t>双击此处添加</a:t>
              </a:r>
              <a:r>
                <a:rPr lang="zh-CN" altLang="en-US" sz="800" dirty="0" smtClean="0"/>
                <a:t>文字</a:t>
              </a:r>
              <a:endParaRPr lang="zh-CN" altLang="en-US" sz="800" dirty="0"/>
            </a:p>
          </p:txBody>
        </p:sp>
      </p:grpSp>
    </p:spTree>
    <p:extLst>
      <p:ext uri="{BB962C8B-B14F-4D97-AF65-F5344CB8AC3E}">
        <p14:creationId xmlns:p14="http://schemas.microsoft.com/office/powerpoint/2010/main" val="16883980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Box 18"/>
          <p:cNvSpPr txBox="1"/>
          <p:nvPr/>
        </p:nvSpPr>
        <p:spPr>
          <a:xfrm>
            <a:off x="3244" y="5952"/>
            <a:ext cx="20313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</a:rPr>
              <a:t>双击此处添加标题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3" name="AutoShape 5"/>
          <p:cNvSpPr>
            <a:spLocks noChangeAspect="1" noChangeArrowheads="1" noTextEdit="1"/>
          </p:cNvSpPr>
          <p:nvPr/>
        </p:nvSpPr>
        <p:spPr bwMode="auto">
          <a:xfrm>
            <a:off x="877987" y="3114095"/>
            <a:ext cx="1046163" cy="1271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Freeform 7"/>
          <p:cNvSpPr>
            <a:spLocks/>
          </p:cNvSpPr>
          <p:nvPr/>
        </p:nvSpPr>
        <p:spPr bwMode="auto">
          <a:xfrm>
            <a:off x="822424" y="3110920"/>
            <a:ext cx="1157288" cy="1319212"/>
          </a:xfrm>
          <a:custGeom>
            <a:avLst/>
            <a:gdLst>
              <a:gd name="T0" fmla="*/ 254 w 309"/>
              <a:gd name="T1" fmla="*/ 99 h 352"/>
              <a:gd name="T2" fmla="*/ 254 w 309"/>
              <a:gd name="T3" fmla="*/ 298 h 352"/>
              <a:gd name="T4" fmla="*/ 55 w 309"/>
              <a:gd name="T5" fmla="*/ 298 h 352"/>
              <a:gd name="T6" fmla="*/ 55 w 309"/>
              <a:gd name="T7" fmla="*/ 99 h 352"/>
              <a:gd name="T8" fmla="*/ 154 w 309"/>
              <a:gd name="T9" fmla="*/ 0 h 352"/>
              <a:gd name="T10" fmla="*/ 254 w 309"/>
              <a:gd name="T11" fmla="*/ 99 h 3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09" h="352">
                <a:moveTo>
                  <a:pt x="254" y="99"/>
                </a:moveTo>
                <a:cubicBezTo>
                  <a:pt x="309" y="154"/>
                  <a:pt x="309" y="243"/>
                  <a:pt x="254" y="298"/>
                </a:cubicBezTo>
                <a:cubicBezTo>
                  <a:pt x="199" y="352"/>
                  <a:pt x="110" y="352"/>
                  <a:pt x="55" y="298"/>
                </a:cubicBezTo>
                <a:cubicBezTo>
                  <a:pt x="0" y="243"/>
                  <a:pt x="0" y="154"/>
                  <a:pt x="55" y="99"/>
                </a:cubicBezTo>
                <a:cubicBezTo>
                  <a:pt x="154" y="0"/>
                  <a:pt x="154" y="0"/>
                  <a:pt x="154" y="0"/>
                </a:cubicBezTo>
                <a:cubicBezTo>
                  <a:pt x="254" y="99"/>
                  <a:pt x="254" y="99"/>
                  <a:pt x="254" y="99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Freeform 9"/>
          <p:cNvSpPr>
            <a:spLocks/>
          </p:cNvSpPr>
          <p:nvPr/>
        </p:nvSpPr>
        <p:spPr bwMode="auto">
          <a:xfrm>
            <a:off x="946250" y="3853870"/>
            <a:ext cx="909638" cy="457200"/>
          </a:xfrm>
          <a:custGeom>
            <a:avLst/>
            <a:gdLst>
              <a:gd name="T0" fmla="*/ 243 w 243"/>
              <a:gd name="T1" fmla="*/ 0 h 122"/>
              <a:gd name="T2" fmla="*/ 122 w 243"/>
              <a:gd name="T3" fmla="*/ 122 h 122"/>
              <a:gd name="T4" fmla="*/ 0 w 243"/>
              <a:gd name="T5" fmla="*/ 0 h 122"/>
              <a:gd name="T6" fmla="*/ 243 w 243"/>
              <a:gd name="T7" fmla="*/ 0 h 1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43" h="122">
                <a:moveTo>
                  <a:pt x="243" y="0"/>
                </a:moveTo>
                <a:cubicBezTo>
                  <a:pt x="243" y="67"/>
                  <a:pt x="189" y="122"/>
                  <a:pt x="122" y="122"/>
                </a:cubicBezTo>
                <a:cubicBezTo>
                  <a:pt x="55" y="122"/>
                  <a:pt x="0" y="67"/>
                  <a:pt x="0" y="0"/>
                </a:cubicBezTo>
                <a:cubicBezTo>
                  <a:pt x="243" y="0"/>
                  <a:pt x="243" y="0"/>
                  <a:pt x="243" y="0"/>
                </a:cubicBezTo>
                <a:close/>
              </a:path>
            </a:pathLst>
          </a:custGeom>
          <a:solidFill>
            <a:srgbClr val="FF818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TextBox 17"/>
          <p:cNvSpPr txBox="1"/>
          <p:nvPr/>
        </p:nvSpPr>
        <p:spPr>
          <a:xfrm>
            <a:off x="863448" y="3238536"/>
            <a:ext cx="102663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b="1" dirty="0" smtClean="0">
                <a:solidFill>
                  <a:schemeClr val="bg1"/>
                </a:solidFill>
              </a:rPr>
              <a:t>15</a:t>
            </a:r>
            <a:endParaRPr lang="zh-CN" altLang="en-US" sz="3600" b="1" dirty="0">
              <a:solidFill>
                <a:schemeClr val="bg1"/>
              </a:solidFill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1013550" y="3867620"/>
            <a:ext cx="8002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600" dirty="0" smtClean="0"/>
              <a:t>双击此处添加文字</a:t>
            </a:r>
            <a:endParaRPr lang="en-US" altLang="zh-CN" sz="600" dirty="0" smtClean="0"/>
          </a:p>
          <a:p>
            <a:pPr>
              <a:lnSpc>
                <a:spcPct val="150000"/>
              </a:lnSpc>
            </a:pPr>
            <a:r>
              <a:rPr lang="zh-CN" altLang="en-US" sz="600" dirty="0"/>
              <a:t>双击此处添加</a:t>
            </a:r>
            <a:r>
              <a:rPr lang="zh-CN" altLang="en-US" sz="600" dirty="0" smtClean="0"/>
              <a:t>文字</a:t>
            </a:r>
            <a:endParaRPr lang="zh-CN" altLang="en-US" sz="600" dirty="0"/>
          </a:p>
        </p:txBody>
      </p:sp>
      <p:sp>
        <p:nvSpPr>
          <p:cNvPr id="21" name="圆角矩形 20"/>
          <p:cNvSpPr/>
          <p:nvPr/>
        </p:nvSpPr>
        <p:spPr>
          <a:xfrm>
            <a:off x="371260" y="2629117"/>
            <a:ext cx="8270851" cy="343759"/>
          </a:xfrm>
          <a:prstGeom prst="roundRect">
            <a:avLst>
              <a:gd name="adj" fmla="val 50000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3" name="直接连接符 22"/>
          <p:cNvCxnSpPr/>
          <p:nvPr/>
        </p:nvCxnSpPr>
        <p:spPr>
          <a:xfrm>
            <a:off x="2418453" y="2672392"/>
            <a:ext cx="0" cy="257208"/>
          </a:xfrm>
          <a:prstGeom prst="line">
            <a:avLst/>
          </a:prstGeom>
          <a:ln w="3175">
            <a:solidFill>
              <a:schemeClr val="tx1">
                <a:lumMod val="75000"/>
                <a:lumOff val="2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直接连接符 48"/>
          <p:cNvCxnSpPr/>
          <p:nvPr/>
        </p:nvCxnSpPr>
        <p:spPr>
          <a:xfrm>
            <a:off x="4506685" y="2672392"/>
            <a:ext cx="0" cy="257208"/>
          </a:xfrm>
          <a:prstGeom prst="line">
            <a:avLst/>
          </a:prstGeom>
          <a:ln w="3175">
            <a:solidFill>
              <a:schemeClr val="tx1">
                <a:lumMod val="75000"/>
                <a:lumOff val="2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6594917" y="2672392"/>
            <a:ext cx="0" cy="257208"/>
          </a:xfrm>
          <a:prstGeom prst="line">
            <a:avLst/>
          </a:prstGeom>
          <a:ln w="3175">
            <a:solidFill>
              <a:schemeClr val="tx1">
                <a:lumMod val="75000"/>
                <a:lumOff val="2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AutoShape 5"/>
          <p:cNvSpPr>
            <a:spLocks noChangeAspect="1" noChangeArrowheads="1" noTextEdit="1"/>
          </p:cNvSpPr>
          <p:nvPr/>
        </p:nvSpPr>
        <p:spPr bwMode="auto">
          <a:xfrm rot="10800000">
            <a:off x="2973132" y="1066246"/>
            <a:ext cx="1176350" cy="14298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" name="Freeform 7"/>
          <p:cNvSpPr>
            <a:spLocks/>
          </p:cNvSpPr>
          <p:nvPr/>
        </p:nvSpPr>
        <p:spPr bwMode="auto">
          <a:xfrm rot="10800000">
            <a:off x="2910656" y="1016265"/>
            <a:ext cx="1301304" cy="1483378"/>
          </a:xfrm>
          <a:custGeom>
            <a:avLst/>
            <a:gdLst>
              <a:gd name="T0" fmla="*/ 254 w 309"/>
              <a:gd name="T1" fmla="*/ 99 h 352"/>
              <a:gd name="T2" fmla="*/ 254 w 309"/>
              <a:gd name="T3" fmla="*/ 298 h 352"/>
              <a:gd name="T4" fmla="*/ 55 w 309"/>
              <a:gd name="T5" fmla="*/ 298 h 352"/>
              <a:gd name="T6" fmla="*/ 55 w 309"/>
              <a:gd name="T7" fmla="*/ 99 h 352"/>
              <a:gd name="T8" fmla="*/ 154 w 309"/>
              <a:gd name="T9" fmla="*/ 0 h 352"/>
              <a:gd name="T10" fmla="*/ 254 w 309"/>
              <a:gd name="T11" fmla="*/ 99 h 3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09" h="352">
                <a:moveTo>
                  <a:pt x="254" y="99"/>
                </a:moveTo>
                <a:cubicBezTo>
                  <a:pt x="309" y="154"/>
                  <a:pt x="309" y="243"/>
                  <a:pt x="254" y="298"/>
                </a:cubicBezTo>
                <a:cubicBezTo>
                  <a:pt x="199" y="352"/>
                  <a:pt x="110" y="352"/>
                  <a:pt x="55" y="298"/>
                </a:cubicBezTo>
                <a:cubicBezTo>
                  <a:pt x="0" y="243"/>
                  <a:pt x="0" y="154"/>
                  <a:pt x="55" y="99"/>
                </a:cubicBezTo>
                <a:cubicBezTo>
                  <a:pt x="154" y="0"/>
                  <a:pt x="154" y="0"/>
                  <a:pt x="154" y="0"/>
                </a:cubicBezTo>
                <a:cubicBezTo>
                  <a:pt x="254" y="99"/>
                  <a:pt x="254" y="99"/>
                  <a:pt x="254" y="99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0" name="Freeform 9"/>
          <p:cNvSpPr>
            <a:spLocks/>
          </p:cNvSpPr>
          <p:nvPr/>
        </p:nvSpPr>
        <p:spPr bwMode="auto">
          <a:xfrm rot="10800000">
            <a:off x="3049889" y="1150143"/>
            <a:ext cx="1022836" cy="514095"/>
          </a:xfrm>
          <a:custGeom>
            <a:avLst/>
            <a:gdLst>
              <a:gd name="T0" fmla="*/ 243 w 243"/>
              <a:gd name="T1" fmla="*/ 0 h 122"/>
              <a:gd name="T2" fmla="*/ 122 w 243"/>
              <a:gd name="T3" fmla="*/ 122 h 122"/>
              <a:gd name="T4" fmla="*/ 0 w 243"/>
              <a:gd name="T5" fmla="*/ 0 h 122"/>
              <a:gd name="T6" fmla="*/ 243 w 243"/>
              <a:gd name="T7" fmla="*/ 0 h 1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43" h="122">
                <a:moveTo>
                  <a:pt x="243" y="0"/>
                </a:moveTo>
                <a:cubicBezTo>
                  <a:pt x="243" y="67"/>
                  <a:pt x="189" y="122"/>
                  <a:pt x="122" y="122"/>
                </a:cubicBezTo>
                <a:cubicBezTo>
                  <a:pt x="55" y="122"/>
                  <a:pt x="0" y="67"/>
                  <a:pt x="0" y="0"/>
                </a:cubicBezTo>
                <a:cubicBezTo>
                  <a:pt x="243" y="0"/>
                  <a:pt x="243" y="0"/>
                  <a:pt x="243" y="0"/>
                </a:cubicBezTo>
                <a:close/>
              </a:path>
            </a:pathLst>
          </a:custGeom>
          <a:solidFill>
            <a:srgbClr val="FF818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" name="TextBox 60"/>
          <p:cNvSpPr txBox="1"/>
          <p:nvPr/>
        </p:nvSpPr>
        <p:spPr>
          <a:xfrm>
            <a:off x="3050000" y="1574369"/>
            <a:ext cx="100700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b="1" dirty="0" smtClean="0">
                <a:solidFill>
                  <a:schemeClr val="bg1"/>
                </a:solidFill>
              </a:rPr>
              <a:t>24</a:t>
            </a:r>
            <a:endParaRPr lang="zh-CN" altLang="en-US" sz="3600" b="1" dirty="0">
              <a:solidFill>
                <a:schemeClr val="bg1"/>
              </a:solidFill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3124969" y="1270046"/>
            <a:ext cx="902811" cy="3962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700" dirty="0" smtClean="0"/>
              <a:t>双击此处添加文字</a:t>
            </a:r>
            <a:endParaRPr lang="en-US" altLang="zh-CN" sz="700" dirty="0" smtClean="0"/>
          </a:p>
          <a:p>
            <a:pPr>
              <a:lnSpc>
                <a:spcPct val="150000"/>
              </a:lnSpc>
            </a:pPr>
            <a:r>
              <a:rPr lang="zh-CN" altLang="en-US" sz="700" dirty="0"/>
              <a:t>双击此处添加</a:t>
            </a:r>
            <a:r>
              <a:rPr lang="zh-CN" altLang="en-US" sz="700" dirty="0" smtClean="0"/>
              <a:t>文字</a:t>
            </a:r>
            <a:endParaRPr lang="zh-CN" altLang="en-US" sz="700" dirty="0"/>
          </a:p>
        </p:txBody>
      </p:sp>
      <p:sp>
        <p:nvSpPr>
          <p:cNvPr id="69" name="AutoShape 5"/>
          <p:cNvSpPr>
            <a:spLocks noChangeAspect="1" noChangeArrowheads="1" noTextEdit="1"/>
          </p:cNvSpPr>
          <p:nvPr/>
        </p:nvSpPr>
        <p:spPr bwMode="auto">
          <a:xfrm>
            <a:off x="5068280" y="3124204"/>
            <a:ext cx="1306538" cy="15880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0" name="Freeform 7"/>
          <p:cNvSpPr>
            <a:spLocks/>
          </p:cNvSpPr>
          <p:nvPr/>
        </p:nvSpPr>
        <p:spPr bwMode="auto">
          <a:xfrm>
            <a:off x="4998888" y="3120239"/>
            <a:ext cx="1445320" cy="1647545"/>
          </a:xfrm>
          <a:custGeom>
            <a:avLst/>
            <a:gdLst>
              <a:gd name="T0" fmla="*/ 254 w 309"/>
              <a:gd name="T1" fmla="*/ 99 h 352"/>
              <a:gd name="T2" fmla="*/ 254 w 309"/>
              <a:gd name="T3" fmla="*/ 298 h 352"/>
              <a:gd name="T4" fmla="*/ 55 w 309"/>
              <a:gd name="T5" fmla="*/ 298 h 352"/>
              <a:gd name="T6" fmla="*/ 55 w 309"/>
              <a:gd name="T7" fmla="*/ 99 h 352"/>
              <a:gd name="T8" fmla="*/ 154 w 309"/>
              <a:gd name="T9" fmla="*/ 0 h 352"/>
              <a:gd name="T10" fmla="*/ 254 w 309"/>
              <a:gd name="T11" fmla="*/ 99 h 3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09" h="352">
                <a:moveTo>
                  <a:pt x="254" y="99"/>
                </a:moveTo>
                <a:cubicBezTo>
                  <a:pt x="309" y="154"/>
                  <a:pt x="309" y="243"/>
                  <a:pt x="254" y="298"/>
                </a:cubicBezTo>
                <a:cubicBezTo>
                  <a:pt x="199" y="352"/>
                  <a:pt x="110" y="352"/>
                  <a:pt x="55" y="298"/>
                </a:cubicBezTo>
                <a:cubicBezTo>
                  <a:pt x="0" y="243"/>
                  <a:pt x="0" y="154"/>
                  <a:pt x="55" y="99"/>
                </a:cubicBezTo>
                <a:cubicBezTo>
                  <a:pt x="154" y="0"/>
                  <a:pt x="154" y="0"/>
                  <a:pt x="154" y="0"/>
                </a:cubicBezTo>
                <a:cubicBezTo>
                  <a:pt x="254" y="99"/>
                  <a:pt x="254" y="99"/>
                  <a:pt x="254" y="99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1" name="Freeform 9"/>
          <p:cNvSpPr>
            <a:spLocks/>
          </p:cNvSpPr>
          <p:nvPr/>
        </p:nvSpPr>
        <p:spPr bwMode="auto">
          <a:xfrm>
            <a:off x="5153532" y="4048099"/>
            <a:ext cx="1136034" cy="570991"/>
          </a:xfrm>
          <a:custGeom>
            <a:avLst/>
            <a:gdLst>
              <a:gd name="T0" fmla="*/ 243 w 243"/>
              <a:gd name="T1" fmla="*/ 0 h 122"/>
              <a:gd name="T2" fmla="*/ 122 w 243"/>
              <a:gd name="T3" fmla="*/ 122 h 122"/>
              <a:gd name="T4" fmla="*/ 0 w 243"/>
              <a:gd name="T5" fmla="*/ 0 h 122"/>
              <a:gd name="T6" fmla="*/ 243 w 243"/>
              <a:gd name="T7" fmla="*/ 0 h 1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43" h="122">
                <a:moveTo>
                  <a:pt x="243" y="0"/>
                </a:moveTo>
                <a:cubicBezTo>
                  <a:pt x="243" y="67"/>
                  <a:pt x="189" y="122"/>
                  <a:pt x="122" y="122"/>
                </a:cubicBezTo>
                <a:cubicBezTo>
                  <a:pt x="55" y="122"/>
                  <a:pt x="0" y="67"/>
                  <a:pt x="0" y="0"/>
                </a:cubicBezTo>
                <a:cubicBezTo>
                  <a:pt x="243" y="0"/>
                  <a:pt x="243" y="0"/>
                  <a:pt x="243" y="0"/>
                </a:cubicBezTo>
                <a:close/>
              </a:path>
            </a:pathLst>
          </a:custGeom>
          <a:solidFill>
            <a:srgbClr val="FF818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2" name="TextBox 71"/>
          <p:cNvSpPr txBox="1"/>
          <p:nvPr/>
        </p:nvSpPr>
        <p:spPr>
          <a:xfrm>
            <a:off x="5229904" y="3363540"/>
            <a:ext cx="102614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b="1" dirty="0" smtClean="0">
                <a:solidFill>
                  <a:schemeClr val="bg1"/>
                </a:solidFill>
              </a:rPr>
              <a:t>35</a:t>
            </a:r>
            <a:endParaRPr lang="zh-CN" altLang="en-US" sz="4000" b="1" dirty="0">
              <a:solidFill>
                <a:schemeClr val="bg1"/>
              </a:solidFill>
            </a:endParaRPr>
          </a:p>
        </p:txBody>
      </p:sp>
      <p:sp>
        <p:nvSpPr>
          <p:cNvPr id="73" name="TextBox 72"/>
          <p:cNvSpPr txBox="1"/>
          <p:nvPr/>
        </p:nvSpPr>
        <p:spPr>
          <a:xfrm>
            <a:off x="5237582" y="4030895"/>
            <a:ext cx="1005403" cy="43973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 smtClean="0"/>
              <a:t>双击此处添加文字</a:t>
            </a:r>
            <a:endParaRPr lang="en-US" altLang="zh-CN" sz="800" dirty="0" smtClean="0"/>
          </a:p>
          <a:p>
            <a:pPr>
              <a:lnSpc>
                <a:spcPct val="150000"/>
              </a:lnSpc>
            </a:pPr>
            <a:r>
              <a:rPr lang="zh-CN" altLang="en-US" sz="800" dirty="0"/>
              <a:t>双击此处添加</a:t>
            </a:r>
            <a:r>
              <a:rPr lang="zh-CN" altLang="en-US" sz="800" dirty="0" smtClean="0"/>
              <a:t>文字</a:t>
            </a:r>
            <a:endParaRPr lang="zh-CN" altLang="en-US" sz="800" dirty="0"/>
          </a:p>
        </p:txBody>
      </p:sp>
      <p:sp>
        <p:nvSpPr>
          <p:cNvPr id="75" name="AutoShape 5"/>
          <p:cNvSpPr>
            <a:spLocks noChangeAspect="1" noChangeArrowheads="1" noTextEdit="1"/>
          </p:cNvSpPr>
          <p:nvPr/>
        </p:nvSpPr>
        <p:spPr bwMode="auto">
          <a:xfrm rot="10800000">
            <a:off x="6733408" y="830092"/>
            <a:ext cx="1377805" cy="16746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6" name="Freeform 7"/>
          <p:cNvSpPr>
            <a:spLocks/>
          </p:cNvSpPr>
          <p:nvPr/>
        </p:nvSpPr>
        <p:spPr bwMode="auto">
          <a:xfrm rot="10800000">
            <a:off x="6660232" y="771551"/>
            <a:ext cx="1524157" cy="1737412"/>
          </a:xfrm>
          <a:custGeom>
            <a:avLst/>
            <a:gdLst>
              <a:gd name="T0" fmla="*/ 254 w 309"/>
              <a:gd name="T1" fmla="*/ 99 h 352"/>
              <a:gd name="T2" fmla="*/ 254 w 309"/>
              <a:gd name="T3" fmla="*/ 298 h 352"/>
              <a:gd name="T4" fmla="*/ 55 w 309"/>
              <a:gd name="T5" fmla="*/ 298 h 352"/>
              <a:gd name="T6" fmla="*/ 55 w 309"/>
              <a:gd name="T7" fmla="*/ 99 h 352"/>
              <a:gd name="T8" fmla="*/ 154 w 309"/>
              <a:gd name="T9" fmla="*/ 0 h 352"/>
              <a:gd name="T10" fmla="*/ 254 w 309"/>
              <a:gd name="T11" fmla="*/ 99 h 3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09" h="352">
                <a:moveTo>
                  <a:pt x="254" y="99"/>
                </a:moveTo>
                <a:cubicBezTo>
                  <a:pt x="309" y="154"/>
                  <a:pt x="309" y="243"/>
                  <a:pt x="254" y="298"/>
                </a:cubicBezTo>
                <a:cubicBezTo>
                  <a:pt x="199" y="352"/>
                  <a:pt x="110" y="352"/>
                  <a:pt x="55" y="298"/>
                </a:cubicBezTo>
                <a:cubicBezTo>
                  <a:pt x="0" y="243"/>
                  <a:pt x="0" y="154"/>
                  <a:pt x="55" y="99"/>
                </a:cubicBezTo>
                <a:cubicBezTo>
                  <a:pt x="154" y="0"/>
                  <a:pt x="154" y="0"/>
                  <a:pt x="154" y="0"/>
                </a:cubicBezTo>
                <a:cubicBezTo>
                  <a:pt x="254" y="99"/>
                  <a:pt x="254" y="99"/>
                  <a:pt x="254" y="99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7" name="Freeform 9"/>
          <p:cNvSpPr>
            <a:spLocks/>
          </p:cNvSpPr>
          <p:nvPr/>
        </p:nvSpPr>
        <p:spPr bwMode="auto">
          <a:xfrm rot="10800000">
            <a:off x="6823309" y="928357"/>
            <a:ext cx="1198000" cy="602136"/>
          </a:xfrm>
          <a:custGeom>
            <a:avLst/>
            <a:gdLst>
              <a:gd name="T0" fmla="*/ 243 w 243"/>
              <a:gd name="T1" fmla="*/ 0 h 122"/>
              <a:gd name="T2" fmla="*/ 122 w 243"/>
              <a:gd name="T3" fmla="*/ 122 h 122"/>
              <a:gd name="T4" fmla="*/ 0 w 243"/>
              <a:gd name="T5" fmla="*/ 0 h 122"/>
              <a:gd name="T6" fmla="*/ 243 w 243"/>
              <a:gd name="T7" fmla="*/ 0 h 1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43" h="122">
                <a:moveTo>
                  <a:pt x="243" y="0"/>
                </a:moveTo>
                <a:cubicBezTo>
                  <a:pt x="243" y="67"/>
                  <a:pt x="189" y="122"/>
                  <a:pt x="122" y="122"/>
                </a:cubicBezTo>
                <a:cubicBezTo>
                  <a:pt x="55" y="122"/>
                  <a:pt x="0" y="67"/>
                  <a:pt x="0" y="0"/>
                </a:cubicBezTo>
                <a:cubicBezTo>
                  <a:pt x="243" y="0"/>
                  <a:pt x="243" y="0"/>
                  <a:pt x="243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8" name="TextBox 77"/>
          <p:cNvSpPr txBox="1"/>
          <p:nvPr/>
        </p:nvSpPr>
        <p:spPr>
          <a:xfrm>
            <a:off x="6912840" y="1434497"/>
            <a:ext cx="105990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b="1" dirty="0" smtClean="0">
                <a:solidFill>
                  <a:schemeClr val="bg1"/>
                </a:solidFill>
              </a:rPr>
              <a:t>50</a:t>
            </a:r>
            <a:endParaRPr lang="zh-CN" altLang="en-US" sz="4800" b="1" dirty="0">
              <a:solidFill>
                <a:schemeClr val="bg1"/>
              </a:solidFill>
            </a:endParaRPr>
          </a:p>
        </p:txBody>
      </p:sp>
      <p:sp>
        <p:nvSpPr>
          <p:cNvPr id="79" name="TextBox 78"/>
          <p:cNvSpPr txBox="1"/>
          <p:nvPr/>
        </p:nvSpPr>
        <p:spPr>
          <a:xfrm>
            <a:off x="6950972" y="1051797"/>
            <a:ext cx="1005404" cy="43973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 smtClean="0"/>
              <a:t>双击此处添加文字</a:t>
            </a:r>
            <a:endParaRPr lang="en-US" altLang="zh-CN" sz="800" dirty="0" smtClean="0"/>
          </a:p>
          <a:p>
            <a:pPr>
              <a:lnSpc>
                <a:spcPct val="150000"/>
              </a:lnSpc>
            </a:pPr>
            <a:r>
              <a:rPr lang="zh-CN" altLang="en-US" sz="800" dirty="0"/>
              <a:t>双击此处添加</a:t>
            </a:r>
            <a:r>
              <a:rPr lang="zh-CN" altLang="en-US" sz="800" dirty="0" smtClean="0"/>
              <a:t>文字</a:t>
            </a:r>
            <a:endParaRPr lang="zh-CN" altLang="en-US" sz="800" dirty="0"/>
          </a:p>
        </p:txBody>
      </p:sp>
    </p:spTree>
    <p:extLst>
      <p:ext uri="{BB962C8B-B14F-4D97-AF65-F5344CB8AC3E}">
        <p14:creationId xmlns:p14="http://schemas.microsoft.com/office/powerpoint/2010/main" val="13121599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Box 18"/>
          <p:cNvSpPr txBox="1"/>
          <p:nvPr/>
        </p:nvSpPr>
        <p:spPr>
          <a:xfrm>
            <a:off x="3244" y="5952"/>
            <a:ext cx="20313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</a:rPr>
              <a:t>双击此处添加标题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5" name="Freeform 7"/>
          <p:cNvSpPr>
            <a:spLocks/>
          </p:cNvSpPr>
          <p:nvPr/>
        </p:nvSpPr>
        <p:spPr bwMode="auto">
          <a:xfrm>
            <a:off x="2582941" y="1640139"/>
            <a:ext cx="3600000" cy="18000"/>
          </a:xfrm>
          <a:custGeom>
            <a:avLst/>
            <a:gdLst>
              <a:gd name="T0" fmla="*/ 0 w 1313"/>
              <a:gd name="T1" fmla="*/ 0 h 7"/>
              <a:gd name="T2" fmla="*/ 1313 w 1313"/>
              <a:gd name="T3" fmla="*/ 0 h 7"/>
              <a:gd name="T4" fmla="*/ 1313 w 1313"/>
              <a:gd name="T5" fmla="*/ 7 h 7"/>
              <a:gd name="T6" fmla="*/ 0 w 1313"/>
              <a:gd name="T7" fmla="*/ 7 h 7"/>
              <a:gd name="T8" fmla="*/ 0 w 1313"/>
              <a:gd name="T9" fmla="*/ 0 h 7"/>
              <a:gd name="T10" fmla="*/ 0 w 1313"/>
              <a:gd name="T11" fmla="*/ 0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313" h="7">
                <a:moveTo>
                  <a:pt x="0" y="0"/>
                </a:moveTo>
                <a:lnTo>
                  <a:pt x="1313" y="0"/>
                </a:lnTo>
                <a:lnTo>
                  <a:pt x="1313" y="7"/>
                </a:lnTo>
                <a:lnTo>
                  <a:pt x="0" y="7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DCDDD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" name="Freeform 8"/>
          <p:cNvSpPr>
            <a:spLocks/>
          </p:cNvSpPr>
          <p:nvPr/>
        </p:nvSpPr>
        <p:spPr bwMode="auto">
          <a:xfrm>
            <a:off x="2582941" y="1968562"/>
            <a:ext cx="3600000" cy="18000"/>
          </a:xfrm>
          <a:custGeom>
            <a:avLst/>
            <a:gdLst>
              <a:gd name="T0" fmla="*/ 0 w 186"/>
              <a:gd name="T1" fmla="*/ 0 h 2"/>
              <a:gd name="T2" fmla="*/ 186 w 186"/>
              <a:gd name="T3" fmla="*/ 0 h 2"/>
              <a:gd name="T4" fmla="*/ 186 w 186"/>
              <a:gd name="T5" fmla="*/ 2 h 2"/>
              <a:gd name="T6" fmla="*/ 0 w 186"/>
              <a:gd name="T7" fmla="*/ 2 h 2"/>
              <a:gd name="T8" fmla="*/ 0 w 186"/>
              <a:gd name="T9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86" h="2">
                <a:moveTo>
                  <a:pt x="0" y="0"/>
                </a:moveTo>
                <a:cubicBezTo>
                  <a:pt x="62" y="0"/>
                  <a:pt x="124" y="0"/>
                  <a:pt x="186" y="0"/>
                </a:cubicBezTo>
                <a:cubicBezTo>
                  <a:pt x="186" y="1"/>
                  <a:pt x="186" y="1"/>
                  <a:pt x="186" y="2"/>
                </a:cubicBezTo>
                <a:cubicBezTo>
                  <a:pt x="124" y="2"/>
                  <a:pt x="62" y="2"/>
                  <a:pt x="0" y="2"/>
                </a:cubicBezTo>
                <a:cubicBezTo>
                  <a:pt x="0" y="1"/>
                  <a:pt x="0" y="1"/>
                  <a:pt x="0" y="0"/>
                </a:cubicBezTo>
                <a:close/>
              </a:path>
            </a:pathLst>
          </a:custGeom>
          <a:solidFill>
            <a:srgbClr val="DCDDD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Freeform 9"/>
          <p:cNvSpPr>
            <a:spLocks/>
          </p:cNvSpPr>
          <p:nvPr/>
        </p:nvSpPr>
        <p:spPr bwMode="auto">
          <a:xfrm>
            <a:off x="2582941" y="2307302"/>
            <a:ext cx="3600000" cy="18000"/>
          </a:xfrm>
          <a:custGeom>
            <a:avLst/>
            <a:gdLst>
              <a:gd name="T0" fmla="*/ 0 w 186"/>
              <a:gd name="T1" fmla="*/ 0 h 1"/>
              <a:gd name="T2" fmla="*/ 186 w 186"/>
              <a:gd name="T3" fmla="*/ 0 h 1"/>
              <a:gd name="T4" fmla="*/ 186 w 186"/>
              <a:gd name="T5" fmla="*/ 1 h 1"/>
              <a:gd name="T6" fmla="*/ 0 w 186"/>
              <a:gd name="T7" fmla="*/ 1 h 1"/>
              <a:gd name="T8" fmla="*/ 0 w 186"/>
              <a:gd name="T9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86" h="1">
                <a:moveTo>
                  <a:pt x="0" y="0"/>
                </a:moveTo>
                <a:cubicBezTo>
                  <a:pt x="62" y="0"/>
                  <a:pt x="124" y="0"/>
                  <a:pt x="186" y="0"/>
                </a:cubicBezTo>
                <a:cubicBezTo>
                  <a:pt x="186" y="0"/>
                  <a:pt x="186" y="1"/>
                  <a:pt x="186" y="1"/>
                </a:cubicBezTo>
                <a:cubicBezTo>
                  <a:pt x="124" y="1"/>
                  <a:pt x="62" y="1"/>
                  <a:pt x="0" y="1"/>
                </a:cubicBezTo>
                <a:cubicBezTo>
                  <a:pt x="0" y="1"/>
                  <a:pt x="0" y="0"/>
                  <a:pt x="0" y="0"/>
                </a:cubicBezTo>
                <a:close/>
              </a:path>
            </a:pathLst>
          </a:custGeom>
          <a:solidFill>
            <a:srgbClr val="DCDDD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Freeform 10"/>
          <p:cNvSpPr>
            <a:spLocks/>
          </p:cNvSpPr>
          <p:nvPr/>
        </p:nvSpPr>
        <p:spPr bwMode="auto">
          <a:xfrm>
            <a:off x="2582941" y="2635726"/>
            <a:ext cx="3600000" cy="18000"/>
          </a:xfrm>
          <a:custGeom>
            <a:avLst/>
            <a:gdLst>
              <a:gd name="T0" fmla="*/ 0 w 186"/>
              <a:gd name="T1" fmla="*/ 0 h 2"/>
              <a:gd name="T2" fmla="*/ 186 w 186"/>
              <a:gd name="T3" fmla="*/ 0 h 2"/>
              <a:gd name="T4" fmla="*/ 186 w 186"/>
              <a:gd name="T5" fmla="*/ 2 h 2"/>
              <a:gd name="T6" fmla="*/ 0 w 186"/>
              <a:gd name="T7" fmla="*/ 2 h 2"/>
              <a:gd name="T8" fmla="*/ 0 w 186"/>
              <a:gd name="T9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86" h="2">
                <a:moveTo>
                  <a:pt x="0" y="0"/>
                </a:moveTo>
                <a:cubicBezTo>
                  <a:pt x="62" y="0"/>
                  <a:pt x="124" y="0"/>
                  <a:pt x="186" y="0"/>
                </a:cubicBezTo>
                <a:cubicBezTo>
                  <a:pt x="186" y="1"/>
                  <a:pt x="186" y="1"/>
                  <a:pt x="186" y="2"/>
                </a:cubicBezTo>
                <a:cubicBezTo>
                  <a:pt x="124" y="2"/>
                  <a:pt x="62" y="2"/>
                  <a:pt x="0" y="2"/>
                </a:cubicBezTo>
                <a:cubicBezTo>
                  <a:pt x="0" y="1"/>
                  <a:pt x="0" y="1"/>
                  <a:pt x="0" y="0"/>
                </a:cubicBezTo>
                <a:close/>
              </a:path>
            </a:pathLst>
          </a:custGeom>
          <a:solidFill>
            <a:srgbClr val="DCDDD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Freeform 11"/>
          <p:cNvSpPr>
            <a:spLocks/>
          </p:cNvSpPr>
          <p:nvPr/>
        </p:nvSpPr>
        <p:spPr bwMode="auto">
          <a:xfrm>
            <a:off x="2582941" y="2974466"/>
            <a:ext cx="3600000" cy="18000"/>
          </a:xfrm>
          <a:custGeom>
            <a:avLst/>
            <a:gdLst>
              <a:gd name="T0" fmla="*/ 0 w 186"/>
              <a:gd name="T1" fmla="*/ 0 h 1"/>
              <a:gd name="T2" fmla="*/ 186 w 186"/>
              <a:gd name="T3" fmla="*/ 0 h 1"/>
              <a:gd name="T4" fmla="*/ 186 w 186"/>
              <a:gd name="T5" fmla="*/ 1 h 1"/>
              <a:gd name="T6" fmla="*/ 0 w 186"/>
              <a:gd name="T7" fmla="*/ 1 h 1"/>
              <a:gd name="T8" fmla="*/ 0 w 186"/>
              <a:gd name="T9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86" h="1">
                <a:moveTo>
                  <a:pt x="0" y="0"/>
                </a:moveTo>
                <a:cubicBezTo>
                  <a:pt x="62" y="0"/>
                  <a:pt x="124" y="0"/>
                  <a:pt x="186" y="0"/>
                </a:cubicBezTo>
                <a:cubicBezTo>
                  <a:pt x="186" y="0"/>
                  <a:pt x="186" y="1"/>
                  <a:pt x="186" y="1"/>
                </a:cubicBezTo>
                <a:cubicBezTo>
                  <a:pt x="124" y="1"/>
                  <a:pt x="62" y="1"/>
                  <a:pt x="0" y="1"/>
                </a:cubicBezTo>
                <a:cubicBezTo>
                  <a:pt x="0" y="1"/>
                  <a:pt x="0" y="0"/>
                  <a:pt x="0" y="0"/>
                </a:cubicBezTo>
                <a:close/>
              </a:path>
            </a:pathLst>
          </a:custGeom>
          <a:solidFill>
            <a:srgbClr val="DCDDD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Freeform 12"/>
          <p:cNvSpPr>
            <a:spLocks/>
          </p:cNvSpPr>
          <p:nvPr/>
        </p:nvSpPr>
        <p:spPr bwMode="auto">
          <a:xfrm>
            <a:off x="2582941" y="3302889"/>
            <a:ext cx="3600000" cy="18000"/>
          </a:xfrm>
          <a:custGeom>
            <a:avLst/>
            <a:gdLst>
              <a:gd name="T0" fmla="*/ 0 w 186"/>
              <a:gd name="T1" fmla="*/ 0 h 2"/>
              <a:gd name="T2" fmla="*/ 186 w 186"/>
              <a:gd name="T3" fmla="*/ 0 h 2"/>
              <a:gd name="T4" fmla="*/ 186 w 186"/>
              <a:gd name="T5" fmla="*/ 2 h 2"/>
              <a:gd name="T6" fmla="*/ 0 w 186"/>
              <a:gd name="T7" fmla="*/ 2 h 2"/>
              <a:gd name="T8" fmla="*/ 0 w 186"/>
              <a:gd name="T9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86" h="2">
                <a:moveTo>
                  <a:pt x="0" y="0"/>
                </a:moveTo>
                <a:cubicBezTo>
                  <a:pt x="62" y="0"/>
                  <a:pt x="124" y="0"/>
                  <a:pt x="186" y="0"/>
                </a:cubicBezTo>
                <a:cubicBezTo>
                  <a:pt x="186" y="1"/>
                  <a:pt x="186" y="1"/>
                  <a:pt x="186" y="2"/>
                </a:cubicBezTo>
                <a:cubicBezTo>
                  <a:pt x="124" y="2"/>
                  <a:pt x="62" y="2"/>
                  <a:pt x="0" y="2"/>
                </a:cubicBezTo>
                <a:cubicBezTo>
                  <a:pt x="0" y="1"/>
                  <a:pt x="0" y="1"/>
                  <a:pt x="0" y="0"/>
                </a:cubicBezTo>
                <a:close/>
              </a:path>
            </a:pathLst>
          </a:custGeom>
          <a:solidFill>
            <a:srgbClr val="DCDDD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Freeform 13"/>
          <p:cNvSpPr>
            <a:spLocks/>
          </p:cNvSpPr>
          <p:nvPr/>
        </p:nvSpPr>
        <p:spPr bwMode="auto">
          <a:xfrm>
            <a:off x="2582941" y="3643349"/>
            <a:ext cx="3600000" cy="18000"/>
          </a:xfrm>
          <a:custGeom>
            <a:avLst/>
            <a:gdLst>
              <a:gd name="T0" fmla="*/ 0 w 186"/>
              <a:gd name="T1" fmla="*/ 0 h 1"/>
              <a:gd name="T2" fmla="*/ 186 w 186"/>
              <a:gd name="T3" fmla="*/ 0 h 1"/>
              <a:gd name="T4" fmla="*/ 186 w 186"/>
              <a:gd name="T5" fmla="*/ 1 h 1"/>
              <a:gd name="T6" fmla="*/ 0 w 186"/>
              <a:gd name="T7" fmla="*/ 1 h 1"/>
              <a:gd name="T8" fmla="*/ 0 w 186"/>
              <a:gd name="T9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86" h="1">
                <a:moveTo>
                  <a:pt x="0" y="0"/>
                </a:moveTo>
                <a:cubicBezTo>
                  <a:pt x="62" y="0"/>
                  <a:pt x="124" y="0"/>
                  <a:pt x="186" y="0"/>
                </a:cubicBezTo>
                <a:cubicBezTo>
                  <a:pt x="186" y="0"/>
                  <a:pt x="186" y="1"/>
                  <a:pt x="186" y="1"/>
                </a:cubicBezTo>
                <a:cubicBezTo>
                  <a:pt x="124" y="1"/>
                  <a:pt x="62" y="1"/>
                  <a:pt x="0" y="1"/>
                </a:cubicBezTo>
                <a:cubicBezTo>
                  <a:pt x="0" y="1"/>
                  <a:pt x="0" y="0"/>
                  <a:pt x="0" y="0"/>
                </a:cubicBezTo>
                <a:close/>
              </a:path>
            </a:pathLst>
          </a:custGeom>
          <a:solidFill>
            <a:srgbClr val="DCDDD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Freeform 14"/>
          <p:cNvSpPr>
            <a:spLocks/>
          </p:cNvSpPr>
          <p:nvPr/>
        </p:nvSpPr>
        <p:spPr bwMode="auto">
          <a:xfrm>
            <a:off x="2582941" y="3970053"/>
            <a:ext cx="3600000" cy="18000"/>
          </a:xfrm>
          <a:custGeom>
            <a:avLst/>
            <a:gdLst>
              <a:gd name="T0" fmla="*/ 0 w 1313"/>
              <a:gd name="T1" fmla="*/ 0 h 14"/>
              <a:gd name="T2" fmla="*/ 1313 w 1313"/>
              <a:gd name="T3" fmla="*/ 0 h 14"/>
              <a:gd name="T4" fmla="*/ 1313 w 1313"/>
              <a:gd name="T5" fmla="*/ 14 h 14"/>
              <a:gd name="T6" fmla="*/ 0 w 1313"/>
              <a:gd name="T7" fmla="*/ 14 h 14"/>
              <a:gd name="T8" fmla="*/ 0 w 1313"/>
              <a:gd name="T9" fmla="*/ 0 h 14"/>
              <a:gd name="T10" fmla="*/ 0 w 1313"/>
              <a:gd name="T11" fmla="*/ 0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313" h="14">
                <a:moveTo>
                  <a:pt x="0" y="0"/>
                </a:moveTo>
                <a:lnTo>
                  <a:pt x="1313" y="0"/>
                </a:lnTo>
                <a:lnTo>
                  <a:pt x="1313" y="14"/>
                </a:lnTo>
                <a:lnTo>
                  <a:pt x="0" y="14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DCDDD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48" name="组合 47"/>
          <p:cNvGrpSpPr/>
          <p:nvPr/>
        </p:nvGrpSpPr>
        <p:grpSpPr>
          <a:xfrm>
            <a:off x="323528" y="1275606"/>
            <a:ext cx="4056284" cy="2900786"/>
            <a:chOff x="323528" y="1275606"/>
            <a:chExt cx="4056284" cy="2900786"/>
          </a:xfrm>
        </p:grpSpPr>
        <p:sp>
          <p:nvSpPr>
            <p:cNvPr id="14" name="Freeform 15"/>
            <p:cNvSpPr>
              <a:spLocks/>
            </p:cNvSpPr>
            <p:nvPr/>
          </p:nvSpPr>
          <p:spPr bwMode="auto">
            <a:xfrm>
              <a:off x="1743830" y="1275606"/>
              <a:ext cx="606982" cy="594945"/>
            </a:xfrm>
            <a:custGeom>
              <a:avLst/>
              <a:gdLst>
                <a:gd name="T0" fmla="*/ 0 w 353"/>
                <a:gd name="T1" fmla="*/ 141 h 346"/>
                <a:gd name="T2" fmla="*/ 353 w 353"/>
                <a:gd name="T3" fmla="*/ 0 h 346"/>
                <a:gd name="T4" fmla="*/ 353 w 353"/>
                <a:gd name="T5" fmla="*/ 346 h 346"/>
                <a:gd name="T6" fmla="*/ 0 w 353"/>
                <a:gd name="T7" fmla="*/ 346 h 346"/>
                <a:gd name="T8" fmla="*/ 0 w 353"/>
                <a:gd name="T9" fmla="*/ 141 h 346"/>
                <a:gd name="T10" fmla="*/ 0 w 353"/>
                <a:gd name="T11" fmla="*/ 141 h 3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3" h="346">
                  <a:moveTo>
                    <a:pt x="0" y="141"/>
                  </a:moveTo>
                  <a:lnTo>
                    <a:pt x="353" y="0"/>
                  </a:lnTo>
                  <a:lnTo>
                    <a:pt x="353" y="346"/>
                  </a:lnTo>
                  <a:lnTo>
                    <a:pt x="0" y="346"/>
                  </a:lnTo>
                  <a:lnTo>
                    <a:pt x="0" y="141"/>
                  </a:lnTo>
                  <a:lnTo>
                    <a:pt x="0" y="141"/>
                  </a:lnTo>
                  <a:close/>
                </a:path>
              </a:pathLst>
            </a:custGeom>
            <a:solidFill>
              <a:srgbClr val="FF0D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16"/>
            <p:cNvSpPr>
              <a:spLocks/>
            </p:cNvSpPr>
            <p:nvPr/>
          </p:nvSpPr>
          <p:spPr bwMode="auto">
            <a:xfrm>
              <a:off x="2350810" y="1275606"/>
              <a:ext cx="606982" cy="594945"/>
            </a:xfrm>
            <a:custGeom>
              <a:avLst/>
              <a:gdLst>
                <a:gd name="T0" fmla="*/ 353 w 353"/>
                <a:gd name="T1" fmla="*/ 141 h 346"/>
                <a:gd name="T2" fmla="*/ 0 w 353"/>
                <a:gd name="T3" fmla="*/ 0 h 346"/>
                <a:gd name="T4" fmla="*/ 0 w 353"/>
                <a:gd name="T5" fmla="*/ 346 h 346"/>
                <a:gd name="T6" fmla="*/ 353 w 353"/>
                <a:gd name="T7" fmla="*/ 346 h 346"/>
                <a:gd name="T8" fmla="*/ 353 w 353"/>
                <a:gd name="T9" fmla="*/ 141 h 346"/>
                <a:gd name="T10" fmla="*/ 353 w 353"/>
                <a:gd name="T11" fmla="*/ 141 h 3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3" h="346">
                  <a:moveTo>
                    <a:pt x="353" y="141"/>
                  </a:moveTo>
                  <a:lnTo>
                    <a:pt x="0" y="0"/>
                  </a:lnTo>
                  <a:lnTo>
                    <a:pt x="0" y="346"/>
                  </a:lnTo>
                  <a:lnTo>
                    <a:pt x="353" y="346"/>
                  </a:lnTo>
                  <a:lnTo>
                    <a:pt x="353" y="141"/>
                  </a:lnTo>
                  <a:lnTo>
                    <a:pt x="353" y="141"/>
                  </a:ln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7"/>
            <p:cNvSpPr>
              <a:spLocks/>
            </p:cNvSpPr>
            <p:nvPr/>
          </p:nvSpPr>
          <p:spPr bwMode="auto">
            <a:xfrm>
              <a:off x="1549526" y="1604030"/>
              <a:ext cx="801284" cy="594945"/>
            </a:xfrm>
            <a:custGeom>
              <a:avLst/>
              <a:gdLst>
                <a:gd name="T0" fmla="*/ 0 w 66"/>
                <a:gd name="T1" fmla="*/ 20 h 49"/>
                <a:gd name="T2" fmla="*/ 66 w 66"/>
                <a:gd name="T3" fmla="*/ 0 h 49"/>
                <a:gd name="T4" fmla="*/ 66 w 66"/>
                <a:gd name="T5" fmla="*/ 49 h 49"/>
                <a:gd name="T6" fmla="*/ 0 w 66"/>
                <a:gd name="T7" fmla="*/ 49 h 49"/>
                <a:gd name="T8" fmla="*/ 0 w 66"/>
                <a:gd name="T9" fmla="*/ 2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" h="49">
                  <a:moveTo>
                    <a:pt x="0" y="20"/>
                  </a:moveTo>
                  <a:cubicBezTo>
                    <a:pt x="22" y="13"/>
                    <a:pt x="44" y="7"/>
                    <a:pt x="66" y="0"/>
                  </a:cubicBezTo>
                  <a:cubicBezTo>
                    <a:pt x="66" y="16"/>
                    <a:pt x="66" y="33"/>
                    <a:pt x="66" y="49"/>
                  </a:cubicBezTo>
                  <a:cubicBezTo>
                    <a:pt x="44" y="49"/>
                    <a:pt x="22" y="49"/>
                    <a:pt x="0" y="49"/>
                  </a:cubicBezTo>
                  <a:cubicBezTo>
                    <a:pt x="0" y="39"/>
                    <a:pt x="0" y="30"/>
                    <a:pt x="0" y="20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18"/>
            <p:cNvSpPr>
              <a:spLocks/>
            </p:cNvSpPr>
            <p:nvPr/>
          </p:nvSpPr>
          <p:spPr bwMode="auto">
            <a:xfrm>
              <a:off x="2339752" y="1604030"/>
              <a:ext cx="801284" cy="594945"/>
            </a:xfrm>
            <a:custGeom>
              <a:avLst/>
              <a:gdLst>
                <a:gd name="T0" fmla="*/ 66 w 66"/>
                <a:gd name="T1" fmla="*/ 20 h 49"/>
                <a:gd name="T2" fmla="*/ 0 w 66"/>
                <a:gd name="T3" fmla="*/ 0 h 49"/>
                <a:gd name="T4" fmla="*/ 0 w 66"/>
                <a:gd name="T5" fmla="*/ 49 h 49"/>
                <a:gd name="T6" fmla="*/ 66 w 66"/>
                <a:gd name="T7" fmla="*/ 49 h 49"/>
                <a:gd name="T8" fmla="*/ 66 w 66"/>
                <a:gd name="T9" fmla="*/ 2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" h="49">
                  <a:moveTo>
                    <a:pt x="66" y="20"/>
                  </a:moveTo>
                  <a:cubicBezTo>
                    <a:pt x="44" y="13"/>
                    <a:pt x="22" y="7"/>
                    <a:pt x="0" y="0"/>
                  </a:cubicBezTo>
                  <a:cubicBezTo>
                    <a:pt x="0" y="16"/>
                    <a:pt x="0" y="33"/>
                    <a:pt x="0" y="49"/>
                  </a:cubicBezTo>
                  <a:cubicBezTo>
                    <a:pt x="22" y="49"/>
                    <a:pt x="44" y="49"/>
                    <a:pt x="66" y="49"/>
                  </a:cubicBezTo>
                  <a:cubicBezTo>
                    <a:pt x="66" y="39"/>
                    <a:pt x="66" y="30"/>
                    <a:pt x="66" y="2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19"/>
            <p:cNvSpPr>
              <a:spLocks/>
            </p:cNvSpPr>
            <p:nvPr/>
          </p:nvSpPr>
          <p:spPr bwMode="auto">
            <a:xfrm>
              <a:off x="1343187" y="1930734"/>
              <a:ext cx="1007623" cy="594945"/>
            </a:xfrm>
            <a:custGeom>
              <a:avLst/>
              <a:gdLst>
                <a:gd name="T0" fmla="*/ 0 w 83"/>
                <a:gd name="T1" fmla="*/ 20 h 49"/>
                <a:gd name="T2" fmla="*/ 83 w 83"/>
                <a:gd name="T3" fmla="*/ 0 h 49"/>
                <a:gd name="T4" fmla="*/ 83 w 83"/>
                <a:gd name="T5" fmla="*/ 49 h 49"/>
                <a:gd name="T6" fmla="*/ 0 w 83"/>
                <a:gd name="T7" fmla="*/ 49 h 49"/>
                <a:gd name="T8" fmla="*/ 0 w 83"/>
                <a:gd name="T9" fmla="*/ 2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3" h="49">
                  <a:moveTo>
                    <a:pt x="0" y="20"/>
                  </a:moveTo>
                  <a:cubicBezTo>
                    <a:pt x="28" y="13"/>
                    <a:pt x="55" y="7"/>
                    <a:pt x="83" y="0"/>
                  </a:cubicBezTo>
                  <a:cubicBezTo>
                    <a:pt x="83" y="16"/>
                    <a:pt x="83" y="33"/>
                    <a:pt x="83" y="49"/>
                  </a:cubicBezTo>
                  <a:cubicBezTo>
                    <a:pt x="55" y="49"/>
                    <a:pt x="28" y="49"/>
                    <a:pt x="0" y="49"/>
                  </a:cubicBezTo>
                  <a:cubicBezTo>
                    <a:pt x="0" y="39"/>
                    <a:pt x="0" y="30"/>
                    <a:pt x="0" y="20"/>
                  </a:cubicBezTo>
                  <a:close/>
                </a:path>
              </a:pathLst>
            </a:custGeom>
            <a:solidFill>
              <a:srgbClr val="FF0D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20"/>
            <p:cNvSpPr>
              <a:spLocks/>
            </p:cNvSpPr>
            <p:nvPr/>
          </p:nvSpPr>
          <p:spPr bwMode="auto">
            <a:xfrm>
              <a:off x="2350810" y="1930734"/>
              <a:ext cx="1009343" cy="594945"/>
            </a:xfrm>
            <a:custGeom>
              <a:avLst/>
              <a:gdLst>
                <a:gd name="T0" fmla="*/ 83 w 83"/>
                <a:gd name="T1" fmla="*/ 20 h 49"/>
                <a:gd name="T2" fmla="*/ 0 w 83"/>
                <a:gd name="T3" fmla="*/ 0 h 49"/>
                <a:gd name="T4" fmla="*/ 0 w 83"/>
                <a:gd name="T5" fmla="*/ 49 h 49"/>
                <a:gd name="T6" fmla="*/ 83 w 83"/>
                <a:gd name="T7" fmla="*/ 49 h 49"/>
                <a:gd name="T8" fmla="*/ 83 w 83"/>
                <a:gd name="T9" fmla="*/ 2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3" h="49">
                  <a:moveTo>
                    <a:pt x="83" y="20"/>
                  </a:moveTo>
                  <a:cubicBezTo>
                    <a:pt x="55" y="13"/>
                    <a:pt x="28" y="7"/>
                    <a:pt x="0" y="0"/>
                  </a:cubicBezTo>
                  <a:cubicBezTo>
                    <a:pt x="0" y="16"/>
                    <a:pt x="0" y="33"/>
                    <a:pt x="0" y="49"/>
                  </a:cubicBezTo>
                  <a:cubicBezTo>
                    <a:pt x="28" y="49"/>
                    <a:pt x="55" y="49"/>
                    <a:pt x="83" y="49"/>
                  </a:cubicBezTo>
                  <a:cubicBezTo>
                    <a:pt x="83" y="39"/>
                    <a:pt x="83" y="30"/>
                    <a:pt x="83" y="20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21"/>
            <p:cNvSpPr>
              <a:spLocks/>
            </p:cNvSpPr>
            <p:nvPr/>
          </p:nvSpPr>
          <p:spPr bwMode="auto">
            <a:xfrm>
              <a:off x="1136848" y="2247120"/>
              <a:ext cx="1213962" cy="606982"/>
            </a:xfrm>
            <a:custGeom>
              <a:avLst/>
              <a:gdLst>
                <a:gd name="T0" fmla="*/ 0 w 100"/>
                <a:gd name="T1" fmla="*/ 21 h 50"/>
                <a:gd name="T2" fmla="*/ 100 w 100"/>
                <a:gd name="T3" fmla="*/ 0 h 50"/>
                <a:gd name="T4" fmla="*/ 100 w 100"/>
                <a:gd name="T5" fmla="*/ 50 h 50"/>
                <a:gd name="T6" fmla="*/ 0 w 100"/>
                <a:gd name="T7" fmla="*/ 50 h 50"/>
                <a:gd name="T8" fmla="*/ 0 w 100"/>
                <a:gd name="T9" fmla="*/ 21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0" h="50">
                  <a:moveTo>
                    <a:pt x="0" y="21"/>
                  </a:moveTo>
                  <a:cubicBezTo>
                    <a:pt x="33" y="14"/>
                    <a:pt x="67" y="7"/>
                    <a:pt x="100" y="0"/>
                  </a:cubicBezTo>
                  <a:cubicBezTo>
                    <a:pt x="100" y="17"/>
                    <a:pt x="100" y="34"/>
                    <a:pt x="100" y="50"/>
                  </a:cubicBezTo>
                  <a:cubicBezTo>
                    <a:pt x="67" y="50"/>
                    <a:pt x="33" y="50"/>
                    <a:pt x="0" y="50"/>
                  </a:cubicBezTo>
                  <a:cubicBezTo>
                    <a:pt x="0" y="40"/>
                    <a:pt x="0" y="31"/>
                    <a:pt x="0" y="21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22"/>
            <p:cNvSpPr>
              <a:spLocks/>
            </p:cNvSpPr>
            <p:nvPr/>
          </p:nvSpPr>
          <p:spPr bwMode="auto">
            <a:xfrm>
              <a:off x="2339752" y="2247120"/>
              <a:ext cx="1215682" cy="606982"/>
            </a:xfrm>
            <a:custGeom>
              <a:avLst/>
              <a:gdLst>
                <a:gd name="T0" fmla="*/ 100 w 100"/>
                <a:gd name="T1" fmla="*/ 21 h 50"/>
                <a:gd name="T2" fmla="*/ 0 w 100"/>
                <a:gd name="T3" fmla="*/ 0 h 50"/>
                <a:gd name="T4" fmla="*/ 0 w 100"/>
                <a:gd name="T5" fmla="*/ 50 h 50"/>
                <a:gd name="T6" fmla="*/ 100 w 100"/>
                <a:gd name="T7" fmla="*/ 50 h 50"/>
                <a:gd name="T8" fmla="*/ 100 w 100"/>
                <a:gd name="T9" fmla="*/ 21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0" h="50">
                  <a:moveTo>
                    <a:pt x="100" y="21"/>
                  </a:moveTo>
                  <a:cubicBezTo>
                    <a:pt x="66" y="14"/>
                    <a:pt x="33" y="7"/>
                    <a:pt x="0" y="0"/>
                  </a:cubicBezTo>
                  <a:cubicBezTo>
                    <a:pt x="0" y="17"/>
                    <a:pt x="0" y="34"/>
                    <a:pt x="0" y="50"/>
                  </a:cubicBezTo>
                  <a:cubicBezTo>
                    <a:pt x="33" y="50"/>
                    <a:pt x="66" y="50"/>
                    <a:pt x="100" y="50"/>
                  </a:cubicBezTo>
                  <a:cubicBezTo>
                    <a:pt x="100" y="40"/>
                    <a:pt x="100" y="31"/>
                    <a:pt x="100" y="21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23"/>
            <p:cNvSpPr>
              <a:spLocks/>
            </p:cNvSpPr>
            <p:nvPr/>
          </p:nvSpPr>
          <p:spPr bwMode="auto">
            <a:xfrm>
              <a:off x="930509" y="2573824"/>
              <a:ext cx="1420302" cy="606982"/>
            </a:xfrm>
            <a:custGeom>
              <a:avLst/>
              <a:gdLst>
                <a:gd name="T0" fmla="*/ 0 w 117"/>
                <a:gd name="T1" fmla="*/ 21 h 50"/>
                <a:gd name="T2" fmla="*/ 117 w 117"/>
                <a:gd name="T3" fmla="*/ 0 h 50"/>
                <a:gd name="T4" fmla="*/ 117 w 117"/>
                <a:gd name="T5" fmla="*/ 50 h 50"/>
                <a:gd name="T6" fmla="*/ 0 w 117"/>
                <a:gd name="T7" fmla="*/ 50 h 50"/>
                <a:gd name="T8" fmla="*/ 0 w 117"/>
                <a:gd name="T9" fmla="*/ 21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7" h="50">
                  <a:moveTo>
                    <a:pt x="0" y="21"/>
                  </a:moveTo>
                  <a:cubicBezTo>
                    <a:pt x="39" y="14"/>
                    <a:pt x="78" y="7"/>
                    <a:pt x="117" y="0"/>
                  </a:cubicBezTo>
                  <a:cubicBezTo>
                    <a:pt x="117" y="17"/>
                    <a:pt x="117" y="34"/>
                    <a:pt x="117" y="50"/>
                  </a:cubicBezTo>
                  <a:cubicBezTo>
                    <a:pt x="78" y="50"/>
                    <a:pt x="39" y="50"/>
                    <a:pt x="0" y="50"/>
                  </a:cubicBezTo>
                  <a:cubicBezTo>
                    <a:pt x="0" y="41"/>
                    <a:pt x="0" y="31"/>
                    <a:pt x="0" y="21"/>
                  </a:cubicBezTo>
                  <a:close/>
                </a:path>
              </a:pathLst>
            </a:custGeom>
            <a:solidFill>
              <a:srgbClr val="FF0D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24"/>
            <p:cNvSpPr>
              <a:spLocks/>
            </p:cNvSpPr>
            <p:nvPr/>
          </p:nvSpPr>
          <p:spPr bwMode="auto">
            <a:xfrm>
              <a:off x="2350810" y="2573824"/>
              <a:ext cx="1409985" cy="606982"/>
            </a:xfrm>
            <a:custGeom>
              <a:avLst/>
              <a:gdLst>
                <a:gd name="T0" fmla="*/ 116 w 116"/>
                <a:gd name="T1" fmla="*/ 21 h 50"/>
                <a:gd name="T2" fmla="*/ 0 w 116"/>
                <a:gd name="T3" fmla="*/ 0 h 50"/>
                <a:gd name="T4" fmla="*/ 0 w 116"/>
                <a:gd name="T5" fmla="*/ 50 h 50"/>
                <a:gd name="T6" fmla="*/ 116 w 116"/>
                <a:gd name="T7" fmla="*/ 50 h 50"/>
                <a:gd name="T8" fmla="*/ 116 w 116"/>
                <a:gd name="T9" fmla="*/ 21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50">
                  <a:moveTo>
                    <a:pt x="116" y="21"/>
                  </a:moveTo>
                  <a:cubicBezTo>
                    <a:pt x="78" y="14"/>
                    <a:pt x="39" y="7"/>
                    <a:pt x="0" y="0"/>
                  </a:cubicBezTo>
                  <a:cubicBezTo>
                    <a:pt x="0" y="17"/>
                    <a:pt x="0" y="34"/>
                    <a:pt x="0" y="50"/>
                  </a:cubicBezTo>
                  <a:cubicBezTo>
                    <a:pt x="39" y="50"/>
                    <a:pt x="78" y="50"/>
                    <a:pt x="116" y="50"/>
                  </a:cubicBezTo>
                  <a:cubicBezTo>
                    <a:pt x="116" y="41"/>
                    <a:pt x="116" y="31"/>
                    <a:pt x="116" y="21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25"/>
            <p:cNvSpPr>
              <a:spLocks/>
            </p:cNvSpPr>
            <p:nvPr/>
          </p:nvSpPr>
          <p:spPr bwMode="auto">
            <a:xfrm>
              <a:off x="736206" y="2902247"/>
              <a:ext cx="1614605" cy="619018"/>
            </a:xfrm>
            <a:custGeom>
              <a:avLst/>
              <a:gdLst>
                <a:gd name="T0" fmla="*/ 0 w 133"/>
                <a:gd name="T1" fmla="*/ 21 h 51"/>
                <a:gd name="T2" fmla="*/ 133 w 133"/>
                <a:gd name="T3" fmla="*/ 0 h 51"/>
                <a:gd name="T4" fmla="*/ 133 w 133"/>
                <a:gd name="T5" fmla="*/ 51 h 51"/>
                <a:gd name="T6" fmla="*/ 0 w 133"/>
                <a:gd name="T7" fmla="*/ 51 h 51"/>
                <a:gd name="T8" fmla="*/ 0 w 133"/>
                <a:gd name="T9" fmla="*/ 2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3" h="51">
                  <a:moveTo>
                    <a:pt x="0" y="21"/>
                  </a:moveTo>
                  <a:cubicBezTo>
                    <a:pt x="44" y="14"/>
                    <a:pt x="89" y="7"/>
                    <a:pt x="133" y="0"/>
                  </a:cubicBezTo>
                  <a:cubicBezTo>
                    <a:pt x="133" y="17"/>
                    <a:pt x="133" y="34"/>
                    <a:pt x="133" y="51"/>
                  </a:cubicBezTo>
                  <a:cubicBezTo>
                    <a:pt x="89" y="51"/>
                    <a:pt x="44" y="51"/>
                    <a:pt x="0" y="51"/>
                  </a:cubicBezTo>
                  <a:cubicBezTo>
                    <a:pt x="0" y="41"/>
                    <a:pt x="0" y="31"/>
                    <a:pt x="0" y="21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26"/>
            <p:cNvSpPr>
              <a:spLocks/>
            </p:cNvSpPr>
            <p:nvPr/>
          </p:nvSpPr>
          <p:spPr bwMode="auto">
            <a:xfrm>
              <a:off x="2350810" y="2902247"/>
              <a:ext cx="1616324" cy="619018"/>
            </a:xfrm>
            <a:custGeom>
              <a:avLst/>
              <a:gdLst>
                <a:gd name="T0" fmla="*/ 133 w 133"/>
                <a:gd name="T1" fmla="*/ 21 h 51"/>
                <a:gd name="T2" fmla="*/ 0 w 133"/>
                <a:gd name="T3" fmla="*/ 0 h 51"/>
                <a:gd name="T4" fmla="*/ 0 w 133"/>
                <a:gd name="T5" fmla="*/ 51 h 51"/>
                <a:gd name="T6" fmla="*/ 133 w 133"/>
                <a:gd name="T7" fmla="*/ 51 h 51"/>
                <a:gd name="T8" fmla="*/ 133 w 133"/>
                <a:gd name="T9" fmla="*/ 2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3" h="51">
                  <a:moveTo>
                    <a:pt x="133" y="21"/>
                  </a:moveTo>
                  <a:cubicBezTo>
                    <a:pt x="89" y="14"/>
                    <a:pt x="44" y="7"/>
                    <a:pt x="0" y="0"/>
                  </a:cubicBezTo>
                  <a:cubicBezTo>
                    <a:pt x="0" y="17"/>
                    <a:pt x="0" y="34"/>
                    <a:pt x="0" y="51"/>
                  </a:cubicBezTo>
                  <a:cubicBezTo>
                    <a:pt x="44" y="51"/>
                    <a:pt x="89" y="51"/>
                    <a:pt x="133" y="51"/>
                  </a:cubicBezTo>
                  <a:cubicBezTo>
                    <a:pt x="133" y="41"/>
                    <a:pt x="133" y="31"/>
                    <a:pt x="133" y="21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27"/>
            <p:cNvSpPr>
              <a:spLocks/>
            </p:cNvSpPr>
            <p:nvPr/>
          </p:nvSpPr>
          <p:spPr bwMode="auto">
            <a:xfrm>
              <a:off x="529867" y="3218634"/>
              <a:ext cx="1820944" cy="631055"/>
            </a:xfrm>
            <a:custGeom>
              <a:avLst/>
              <a:gdLst>
                <a:gd name="T0" fmla="*/ 0 w 150"/>
                <a:gd name="T1" fmla="*/ 22 h 52"/>
                <a:gd name="T2" fmla="*/ 150 w 150"/>
                <a:gd name="T3" fmla="*/ 0 h 52"/>
                <a:gd name="T4" fmla="*/ 150 w 150"/>
                <a:gd name="T5" fmla="*/ 52 h 52"/>
                <a:gd name="T6" fmla="*/ 0 w 150"/>
                <a:gd name="T7" fmla="*/ 52 h 52"/>
                <a:gd name="T8" fmla="*/ 0 w 150"/>
                <a:gd name="T9" fmla="*/ 2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0" h="52">
                  <a:moveTo>
                    <a:pt x="0" y="22"/>
                  </a:moveTo>
                  <a:cubicBezTo>
                    <a:pt x="50" y="15"/>
                    <a:pt x="100" y="8"/>
                    <a:pt x="150" y="0"/>
                  </a:cubicBezTo>
                  <a:cubicBezTo>
                    <a:pt x="150" y="18"/>
                    <a:pt x="150" y="35"/>
                    <a:pt x="150" y="52"/>
                  </a:cubicBezTo>
                  <a:cubicBezTo>
                    <a:pt x="100" y="52"/>
                    <a:pt x="50" y="52"/>
                    <a:pt x="0" y="52"/>
                  </a:cubicBezTo>
                  <a:cubicBezTo>
                    <a:pt x="0" y="42"/>
                    <a:pt x="0" y="32"/>
                    <a:pt x="0" y="22"/>
                  </a:cubicBezTo>
                  <a:close/>
                </a:path>
              </a:pathLst>
            </a:custGeom>
            <a:solidFill>
              <a:srgbClr val="FF0D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28"/>
            <p:cNvSpPr>
              <a:spLocks/>
            </p:cNvSpPr>
            <p:nvPr/>
          </p:nvSpPr>
          <p:spPr bwMode="auto">
            <a:xfrm>
              <a:off x="2350810" y="3218634"/>
              <a:ext cx="1822663" cy="631055"/>
            </a:xfrm>
            <a:custGeom>
              <a:avLst/>
              <a:gdLst>
                <a:gd name="T0" fmla="*/ 150 w 150"/>
                <a:gd name="T1" fmla="*/ 22 h 52"/>
                <a:gd name="T2" fmla="*/ 0 w 150"/>
                <a:gd name="T3" fmla="*/ 0 h 52"/>
                <a:gd name="T4" fmla="*/ 0 w 150"/>
                <a:gd name="T5" fmla="*/ 52 h 52"/>
                <a:gd name="T6" fmla="*/ 150 w 150"/>
                <a:gd name="T7" fmla="*/ 52 h 52"/>
                <a:gd name="T8" fmla="*/ 150 w 150"/>
                <a:gd name="T9" fmla="*/ 2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0" h="52">
                  <a:moveTo>
                    <a:pt x="150" y="22"/>
                  </a:moveTo>
                  <a:cubicBezTo>
                    <a:pt x="100" y="15"/>
                    <a:pt x="50" y="8"/>
                    <a:pt x="0" y="0"/>
                  </a:cubicBezTo>
                  <a:cubicBezTo>
                    <a:pt x="0" y="18"/>
                    <a:pt x="0" y="35"/>
                    <a:pt x="0" y="52"/>
                  </a:cubicBezTo>
                  <a:cubicBezTo>
                    <a:pt x="50" y="52"/>
                    <a:pt x="100" y="52"/>
                    <a:pt x="150" y="52"/>
                  </a:cubicBezTo>
                  <a:cubicBezTo>
                    <a:pt x="150" y="42"/>
                    <a:pt x="150" y="32"/>
                    <a:pt x="150" y="22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29"/>
            <p:cNvSpPr>
              <a:spLocks/>
            </p:cNvSpPr>
            <p:nvPr/>
          </p:nvSpPr>
          <p:spPr bwMode="auto">
            <a:xfrm>
              <a:off x="323528" y="3545337"/>
              <a:ext cx="2027283" cy="631055"/>
            </a:xfrm>
            <a:custGeom>
              <a:avLst/>
              <a:gdLst>
                <a:gd name="T0" fmla="*/ 0 w 1179"/>
                <a:gd name="T1" fmla="*/ 155 h 367"/>
                <a:gd name="T2" fmla="*/ 1179 w 1179"/>
                <a:gd name="T3" fmla="*/ 0 h 367"/>
                <a:gd name="T4" fmla="*/ 1179 w 1179"/>
                <a:gd name="T5" fmla="*/ 367 h 367"/>
                <a:gd name="T6" fmla="*/ 0 w 1179"/>
                <a:gd name="T7" fmla="*/ 367 h 367"/>
                <a:gd name="T8" fmla="*/ 0 w 1179"/>
                <a:gd name="T9" fmla="*/ 155 h 367"/>
                <a:gd name="T10" fmla="*/ 0 w 1179"/>
                <a:gd name="T11" fmla="*/ 155 h 3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79" h="367">
                  <a:moveTo>
                    <a:pt x="0" y="155"/>
                  </a:moveTo>
                  <a:lnTo>
                    <a:pt x="1179" y="0"/>
                  </a:lnTo>
                  <a:lnTo>
                    <a:pt x="1179" y="367"/>
                  </a:lnTo>
                  <a:lnTo>
                    <a:pt x="0" y="367"/>
                  </a:lnTo>
                  <a:lnTo>
                    <a:pt x="0" y="155"/>
                  </a:lnTo>
                  <a:lnTo>
                    <a:pt x="0" y="155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30"/>
            <p:cNvSpPr>
              <a:spLocks/>
            </p:cNvSpPr>
            <p:nvPr/>
          </p:nvSpPr>
          <p:spPr bwMode="auto">
            <a:xfrm>
              <a:off x="2350810" y="3545337"/>
              <a:ext cx="2029002" cy="631055"/>
            </a:xfrm>
            <a:custGeom>
              <a:avLst/>
              <a:gdLst>
                <a:gd name="T0" fmla="*/ 1180 w 1180"/>
                <a:gd name="T1" fmla="*/ 155 h 367"/>
                <a:gd name="T2" fmla="*/ 0 w 1180"/>
                <a:gd name="T3" fmla="*/ 0 h 367"/>
                <a:gd name="T4" fmla="*/ 0 w 1180"/>
                <a:gd name="T5" fmla="*/ 367 h 367"/>
                <a:gd name="T6" fmla="*/ 1180 w 1180"/>
                <a:gd name="T7" fmla="*/ 367 h 367"/>
                <a:gd name="T8" fmla="*/ 1180 w 1180"/>
                <a:gd name="T9" fmla="*/ 155 h 367"/>
                <a:gd name="T10" fmla="*/ 1180 w 1180"/>
                <a:gd name="T11" fmla="*/ 155 h 3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80" h="367">
                  <a:moveTo>
                    <a:pt x="1180" y="155"/>
                  </a:moveTo>
                  <a:lnTo>
                    <a:pt x="0" y="0"/>
                  </a:lnTo>
                  <a:lnTo>
                    <a:pt x="0" y="367"/>
                  </a:lnTo>
                  <a:lnTo>
                    <a:pt x="1180" y="367"/>
                  </a:lnTo>
                  <a:lnTo>
                    <a:pt x="1180" y="155"/>
                  </a:lnTo>
                  <a:lnTo>
                    <a:pt x="1180" y="155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7" name="TextBox 46"/>
          <p:cNvSpPr txBox="1"/>
          <p:nvPr/>
        </p:nvSpPr>
        <p:spPr>
          <a:xfrm>
            <a:off x="6274251" y="1477880"/>
            <a:ext cx="182614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/>
              <a:t>双击此处添加文字</a:t>
            </a:r>
            <a:endParaRPr lang="zh-CN" altLang="en-US" sz="1600" dirty="0"/>
          </a:p>
        </p:txBody>
      </p:sp>
      <p:sp>
        <p:nvSpPr>
          <p:cNvPr id="80" name="TextBox 79"/>
          <p:cNvSpPr txBox="1"/>
          <p:nvPr/>
        </p:nvSpPr>
        <p:spPr>
          <a:xfrm>
            <a:off x="6274251" y="1801148"/>
            <a:ext cx="182614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/>
              <a:t>双击此处添加文字</a:t>
            </a:r>
            <a:endParaRPr lang="zh-CN" altLang="en-US" sz="1600" dirty="0"/>
          </a:p>
        </p:txBody>
      </p:sp>
      <p:sp>
        <p:nvSpPr>
          <p:cNvPr id="81" name="TextBox 80"/>
          <p:cNvSpPr txBox="1"/>
          <p:nvPr/>
        </p:nvSpPr>
        <p:spPr>
          <a:xfrm>
            <a:off x="6274251" y="2147438"/>
            <a:ext cx="182614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/>
              <a:t>双击此处添加文字</a:t>
            </a:r>
            <a:endParaRPr lang="zh-CN" altLang="en-US" sz="1600" dirty="0"/>
          </a:p>
        </p:txBody>
      </p:sp>
      <p:sp>
        <p:nvSpPr>
          <p:cNvPr id="82" name="TextBox 81"/>
          <p:cNvSpPr txBox="1"/>
          <p:nvPr/>
        </p:nvSpPr>
        <p:spPr>
          <a:xfrm>
            <a:off x="6274251" y="2469845"/>
            <a:ext cx="182614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/>
              <a:t>双击此处添加文字</a:t>
            </a:r>
            <a:endParaRPr lang="zh-CN" altLang="en-US" sz="1600" dirty="0"/>
          </a:p>
        </p:txBody>
      </p:sp>
      <p:sp>
        <p:nvSpPr>
          <p:cNvPr id="83" name="TextBox 82"/>
          <p:cNvSpPr txBox="1"/>
          <p:nvPr/>
        </p:nvSpPr>
        <p:spPr>
          <a:xfrm>
            <a:off x="6274251" y="2816135"/>
            <a:ext cx="182614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/>
              <a:t>双击此处添加文字</a:t>
            </a:r>
            <a:endParaRPr lang="zh-CN" altLang="en-US" sz="1600" dirty="0"/>
          </a:p>
        </p:txBody>
      </p:sp>
      <p:sp>
        <p:nvSpPr>
          <p:cNvPr id="84" name="TextBox 83"/>
          <p:cNvSpPr txBox="1"/>
          <p:nvPr/>
        </p:nvSpPr>
        <p:spPr>
          <a:xfrm>
            <a:off x="6274251" y="3141800"/>
            <a:ext cx="182614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/>
              <a:t>双击此处添加文字</a:t>
            </a:r>
            <a:endParaRPr lang="zh-CN" altLang="en-US" sz="1600" dirty="0"/>
          </a:p>
        </p:txBody>
      </p:sp>
      <p:sp>
        <p:nvSpPr>
          <p:cNvPr id="85" name="TextBox 84"/>
          <p:cNvSpPr txBox="1"/>
          <p:nvPr/>
        </p:nvSpPr>
        <p:spPr>
          <a:xfrm>
            <a:off x="6274251" y="3491707"/>
            <a:ext cx="182614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/>
              <a:t>双击此处添加文字</a:t>
            </a:r>
            <a:endParaRPr lang="zh-CN" altLang="en-US" sz="1600" dirty="0"/>
          </a:p>
        </p:txBody>
      </p:sp>
      <p:sp>
        <p:nvSpPr>
          <p:cNvPr id="86" name="TextBox 85"/>
          <p:cNvSpPr txBox="1"/>
          <p:nvPr/>
        </p:nvSpPr>
        <p:spPr>
          <a:xfrm>
            <a:off x="6274251" y="3759114"/>
            <a:ext cx="182614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/>
              <a:t>双击此处添加文字</a:t>
            </a:r>
            <a:endParaRPr lang="zh-CN" altLang="en-US" sz="1600" dirty="0"/>
          </a:p>
        </p:txBody>
      </p:sp>
    </p:spTree>
    <p:extLst>
      <p:ext uri="{BB962C8B-B14F-4D97-AF65-F5344CB8AC3E}">
        <p14:creationId xmlns:p14="http://schemas.microsoft.com/office/powerpoint/2010/main" val="24062251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Box 18"/>
          <p:cNvSpPr txBox="1"/>
          <p:nvPr/>
        </p:nvSpPr>
        <p:spPr>
          <a:xfrm>
            <a:off x="3244" y="5952"/>
            <a:ext cx="20313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</a:rPr>
              <a:t>双击此处添加标题</a:t>
            </a:r>
            <a:endParaRPr lang="zh-CN" altLang="en-US" dirty="0">
              <a:solidFill>
                <a:schemeClr val="bg1"/>
              </a:solidFill>
            </a:endParaRPr>
          </a:p>
        </p:txBody>
      </p:sp>
      <p:grpSp>
        <p:nvGrpSpPr>
          <p:cNvPr id="5155" name="组合 5154"/>
          <p:cNvGrpSpPr/>
          <p:nvPr/>
        </p:nvGrpSpPr>
        <p:grpSpPr>
          <a:xfrm>
            <a:off x="394841" y="1659667"/>
            <a:ext cx="5989403" cy="780757"/>
            <a:chOff x="394841" y="1635368"/>
            <a:chExt cx="5989403" cy="780757"/>
          </a:xfrm>
        </p:grpSpPr>
        <p:sp>
          <p:nvSpPr>
            <p:cNvPr id="53" name="Freeform 43"/>
            <p:cNvSpPr>
              <a:spLocks noEditPoints="1"/>
            </p:cNvSpPr>
            <p:nvPr/>
          </p:nvSpPr>
          <p:spPr bwMode="auto">
            <a:xfrm>
              <a:off x="394841" y="1635368"/>
              <a:ext cx="479794" cy="780757"/>
            </a:xfrm>
            <a:custGeom>
              <a:avLst/>
              <a:gdLst>
                <a:gd name="T0" fmla="*/ 70 w 140"/>
                <a:gd name="T1" fmla="*/ 0 h 227"/>
                <a:gd name="T2" fmla="*/ 93 w 140"/>
                <a:gd name="T3" fmla="*/ 23 h 227"/>
                <a:gd name="T4" fmla="*/ 70 w 140"/>
                <a:gd name="T5" fmla="*/ 45 h 227"/>
                <a:gd name="T6" fmla="*/ 47 w 140"/>
                <a:gd name="T7" fmla="*/ 23 h 227"/>
                <a:gd name="T8" fmla="*/ 70 w 140"/>
                <a:gd name="T9" fmla="*/ 0 h 227"/>
                <a:gd name="T10" fmla="*/ 38 w 140"/>
                <a:gd name="T11" fmla="*/ 92 h 227"/>
                <a:gd name="T12" fmla="*/ 21 w 140"/>
                <a:gd name="T13" fmla="*/ 120 h 227"/>
                <a:gd name="T14" fmla="*/ 7 w 140"/>
                <a:gd name="T15" fmla="*/ 124 h 227"/>
                <a:gd name="T16" fmla="*/ 7 w 140"/>
                <a:gd name="T17" fmla="*/ 124 h 227"/>
                <a:gd name="T18" fmla="*/ 3 w 140"/>
                <a:gd name="T19" fmla="*/ 110 h 227"/>
                <a:gd name="T20" fmla="*/ 33 w 140"/>
                <a:gd name="T21" fmla="*/ 58 h 227"/>
                <a:gd name="T22" fmla="*/ 50 w 140"/>
                <a:gd name="T23" fmla="*/ 51 h 227"/>
                <a:gd name="T24" fmla="*/ 56 w 140"/>
                <a:gd name="T25" fmla="*/ 51 h 227"/>
                <a:gd name="T26" fmla="*/ 61 w 140"/>
                <a:gd name="T27" fmla="*/ 59 h 227"/>
                <a:gd name="T28" fmla="*/ 65 w 140"/>
                <a:gd name="T29" fmla="*/ 67 h 227"/>
                <a:gd name="T30" fmla="*/ 70 w 140"/>
                <a:gd name="T31" fmla="*/ 70 h 227"/>
                <a:gd name="T32" fmla="*/ 75 w 140"/>
                <a:gd name="T33" fmla="*/ 67 h 227"/>
                <a:gd name="T34" fmla="*/ 80 w 140"/>
                <a:gd name="T35" fmla="*/ 59 h 227"/>
                <a:gd name="T36" fmla="*/ 84 w 140"/>
                <a:gd name="T37" fmla="*/ 51 h 227"/>
                <a:gd name="T38" fmla="*/ 91 w 140"/>
                <a:gd name="T39" fmla="*/ 51 h 227"/>
                <a:gd name="T40" fmla="*/ 107 w 140"/>
                <a:gd name="T41" fmla="*/ 58 h 227"/>
                <a:gd name="T42" fmla="*/ 137 w 140"/>
                <a:gd name="T43" fmla="*/ 110 h 227"/>
                <a:gd name="T44" fmla="*/ 133 w 140"/>
                <a:gd name="T45" fmla="*/ 124 h 227"/>
                <a:gd name="T46" fmla="*/ 133 w 140"/>
                <a:gd name="T47" fmla="*/ 124 h 227"/>
                <a:gd name="T48" fmla="*/ 119 w 140"/>
                <a:gd name="T49" fmla="*/ 120 h 227"/>
                <a:gd name="T50" fmla="*/ 102 w 140"/>
                <a:gd name="T51" fmla="*/ 92 h 227"/>
                <a:gd name="T52" fmla="*/ 102 w 140"/>
                <a:gd name="T53" fmla="*/ 215 h 227"/>
                <a:gd name="T54" fmla="*/ 90 w 140"/>
                <a:gd name="T55" fmla="*/ 227 h 227"/>
                <a:gd name="T56" fmla="*/ 90 w 140"/>
                <a:gd name="T57" fmla="*/ 227 h 227"/>
                <a:gd name="T58" fmla="*/ 77 w 140"/>
                <a:gd name="T59" fmla="*/ 215 h 227"/>
                <a:gd name="T60" fmla="*/ 77 w 140"/>
                <a:gd name="T61" fmla="*/ 144 h 227"/>
                <a:gd name="T62" fmla="*/ 63 w 140"/>
                <a:gd name="T63" fmla="*/ 144 h 227"/>
                <a:gd name="T64" fmla="*/ 63 w 140"/>
                <a:gd name="T65" fmla="*/ 215 h 227"/>
                <a:gd name="T66" fmla="*/ 51 w 140"/>
                <a:gd name="T67" fmla="*/ 227 h 227"/>
                <a:gd name="T68" fmla="*/ 51 w 140"/>
                <a:gd name="T69" fmla="*/ 227 h 227"/>
                <a:gd name="T70" fmla="*/ 38 w 140"/>
                <a:gd name="T71" fmla="*/ 215 h 227"/>
                <a:gd name="T72" fmla="*/ 38 w 140"/>
                <a:gd name="T73" fmla="*/ 92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0" h="227">
                  <a:moveTo>
                    <a:pt x="70" y="0"/>
                  </a:moveTo>
                  <a:cubicBezTo>
                    <a:pt x="83" y="0"/>
                    <a:pt x="93" y="10"/>
                    <a:pt x="93" y="23"/>
                  </a:cubicBezTo>
                  <a:cubicBezTo>
                    <a:pt x="93" y="35"/>
                    <a:pt x="83" y="45"/>
                    <a:pt x="70" y="45"/>
                  </a:cubicBezTo>
                  <a:cubicBezTo>
                    <a:pt x="58" y="45"/>
                    <a:pt x="47" y="35"/>
                    <a:pt x="47" y="23"/>
                  </a:cubicBezTo>
                  <a:cubicBezTo>
                    <a:pt x="47" y="10"/>
                    <a:pt x="58" y="0"/>
                    <a:pt x="70" y="0"/>
                  </a:cubicBezTo>
                  <a:close/>
                  <a:moveTo>
                    <a:pt x="38" y="92"/>
                  </a:moveTo>
                  <a:cubicBezTo>
                    <a:pt x="21" y="120"/>
                    <a:pt x="21" y="120"/>
                    <a:pt x="21" y="120"/>
                  </a:cubicBezTo>
                  <a:cubicBezTo>
                    <a:pt x="18" y="125"/>
                    <a:pt x="12" y="127"/>
                    <a:pt x="7" y="124"/>
                  </a:cubicBezTo>
                  <a:cubicBezTo>
                    <a:pt x="7" y="124"/>
                    <a:pt x="7" y="124"/>
                    <a:pt x="7" y="124"/>
                  </a:cubicBezTo>
                  <a:cubicBezTo>
                    <a:pt x="2" y="121"/>
                    <a:pt x="0" y="115"/>
                    <a:pt x="3" y="110"/>
                  </a:cubicBezTo>
                  <a:cubicBezTo>
                    <a:pt x="33" y="58"/>
                    <a:pt x="33" y="58"/>
                    <a:pt x="33" y="58"/>
                  </a:cubicBezTo>
                  <a:cubicBezTo>
                    <a:pt x="37" y="51"/>
                    <a:pt x="41" y="51"/>
                    <a:pt x="50" y="51"/>
                  </a:cubicBezTo>
                  <a:cubicBezTo>
                    <a:pt x="56" y="51"/>
                    <a:pt x="56" y="51"/>
                    <a:pt x="56" y="51"/>
                  </a:cubicBezTo>
                  <a:cubicBezTo>
                    <a:pt x="61" y="59"/>
                    <a:pt x="61" y="59"/>
                    <a:pt x="61" y="59"/>
                  </a:cubicBezTo>
                  <a:cubicBezTo>
                    <a:pt x="65" y="67"/>
                    <a:pt x="65" y="67"/>
                    <a:pt x="65" y="67"/>
                  </a:cubicBezTo>
                  <a:cubicBezTo>
                    <a:pt x="66" y="68"/>
                    <a:pt x="68" y="70"/>
                    <a:pt x="70" y="70"/>
                  </a:cubicBezTo>
                  <a:cubicBezTo>
                    <a:pt x="72" y="70"/>
                    <a:pt x="74" y="69"/>
                    <a:pt x="75" y="67"/>
                  </a:cubicBezTo>
                  <a:cubicBezTo>
                    <a:pt x="80" y="59"/>
                    <a:pt x="80" y="59"/>
                    <a:pt x="80" y="59"/>
                  </a:cubicBezTo>
                  <a:cubicBezTo>
                    <a:pt x="84" y="51"/>
                    <a:pt x="84" y="51"/>
                    <a:pt x="84" y="51"/>
                  </a:cubicBezTo>
                  <a:cubicBezTo>
                    <a:pt x="91" y="51"/>
                    <a:pt x="91" y="51"/>
                    <a:pt x="91" y="51"/>
                  </a:cubicBezTo>
                  <a:cubicBezTo>
                    <a:pt x="99" y="51"/>
                    <a:pt x="103" y="51"/>
                    <a:pt x="107" y="58"/>
                  </a:cubicBezTo>
                  <a:cubicBezTo>
                    <a:pt x="137" y="110"/>
                    <a:pt x="137" y="110"/>
                    <a:pt x="137" y="110"/>
                  </a:cubicBezTo>
                  <a:cubicBezTo>
                    <a:pt x="140" y="115"/>
                    <a:pt x="138" y="121"/>
                    <a:pt x="133" y="124"/>
                  </a:cubicBezTo>
                  <a:cubicBezTo>
                    <a:pt x="133" y="124"/>
                    <a:pt x="133" y="124"/>
                    <a:pt x="133" y="124"/>
                  </a:cubicBezTo>
                  <a:cubicBezTo>
                    <a:pt x="128" y="127"/>
                    <a:pt x="122" y="125"/>
                    <a:pt x="119" y="120"/>
                  </a:cubicBezTo>
                  <a:cubicBezTo>
                    <a:pt x="102" y="92"/>
                    <a:pt x="102" y="92"/>
                    <a:pt x="102" y="92"/>
                  </a:cubicBezTo>
                  <a:cubicBezTo>
                    <a:pt x="102" y="215"/>
                    <a:pt x="102" y="215"/>
                    <a:pt x="102" y="215"/>
                  </a:cubicBezTo>
                  <a:cubicBezTo>
                    <a:pt x="102" y="222"/>
                    <a:pt x="96" y="227"/>
                    <a:pt x="90" y="227"/>
                  </a:cubicBezTo>
                  <a:cubicBezTo>
                    <a:pt x="90" y="227"/>
                    <a:pt x="90" y="227"/>
                    <a:pt x="90" y="227"/>
                  </a:cubicBezTo>
                  <a:cubicBezTo>
                    <a:pt x="83" y="227"/>
                    <a:pt x="77" y="222"/>
                    <a:pt x="77" y="215"/>
                  </a:cubicBezTo>
                  <a:cubicBezTo>
                    <a:pt x="77" y="144"/>
                    <a:pt x="77" y="144"/>
                    <a:pt x="77" y="144"/>
                  </a:cubicBezTo>
                  <a:cubicBezTo>
                    <a:pt x="63" y="144"/>
                    <a:pt x="63" y="144"/>
                    <a:pt x="63" y="144"/>
                  </a:cubicBezTo>
                  <a:cubicBezTo>
                    <a:pt x="63" y="215"/>
                    <a:pt x="63" y="215"/>
                    <a:pt x="63" y="215"/>
                  </a:cubicBezTo>
                  <a:cubicBezTo>
                    <a:pt x="63" y="222"/>
                    <a:pt x="58" y="227"/>
                    <a:pt x="51" y="227"/>
                  </a:cubicBezTo>
                  <a:cubicBezTo>
                    <a:pt x="51" y="227"/>
                    <a:pt x="51" y="227"/>
                    <a:pt x="51" y="227"/>
                  </a:cubicBezTo>
                  <a:cubicBezTo>
                    <a:pt x="44" y="227"/>
                    <a:pt x="38" y="222"/>
                    <a:pt x="38" y="215"/>
                  </a:cubicBezTo>
                  <a:cubicBezTo>
                    <a:pt x="38" y="92"/>
                    <a:pt x="38" y="92"/>
                    <a:pt x="38" y="92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43"/>
            <p:cNvSpPr>
              <a:spLocks noEditPoints="1"/>
            </p:cNvSpPr>
            <p:nvPr/>
          </p:nvSpPr>
          <p:spPr bwMode="auto">
            <a:xfrm>
              <a:off x="898810" y="1635368"/>
              <a:ext cx="479794" cy="780757"/>
            </a:xfrm>
            <a:custGeom>
              <a:avLst/>
              <a:gdLst>
                <a:gd name="T0" fmla="*/ 70 w 140"/>
                <a:gd name="T1" fmla="*/ 0 h 227"/>
                <a:gd name="T2" fmla="*/ 93 w 140"/>
                <a:gd name="T3" fmla="*/ 23 h 227"/>
                <a:gd name="T4" fmla="*/ 70 w 140"/>
                <a:gd name="T5" fmla="*/ 45 h 227"/>
                <a:gd name="T6" fmla="*/ 47 w 140"/>
                <a:gd name="T7" fmla="*/ 23 h 227"/>
                <a:gd name="T8" fmla="*/ 70 w 140"/>
                <a:gd name="T9" fmla="*/ 0 h 227"/>
                <a:gd name="T10" fmla="*/ 38 w 140"/>
                <a:gd name="T11" fmla="*/ 92 h 227"/>
                <a:gd name="T12" fmla="*/ 21 w 140"/>
                <a:gd name="T13" fmla="*/ 120 h 227"/>
                <a:gd name="T14" fmla="*/ 7 w 140"/>
                <a:gd name="T15" fmla="*/ 124 h 227"/>
                <a:gd name="T16" fmla="*/ 7 w 140"/>
                <a:gd name="T17" fmla="*/ 124 h 227"/>
                <a:gd name="T18" fmla="*/ 3 w 140"/>
                <a:gd name="T19" fmla="*/ 110 h 227"/>
                <a:gd name="T20" fmla="*/ 33 w 140"/>
                <a:gd name="T21" fmla="*/ 58 h 227"/>
                <a:gd name="T22" fmla="*/ 50 w 140"/>
                <a:gd name="T23" fmla="*/ 51 h 227"/>
                <a:gd name="T24" fmla="*/ 56 w 140"/>
                <a:gd name="T25" fmla="*/ 51 h 227"/>
                <a:gd name="T26" fmla="*/ 61 w 140"/>
                <a:gd name="T27" fmla="*/ 59 h 227"/>
                <a:gd name="T28" fmla="*/ 65 w 140"/>
                <a:gd name="T29" fmla="*/ 67 h 227"/>
                <a:gd name="T30" fmla="*/ 70 w 140"/>
                <a:gd name="T31" fmla="*/ 70 h 227"/>
                <a:gd name="T32" fmla="*/ 75 w 140"/>
                <a:gd name="T33" fmla="*/ 67 h 227"/>
                <a:gd name="T34" fmla="*/ 80 w 140"/>
                <a:gd name="T35" fmla="*/ 59 h 227"/>
                <a:gd name="T36" fmla="*/ 84 w 140"/>
                <a:gd name="T37" fmla="*/ 51 h 227"/>
                <a:gd name="T38" fmla="*/ 91 w 140"/>
                <a:gd name="T39" fmla="*/ 51 h 227"/>
                <a:gd name="T40" fmla="*/ 107 w 140"/>
                <a:gd name="T41" fmla="*/ 58 h 227"/>
                <a:gd name="T42" fmla="*/ 137 w 140"/>
                <a:gd name="T43" fmla="*/ 110 h 227"/>
                <a:gd name="T44" fmla="*/ 133 w 140"/>
                <a:gd name="T45" fmla="*/ 124 h 227"/>
                <a:gd name="T46" fmla="*/ 133 w 140"/>
                <a:gd name="T47" fmla="*/ 124 h 227"/>
                <a:gd name="T48" fmla="*/ 119 w 140"/>
                <a:gd name="T49" fmla="*/ 120 h 227"/>
                <a:gd name="T50" fmla="*/ 102 w 140"/>
                <a:gd name="T51" fmla="*/ 92 h 227"/>
                <a:gd name="T52" fmla="*/ 102 w 140"/>
                <a:gd name="T53" fmla="*/ 215 h 227"/>
                <a:gd name="T54" fmla="*/ 90 w 140"/>
                <a:gd name="T55" fmla="*/ 227 h 227"/>
                <a:gd name="T56" fmla="*/ 90 w 140"/>
                <a:gd name="T57" fmla="*/ 227 h 227"/>
                <a:gd name="T58" fmla="*/ 77 w 140"/>
                <a:gd name="T59" fmla="*/ 215 h 227"/>
                <a:gd name="T60" fmla="*/ 77 w 140"/>
                <a:gd name="T61" fmla="*/ 144 h 227"/>
                <a:gd name="T62" fmla="*/ 63 w 140"/>
                <a:gd name="T63" fmla="*/ 144 h 227"/>
                <a:gd name="T64" fmla="*/ 63 w 140"/>
                <a:gd name="T65" fmla="*/ 215 h 227"/>
                <a:gd name="T66" fmla="*/ 51 w 140"/>
                <a:gd name="T67" fmla="*/ 227 h 227"/>
                <a:gd name="T68" fmla="*/ 51 w 140"/>
                <a:gd name="T69" fmla="*/ 227 h 227"/>
                <a:gd name="T70" fmla="*/ 38 w 140"/>
                <a:gd name="T71" fmla="*/ 215 h 227"/>
                <a:gd name="T72" fmla="*/ 38 w 140"/>
                <a:gd name="T73" fmla="*/ 92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0" h="227">
                  <a:moveTo>
                    <a:pt x="70" y="0"/>
                  </a:moveTo>
                  <a:cubicBezTo>
                    <a:pt x="83" y="0"/>
                    <a:pt x="93" y="10"/>
                    <a:pt x="93" y="23"/>
                  </a:cubicBezTo>
                  <a:cubicBezTo>
                    <a:pt x="93" y="35"/>
                    <a:pt x="83" y="45"/>
                    <a:pt x="70" y="45"/>
                  </a:cubicBezTo>
                  <a:cubicBezTo>
                    <a:pt x="58" y="45"/>
                    <a:pt x="47" y="35"/>
                    <a:pt x="47" y="23"/>
                  </a:cubicBezTo>
                  <a:cubicBezTo>
                    <a:pt x="47" y="10"/>
                    <a:pt x="58" y="0"/>
                    <a:pt x="70" y="0"/>
                  </a:cubicBezTo>
                  <a:close/>
                  <a:moveTo>
                    <a:pt x="38" y="92"/>
                  </a:moveTo>
                  <a:cubicBezTo>
                    <a:pt x="21" y="120"/>
                    <a:pt x="21" y="120"/>
                    <a:pt x="21" y="120"/>
                  </a:cubicBezTo>
                  <a:cubicBezTo>
                    <a:pt x="18" y="125"/>
                    <a:pt x="12" y="127"/>
                    <a:pt x="7" y="124"/>
                  </a:cubicBezTo>
                  <a:cubicBezTo>
                    <a:pt x="7" y="124"/>
                    <a:pt x="7" y="124"/>
                    <a:pt x="7" y="124"/>
                  </a:cubicBezTo>
                  <a:cubicBezTo>
                    <a:pt x="2" y="121"/>
                    <a:pt x="0" y="115"/>
                    <a:pt x="3" y="110"/>
                  </a:cubicBezTo>
                  <a:cubicBezTo>
                    <a:pt x="33" y="58"/>
                    <a:pt x="33" y="58"/>
                    <a:pt x="33" y="58"/>
                  </a:cubicBezTo>
                  <a:cubicBezTo>
                    <a:pt x="37" y="51"/>
                    <a:pt x="41" y="51"/>
                    <a:pt x="50" y="51"/>
                  </a:cubicBezTo>
                  <a:cubicBezTo>
                    <a:pt x="56" y="51"/>
                    <a:pt x="56" y="51"/>
                    <a:pt x="56" y="51"/>
                  </a:cubicBezTo>
                  <a:cubicBezTo>
                    <a:pt x="61" y="59"/>
                    <a:pt x="61" y="59"/>
                    <a:pt x="61" y="59"/>
                  </a:cubicBezTo>
                  <a:cubicBezTo>
                    <a:pt x="65" y="67"/>
                    <a:pt x="65" y="67"/>
                    <a:pt x="65" y="67"/>
                  </a:cubicBezTo>
                  <a:cubicBezTo>
                    <a:pt x="66" y="68"/>
                    <a:pt x="68" y="70"/>
                    <a:pt x="70" y="70"/>
                  </a:cubicBezTo>
                  <a:cubicBezTo>
                    <a:pt x="72" y="70"/>
                    <a:pt x="74" y="69"/>
                    <a:pt x="75" y="67"/>
                  </a:cubicBezTo>
                  <a:cubicBezTo>
                    <a:pt x="80" y="59"/>
                    <a:pt x="80" y="59"/>
                    <a:pt x="80" y="59"/>
                  </a:cubicBezTo>
                  <a:cubicBezTo>
                    <a:pt x="84" y="51"/>
                    <a:pt x="84" y="51"/>
                    <a:pt x="84" y="51"/>
                  </a:cubicBezTo>
                  <a:cubicBezTo>
                    <a:pt x="91" y="51"/>
                    <a:pt x="91" y="51"/>
                    <a:pt x="91" y="51"/>
                  </a:cubicBezTo>
                  <a:cubicBezTo>
                    <a:pt x="99" y="51"/>
                    <a:pt x="103" y="51"/>
                    <a:pt x="107" y="58"/>
                  </a:cubicBezTo>
                  <a:cubicBezTo>
                    <a:pt x="137" y="110"/>
                    <a:pt x="137" y="110"/>
                    <a:pt x="137" y="110"/>
                  </a:cubicBezTo>
                  <a:cubicBezTo>
                    <a:pt x="140" y="115"/>
                    <a:pt x="138" y="121"/>
                    <a:pt x="133" y="124"/>
                  </a:cubicBezTo>
                  <a:cubicBezTo>
                    <a:pt x="133" y="124"/>
                    <a:pt x="133" y="124"/>
                    <a:pt x="133" y="124"/>
                  </a:cubicBezTo>
                  <a:cubicBezTo>
                    <a:pt x="128" y="127"/>
                    <a:pt x="122" y="125"/>
                    <a:pt x="119" y="120"/>
                  </a:cubicBezTo>
                  <a:cubicBezTo>
                    <a:pt x="102" y="92"/>
                    <a:pt x="102" y="92"/>
                    <a:pt x="102" y="92"/>
                  </a:cubicBezTo>
                  <a:cubicBezTo>
                    <a:pt x="102" y="215"/>
                    <a:pt x="102" y="215"/>
                    <a:pt x="102" y="215"/>
                  </a:cubicBezTo>
                  <a:cubicBezTo>
                    <a:pt x="102" y="222"/>
                    <a:pt x="96" y="227"/>
                    <a:pt x="90" y="227"/>
                  </a:cubicBezTo>
                  <a:cubicBezTo>
                    <a:pt x="90" y="227"/>
                    <a:pt x="90" y="227"/>
                    <a:pt x="90" y="227"/>
                  </a:cubicBezTo>
                  <a:cubicBezTo>
                    <a:pt x="83" y="227"/>
                    <a:pt x="77" y="222"/>
                    <a:pt x="77" y="215"/>
                  </a:cubicBezTo>
                  <a:cubicBezTo>
                    <a:pt x="77" y="144"/>
                    <a:pt x="77" y="144"/>
                    <a:pt x="77" y="144"/>
                  </a:cubicBezTo>
                  <a:cubicBezTo>
                    <a:pt x="63" y="144"/>
                    <a:pt x="63" y="144"/>
                    <a:pt x="63" y="144"/>
                  </a:cubicBezTo>
                  <a:cubicBezTo>
                    <a:pt x="63" y="215"/>
                    <a:pt x="63" y="215"/>
                    <a:pt x="63" y="215"/>
                  </a:cubicBezTo>
                  <a:cubicBezTo>
                    <a:pt x="63" y="222"/>
                    <a:pt x="58" y="227"/>
                    <a:pt x="51" y="227"/>
                  </a:cubicBezTo>
                  <a:cubicBezTo>
                    <a:pt x="51" y="227"/>
                    <a:pt x="51" y="227"/>
                    <a:pt x="51" y="227"/>
                  </a:cubicBezTo>
                  <a:cubicBezTo>
                    <a:pt x="44" y="227"/>
                    <a:pt x="38" y="222"/>
                    <a:pt x="38" y="215"/>
                  </a:cubicBezTo>
                  <a:cubicBezTo>
                    <a:pt x="38" y="92"/>
                    <a:pt x="38" y="92"/>
                    <a:pt x="38" y="92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43"/>
            <p:cNvSpPr>
              <a:spLocks noEditPoints="1"/>
            </p:cNvSpPr>
            <p:nvPr/>
          </p:nvSpPr>
          <p:spPr bwMode="auto">
            <a:xfrm>
              <a:off x="1402778" y="1635368"/>
              <a:ext cx="479794" cy="780757"/>
            </a:xfrm>
            <a:custGeom>
              <a:avLst/>
              <a:gdLst>
                <a:gd name="T0" fmla="*/ 70 w 140"/>
                <a:gd name="T1" fmla="*/ 0 h 227"/>
                <a:gd name="T2" fmla="*/ 93 w 140"/>
                <a:gd name="T3" fmla="*/ 23 h 227"/>
                <a:gd name="T4" fmla="*/ 70 w 140"/>
                <a:gd name="T5" fmla="*/ 45 h 227"/>
                <a:gd name="T6" fmla="*/ 47 w 140"/>
                <a:gd name="T7" fmla="*/ 23 h 227"/>
                <a:gd name="T8" fmla="*/ 70 w 140"/>
                <a:gd name="T9" fmla="*/ 0 h 227"/>
                <a:gd name="T10" fmla="*/ 38 w 140"/>
                <a:gd name="T11" fmla="*/ 92 h 227"/>
                <a:gd name="T12" fmla="*/ 21 w 140"/>
                <a:gd name="T13" fmla="*/ 120 h 227"/>
                <a:gd name="T14" fmla="*/ 7 w 140"/>
                <a:gd name="T15" fmla="*/ 124 h 227"/>
                <a:gd name="T16" fmla="*/ 7 w 140"/>
                <a:gd name="T17" fmla="*/ 124 h 227"/>
                <a:gd name="T18" fmla="*/ 3 w 140"/>
                <a:gd name="T19" fmla="*/ 110 h 227"/>
                <a:gd name="T20" fmla="*/ 33 w 140"/>
                <a:gd name="T21" fmla="*/ 58 h 227"/>
                <a:gd name="T22" fmla="*/ 50 w 140"/>
                <a:gd name="T23" fmla="*/ 51 h 227"/>
                <a:gd name="T24" fmla="*/ 56 w 140"/>
                <a:gd name="T25" fmla="*/ 51 h 227"/>
                <a:gd name="T26" fmla="*/ 61 w 140"/>
                <a:gd name="T27" fmla="*/ 59 h 227"/>
                <a:gd name="T28" fmla="*/ 65 w 140"/>
                <a:gd name="T29" fmla="*/ 67 h 227"/>
                <a:gd name="T30" fmla="*/ 70 w 140"/>
                <a:gd name="T31" fmla="*/ 70 h 227"/>
                <a:gd name="T32" fmla="*/ 75 w 140"/>
                <a:gd name="T33" fmla="*/ 67 h 227"/>
                <a:gd name="T34" fmla="*/ 80 w 140"/>
                <a:gd name="T35" fmla="*/ 59 h 227"/>
                <a:gd name="T36" fmla="*/ 84 w 140"/>
                <a:gd name="T37" fmla="*/ 51 h 227"/>
                <a:gd name="T38" fmla="*/ 91 w 140"/>
                <a:gd name="T39" fmla="*/ 51 h 227"/>
                <a:gd name="T40" fmla="*/ 107 w 140"/>
                <a:gd name="T41" fmla="*/ 58 h 227"/>
                <a:gd name="T42" fmla="*/ 137 w 140"/>
                <a:gd name="T43" fmla="*/ 110 h 227"/>
                <a:gd name="T44" fmla="*/ 133 w 140"/>
                <a:gd name="T45" fmla="*/ 124 h 227"/>
                <a:gd name="T46" fmla="*/ 133 w 140"/>
                <a:gd name="T47" fmla="*/ 124 h 227"/>
                <a:gd name="T48" fmla="*/ 119 w 140"/>
                <a:gd name="T49" fmla="*/ 120 h 227"/>
                <a:gd name="T50" fmla="*/ 102 w 140"/>
                <a:gd name="T51" fmla="*/ 92 h 227"/>
                <a:gd name="T52" fmla="*/ 102 w 140"/>
                <a:gd name="T53" fmla="*/ 215 h 227"/>
                <a:gd name="T54" fmla="*/ 90 w 140"/>
                <a:gd name="T55" fmla="*/ 227 h 227"/>
                <a:gd name="T56" fmla="*/ 90 w 140"/>
                <a:gd name="T57" fmla="*/ 227 h 227"/>
                <a:gd name="T58" fmla="*/ 77 w 140"/>
                <a:gd name="T59" fmla="*/ 215 h 227"/>
                <a:gd name="T60" fmla="*/ 77 w 140"/>
                <a:gd name="T61" fmla="*/ 144 h 227"/>
                <a:gd name="T62" fmla="*/ 63 w 140"/>
                <a:gd name="T63" fmla="*/ 144 h 227"/>
                <a:gd name="T64" fmla="*/ 63 w 140"/>
                <a:gd name="T65" fmla="*/ 215 h 227"/>
                <a:gd name="T66" fmla="*/ 51 w 140"/>
                <a:gd name="T67" fmla="*/ 227 h 227"/>
                <a:gd name="T68" fmla="*/ 51 w 140"/>
                <a:gd name="T69" fmla="*/ 227 h 227"/>
                <a:gd name="T70" fmla="*/ 38 w 140"/>
                <a:gd name="T71" fmla="*/ 215 h 227"/>
                <a:gd name="T72" fmla="*/ 38 w 140"/>
                <a:gd name="T73" fmla="*/ 92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0" h="227">
                  <a:moveTo>
                    <a:pt x="70" y="0"/>
                  </a:moveTo>
                  <a:cubicBezTo>
                    <a:pt x="83" y="0"/>
                    <a:pt x="93" y="10"/>
                    <a:pt x="93" y="23"/>
                  </a:cubicBezTo>
                  <a:cubicBezTo>
                    <a:pt x="93" y="35"/>
                    <a:pt x="83" y="45"/>
                    <a:pt x="70" y="45"/>
                  </a:cubicBezTo>
                  <a:cubicBezTo>
                    <a:pt x="58" y="45"/>
                    <a:pt x="47" y="35"/>
                    <a:pt x="47" y="23"/>
                  </a:cubicBezTo>
                  <a:cubicBezTo>
                    <a:pt x="47" y="10"/>
                    <a:pt x="58" y="0"/>
                    <a:pt x="70" y="0"/>
                  </a:cubicBezTo>
                  <a:close/>
                  <a:moveTo>
                    <a:pt x="38" y="92"/>
                  </a:moveTo>
                  <a:cubicBezTo>
                    <a:pt x="21" y="120"/>
                    <a:pt x="21" y="120"/>
                    <a:pt x="21" y="120"/>
                  </a:cubicBezTo>
                  <a:cubicBezTo>
                    <a:pt x="18" y="125"/>
                    <a:pt x="12" y="127"/>
                    <a:pt x="7" y="124"/>
                  </a:cubicBezTo>
                  <a:cubicBezTo>
                    <a:pt x="7" y="124"/>
                    <a:pt x="7" y="124"/>
                    <a:pt x="7" y="124"/>
                  </a:cubicBezTo>
                  <a:cubicBezTo>
                    <a:pt x="2" y="121"/>
                    <a:pt x="0" y="115"/>
                    <a:pt x="3" y="110"/>
                  </a:cubicBezTo>
                  <a:cubicBezTo>
                    <a:pt x="33" y="58"/>
                    <a:pt x="33" y="58"/>
                    <a:pt x="33" y="58"/>
                  </a:cubicBezTo>
                  <a:cubicBezTo>
                    <a:pt x="37" y="51"/>
                    <a:pt x="41" y="51"/>
                    <a:pt x="50" y="51"/>
                  </a:cubicBezTo>
                  <a:cubicBezTo>
                    <a:pt x="56" y="51"/>
                    <a:pt x="56" y="51"/>
                    <a:pt x="56" y="51"/>
                  </a:cubicBezTo>
                  <a:cubicBezTo>
                    <a:pt x="61" y="59"/>
                    <a:pt x="61" y="59"/>
                    <a:pt x="61" y="59"/>
                  </a:cubicBezTo>
                  <a:cubicBezTo>
                    <a:pt x="65" y="67"/>
                    <a:pt x="65" y="67"/>
                    <a:pt x="65" y="67"/>
                  </a:cubicBezTo>
                  <a:cubicBezTo>
                    <a:pt x="66" y="68"/>
                    <a:pt x="68" y="70"/>
                    <a:pt x="70" y="70"/>
                  </a:cubicBezTo>
                  <a:cubicBezTo>
                    <a:pt x="72" y="70"/>
                    <a:pt x="74" y="69"/>
                    <a:pt x="75" y="67"/>
                  </a:cubicBezTo>
                  <a:cubicBezTo>
                    <a:pt x="80" y="59"/>
                    <a:pt x="80" y="59"/>
                    <a:pt x="80" y="59"/>
                  </a:cubicBezTo>
                  <a:cubicBezTo>
                    <a:pt x="84" y="51"/>
                    <a:pt x="84" y="51"/>
                    <a:pt x="84" y="51"/>
                  </a:cubicBezTo>
                  <a:cubicBezTo>
                    <a:pt x="91" y="51"/>
                    <a:pt x="91" y="51"/>
                    <a:pt x="91" y="51"/>
                  </a:cubicBezTo>
                  <a:cubicBezTo>
                    <a:pt x="99" y="51"/>
                    <a:pt x="103" y="51"/>
                    <a:pt x="107" y="58"/>
                  </a:cubicBezTo>
                  <a:cubicBezTo>
                    <a:pt x="137" y="110"/>
                    <a:pt x="137" y="110"/>
                    <a:pt x="137" y="110"/>
                  </a:cubicBezTo>
                  <a:cubicBezTo>
                    <a:pt x="140" y="115"/>
                    <a:pt x="138" y="121"/>
                    <a:pt x="133" y="124"/>
                  </a:cubicBezTo>
                  <a:cubicBezTo>
                    <a:pt x="133" y="124"/>
                    <a:pt x="133" y="124"/>
                    <a:pt x="133" y="124"/>
                  </a:cubicBezTo>
                  <a:cubicBezTo>
                    <a:pt x="128" y="127"/>
                    <a:pt x="122" y="125"/>
                    <a:pt x="119" y="120"/>
                  </a:cubicBezTo>
                  <a:cubicBezTo>
                    <a:pt x="102" y="92"/>
                    <a:pt x="102" y="92"/>
                    <a:pt x="102" y="92"/>
                  </a:cubicBezTo>
                  <a:cubicBezTo>
                    <a:pt x="102" y="215"/>
                    <a:pt x="102" y="215"/>
                    <a:pt x="102" y="215"/>
                  </a:cubicBezTo>
                  <a:cubicBezTo>
                    <a:pt x="102" y="222"/>
                    <a:pt x="96" y="227"/>
                    <a:pt x="90" y="227"/>
                  </a:cubicBezTo>
                  <a:cubicBezTo>
                    <a:pt x="90" y="227"/>
                    <a:pt x="90" y="227"/>
                    <a:pt x="90" y="227"/>
                  </a:cubicBezTo>
                  <a:cubicBezTo>
                    <a:pt x="83" y="227"/>
                    <a:pt x="77" y="222"/>
                    <a:pt x="77" y="215"/>
                  </a:cubicBezTo>
                  <a:cubicBezTo>
                    <a:pt x="77" y="144"/>
                    <a:pt x="77" y="144"/>
                    <a:pt x="77" y="144"/>
                  </a:cubicBezTo>
                  <a:cubicBezTo>
                    <a:pt x="63" y="144"/>
                    <a:pt x="63" y="144"/>
                    <a:pt x="63" y="144"/>
                  </a:cubicBezTo>
                  <a:cubicBezTo>
                    <a:pt x="63" y="215"/>
                    <a:pt x="63" y="215"/>
                    <a:pt x="63" y="215"/>
                  </a:cubicBezTo>
                  <a:cubicBezTo>
                    <a:pt x="63" y="222"/>
                    <a:pt x="58" y="227"/>
                    <a:pt x="51" y="227"/>
                  </a:cubicBezTo>
                  <a:cubicBezTo>
                    <a:pt x="51" y="227"/>
                    <a:pt x="51" y="227"/>
                    <a:pt x="51" y="227"/>
                  </a:cubicBezTo>
                  <a:cubicBezTo>
                    <a:pt x="44" y="227"/>
                    <a:pt x="38" y="222"/>
                    <a:pt x="38" y="215"/>
                  </a:cubicBezTo>
                  <a:cubicBezTo>
                    <a:pt x="38" y="92"/>
                    <a:pt x="38" y="92"/>
                    <a:pt x="38" y="92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Freeform 43"/>
            <p:cNvSpPr>
              <a:spLocks noEditPoints="1"/>
            </p:cNvSpPr>
            <p:nvPr/>
          </p:nvSpPr>
          <p:spPr bwMode="auto">
            <a:xfrm>
              <a:off x="1906747" y="1635368"/>
              <a:ext cx="479794" cy="780757"/>
            </a:xfrm>
            <a:custGeom>
              <a:avLst/>
              <a:gdLst>
                <a:gd name="T0" fmla="*/ 70 w 140"/>
                <a:gd name="T1" fmla="*/ 0 h 227"/>
                <a:gd name="T2" fmla="*/ 93 w 140"/>
                <a:gd name="T3" fmla="*/ 23 h 227"/>
                <a:gd name="T4" fmla="*/ 70 w 140"/>
                <a:gd name="T5" fmla="*/ 45 h 227"/>
                <a:gd name="T6" fmla="*/ 47 w 140"/>
                <a:gd name="T7" fmla="*/ 23 h 227"/>
                <a:gd name="T8" fmla="*/ 70 w 140"/>
                <a:gd name="T9" fmla="*/ 0 h 227"/>
                <a:gd name="T10" fmla="*/ 38 w 140"/>
                <a:gd name="T11" fmla="*/ 92 h 227"/>
                <a:gd name="T12" fmla="*/ 21 w 140"/>
                <a:gd name="T13" fmla="*/ 120 h 227"/>
                <a:gd name="T14" fmla="*/ 7 w 140"/>
                <a:gd name="T15" fmla="*/ 124 h 227"/>
                <a:gd name="T16" fmla="*/ 7 w 140"/>
                <a:gd name="T17" fmla="*/ 124 h 227"/>
                <a:gd name="T18" fmla="*/ 3 w 140"/>
                <a:gd name="T19" fmla="*/ 110 h 227"/>
                <a:gd name="T20" fmla="*/ 33 w 140"/>
                <a:gd name="T21" fmla="*/ 58 h 227"/>
                <a:gd name="T22" fmla="*/ 50 w 140"/>
                <a:gd name="T23" fmla="*/ 51 h 227"/>
                <a:gd name="T24" fmla="*/ 56 w 140"/>
                <a:gd name="T25" fmla="*/ 51 h 227"/>
                <a:gd name="T26" fmla="*/ 61 w 140"/>
                <a:gd name="T27" fmla="*/ 59 h 227"/>
                <a:gd name="T28" fmla="*/ 65 w 140"/>
                <a:gd name="T29" fmla="*/ 67 h 227"/>
                <a:gd name="T30" fmla="*/ 70 w 140"/>
                <a:gd name="T31" fmla="*/ 70 h 227"/>
                <a:gd name="T32" fmla="*/ 75 w 140"/>
                <a:gd name="T33" fmla="*/ 67 h 227"/>
                <a:gd name="T34" fmla="*/ 80 w 140"/>
                <a:gd name="T35" fmla="*/ 59 h 227"/>
                <a:gd name="T36" fmla="*/ 84 w 140"/>
                <a:gd name="T37" fmla="*/ 51 h 227"/>
                <a:gd name="T38" fmla="*/ 91 w 140"/>
                <a:gd name="T39" fmla="*/ 51 h 227"/>
                <a:gd name="T40" fmla="*/ 107 w 140"/>
                <a:gd name="T41" fmla="*/ 58 h 227"/>
                <a:gd name="T42" fmla="*/ 137 w 140"/>
                <a:gd name="T43" fmla="*/ 110 h 227"/>
                <a:gd name="T44" fmla="*/ 133 w 140"/>
                <a:gd name="T45" fmla="*/ 124 h 227"/>
                <a:gd name="T46" fmla="*/ 133 w 140"/>
                <a:gd name="T47" fmla="*/ 124 h 227"/>
                <a:gd name="T48" fmla="*/ 119 w 140"/>
                <a:gd name="T49" fmla="*/ 120 h 227"/>
                <a:gd name="T50" fmla="*/ 102 w 140"/>
                <a:gd name="T51" fmla="*/ 92 h 227"/>
                <a:gd name="T52" fmla="*/ 102 w 140"/>
                <a:gd name="T53" fmla="*/ 215 h 227"/>
                <a:gd name="T54" fmla="*/ 90 w 140"/>
                <a:gd name="T55" fmla="*/ 227 h 227"/>
                <a:gd name="T56" fmla="*/ 90 w 140"/>
                <a:gd name="T57" fmla="*/ 227 h 227"/>
                <a:gd name="T58" fmla="*/ 77 w 140"/>
                <a:gd name="T59" fmla="*/ 215 h 227"/>
                <a:gd name="T60" fmla="*/ 77 w 140"/>
                <a:gd name="T61" fmla="*/ 144 h 227"/>
                <a:gd name="T62" fmla="*/ 63 w 140"/>
                <a:gd name="T63" fmla="*/ 144 h 227"/>
                <a:gd name="T64" fmla="*/ 63 w 140"/>
                <a:gd name="T65" fmla="*/ 215 h 227"/>
                <a:gd name="T66" fmla="*/ 51 w 140"/>
                <a:gd name="T67" fmla="*/ 227 h 227"/>
                <a:gd name="T68" fmla="*/ 51 w 140"/>
                <a:gd name="T69" fmla="*/ 227 h 227"/>
                <a:gd name="T70" fmla="*/ 38 w 140"/>
                <a:gd name="T71" fmla="*/ 215 h 227"/>
                <a:gd name="T72" fmla="*/ 38 w 140"/>
                <a:gd name="T73" fmla="*/ 92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0" h="227">
                  <a:moveTo>
                    <a:pt x="70" y="0"/>
                  </a:moveTo>
                  <a:cubicBezTo>
                    <a:pt x="83" y="0"/>
                    <a:pt x="93" y="10"/>
                    <a:pt x="93" y="23"/>
                  </a:cubicBezTo>
                  <a:cubicBezTo>
                    <a:pt x="93" y="35"/>
                    <a:pt x="83" y="45"/>
                    <a:pt x="70" y="45"/>
                  </a:cubicBezTo>
                  <a:cubicBezTo>
                    <a:pt x="58" y="45"/>
                    <a:pt x="47" y="35"/>
                    <a:pt x="47" y="23"/>
                  </a:cubicBezTo>
                  <a:cubicBezTo>
                    <a:pt x="47" y="10"/>
                    <a:pt x="58" y="0"/>
                    <a:pt x="70" y="0"/>
                  </a:cubicBezTo>
                  <a:close/>
                  <a:moveTo>
                    <a:pt x="38" y="92"/>
                  </a:moveTo>
                  <a:cubicBezTo>
                    <a:pt x="21" y="120"/>
                    <a:pt x="21" y="120"/>
                    <a:pt x="21" y="120"/>
                  </a:cubicBezTo>
                  <a:cubicBezTo>
                    <a:pt x="18" y="125"/>
                    <a:pt x="12" y="127"/>
                    <a:pt x="7" y="124"/>
                  </a:cubicBezTo>
                  <a:cubicBezTo>
                    <a:pt x="7" y="124"/>
                    <a:pt x="7" y="124"/>
                    <a:pt x="7" y="124"/>
                  </a:cubicBezTo>
                  <a:cubicBezTo>
                    <a:pt x="2" y="121"/>
                    <a:pt x="0" y="115"/>
                    <a:pt x="3" y="110"/>
                  </a:cubicBezTo>
                  <a:cubicBezTo>
                    <a:pt x="33" y="58"/>
                    <a:pt x="33" y="58"/>
                    <a:pt x="33" y="58"/>
                  </a:cubicBezTo>
                  <a:cubicBezTo>
                    <a:pt x="37" y="51"/>
                    <a:pt x="41" y="51"/>
                    <a:pt x="50" y="51"/>
                  </a:cubicBezTo>
                  <a:cubicBezTo>
                    <a:pt x="56" y="51"/>
                    <a:pt x="56" y="51"/>
                    <a:pt x="56" y="51"/>
                  </a:cubicBezTo>
                  <a:cubicBezTo>
                    <a:pt x="61" y="59"/>
                    <a:pt x="61" y="59"/>
                    <a:pt x="61" y="59"/>
                  </a:cubicBezTo>
                  <a:cubicBezTo>
                    <a:pt x="65" y="67"/>
                    <a:pt x="65" y="67"/>
                    <a:pt x="65" y="67"/>
                  </a:cubicBezTo>
                  <a:cubicBezTo>
                    <a:pt x="66" y="68"/>
                    <a:pt x="68" y="70"/>
                    <a:pt x="70" y="70"/>
                  </a:cubicBezTo>
                  <a:cubicBezTo>
                    <a:pt x="72" y="70"/>
                    <a:pt x="74" y="69"/>
                    <a:pt x="75" y="67"/>
                  </a:cubicBezTo>
                  <a:cubicBezTo>
                    <a:pt x="80" y="59"/>
                    <a:pt x="80" y="59"/>
                    <a:pt x="80" y="59"/>
                  </a:cubicBezTo>
                  <a:cubicBezTo>
                    <a:pt x="84" y="51"/>
                    <a:pt x="84" y="51"/>
                    <a:pt x="84" y="51"/>
                  </a:cubicBezTo>
                  <a:cubicBezTo>
                    <a:pt x="91" y="51"/>
                    <a:pt x="91" y="51"/>
                    <a:pt x="91" y="51"/>
                  </a:cubicBezTo>
                  <a:cubicBezTo>
                    <a:pt x="99" y="51"/>
                    <a:pt x="103" y="51"/>
                    <a:pt x="107" y="58"/>
                  </a:cubicBezTo>
                  <a:cubicBezTo>
                    <a:pt x="137" y="110"/>
                    <a:pt x="137" y="110"/>
                    <a:pt x="137" y="110"/>
                  </a:cubicBezTo>
                  <a:cubicBezTo>
                    <a:pt x="140" y="115"/>
                    <a:pt x="138" y="121"/>
                    <a:pt x="133" y="124"/>
                  </a:cubicBezTo>
                  <a:cubicBezTo>
                    <a:pt x="133" y="124"/>
                    <a:pt x="133" y="124"/>
                    <a:pt x="133" y="124"/>
                  </a:cubicBezTo>
                  <a:cubicBezTo>
                    <a:pt x="128" y="127"/>
                    <a:pt x="122" y="125"/>
                    <a:pt x="119" y="120"/>
                  </a:cubicBezTo>
                  <a:cubicBezTo>
                    <a:pt x="102" y="92"/>
                    <a:pt x="102" y="92"/>
                    <a:pt x="102" y="92"/>
                  </a:cubicBezTo>
                  <a:cubicBezTo>
                    <a:pt x="102" y="215"/>
                    <a:pt x="102" y="215"/>
                    <a:pt x="102" y="215"/>
                  </a:cubicBezTo>
                  <a:cubicBezTo>
                    <a:pt x="102" y="222"/>
                    <a:pt x="96" y="227"/>
                    <a:pt x="90" y="227"/>
                  </a:cubicBezTo>
                  <a:cubicBezTo>
                    <a:pt x="90" y="227"/>
                    <a:pt x="90" y="227"/>
                    <a:pt x="90" y="227"/>
                  </a:cubicBezTo>
                  <a:cubicBezTo>
                    <a:pt x="83" y="227"/>
                    <a:pt x="77" y="222"/>
                    <a:pt x="77" y="215"/>
                  </a:cubicBezTo>
                  <a:cubicBezTo>
                    <a:pt x="77" y="144"/>
                    <a:pt x="77" y="144"/>
                    <a:pt x="77" y="144"/>
                  </a:cubicBezTo>
                  <a:cubicBezTo>
                    <a:pt x="63" y="144"/>
                    <a:pt x="63" y="144"/>
                    <a:pt x="63" y="144"/>
                  </a:cubicBezTo>
                  <a:cubicBezTo>
                    <a:pt x="63" y="215"/>
                    <a:pt x="63" y="215"/>
                    <a:pt x="63" y="215"/>
                  </a:cubicBezTo>
                  <a:cubicBezTo>
                    <a:pt x="63" y="222"/>
                    <a:pt x="58" y="227"/>
                    <a:pt x="51" y="227"/>
                  </a:cubicBezTo>
                  <a:cubicBezTo>
                    <a:pt x="51" y="227"/>
                    <a:pt x="51" y="227"/>
                    <a:pt x="51" y="227"/>
                  </a:cubicBezTo>
                  <a:cubicBezTo>
                    <a:pt x="44" y="227"/>
                    <a:pt x="38" y="222"/>
                    <a:pt x="38" y="215"/>
                  </a:cubicBezTo>
                  <a:cubicBezTo>
                    <a:pt x="38" y="92"/>
                    <a:pt x="38" y="92"/>
                    <a:pt x="38" y="92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43"/>
            <p:cNvSpPr>
              <a:spLocks noEditPoints="1"/>
            </p:cNvSpPr>
            <p:nvPr/>
          </p:nvSpPr>
          <p:spPr bwMode="auto">
            <a:xfrm>
              <a:off x="2392201" y="1635368"/>
              <a:ext cx="479794" cy="780757"/>
            </a:xfrm>
            <a:custGeom>
              <a:avLst/>
              <a:gdLst>
                <a:gd name="T0" fmla="*/ 70 w 140"/>
                <a:gd name="T1" fmla="*/ 0 h 227"/>
                <a:gd name="T2" fmla="*/ 93 w 140"/>
                <a:gd name="T3" fmla="*/ 23 h 227"/>
                <a:gd name="T4" fmla="*/ 70 w 140"/>
                <a:gd name="T5" fmla="*/ 45 h 227"/>
                <a:gd name="T6" fmla="*/ 47 w 140"/>
                <a:gd name="T7" fmla="*/ 23 h 227"/>
                <a:gd name="T8" fmla="*/ 70 w 140"/>
                <a:gd name="T9" fmla="*/ 0 h 227"/>
                <a:gd name="T10" fmla="*/ 38 w 140"/>
                <a:gd name="T11" fmla="*/ 92 h 227"/>
                <a:gd name="T12" fmla="*/ 21 w 140"/>
                <a:gd name="T13" fmla="*/ 120 h 227"/>
                <a:gd name="T14" fmla="*/ 7 w 140"/>
                <a:gd name="T15" fmla="*/ 124 h 227"/>
                <a:gd name="T16" fmla="*/ 7 w 140"/>
                <a:gd name="T17" fmla="*/ 124 h 227"/>
                <a:gd name="T18" fmla="*/ 3 w 140"/>
                <a:gd name="T19" fmla="*/ 110 h 227"/>
                <a:gd name="T20" fmla="*/ 33 w 140"/>
                <a:gd name="T21" fmla="*/ 58 h 227"/>
                <a:gd name="T22" fmla="*/ 50 w 140"/>
                <a:gd name="T23" fmla="*/ 51 h 227"/>
                <a:gd name="T24" fmla="*/ 56 w 140"/>
                <a:gd name="T25" fmla="*/ 51 h 227"/>
                <a:gd name="T26" fmla="*/ 61 w 140"/>
                <a:gd name="T27" fmla="*/ 59 h 227"/>
                <a:gd name="T28" fmla="*/ 65 w 140"/>
                <a:gd name="T29" fmla="*/ 67 h 227"/>
                <a:gd name="T30" fmla="*/ 70 w 140"/>
                <a:gd name="T31" fmla="*/ 70 h 227"/>
                <a:gd name="T32" fmla="*/ 75 w 140"/>
                <a:gd name="T33" fmla="*/ 67 h 227"/>
                <a:gd name="T34" fmla="*/ 80 w 140"/>
                <a:gd name="T35" fmla="*/ 59 h 227"/>
                <a:gd name="T36" fmla="*/ 84 w 140"/>
                <a:gd name="T37" fmla="*/ 51 h 227"/>
                <a:gd name="T38" fmla="*/ 91 w 140"/>
                <a:gd name="T39" fmla="*/ 51 h 227"/>
                <a:gd name="T40" fmla="*/ 107 w 140"/>
                <a:gd name="T41" fmla="*/ 58 h 227"/>
                <a:gd name="T42" fmla="*/ 137 w 140"/>
                <a:gd name="T43" fmla="*/ 110 h 227"/>
                <a:gd name="T44" fmla="*/ 133 w 140"/>
                <a:gd name="T45" fmla="*/ 124 h 227"/>
                <a:gd name="T46" fmla="*/ 133 w 140"/>
                <a:gd name="T47" fmla="*/ 124 h 227"/>
                <a:gd name="T48" fmla="*/ 119 w 140"/>
                <a:gd name="T49" fmla="*/ 120 h 227"/>
                <a:gd name="T50" fmla="*/ 102 w 140"/>
                <a:gd name="T51" fmla="*/ 92 h 227"/>
                <a:gd name="T52" fmla="*/ 102 w 140"/>
                <a:gd name="T53" fmla="*/ 215 h 227"/>
                <a:gd name="T54" fmla="*/ 90 w 140"/>
                <a:gd name="T55" fmla="*/ 227 h 227"/>
                <a:gd name="T56" fmla="*/ 90 w 140"/>
                <a:gd name="T57" fmla="*/ 227 h 227"/>
                <a:gd name="T58" fmla="*/ 77 w 140"/>
                <a:gd name="T59" fmla="*/ 215 h 227"/>
                <a:gd name="T60" fmla="*/ 77 w 140"/>
                <a:gd name="T61" fmla="*/ 144 h 227"/>
                <a:gd name="T62" fmla="*/ 63 w 140"/>
                <a:gd name="T63" fmla="*/ 144 h 227"/>
                <a:gd name="T64" fmla="*/ 63 w 140"/>
                <a:gd name="T65" fmla="*/ 215 h 227"/>
                <a:gd name="T66" fmla="*/ 51 w 140"/>
                <a:gd name="T67" fmla="*/ 227 h 227"/>
                <a:gd name="T68" fmla="*/ 51 w 140"/>
                <a:gd name="T69" fmla="*/ 227 h 227"/>
                <a:gd name="T70" fmla="*/ 38 w 140"/>
                <a:gd name="T71" fmla="*/ 215 h 227"/>
                <a:gd name="T72" fmla="*/ 38 w 140"/>
                <a:gd name="T73" fmla="*/ 92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0" h="227">
                  <a:moveTo>
                    <a:pt x="70" y="0"/>
                  </a:moveTo>
                  <a:cubicBezTo>
                    <a:pt x="83" y="0"/>
                    <a:pt x="93" y="10"/>
                    <a:pt x="93" y="23"/>
                  </a:cubicBezTo>
                  <a:cubicBezTo>
                    <a:pt x="93" y="35"/>
                    <a:pt x="83" y="45"/>
                    <a:pt x="70" y="45"/>
                  </a:cubicBezTo>
                  <a:cubicBezTo>
                    <a:pt x="58" y="45"/>
                    <a:pt x="47" y="35"/>
                    <a:pt x="47" y="23"/>
                  </a:cubicBezTo>
                  <a:cubicBezTo>
                    <a:pt x="47" y="10"/>
                    <a:pt x="58" y="0"/>
                    <a:pt x="70" y="0"/>
                  </a:cubicBezTo>
                  <a:close/>
                  <a:moveTo>
                    <a:pt x="38" y="92"/>
                  </a:moveTo>
                  <a:cubicBezTo>
                    <a:pt x="21" y="120"/>
                    <a:pt x="21" y="120"/>
                    <a:pt x="21" y="120"/>
                  </a:cubicBezTo>
                  <a:cubicBezTo>
                    <a:pt x="18" y="125"/>
                    <a:pt x="12" y="127"/>
                    <a:pt x="7" y="124"/>
                  </a:cubicBezTo>
                  <a:cubicBezTo>
                    <a:pt x="7" y="124"/>
                    <a:pt x="7" y="124"/>
                    <a:pt x="7" y="124"/>
                  </a:cubicBezTo>
                  <a:cubicBezTo>
                    <a:pt x="2" y="121"/>
                    <a:pt x="0" y="115"/>
                    <a:pt x="3" y="110"/>
                  </a:cubicBezTo>
                  <a:cubicBezTo>
                    <a:pt x="33" y="58"/>
                    <a:pt x="33" y="58"/>
                    <a:pt x="33" y="58"/>
                  </a:cubicBezTo>
                  <a:cubicBezTo>
                    <a:pt x="37" y="51"/>
                    <a:pt x="41" y="51"/>
                    <a:pt x="50" y="51"/>
                  </a:cubicBezTo>
                  <a:cubicBezTo>
                    <a:pt x="56" y="51"/>
                    <a:pt x="56" y="51"/>
                    <a:pt x="56" y="51"/>
                  </a:cubicBezTo>
                  <a:cubicBezTo>
                    <a:pt x="61" y="59"/>
                    <a:pt x="61" y="59"/>
                    <a:pt x="61" y="59"/>
                  </a:cubicBezTo>
                  <a:cubicBezTo>
                    <a:pt x="65" y="67"/>
                    <a:pt x="65" y="67"/>
                    <a:pt x="65" y="67"/>
                  </a:cubicBezTo>
                  <a:cubicBezTo>
                    <a:pt x="66" y="68"/>
                    <a:pt x="68" y="70"/>
                    <a:pt x="70" y="70"/>
                  </a:cubicBezTo>
                  <a:cubicBezTo>
                    <a:pt x="72" y="70"/>
                    <a:pt x="74" y="69"/>
                    <a:pt x="75" y="67"/>
                  </a:cubicBezTo>
                  <a:cubicBezTo>
                    <a:pt x="80" y="59"/>
                    <a:pt x="80" y="59"/>
                    <a:pt x="80" y="59"/>
                  </a:cubicBezTo>
                  <a:cubicBezTo>
                    <a:pt x="84" y="51"/>
                    <a:pt x="84" y="51"/>
                    <a:pt x="84" y="51"/>
                  </a:cubicBezTo>
                  <a:cubicBezTo>
                    <a:pt x="91" y="51"/>
                    <a:pt x="91" y="51"/>
                    <a:pt x="91" y="51"/>
                  </a:cubicBezTo>
                  <a:cubicBezTo>
                    <a:pt x="99" y="51"/>
                    <a:pt x="103" y="51"/>
                    <a:pt x="107" y="58"/>
                  </a:cubicBezTo>
                  <a:cubicBezTo>
                    <a:pt x="137" y="110"/>
                    <a:pt x="137" y="110"/>
                    <a:pt x="137" y="110"/>
                  </a:cubicBezTo>
                  <a:cubicBezTo>
                    <a:pt x="140" y="115"/>
                    <a:pt x="138" y="121"/>
                    <a:pt x="133" y="124"/>
                  </a:cubicBezTo>
                  <a:cubicBezTo>
                    <a:pt x="133" y="124"/>
                    <a:pt x="133" y="124"/>
                    <a:pt x="133" y="124"/>
                  </a:cubicBezTo>
                  <a:cubicBezTo>
                    <a:pt x="128" y="127"/>
                    <a:pt x="122" y="125"/>
                    <a:pt x="119" y="120"/>
                  </a:cubicBezTo>
                  <a:cubicBezTo>
                    <a:pt x="102" y="92"/>
                    <a:pt x="102" y="92"/>
                    <a:pt x="102" y="92"/>
                  </a:cubicBezTo>
                  <a:cubicBezTo>
                    <a:pt x="102" y="215"/>
                    <a:pt x="102" y="215"/>
                    <a:pt x="102" y="215"/>
                  </a:cubicBezTo>
                  <a:cubicBezTo>
                    <a:pt x="102" y="222"/>
                    <a:pt x="96" y="227"/>
                    <a:pt x="90" y="227"/>
                  </a:cubicBezTo>
                  <a:cubicBezTo>
                    <a:pt x="90" y="227"/>
                    <a:pt x="90" y="227"/>
                    <a:pt x="90" y="227"/>
                  </a:cubicBezTo>
                  <a:cubicBezTo>
                    <a:pt x="83" y="227"/>
                    <a:pt x="77" y="222"/>
                    <a:pt x="77" y="215"/>
                  </a:cubicBezTo>
                  <a:cubicBezTo>
                    <a:pt x="77" y="144"/>
                    <a:pt x="77" y="144"/>
                    <a:pt x="77" y="144"/>
                  </a:cubicBezTo>
                  <a:cubicBezTo>
                    <a:pt x="63" y="144"/>
                    <a:pt x="63" y="144"/>
                    <a:pt x="63" y="144"/>
                  </a:cubicBezTo>
                  <a:cubicBezTo>
                    <a:pt x="63" y="215"/>
                    <a:pt x="63" y="215"/>
                    <a:pt x="63" y="215"/>
                  </a:cubicBezTo>
                  <a:cubicBezTo>
                    <a:pt x="63" y="222"/>
                    <a:pt x="58" y="227"/>
                    <a:pt x="51" y="227"/>
                  </a:cubicBezTo>
                  <a:cubicBezTo>
                    <a:pt x="51" y="227"/>
                    <a:pt x="51" y="227"/>
                    <a:pt x="51" y="227"/>
                  </a:cubicBezTo>
                  <a:cubicBezTo>
                    <a:pt x="44" y="227"/>
                    <a:pt x="38" y="222"/>
                    <a:pt x="38" y="215"/>
                  </a:cubicBezTo>
                  <a:cubicBezTo>
                    <a:pt x="38" y="92"/>
                    <a:pt x="38" y="92"/>
                    <a:pt x="38" y="92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43"/>
            <p:cNvSpPr>
              <a:spLocks noEditPoints="1"/>
            </p:cNvSpPr>
            <p:nvPr/>
          </p:nvSpPr>
          <p:spPr bwMode="auto">
            <a:xfrm>
              <a:off x="2896170" y="1635368"/>
              <a:ext cx="479794" cy="780757"/>
            </a:xfrm>
            <a:custGeom>
              <a:avLst/>
              <a:gdLst>
                <a:gd name="T0" fmla="*/ 70 w 140"/>
                <a:gd name="T1" fmla="*/ 0 h 227"/>
                <a:gd name="T2" fmla="*/ 93 w 140"/>
                <a:gd name="T3" fmla="*/ 23 h 227"/>
                <a:gd name="T4" fmla="*/ 70 w 140"/>
                <a:gd name="T5" fmla="*/ 45 h 227"/>
                <a:gd name="T6" fmla="*/ 47 w 140"/>
                <a:gd name="T7" fmla="*/ 23 h 227"/>
                <a:gd name="T8" fmla="*/ 70 w 140"/>
                <a:gd name="T9" fmla="*/ 0 h 227"/>
                <a:gd name="T10" fmla="*/ 38 w 140"/>
                <a:gd name="T11" fmla="*/ 92 h 227"/>
                <a:gd name="T12" fmla="*/ 21 w 140"/>
                <a:gd name="T13" fmla="*/ 120 h 227"/>
                <a:gd name="T14" fmla="*/ 7 w 140"/>
                <a:gd name="T15" fmla="*/ 124 h 227"/>
                <a:gd name="T16" fmla="*/ 7 w 140"/>
                <a:gd name="T17" fmla="*/ 124 h 227"/>
                <a:gd name="T18" fmla="*/ 3 w 140"/>
                <a:gd name="T19" fmla="*/ 110 h 227"/>
                <a:gd name="T20" fmla="*/ 33 w 140"/>
                <a:gd name="T21" fmla="*/ 58 h 227"/>
                <a:gd name="T22" fmla="*/ 50 w 140"/>
                <a:gd name="T23" fmla="*/ 51 h 227"/>
                <a:gd name="T24" fmla="*/ 56 w 140"/>
                <a:gd name="T25" fmla="*/ 51 h 227"/>
                <a:gd name="T26" fmla="*/ 61 w 140"/>
                <a:gd name="T27" fmla="*/ 59 h 227"/>
                <a:gd name="T28" fmla="*/ 65 w 140"/>
                <a:gd name="T29" fmla="*/ 67 h 227"/>
                <a:gd name="T30" fmla="*/ 70 w 140"/>
                <a:gd name="T31" fmla="*/ 70 h 227"/>
                <a:gd name="T32" fmla="*/ 75 w 140"/>
                <a:gd name="T33" fmla="*/ 67 h 227"/>
                <a:gd name="T34" fmla="*/ 80 w 140"/>
                <a:gd name="T35" fmla="*/ 59 h 227"/>
                <a:gd name="T36" fmla="*/ 84 w 140"/>
                <a:gd name="T37" fmla="*/ 51 h 227"/>
                <a:gd name="T38" fmla="*/ 91 w 140"/>
                <a:gd name="T39" fmla="*/ 51 h 227"/>
                <a:gd name="T40" fmla="*/ 107 w 140"/>
                <a:gd name="T41" fmla="*/ 58 h 227"/>
                <a:gd name="T42" fmla="*/ 137 w 140"/>
                <a:gd name="T43" fmla="*/ 110 h 227"/>
                <a:gd name="T44" fmla="*/ 133 w 140"/>
                <a:gd name="T45" fmla="*/ 124 h 227"/>
                <a:gd name="T46" fmla="*/ 133 w 140"/>
                <a:gd name="T47" fmla="*/ 124 h 227"/>
                <a:gd name="T48" fmla="*/ 119 w 140"/>
                <a:gd name="T49" fmla="*/ 120 h 227"/>
                <a:gd name="T50" fmla="*/ 102 w 140"/>
                <a:gd name="T51" fmla="*/ 92 h 227"/>
                <a:gd name="T52" fmla="*/ 102 w 140"/>
                <a:gd name="T53" fmla="*/ 215 h 227"/>
                <a:gd name="T54" fmla="*/ 90 w 140"/>
                <a:gd name="T55" fmla="*/ 227 h 227"/>
                <a:gd name="T56" fmla="*/ 90 w 140"/>
                <a:gd name="T57" fmla="*/ 227 h 227"/>
                <a:gd name="T58" fmla="*/ 77 w 140"/>
                <a:gd name="T59" fmla="*/ 215 h 227"/>
                <a:gd name="T60" fmla="*/ 77 w 140"/>
                <a:gd name="T61" fmla="*/ 144 h 227"/>
                <a:gd name="T62" fmla="*/ 63 w 140"/>
                <a:gd name="T63" fmla="*/ 144 h 227"/>
                <a:gd name="T64" fmla="*/ 63 w 140"/>
                <a:gd name="T65" fmla="*/ 215 h 227"/>
                <a:gd name="T66" fmla="*/ 51 w 140"/>
                <a:gd name="T67" fmla="*/ 227 h 227"/>
                <a:gd name="T68" fmla="*/ 51 w 140"/>
                <a:gd name="T69" fmla="*/ 227 h 227"/>
                <a:gd name="T70" fmla="*/ 38 w 140"/>
                <a:gd name="T71" fmla="*/ 215 h 227"/>
                <a:gd name="T72" fmla="*/ 38 w 140"/>
                <a:gd name="T73" fmla="*/ 92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0" h="227">
                  <a:moveTo>
                    <a:pt x="70" y="0"/>
                  </a:moveTo>
                  <a:cubicBezTo>
                    <a:pt x="83" y="0"/>
                    <a:pt x="93" y="10"/>
                    <a:pt x="93" y="23"/>
                  </a:cubicBezTo>
                  <a:cubicBezTo>
                    <a:pt x="93" y="35"/>
                    <a:pt x="83" y="45"/>
                    <a:pt x="70" y="45"/>
                  </a:cubicBezTo>
                  <a:cubicBezTo>
                    <a:pt x="58" y="45"/>
                    <a:pt x="47" y="35"/>
                    <a:pt x="47" y="23"/>
                  </a:cubicBezTo>
                  <a:cubicBezTo>
                    <a:pt x="47" y="10"/>
                    <a:pt x="58" y="0"/>
                    <a:pt x="70" y="0"/>
                  </a:cubicBezTo>
                  <a:close/>
                  <a:moveTo>
                    <a:pt x="38" y="92"/>
                  </a:moveTo>
                  <a:cubicBezTo>
                    <a:pt x="21" y="120"/>
                    <a:pt x="21" y="120"/>
                    <a:pt x="21" y="120"/>
                  </a:cubicBezTo>
                  <a:cubicBezTo>
                    <a:pt x="18" y="125"/>
                    <a:pt x="12" y="127"/>
                    <a:pt x="7" y="124"/>
                  </a:cubicBezTo>
                  <a:cubicBezTo>
                    <a:pt x="7" y="124"/>
                    <a:pt x="7" y="124"/>
                    <a:pt x="7" y="124"/>
                  </a:cubicBezTo>
                  <a:cubicBezTo>
                    <a:pt x="2" y="121"/>
                    <a:pt x="0" y="115"/>
                    <a:pt x="3" y="110"/>
                  </a:cubicBezTo>
                  <a:cubicBezTo>
                    <a:pt x="33" y="58"/>
                    <a:pt x="33" y="58"/>
                    <a:pt x="33" y="58"/>
                  </a:cubicBezTo>
                  <a:cubicBezTo>
                    <a:pt x="37" y="51"/>
                    <a:pt x="41" y="51"/>
                    <a:pt x="50" y="51"/>
                  </a:cubicBezTo>
                  <a:cubicBezTo>
                    <a:pt x="56" y="51"/>
                    <a:pt x="56" y="51"/>
                    <a:pt x="56" y="51"/>
                  </a:cubicBezTo>
                  <a:cubicBezTo>
                    <a:pt x="61" y="59"/>
                    <a:pt x="61" y="59"/>
                    <a:pt x="61" y="59"/>
                  </a:cubicBezTo>
                  <a:cubicBezTo>
                    <a:pt x="65" y="67"/>
                    <a:pt x="65" y="67"/>
                    <a:pt x="65" y="67"/>
                  </a:cubicBezTo>
                  <a:cubicBezTo>
                    <a:pt x="66" y="68"/>
                    <a:pt x="68" y="70"/>
                    <a:pt x="70" y="70"/>
                  </a:cubicBezTo>
                  <a:cubicBezTo>
                    <a:pt x="72" y="70"/>
                    <a:pt x="74" y="69"/>
                    <a:pt x="75" y="67"/>
                  </a:cubicBezTo>
                  <a:cubicBezTo>
                    <a:pt x="80" y="59"/>
                    <a:pt x="80" y="59"/>
                    <a:pt x="80" y="59"/>
                  </a:cubicBezTo>
                  <a:cubicBezTo>
                    <a:pt x="84" y="51"/>
                    <a:pt x="84" y="51"/>
                    <a:pt x="84" y="51"/>
                  </a:cubicBezTo>
                  <a:cubicBezTo>
                    <a:pt x="91" y="51"/>
                    <a:pt x="91" y="51"/>
                    <a:pt x="91" y="51"/>
                  </a:cubicBezTo>
                  <a:cubicBezTo>
                    <a:pt x="99" y="51"/>
                    <a:pt x="103" y="51"/>
                    <a:pt x="107" y="58"/>
                  </a:cubicBezTo>
                  <a:cubicBezTo>
                    <a:pt x="137" y="110"/>
                    <a:pt x="137" y="110"/>
                    <a:pt x="137" y="110"/>
                  </a:cubicBezTo>
                  <a:cubicBezTo>
                    <a:pt x="140" y="115"/>
                    <a:pt x="138" y="121"/>
                    <a:pt x="133" y="124"/>
                  </a:cubicBezTo>
                  <a:cubicBezTo>
                    <a:pt x="133" y="124"/>
                    <a:pt x="133" y="124"/>
                    <a:pt x="133" y="124"/>
                  </a:cubicBezTo>
                  <a:cubicBezTo>
                    <a:pt x="128" y="127"/>
                    <a:pt x="122" y="125"/>
                    <a:pt x="119" y="120"/>
                  </a:cubicBezTo>
                  <a:cubicBezTo>
                    <a:pt x="102" y="92"/>
                    <a:pt x="102" y="92"/>
                    <a:pt x="102" y="92"/>
                  </a:cubicBezTo>
                  <a:cubicBezTo>
                    <a:pt x="102" y="215"/>
                    <a:pt x="102" y="215"/>
                    <a:pt x="102" y="215"/>
                  </a:cubicBezTo>
                  <a:cubicBezTo>
                    <a:pt x="102" y="222"/>
                    <a:pt x="96" y="227"/>
                    <a:pt x="90" y="227"/>
                  </a:cubicBezTo>
                  <a:cubicBezTo>
                    <a:pt x="90" y="227"/>
                    <a:pt x="90" y="227"/>
                    <a:pt x="90" y="227"/>
                  </a:cubicBezTo>
                  <a:cubicBezTo>
                    <a:pt x="83" y="227"/>
                    <a:pt x="77" y="222"/>
                    <a:pt x="77" y="215"/>
                  </a:cubicBezTo>
                  <a:cubicBezTo>
                    <a:pt x="77" y="144"/>
                    <a:pt x="77" y="144"/>
                    <a:pt x="77" y="144"/>
                  </a:cubicBezTo>
                  <a:cubicBezTo>
                    <a:pt x="63" y="144"/>
                    <a:pt x="63" y="144"/>
                    <a:pt x="63" y="144"/>
                  </a:cubicBezTo>
                  <a:cubicBezTo>
                    <a:pt x="63" y="215"/>
                    <a:pt x="63" y="215"/>
                    <a:pt x="63" y="215"/>
                  </a:cubicBezTo>
                  <a:cubicBezTo>
                    <a:pt x="63" y="222"/>
                    <a:pt x="58" y="227"/>
                    <a:pt x="51" y="227"/>
                  </a:cubicBezTo>
                  <a:cubicBezTo>
                    <a:pt x="51" y="227"/>
                    <a:pt x="51" y="227"/>
                    <a:pt x="51" y="227"/>
                  </a:cubicBezTo>
                  <a:cubicBezTo>
                    <a:pt x="44" y="227"/>
                    <a:pt x="38" y="222"/>
                    <a:pt x="38" y="215"/>
                  </a:cubicBezTo>
                  <a:cubicBezTo>
                    <a:pt x="38" y="92"/>
                    <a:pt x="38" y="92"/>
                    <a:pt x="38" y="92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Freeform 43"/>
            <p:cNvSpPr>
              <a:spLocks noEditPoints="1"/>
            </p:cNvSpPr>
            <p:nvPr/>
          </p:nvSpPr>
          <p:spPr bwMode="auto">
            <a:xfrm>
              <a:off x="3400138" y="1635368"/>
              <a:ext cx="479794" cy="780757"/>
            </a:xfrm>
            <a:custGeom>
              <a:avLst/>
              <a:gdLst>
                <a:gd name="T0" fmla="*/ 70 w 140"/>
                <a:gd name="T1" fmla="*/ 0 h 227"/>
                <a:gd name="T2" fmla="*/ 93 w 140"/>
                <a:gd name="T3" fmla="*/ 23 h 227"/>
                <a:gd name="T4" fmla="*/ 70 w 140"/>
                <a:gd name="T5" fmla="*/ 45 h 227"/>
                <a:gd name="T6" fmla="*/ 47 w 140"/>
                <a:gd name="T7" fmla="*/ 23 h 227"/>
                <a:gd name="T8" fmla="*/ 70 w 140"/>
                <a:gd name="T9" fmla="*/ 0 h 227"/>
                <a:gd name="T10" fmla="*/ 38 w 140"/>
                <a:gd name="T11" fmla="*/ 92 h 227"/>
                <a:gd name="T12" fmla="*/ 21 w 140"/>
                <a:gd name="T13" fmla="*/ 120 h 227"/>
                <a:gd name="T14" fmla="*/ 7 w 140"/>
                <a:gd name="T15" fmla="*/ 124 h 227"/>
                <a:gd name="T16" fmla="*/ 7 w 140"/>
                <a:gd name="T17" fmla="*/ 124 h 227"/>
                <a:gd name="T18" fmla="*/ 3 w 140"/>
                <a:gd name="T19" fmla="*/ 110 h 227"/>
                <a:gd name="T20" fmla="*/ 33 w 140"/>
                <a:gd name="T21" fmla="*/ 58 h 227"/>
                <a:gd name="T22" fmla="*/ 50 w 140"/>
                <a:gd name="T23" fmla="*/ 51 h 227"/>
                <a:gd name="T24" fmla="*/ 56 w 140"/>
                <a:gd name="T25" fmla="*/ 51 h 227"/>
                <a:gd name="T26" fmla="*/ 61 w 140"/>
                <a:gd name="T27" fmla="*/ 59 h 227"/>
                <a:gd name="T28" fmla="*/ 65 w 140"/>
                <a:gd name="T29" fmla="*/ 67 h 227"/>
                <a:gd name="T30" fmla="*/ 70 w 140"/>
                <a:gd name="T31" fmla="*/ 70 h 227"/>
                <a:gd name="T32" fmla="*/ 75 w 140"/>
                <a:gd name="T33" fmla="*/ 67 h 227"/>
                <a:gd name="T34" fmla="*/ 80 w 140"/>
                <a:gd name="T35" fmla="*/ 59 h 227"/>
                <a:gd name="T36" fmla="*/ 84 w 140"/>
                <a:gd name="T37" fmla="*/ 51 h 227"/>
                <a:gd name="T38" fmla="*/ 91 w 140"/>
                <a:gd name="T39" fmla="*/ 51 h 227"/>
                <a:gd name="T40" fmla="*/ 107 w 140"/>
                <a:gd name="T41" fmla="*/ 58 h 227"/>
                <a:gd name="T42" fmla="*/ 137 w 140"/>
                <a:gd name="T43" fmla="*/ 110 h 227"/>
                <a:gd name="T44" fmla="*/ 133 w 140"/>
                <a:gd name="T45" fmla="*/ 124 h 227"/>
                <a:gd name="T46" fmla="*/ 133 w 140"/>
                <a:gd name="T47" fmla="*/ 124 h 227"/>
                <a:gd name="T48" fmla="*/ 119 w 140"/>
                <a:gd name="T49" fmla="*/ 120 h 227"/>
                <a:gd name="T50" fmla="*/ 102 w 140"/>
                <a:gd name="T51" fmla="*/ 92 h 227"/>
                <a:gd name="T52" fmla="*/ 102 w 140"/>
                <a:gd name="T53" fmla="*/ 215 h 227"/>
                <a:gd name="T54" fmla="*/ 90 w 140"/>
                <a:gd name="T55" fmla="*/ 227 h 227"/>
                <a:gd name="T56" fmla="*/ 90 w 140"/>
                <a:gd name="T57" fmla="*/ 227 h 227"/>
                <a:gd name="T58" fmla="*/ 77 w 140"/>
                <a:gd name="T59" fmla="*/ 215 h 227"/>
                <a:gd name="T60" fmla="*/ 77 w 140"/>
                <a:gd name="T61" fmla="*/ 144 h 227"/>
                <a:gd name="T62" fmla="*/ 63 w 140"/>
                <a:gd name="T63" fmla="*/ 144 h 227"/>
                <a:gd name="T64" fmla="*/ 63 w 140"/>
                <a:gd name="T65" fmla="*/ 215 h 227"/>
                <a:gd name="T66" fmla="*/ 51 w 140"/>
                <a:gd name="T67" fmla="*/ 227 h 227"/>
                <a:gd name="T68" fmla="*/ 51 w 140"/>
                <a:gd name="T69" fmla="*/ 227 h 227"/>
                <a:gd name="T70" fmla="*/ 38 w 140"/>
                <a:gd name="T71" fmla="*/ 215 h 227"/>
                <a:gd name="T72" fmla="*/ 38 w 140"/>
                <a:gd name="T73" fmla="*/ 92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0" h="227">
                  <a:moveTo>
                    <a:pt x="70" y="0"/>
                  </a:moveTo>
                  <a:cubicBezTo>
                    <a:pt x="83" y="0"/>
                    <a:pt x="93" y="10"/>
                    <a:pt x="93" y="23"/>
                  </a:cubicBezTo>
                  <a:cubicBezTo>
                    <a:pt x="93" y="35"/>
                    <a:pt x="83" y="45"/>
                    <a:pt x="70" y="45"/>
                  </a:cubicBezTo>
                  <a:cubicBezTo>
                    <a:pt x="58" y="45"/>
                    <a:pt x="47" y="35"/>
                    <a:pt x="47" y="23"/>
                  </a:cubicBezTo>
                  <a:cubicBezTo>
                    <a:pt x="47" y="10"/>
                    <a:pt x="58" y="0"/>
                    <a:pt x="70" y="0"/>
                  </a:cubicBezTo>
                  <a:close/>
                  <a:moveTo>
                    <a:pt x="38" y="92"/>
                  </a:moveTo>
                  <a:cubicBezTo>
                    <a:pt x="21" y="120"/>
                    <a:pt x="21" y="120"/>
                    <a:pt x="21" y="120"/>
                  </a:cubicBezTo>
                  <a:cubicBezTo>
                    <a:pt x="18" y="125"/>
                    <a:pt x="12" y="127"/>
                    <a:pt x="7" y="124"/>
                  </a:cubicBezTo>
                  <a:cubicBezTo>
                    <a:pt x="7" y="124"/>
                    <a:pt x="7" y="124"/>
                    <a:pt x="7" y="124"/>
                  </a:cubicBezTo>
                  <a:cubicBezTo>
                    <a:pt x="2" y="121"/>
                    <a:pt x="0" y="115"/>
                    <a:pt x="3" y="110"/>
                  </a:cubicBezTo>
                  <a:cubicBezTo>
                    <a:pt x="33" y="58"/>
                    <a:pt x="33" y="58"/>
                    <a:pt x="33" y="58"/>
                  </a:cubicBezTo>
                  <a:cubicBezTo>
                    <a:pt x="37" y="51"/>
                    <a:pt x="41" y="51"/>
                    <a:pt x="50" y="51"/>
                  </a:cubicBezTo>
                  <a:cubicBezTo>
                    <a:pt x="56" y="51"/>
                    <a:pt x="56" y="51"/>
                    <a:pt x="56" y="51"/>
                  </a:cubicBezTo>
                  <a:cubicBezTo>
                    <a:pt x="61" y="59"/>
                    <a:pt x="61" y="59"/>
                    <a:pt x="61" y="59"/>
                  </a:cubicBezTo>
                  <a:cubicBezTo>
                    <a:pt x="65" y="67"/>
                    <a:pt x="65" y="67"/>
                    <a:pt x="65" y="67"/>
                  </a:cubicBezTo>
                  <a:cubicBezTo>
                    <a:pt x="66" y="68"/>
                    <a:pt x="68" y="70"/>
                    <a:pt x="70" y="70"/>
                  </a:cubicBezTo>
                  <a:cubicBezTo>
                    <a:pt x="72" y="70"/>
                    <a:pt x="74" y="69"/>
                    <a:pt x="75" y="67"/>
                  </a:cubicBezTo>
                  <a:cubicBezTo>
                    <a:pt x="80" y="59"/>
                    <a:pt x="80" y="59"/>
                    <a:pt x="80" y="59"/>
                  </a:cubicBezTo>
                  <a:cubicBezTo>
                    <a:pt x="84" y="51"/>
                    <a:pt x="84" y="51"/>
                    <a:pt x="84" y="51"/>
                  </a:cubicBezTo>
                  <a:cubicBezTo>
                    <a:pt x="91" y="51"/>
                    <a:pt x="91" y="51"/>
                    <a:pt x="91" y="51"/>
                  </a:cubicBezTo>
                  <a:cubicBezTo>
                    <a:pt x="99" y="51"/>
                    <a:pt x="103" y="51"/>
                    <a:pt x="107" y="58"/>
                  </a:cubicBezTo>
                  <a:cubicBezTo>
                    <a:pt x="137" y="110"/>
                    <a:pt x="137" y="110"/>
                    <a:pt x="137" y="110"/>
                  </a:cubicBezTo>
                  <a:cubicBezTo>
                    <a:pt x="140" y="115"/>
                    <a:pt x="138" y="121"/>
                    <a:pt x="133" y="124"/>
                  </a:cubicBezTo>
                  <a:cubicBezTo>
                    <a:pt x="133" y="124"/>
                    <a:pt x="133" y="124"/>
                    <a:pt x="133" y="124"/>
                  </a:cubicBezTo>
                  <a:cubicBezTo>
                    <a:pt x="128" y="127"/>
                    <a:pt x="122" y="125"/>
                    <a:pt x="119" y="120"/>
                  </a:cubicBezTo>
                  <a:cubicBezTo>
                    <a:pt x="102" y="92"/>
                    <a:pt x="102" y="92"/>
                    <a:pt x="102" y="92"/>
                  </a:cubicBezTo>
                  <a:cubicBezTo>
                    <a:pt x="102" y="215"/>
                    <a:pt x="102" y="215"/>
                    <a:pt x="102" y="215"/>
                  </a:cubicBezTo>
                  <a:cubicBezTo>
                    <a:pt x="102" y="222"/>
                    <a:pt x="96" y="227"/>
                    <a:pt x="90" y="227"/>
                  </a:cubicBezTo>
                  <a:cubicBezTo>
                    <a:pt x="90" y="227"/>
                    <a:pt x="90" y="227"/>
                    <a:pt x="90" y="227"/>
                  </a:cubicBezTo>
                  <a:cubicBezTo>
                    <a:pt x="83" y="227"/>
                    <a:pt x="77" y="222"/>
                    <a:pt x="77" y="215"/>
                  </a:cubicBezTo>
                  <a:cubicBezTo>
                    <a:pt x="77" y="144"/>
                    <a:pt x="77" y="144"/>
                    <a:pt x="77" y="144"/>
                  </a:cubicBezTo>
                  <a:cubicBezTo>
                    <a:pt x="63" y="144"/>
                    <a:pt x="63" y="144"/>
                    <a:pt x="63" y="144"/>
                  </a:cubicBezTo>
                  <a:cubicBezTo>
                    <a:pt x="63" y="215"/>
                    <a:pt x="63" y="215"/>
                    <a:pt x="63" y="215"/>
                  </a:cubicBezTo>
                  <a:cubicBezTo>
                    <a:pt x="63" y="222"/>
                    <a:pt x="58" y="227"/>
                    <a:pt x="51" y="227"/>
                  </a:cubicBezTo>
                  <a:cubicBezTo>
                    <a:pt x="51" y="227"/>
                    <a:pt x="51" y="227"/>
                    <a:pt x="51" y="227"/>
                  </a:cubicBezTo>
                  <a:cubicBezTo>
                    <a:pt x="44" y="227"/>
                    <a:pt x="38" y="222"/>
                    <a:pt x="38" y="215"/>
                  </a:cubicBezTo>
                  <a:cubicBezTo>
                    <a:pt x="38" y="92"/>
                    <a:pt x="38" y="92"/>
                    <a:pt x="38" y="92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Freeform 43"/>
            <p:cNvSpPr>
              <a:spLocks noEditPoints="1"/>
            </p:cNvSpPr>
            <p:nvPr/>
          </p:nvSpPr>
          <p:spPr bwMode="auto">
            <a:xfrm>
              <a:off x="3904107" y="1635368"/>
              <a:ext cx="479794" cy="780757"/>
            </a:xfrm>
            <a:custGeom>
              <a:avLst/>
              <a:gdLst>
                <a:gd name="T0" fmla="*/ 70 w 140"/>
                <a:gd name="T1" fmla="*/ 0 h 227"/>
                <a:gd name="T2" fmla="*/ 93 w 140"/>
                <a:gd name="T3" fmla="*/ 23 h 227"/>
                <a:gd name="T4" fmla="*/ 70 w 140"/>
                <a:gd name="T5" fmla="*/ 45 h 227"/>
                <a:gd name="T6" fmla="*/ 47 w 140"/>
                <a:gd name="T7" fmla="*/ 23 h 227"/>
                <a:gd name="T8" fmla="*/ 70 w 140"/>
                <a:gd name="T9" fmla="*/ 0 h 227"/>
                <a:gd name="T10" fmla="*/ 38 w 140"/>
                <a:gd name="T11" fmla="*/ 92 h 227"/>
                <a:gd name="T12" fmla="*/ 21 w 140"/>
                <a:gd name="T13" fmla="*/ 120 h 227"/>
                <a:gd name="T14" fmla="*/ 7 w 140"/>
                <a:gd name="T15" fmla="*/ 124 h 227"/>
                <a:gd name="T16" fmla="*/ 7 w 140"/>
                <a:gd name="T17" fmla="*/ 124 h 227"/>
                <a:gd name="T18" fmla="*/ 3 w 140"/>
                <a:gd name="T19" fmla="*/ 110 h 227"/>
                <a:gd name="T20" fmla="*/ 33 w 140"/>
                <a:gd name="T21" fmla="*/ 58 h 227"/>
                <a:gd name="T22" fmla="*/ 50 w 140"/>
                <a:gd name="T23" fmla="*/ 51 h 227"/>
                <a:gd name="T24" fmla="*/ 56 w 140"/>
                <a:gd name="T25" fmla="*/ 51 h 227"/>
                <a:gd name="T26" fmla="*/ 61 w 140"/>
                <a:gd name="T27" fmla="*/ 59 h 227"/>
                <a:gd name="T28" fmla="*/ 65 w 140"/>
                <a:gd name="T29" fmla="*/ 67 h 227"/>
                <a:gd name="T30" fmla="*/ 70 w 140"/>
                <a:gd name="T31" fmla="*/ 70 h 227"/>
                <a:gd name="T32" fmla="*/ 75 w 140"/>
                <a:gd name="T33" fmla="*/ 67 h 227"/>
                <a:gd name="T34" fmla="*/ 80 w 140"/>
                <a:gd name="T35" fmla="*/ 59 h 227"/>
                <a:gd name="T36" fmla="*/ 84 w 140"/>
                <a:gd name="T37" fmla="*/ 51 h 227"/>
                <a:gd name="T38" fmla="*/ 91 w 140"/>
                <a:gd name="T39" fmla="*/ 51 h 227"/>
                <a:gd name="T40" fmla="*/ 107 w 140"/>
                <a:gd name="T41" fmla="*/ 58 h 227"/>
                <a:gd name="T42" fmla="*/ 137 w 140"/>
                <a:gd name="T43" fmla="*/ 110 h 227"/>
                <a:gd name="T44" fmla="*/ 133 w 140"/>
                <a:gd name="T45" fmla="*/ 124 h 227"/>
                <a:gd name="T46" fmla="*/ 133 w 140"/>
                <a:gd name="T47" fmla="*/ 124 h 227"/>
                <a:gd name="T48" fmla="*/ 119 w 140"/>
                <a:gd name="T49" fmla="*/ 120 h 227"/>
                <a:gd name="T50" fmla="*/ 102 w 140"/>
                <a:gd name="T51" fmla="*/ 92 h 227"/>
                <a:gd name="T52" fmla="*/ 102 w 140"/>
                <a:gd name="T53" fmla="*/ 215 h 227"/>
                <a:gd name="T54" fmla="*/ 90 w 140"/>
                <a:gd name="T55" fmla="*/ 227 h 227"/>
                <a:gd name="T56" fmla="*/ 90 w 140"/>
                <a:gd name="T57" fmla="*/ 227 h 227"/>
                <a:gd name="T58" fmla="*/ 77 w 140"/>
                <a:gd name="T59" fmla="*/ 215 h 227"/>
                <a:gd name="T60" fmla="*/ 77 w 140"/>
                <a:gd name="T61" fmla="*/ 144 h 227"/>
                <a:gd name="T62" fmla="*/ 63 w 140"/>
                <a:gd name="T63" fmla="*/ 144 h 227"/>
                <a:gd name="T64" fmla="*/ 63 w 140"/>
                <a:gd name="T65" fmla="*/ 215 h 227"/>
                <a:gd name="T66" fmla="*/ 51 w 140"/>
                <a:gd name="T67" fmla="*/ 227 h 227"/>
                <a:gd name="T68" fmla="*/ 51 w 140"/>
                <a:gd name="T69" fmla="*/ 227 h 227"/>
                <a:gd name="T70" fmla="*/ 38 w 140"/>
                <a:gd name="T71" fmla="*/ 215 h 227"/>
                <a:gd name="T72" fmla="*/ 38 w 140"/>
                <a:gd name="T73" fmla="*/ 92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0" h="227">
                  <a:moveTo>
                    <a:pt x="70" y="0"/>
                  </a:moveTo>
                  <a:cubicBezTo>
                    <a:pt x="83" y="0"/>
                    <a:pt x="93" y="10"/>
                    <a:pt x="93" y="23"/>
                  </a:cubicBezTo>
                  <a:cubicBezTo>
                    <a:pt x="93" y="35"/>
                    <a:pt x="83" y="45"/>
                    <a:pt x="70" y="45"/>
                  </a:cubicBezTo>
                  <a:cubicBezTo>
                    <a:pt x="58" y="45"/>
                    <a:pt x="47" y="35"/>
                    <a:pt x="47" y="23"/>
                  </a:cubicBezTo>
                  <a:cubicBezTo>
                    <a:pt x="47" y="10"/>
                    <a:pt x="58" y="0"/>
                    <a:pt x="70" y="0"/>
                  </a:cubicBezTo>
                  <a:close/>
                  <a:moveTo>
                    <a:pt x="38" y="92"/>
                  </a:moveTo>
                  <a:cubicBezTo>
                    <a:pt x="21" y="120"/>
                    <a:pt x="21" y="120"/>
                    <a:pt x="21" y="120"/>
                  </a:cubicBezTo>
                  <a:cubicBezTo>
                    <a:pt x="18" y="125"/>
                    <a:pt x="12" y="127"/>
                    <a:pt x="7" y="124"/>
                  </a:cubicBezTo>
                  <a:cubicBezTo>
                    <a:pt x="7" y="124"/>
                    <a:pt x="7" y="124"/>
                    <a:pt x="7" y="124"/>
                  </a:cubicBezTo>
                  <a:cubicBezTo>
                    <a:pt x="2" y="121"/>
                    <a:pt x="0" y="115"/>
                    <a:pt x="3" y="110"/>
                  </a:cubicBezTo>
                  <a:cubicBezTo>
                    <a:pt x="33" y="58"/>
                    <a:pt x="33" y="58"/>
                    <a:pt x="33" y="58"/>
                  </a:cubicBezTo>
                  <a:cubicBezTo>
                    <a:pt x="37" y="51"/>
                    <a:pt x="41" y="51"/>
                    <a:pt x="50" y="51"/>
                  </a:cubicBezTo>
                  <a:cubicBezTo>
                    <a:pt x="56" y="51"/>
                    <a:pt x="56" y="51"/>
                    <a:pt x="56" y="51"/>
                  </a:cubicBezTo>
                  <a:cubicBezTo>
                    <a:pt x="61" y="59"/>
                    <a:pt x="61" y="59"/>
                    <a:pt x="61" y="59"/>
                  </a:cubicBezTo>
                  <a:cubicBezTo>
                    <a:pt x="65" y="67"/>
                    <a:pt x="65" y="67"/>
                    <a:pt x="65" y="67"/>
                  </a:cubicBezTo>
                  <a:cubicBezTo>
                    <a:pt x="66" y="68"/>
                    <a:pt x="68" y="70"/>
                    <a:pt x="70" y="70"/>
                  </a:cubicBezTo>
                  <a:cubicBezTo>
                    <a:pt x="72" y="70"/>
                    <a:pt x="74" y="69"/>
                    <a:pt x="75" y="67"/>
                  </a:cubicBezTo>
                  <a:cubicBezTo>
                    <a:pt x="80" y="59"/>
                    <a:pt x="80" y="59"/>
                    <a:pt x="80" y="59"/>
                  </a:cubicBezTo>
                  <a:cubicBezTo>
                    <a:pt x="84" y="51"/>
                    <a:pt x="84" y="51"/>
                    <a:pt x="84" y="51"/>
                  </a:cubicBezTo>
                  <a:cubicBezTo>
                    <a:pt x="91" y="51"/>
                    <a:pt x="91" y="51"/>
                    <a:pt x="91" y="51"/>
                  </a:cubicBezTo>
                  <a:cubicBezTo>
                    <a:pt x="99" y="51"/>
                    <a:pt x="103" y="51"/>
                    <a:pt x="107" y="58"/>
                  </a:cubicBezTo>
                  <a:cubicBezTo>
                    <a:pt x="137" y="110"/>
                    <a:pt x="137" y="110"/>
                    <a:pt x="137" y="110"/>
                  </a:cubicBezTo>
                  <a:cubicBezTo>
                    <a:pt x="140" y="115"/>
                    <a:pt x="138" y="121"/>
                    <a:pt x="133" y="124"/>
                  </a:cubicBezTo>
                  <a:cubicBezTo>
                    <a:pt x="133" y="124"/>
                    <a:pt x="133" y="124"/>
                    <a:pt x="133" y="124"/>
                  </a:cubicBezTo>
                  <a:cubicBezTo>
                    <a:pt x="128" y="127"/>
                    <a:pt x="122" y="125"/>
                    <a:pt x="119" y="120"/>
                  </a:cubicBezTo>
                  <a:cubicBezTo>
                    <a:pt x="102" y="92"/>
                    <a:pt x="102" y="92"/>
                    <a:pt x="102" y="92"/>
                  </a:cubicBezTo>
                  <a:cubicBezTo>
                    <a:pt x="102" y="215"/>
                    <a:pt x="102" y="215"/>
                    <a:pt x="102" y="215"/>
                  </a:cubicBezTo>
                  <a:cubicBezTo>
                    <a:pt x="102" y="222"/>
                    <a:pt x="96" y="227"/>
                    <a:pt x="90" y="227"/>
                  </a:cubicBezTo>
                  <a:cubicBezTo>
                    <a:pt x="90" y="227"/>
                    <a:pt x="90" y="227"/>
                    <a:pt x="90" y="227"/>
                  </a:cubicBezTo>
                  <a:cubicBezTo>
                    <a:pt x="83" y="227"/>
                    <a:pt x="77" y="222"/>
                    <a:pt x="77" y="215"/>
                  </a:cubicBezTo>
                  <a:cubicBezTo>
                    <a:pt x="77" y="144"/>
                    <a:pt x="77" y="144"/>
                    <a:pt x="77" y="144"/>
                  </a:cubicBezTo>
                  <a:cubicBezTo>
                    <a:pt x="63" y="144"/>
                    <a:pt x="63" y="144"/>
                    <a:pt x="63" y="144"/>
                  </a:cubicBezTo>
                  <a:cubicBezTo>
                    <a:pt x="63" y="215"/>
                    <a:pt x="63" y="215"/>
                    <a:pt x="63" y="215"/>
                  </a:cubicBezTo>
                  <a:cubicBezTo>
                    <a:pt x="63" y="222"/>
                    <a:pt x="58" y="227"/>
                    <a:pt x="51" y="227"/>
                  </a:cubicBezTo>
                  <a:cubicBezTo>
                    <a:pt x="51" y="227"/>
                    <a:pt x="51" y="227"/>
                    <a:pt x="51" y="227"/>
                  </a:cubicBezTo>
                  <a:cubicBezTo>
                    <a:pt x="44" y="227"/>
                    <a:pt x="38" y="222"/>
                    <a:pt x="38" y="215"/>
                  </a:cubicBezTo>
                  <a:cubicBezTo>
                    <a:pt x="38" y="92"/>
                    <a:pt x="38" y="92"/>
                    <a:pt x="38" y="92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Freeform 43"/>
            <p:cNvSpPr>
              <a:spLocks noEditPoints="1"/>
            </p:cNvSpPr>
            <p:nvPr/>
          </p:nvSpPr>
          <p:spPr bwMode="auto">
            <a:xfrm>
              <a:off x="4392544" y="1635368"/>
              <a:ext cx="479794" cy="780757"/>
            </a:xfrm>
            <a:custGeom>
              <a:avLst/>
              <a:gdLst>
                <a:gd name="T0" fmla="*/ 70 w 140"/>
                <a:gd name="T1" fmla="*/ 0 h 227"/>
                <a:gd name="T2" fmla="*/ 93 w 140"/>
                <a:gd name="T3" fmla="*/ 23 h 227"/>
                <a:gd name="T4" fmla="*/ 70 w 140"/>
                <a:gd name="T5" fmla="*/ 45 h 227"/>
                <a:gd name="T6" fmla="*/ 47 w 140"/>
                <a:gd name="T7" fmla="*/ 23 h 227"/>
                <a:gd name="T8" fmla="*/ 70 w 140"/>
                <a:gd name="T9" fmla="*/ 0 h 227"/>
                <a:gd name="T10" fmla="*/ 38 w 140"/>
                <a:gd name="T11" fmla="*/ 92 h 227"/>
                <a:gd name="T12" fmla="*/ 21 w 140"/>
                <a:gd name="T13" fmla="*/ 120 h 227"/>
                <a:gd name="T14" fmla="*/ 7 w 140"/>
                <a:gd name="T15" fmla="*/ 124 h 227"/>
                <a:gd name="T16" fmla="*/ 7 w 140"/>
                <a:gd name="T17" fmla="*/ 124 h 227"/>
                <a:gd name="T18" fmla="*/ 3 w 140"/>
                <a:gd name="T19" fmla="*/ 110 h 227"/>
                <a:gd name="T20" fmla="*/ 33 w 140"/>
                <a:gd name="T21" fmla="*/ 58 h 227"/>
                <a:gd name="T22" fmla="*/ 50 w 140"/>
                <a:gd name="T23" fmla="*/ 51 h 227"/>
                <a:gd name="T24" fmla="*/ 56 w 140"/>
                <a:gd name="T25" fmla="*/ 51 h 227"/>
                <a:gd name="T26" fmla="*/ 61 w 140"/>
                <a:gd name="T27" fmla="*/ 59 h 227"/>
                <a:gd name="T28" fmla="*/ 65 w 140"/>
                <a:gd name="T29" fmla="*/ 67 h 227"/>
                <a:gd name="T30" fmla="*/ 70 w 140"/>
                <a:gd name="T31" fmla="*/ 70 h 227"/>
                <a:gd name="T32" fmla="*/ 75 w 140"/>
                <a:gd name="T33" fmla="*/ 67 h 227"/>
                <a:gd name="T34" fmla="*/ 80 w 140"/>
                <a:gd name="T35" fmla="*/ 59 h 227"/>
                <a:gd name="T36" fmla="*/ 84 w 140"/>
                <a:gd name="T37" fmla="*/ 51 h 227"/>
                <a:gd name="T38" fmla="*/ 91 w 140"/>
                <a:gd name="T39" fmla="*/ 51 h 227"/>
                <a:gd name="T40" fmla="*/ 107 w 140"/>
                <a:gd name="T41" fmla="*/ 58 h 227"/>
                <a:gd name="T42" fmla="*/ 137 w 140"/>
                <a:gd name="T43" fmla="*/ 110 h 227"/>
                <a:gd name="T44" fmla="*/ 133 w 140"/>
                <a:gd name="T45" fmla="*/ 124 h 227"/>
                <a:gd name="T46" fmla="*/ 133 w 140"/>
                <a:gd name="T47" fmla="*/ 124 h 227"/>
                <a:gd name="T48" fmla="*/ 119 w 140"/>
                <a:gd name="T49" fmla="*/ 120 h 227"/>
                <a:gd name="T50" fmla="*/ 102 w 140"/>
                <a:gd name="T51" fmla="*/ 92 h 227"/>
                <a:gd name="T52" fmla="*/ 102 w 140"/>
                <a:gd name="T53" fmla="*/ 215 h 227"/>
                <a:gd name="T54" fmla="*/ 90 w 140"/>
                <a:gd name="T55" fmla="*/ 227 h 227"/>
                <a:gd name="T56" fmla="*/ 90 w 140"/>
                <a:gd name="T57" fmla="*/ 227 h 227"/>
                <a:gd name="T58" fmla="*/ 77 w 140"/>
                <a:gd name="T59" fmla="*/ 215 h 227"/>
                <a:gd name="T60" fmla="*/ 77 w 140"/>
                <a:gd name="T61" fmla="*/ 144 h 227"/>
                <a:gd name="T62" fmla="*/ 63 w 140"/>
                <a:gd name="T63" fmla="*/ 144 h 227"/>
                <a:gd name="T64" fmla="*/ 63 w 140"/>
                <a:gd name="T65" fmla="*/ 215 h 227"/>
                <a:gd name="T66" fmla="*/ 51 w 140"/>
                <a:gd name="T67" fmla="*/ 227 h 227"/>
                <a:gd name="T68" fmla="*/ 51 w 140"/>
                <a:gd name="T69" fmla="*/ 227 h 227"/>
                <a:gd name="T70" fmla="*/ 38 w 140"/>
                <a:gd name="T71" fmla="*/ 215 h 227"/>
                <a:gd name="T72" fmla="*/ 38 w 140"/>
                <a:gd name="T73" fmla="*/ 92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0" h="227">
                  <a:moveTo>
                    <a:pt x="70" y="0"/>
                  </a:moveTo>
                  <a:cubicBezTo>
                    <a:pt x="83" y="0"/>
                    <a:pt x="93" y="10"/>
                    <a:pt x="93" y="23"/>
                  </a:cubicBezTo>
                  <a:cubicBezTo>
                    <a:pt x="93" y="35"/>
                    <a:pt x="83" y="45"/>
                    <a:pt x="70" y="45"/>
                  </a:cubicBezTo>
                  <a:cubicBezTo>
                    <a:pt x="58" y="45"/>
                    <a:pt x="47" y="35"/>
                    <a:pt x="47" y="23"/>
                  </a:cubicBezTo>
                  <a:cubicBezTo>
                    <a:pt x="47" y="10"/>
                    <a:pt x="58" y="0"/>
                    <a:pt x="70" y="0"/>
                  </a:cubicBezTo>
                  <a:close/>
                  <a:moveTo>
                    <a:pt x="38" y="92"/>
                  </a:moveTo>
                  <a:cubicBezTo>
                    <a:pt x="21" y="120"/>
                    <a:pt x="21" y="120"/>
                    <a:pt x="21" y="120"/>
                  </a:cubicBezTo>
                  <a:cubicBezTo>
                    <a:pt x="18" y="125"/>
                    <a:pt x="12" y="127"/>
                    <a:pt x="7" y="124"/>
                  </a:cubicBezTo>
                  <a:cubicBezTo>
                    <a:pt x="7" y="124"/>
                    <a:pt x="7" y="124"/>
                    <a:pt x="7" y="124"/>
                  </a:cubicBezTo>
                  <a:cubicBezTo>
                    <a:pt x="2" y="121"/>
                    <a:pt x="0" y="115"/>
                    <a:pt x="3" y="110"/>
                  </a:cubicBezTo>
                  <a:cubicBezTo>
                    <a:pt x="33" y="58"/>
                    <a:pt x="33" y="58"/>
                    <a:pt x="33" y="58"/>
                  </a:cubicBezTo>
                  <a:cubicBezTo>
                    <a:pt x="37" y="51"/>
                    <a:pt x="41" y="51"/>
                    <a:pt x="50" y="51"/>
                  </a:cubicBezTo>
                  <a:cubicBezTo>
                    <a:pt x="56" y="51"/>
                    <a:pt x="56" y="51"/>
                    <a:pt x="56" y="51"/>
                  </a:cubicBezTo>
                  <a:cubicBezTo>
                    <a:pt x="61" y="59"/>
                    <a:pt x="61" y="59"/>
                    <a:pt x="61" y="59"/>
                  </a:cubicBezTo>
                  <a:cubicBezTo>
                    <a:pt x="65" y="67"/>
                    <a:pt x="65" y="67"/>
                    <a:pt x="65" y="67"/>
                  </a:cubicBezTo>
                  <a:cubicBezTo>
                    <a:pt x="66" y="68"/>
                    <a:pt x="68" y="70"/>
                    <a:pt x="70" y="70"/>
                  </a:cubicBezTo>
                  <a:cubicBezTo>
                    <a:pt x="72" y="70"/>
                    <a:pt x="74" y="69"/>
                    <a:pt x="75" y="67"/>
                  </a:cubicBezTo>
                  <a:cubicBezTo>
                    <a:pt x="80" y="59"/>
                    <a:pt x="80" y="59"/>
                    <a:pt x="80" y="59"/>
                  </a:cubicBezTo>
                  <a:cubicBezTo>
                    <a:pt x="84" y="51"/>
                    <a:pt x="84" y="51"/>
                    <a:pt x="84" y="51"/>
                  </a:cubicBezTo>
                  <a:cubicBezTo>
                    <a:pt x="91" y="51"/>
                    <a:pt x="91" y="51"/>
                    <a:pt x="91" y="51"/>
                  </a:cubicBezTo>
                  <a:cubicBezTo>
                    <a:pt x="99" y="51"/>
                    <a:pt x="103" y="51"/>
                    <a:pt x="107" y="58"/>
                  </a:cubicBezTo>
                  <a:cubicBezTo>
                    <a:pt x="137" y="110"/>
                    <a:pt x="137" y="110"/>
                    <a:pt x="137" y="110"/>
                  </a:cubicBezTo>
                  <a:cubicBezTo>
                    <a:pt x="140" y="115"/>
                    <a:pt x="138" y="121"/>
                    <a:pt x="133" y="124"/>
                  </a:cubicBezTo>
                  <a:cubicBezTo>
                    <a:pt x="133" y="124"/>
                    <a:pt x="133" y="124"/>
                    <a:pt x="133" y="124"/>
                  </a:cubicBezTo>
                  <a:cubicBezTo>
                    <a:pt x="128" y="127"/>
                    <a:pt x="122" y="125"/>
                    <a:pt x="119" y="120"/>
                  </a:cubicBezTo>
                  <a:cubicBezTo>
                    <a:pt x="102" y="92"/>
                    <a:pt x="102" y="92"/>
                    <a:pt x="102" y="92"/>
                  </a:cubicBezTo>
                  <a:cubicBezTo>
                    <a:pt x="102" y="215"/>
                    <a:pt x="102" y="215"/>
                    <a:pt x="102" y="215"/>
                  </a:cubicBezTo>
                  <a:cubicBezTo>
                    <a:pt x="102" y="222"/>
                    <a:pt x="96" y="227"/>
                    <a:pt x="90" y="227"/>
                  </a:cubicBezTo>
                  <a:cubicBezTo>
                    <a:pt x="90" y="227"/>
                    <a:pt x="90" y="227"/>
                    <a:pt x="90" y="227"/>
                  </a:cubicBezTo>
                  <a:cubicBezTo>
                    <a:pt x="83" y="227"/>
                    <a:pt x="77" y="222"/>
                    <a:pt x="77" y="215"/>
                  </a:cubicBezTo>
                  <a:cubicBezTo>
                    <a:pt x="77" y="144"/>
                    <a:pt x="77" y="144"/>
                    <a:pt x="77" y="144"/>
                  </a:cubicBezTo>
                  <a:cubicBezTo>
                    <a:pt x="63" y="144"/>
                    <a:pt x="63" y="144"/>
                    <a:pt x="63" y="144"/>
                  </a:cubicBezTo>
                  <a:cubicBezTo>
                    <a:pt x="63" y="215"/>
                    <a:pt x="63" y="215"/>
                    <a:pt x="63" y="215"/>
                  </a:cubicBezTo>
                  <a:cubicBezTo>
                    <a:pt x="63" y="222"/>
                    <a:pt x="58" y="227"/>
                    <a:pt x="51" y="227"/>
                  </a:cubicBezTo>
                  <a:cubicBezTo>
                    <a:pt x="51" y="227"/>
                    <a:pt x="51" y="227"/>
                    <a:pt x="51" y="227"/>
                  </a:cubicBezTo>
                  <a:cubicBezTo>
                    <a:pt x="44" y="227"/>
                    <a:pt x="38" y="222"/>
                    <a:pt x="38" y="215"/>
                  </a:cubicBezTo>
                  <a:cubicBezTo>
                    <a:pt x="38" y="92"/>
                    <a:pt x="38" y="92"/>
                    <a:pt x="38" y="92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Freeform 43"/>
            <p:cNvSpPr>
              <a:spLocks noEditPoints="1"/>
            </p:cNvSpPr>
            <p:nvPr/>
          </p:nvSpPr>
          <p:spPr bwMode="auto">
            <a:xfrm>
              <a:off x="4896513" y="1635368"/>
              <a:ext cx="479794" cy="780757"/>
            </a:xfrm>
            <a:custGeom>
              <a:avLst/>
              <a:gdLst>
                <a:gd name="T0" fmla="*/ 70 w 140"/>
                <a:gd name="T1" fmla="*/ 0 h 227"/>
                <a:gd name="T2" fmla="*/ 93 w 140"/>
                <a:gd name="T3" fmla="*/ 23 h 227"/>
                <a:gd name="T4" fmla="*/ 70 w 140"/>
                <a:gd name="T5" fmla="*/ 45 h 227"/>
                <a:gd name="T6" fmla="*/ 47 w 140"/>
                <a:gd name="T7" fmla="*/ 23 h 227"/>
                <a:gd name="T8" fmla="*/ 70 w 140"/>
                <a:gd name="T9" fmla="*/ 0 h 227"/>
                <a:gd name="T10" fmla="*/ 38 w 140"/>
                <a:gd name="T11" fmla="*/ 92 h 227"/>
                <a:gd name="T12" fmla="*/ 21 w 140"/>
                <a:gd name="T13" fmla="*/ 120 h 227"/>
                <a:gd name="T14" fmla="*/ 7 w 140"/>
                <a:gd name="T15" fmla="*/ 124 h 227"/>
                <a:gd name="T16" fmla="*/ 7 w 140"/>
                <a:gd name="T17" fmla="*/ 124 h 227"/>
                <a:gd name="T18" fmla="*/ 3 w 140"/>
                <a:gd name="T19" fmla="*/ 110 h 227"/>
                <a:gd name="T20" fmla="*/ 33 w 140"/>
                <a:gd name="T21" fmla="*/ 58 h 227"/>
                <a:gd name="T22" fmla="*/ 50 w 140"/>
                <a:gd name="T23" fmla="*/ 51 h 227"/>
                <a:gd name="T24" fmla="*/ 56 w 140"/>
                <a:gd name="T25" fmla="*/ 51 h 227"/>
                <a:gd name="T26" fmla="*/ 61 w 140"/>
                <a:gd name="T27" fmla="*/ 59 h 227"/>
                <a:gd name="T28" fmla="*/ 65 w 140"/>
                <a:gd name="T29" fmla="*/ 67 h 227"/>
                <a:gd name="T30" fmla="*/ 70 w 140"/>
                <a:gd name="T31" fmla="*/ 70 h 227"/>
                <a:gd name="T32" fmla="*/ 75 w 140"/>
                <a:gd name="T33" fmla="*/ 67 h 227"/>
                <a:gd name="T34" fmla="*/ 80 w 140"/>
                <a:gd name="T35" fmla="*/ 59 h 227"/>
                <a:gd name="T36" fmla="*/ 84 w 140"/>
                <a:gd name="T37" fmla="*/ 51 h 227"/>
                <a:gd name="T38" fmla="*/ 91 w 140"/>
                <a:gd name="T39" fmla="*/ 51 h 227"/>
                <a:gd name="T40" fmla="*/ 107 w 140"/>
                <a:gd name="T41" fmla="*/ 58 h 227"/>
                <a:gd name="T42" fmla="*/ 137 w 140"/>
                <a:gd name="T43" fmla="*/ 110 h 227"/>
                <a:gd name="T44" fmla="*/ 133 w 140"/>
                <a:gd name="T45" fmla="*/ 124 h 227"/>
                <a:gd name="T46" fmla="*/ 133 w 140"/>
                <a:gd name="T47" fmla="*/ 124 h 227"/>
                <a:gd name="T48" fmla="*/ 119 w 140"/>
                <a:gd name="T49" fmla="*/ 120 h 227"/>
                <a:gd name="T50" fmla="*/ 102 w 140"/>
                <a:gd name="T51" fmla="*/ 92 h 227"/>
                <a:gd name="T52" fmla="*/ 102 w 140"/>
                <a:gd name="T53" fmla="*/ 215 h 227"/>
                <a:gd name="T54" fmla="*/ 90 w 140"/>
                <a:gd name="T55" fmla="*/ 227 h 227"/>
                <a:gd name="T56" fmla="*/ 90 w 140"/>
                <a:gd name="T57" fmla="*/ 227 h 227"/>
                <a:gd name="T58" fmla="*/ 77 w 140"/>
                <a:gd name="T59" fmla="*/ 215 h 227"/>
                <a:gd name="T60" fmla="*/ 77 w 140"/>
                <a:gd name="T61" fmla="*/ 144 h 227"/>
                <a:gd name="T62" fmla="*/ 63 w 140"/>
                <a:gd name="T63" fmla="*/ 144 h 227"/>
                <a:gd name="T64" fmla="*/ 63 w 140"/>
                <a:gd name="T65" fmla="*/ 215 h 227"/>
                <a:gd name="T66" fmla="*/ 51 w 140"/>
                <a:gd name="T67" fmla="*/ 227 h 227"/>
                <a:gd name="T68" fmla="*/ 51 w 140"/>
                <a:gd name="T69" fmla="*/ 227 h 227"/>
                <a:gd name="T70" fmla="*/ 38 w 140"/>
                <a:gd name="T71" fmla="*/ 215 h 227"/>
                <a:gd name="T72" fmla="*/ 38 w 140"/>
                <a:gd name="T73" fmla="*/ 92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0" h="227">
                  <a:moveTo>
                    <a:pt x="70" y="0"/>
                  </a:moveTo>
                  <a:cubicBezTo>
                    <a:pt x="83" y="0"/>
                    <a:pt x="93" y="10"/>
                    <a:pt x="93" y="23"/>
                  </a:cubicBezTo>
                  <a:cubicBezTo>
                    <a:pt x="93" y="35"/>
                    <a:pt x="83" y="45"/>
                    <a:pt x="70" y="45"/>
                  </a:cubicBezTo>
                  <a:cubicBezTo>
                    <a:pt x="58" y="45"/>
                    <a:pt x="47" y="35"/>
                    <a:pt x="47" y="23"/>
                  </a:cubicBezTo>
                  <a:cubicBezTo>
                    <a:pt x="47" y="10"/>
                    <a:pt x="58" y="0"/>
                    <a:pt x="70" y="0"/>
                  </a:cubicBezTo>
                  <a:close/>
                  <a:moveTo>
                    <a:pt x="38" y="92"/>
                  </a:moveTo>
                  <a:cubicBezTo>
                    <a:pt x="21" y="120"/>
                    <a:pt x="21" y="120"/>
                    <a:pt x="21" y="120"/>
                  </a:cubicBezTo>
                  <a:cubicBezTo>
                    <a:pt x="18" y="125"/>
                    <a:pt x="12" y="127"/>
                    <a:pt x="7" y="124"/>
                  </a:cubicBezTo>
                  <a:cubicBezTo>
                    <a:pt x="7" y="124"/>
                    <a:pt x="7" y="124"/>
                    <a:pt x="7" y="124"/>
                  </a:cubicBezTo>
                  <a:cubicBezTo>
                    <a:pt x="2" y="121"/>
                    <a:pt x="0" y="115"/>
                    <a:pt x="3" y="110"/>
                  </a:cubicBezTo>
                  <a:cubicBezTo>
                    <a:pt x="33" y="58"/>
                    <a:pt x="33" y="58"/>
                    <a:pt x="33" y="58"/>
                  </a:cubicBezTo>
                  <a:cubicBezTo>
                    <a:pt x="37" y="51"/>
                    <a:pt x="41" y="51"/>
                    <a:pt x="50" y="51"/>
                  </a:cubicBezTo>
                  <a:cubicBezTo>
                    <a:pt x="56" y="51"/>
                    <a:pt x="56" y="51"/>
                    <a:pt x="56" y="51"/>
                  </a:cubicBezTo>
                  <a:cubicBezTo>
                    <a:pt x="61" y="59"/>
                    <a:pt x="61" y="59"/>
                    <a:pt x="61" y="59"/>
                  </a:cubicBezTo>
                  <a:cubicBezTo>
                    <a:pt x="65" y="67"/>
                    <a:pt x="65" y="67"/>
                    <a:pt x="65" y="67"/>
                  </a:cubicBezTo>
                  <a:cubicBezTo>
                    <a:pt x="66" y="68"/>
                    <a:pt x="68" y="70"/>
                    <a:pt x="70" y="70"/>
                  </a:cubicBezTo>
                  <a:cubicBezTo>
                    <a:pt x="72" y="70"/>
                    <a:pt x="74" y="69"/>
                    <a:pt x="75" y="67"/>
                  </a:cubicBezTo>
                  <a:cubicBezTo>
                    <a:pt x="80" y="59"/>
                    <a:pt x="80" y="59"/>
                    <a:pt x="80" y="59"/>
                  </a:cubicBezTo>
                  <a:cubicBezTo>
                    <a:pt x="84" y="51"/>
                    <a:pt x="84" y="51"/>
                    <a:pt x="84" y="51"/>
                  </a:cubicBezTo>
                  <a:cubicBezTo>
                    <a:pt x="91" y="51"/>
                    <a:pt x="91" y="51"/>
                    <a:pt x="91" y="51"/>
                  </a:cubicBezTo>
                  <a:cubicBezTo>
                    <a:pt x="99" y="51"/>
                    <a:pt x="103" y="51"/>
                    <a:pt x="107" y="58"/>
                  </a:cubicBezTo>
                  <a:cubicBezTo>
                    <a:pt x="137" y="110"/>
                    <a:pt x="137" y="110"/>
                    <a:pt x="137" y="110"/>
                  </a:cubicBezTo>
                  <a:cubicBezTo>
                    <a:pt x="140" y="115"/>
                    <a:pt x="138" y="121"/>
                    <a:pt x="133" y="124"/>
                  </a:cubicBezTo>
                  <a:cubicBezTo>
                    <a:pt x="133" y="124"/>
                    <a:pt x="133" y="124"/>
                    <a:pt x="133" y="124"/>
                  </a:cubicBezTo>
                  <a:cubicBezTo>
                    <a:pt x="128" y="127"/>
                    <a:pt x="122" y="125"/>
                    <a:pt x="119" y="120"/>
                  </a:cubicBezTo>
                  <a:cubicBezTo>
                    <a:pt x="102" y="92"/>
                    <a:pt x="102" y="92"/>
                    <a:pt x="102" y="92"/>
                  </a:cubicBezTo>
                  <a:cubicBezTo>
                    <a:pt x="102" y="215"/>
                    <a:pt x="102" y="215"/>
                    <a:pt x="102" y="215"/>
                  </a:cubicBezTo>
                  <a:cubicBezTo>
                    <a:pt x="102" y="222"/>
                    <a:pt x="96" y="227"/>
                    <a:pt x="90" y="227"/>
                  </a:cubicBezTo>
                  <a:cubicBezTo>
                    <a:pt x="90" y="227"/>
                    <a:pt x="90" y="227"/>
                    <a:pt x="90" y="227"/>
                  </a:cubicBezTo>
                  <a:cubicBezTo>
                    <a:pt x="83" y="227"/>
                    <a:pt x="77" y="222"/>
                    <a:pt x="77" y="215"/>
                  </a:cubicBezTo>
                  <a:cubicBezTo>
                    <a:pt x="77" y="144"/>
                    <a:pt x="77" y="144"/>
                    <a:pt x="77" y="144"/>
                  </a:cubicBezTo>
                  <a:cubicBezTo>
                    <a:pt x="63" y="144"/>
                    <a:pt x="63" y="144"/>
                    <a:pt x="63" y="144"/>
                  </a:cubicBezTo>
                  <a:cubicBezTo>
                    <a:pt x="63" y="215"/>
                    <a:pt x="63" y="215"/>
                    <a:pt x="63" y="215"/>
                  </a:cubicBezTo>
                  <a:cubicBezTo>
                    <a:pt x="63" y="222"/>
                    <a:pt x="58" y="227"/>
                    <a:pt x="51" y="227"/>
                  </a:cubicBezTo>
                  <a:cubicBezTo>
                    <a:pt x="51" y="227"/>
                    <a:pt x="51" y="227"/>
                    <a:pt x="51" y="227"/>
                  </a:cubicBezTo>
                  <a:cubicBezTo>
                    <a:pt x="44" y="227"/>
                    <a:pt x="38" y="222"/>
                    <a:pt x="38" y="215"/>
                  </a:cubicBezTo>
                  <a:cubicBezTo>
                    <a:pt x="38" y="92"/>
                    <a:pt x="38" y="92"/>
                    <a:pt x="38" y="92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Freeform 43"/>
            <p:cNvSpPr>
              <a:spLocks noEditPoints="1"/>
            </p:cNvSpPr>
            <p:nvPr/>
          </p:nvSpPr>
          <p:spPr bwMode="auto">
            <a:xfrm>
              <a:off x="5400481" y="1635368"/>
              <a:ext cx="479794" cy="780757"/>
            </a:xfrm>
            <a:custGeom>
              <a:avLst/>
              <a:gdLst>
                <a:gd name="T0" fmla="*/ 70 w 140"/>
                <a:gd name="T1" fmla="*/ 0 h 227"/>
                <a:gd name="T2" fmla="*/ 93 w 140"/>
                <a:gd name="T3" fmla="*/ 23 h 227"/>
                <a:gd name="T4" fmla="*/ 70 w 140"/>
                <a:gd name="T5" fmla="*/ 45 h 227"/>
                <a:gd name="T6" fmla="*/ 47 w 140"/>
                <a:gd name="T7" fmla="*/ 23 h 227"/>
                <a:gd name="T8" fmla="*/ 70 w 140"/>
                <a:gd name="T9" fmla="*/ 0 h 227"/>
                <a:gd name="T10" fmla="*/ 38 w 140"/>
                <a:gd name="T11" fmla="*/ 92 h 227"/>
                <a:gd name="T12" fmla="*/ 21 w 140"/>
                <a:gd name="T13" fmla="*/ 120 h 227"/>
                <a:gd name="T14" fmla="*/ 7 w 140"/>
                <a:gd name="T15" fmla="*/ 124 h 227"/>
                <a:gd name="T16" fmla="*/ 7 w 140"/>
                <a:gd name="T17" fmla="*/ 124 h 227"/>
                <a:gd name="T18" fmla="*/ 3 w 140"/>
                <a:gd name="T19" fmla="*/ 110 h 227"/>
                <a:gd name="T20" fmla="*/ 33 w 140"/>
                <a:gd name="T21" fmla="*/ 58 h 227"/>
                <a:gd name="T22" fmla="*/ 50 w 140"/>
                <a:gd name="T23" fmla="*/ 51 h 227"/>
                <a:gd name="T24" fmla="*/ 56 w 140"/>
                <a:gd name="T25" fmla="*/ 51 h 227"/>
                <a:gd name="T26" fmla="*/ 61 w 140"/>
                <a:gd name="T27" fmla="*/ 59 h 227"/>
                <a:gd name="T28" fmla="*/ 65 w 140"/>
                <a:gd name="T29" fmla="*/ 67 h 227"/>
                <a:gd name="T30" fmla="*/ 70 w 140"/>
                <a:gd name="T31" fmla="*/ 70 h 227"/>
                <a:gd name="T32" fmla="*/ 75 w 140"/>
                <a:gd name="T33" fmla="*/ 67 h 227"/>
                <a:gd name="T34" fmla="*/ 80 w 140"/>
                <a:gd name="T35" fmla="*/ 59 h 227"/>
                <a:gd name="T36" fmla="*/ 84 w 140"/>
                <a:gd name="T37" fmla="*/ 51 h 227"/>
                <a:gd name="T38" fmla="*/ 91 w 140"/>
                <a:gd name="T39" fmla="*/ 51 h 227"/>
                <a:gd name="T40" fmla="*/ 107 w 140"/>
                <a:gd name="T41" fmla="*/ 58 h 227"/>
                <a:gd name="T42" fmla="*/ 137 w 140"/>
                <a:gd name="T43" fmla="*/ 110 h 227"/>
                <a:gd name="T44" fmla="*/ 133 w 140"/>
                <a:gd name="T45" fmla="*/ 124 h 227"/>
                <a:gd name="T46" fmla="*/ 133 w 140"/>
                <a:gd name="T47" fmla="*/ 124 h 227"/>
                <a:gd name="T48" fmla="*/ 119 w 140"/>
                <a:gd name="T49" fmla="*/ 120 h 227"/>
                <a:gd name="T50" fmla="*/ 102 w 140"/>
                <a:gd name="T51" fmla="*/ 92 h 227"/>
                <a:gd name="T52" fmla="*/ 102 w 140"/>
                <a:gd name="T53" fmla="*/ 215 h 227"/>
                <a:gd name="T54" fmla="*/ 90 w 140"/>
                <a:gd name="T55" fmla="*/ 227 h 227"/>
                <a:gd name="T56" fmla="*/ 90 w 140"/>
                <a:gd name="T57" fmla="*/ 227 h 227"/>
                <a:gd name="T58" fmla="*/ 77 w 140"/>
                <a:gd name="T59" fmla="*/ 215 h 227"/>
                <a:gd name="T60" fmla="*/ 77 w 140"/>
                <a:gd name="T61" fmla="*/ 144 h 227"/>
                <a:gd name="T62" fmla="*/ 63 w 140"/>
                <a:gd name="T63" fmla="*/ 144 h 227"/>
                <a:gd name="T64" fmla="*/ 63 w 140"/>
                <a:gd name="T65" fmla="*/ 215 h 227"/>
                <a:gd name="T66" fmla="*/ 51 w 140"/>
                <a:gd name="T67" fmla="*/ 227 h 227"/>
                <a:gd name="T68" fmla="*/ 51 w 140"/>
                <a:gd name="T69" fmla="*/ 227 h 227"/>
                <a:gd name="T70" fmla="*/ 38 w 140"/>
                <a:gd name="T71" fmla="*/ 215 h 227"/>
                <a:gd name="T72" fmla="*/ 38 w 140"/>
                <a:gd name="T73" fmla="*/ 92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0" h="227">
                  <a:moveTo>
                    <a:pt x="70" y="0"/>
                  </a:moveTo>
                  <a:cubicBezTo>
                    <a:pt x="83" y="0"/>
                    <a:pt x="93" y="10"/>
                    <a:pt x="93" y="23"/>
                  </a:cubicBezTo>
                  <a:cubicBezTo>
                    <a:pt x="93" y="35"/>
                    <a:pt x="83" y="45"/>
                    <a:pt x="70" y="45"/>
                  </a:cubicBezTo>
                  <a:cubicBezTo>
                    <a:pt x="58" y="45"/>
                    <a:pt x="47" y="35"/>
                    <a:pt x="47" y="23"/>
                  </a:cubicBezTo>
                  <a:cubicBezTo>
                    <a:pt x="47" y="10"/>
                    <a:pt x="58" y="0"/>
                    <a:pt x="70" y="0"/>
                  </a:cubicBezTo>
                  <a:close/>
                  <a:moveTo>
                    <a:pt x="38" y="92"/>
                  </a:moveTo>
                  <a:cubicBezTo>
                    <a:pt x="21" y="120"/>
                    <a:pt x="21" y="120"/>
                    <a:pt x="21" y="120"/>
                  </a:cubicBezTo>
                  <a:cubicBezTo>
                    <a:pt x="18" y="125"/>
                    <a:pt x="12" y="127"/>
                    <a:pt x="7" y="124"/>
                  </a:cubicBezTo>
                  <a:cubicBezTo>
                    <a:pt x="7" y="124"/>
                    <a:pt x="7" y="124"/>
                    <a:pt x="7" y="124"/>
                  </a:cubicBezTo>
                  <a:cubicBezTo>
                    <a:pt x="2" y="121"/>
                    <a:pt x="0" y="115"/>
                    <a:pt x="3" y="110"/>
                  </a:cubicBezTo>
                  <a:cubicBezTo>
                    <a:pt x="33" y="58"/>
                    <a:pt x="33" y="58"/>
                    <a:pt x="33" y="58"/>
                  </a:cubicBezTo>
                  <a:cubicBezTo>
                    <a:pt x="37" y="51"/>
                    <a:pt x="41" y="51"/>
                    <a:pt x="50" y="51"/>
                  </a:cubicBezTo>
                  <a:cubicBezTo>
                    <a:pt x="56" y="51"/>
                    <a:pt x="56" y="51"/>
                    <a:pt x="56" y="51"/>
                  </a:cubicBezTo>
                  <a:cubicBezTo>
                    <a:pt x="61" y="59"/>
                    <a:pt x="61" y="59"/>
                    <a:pt x="61" y="59"/>
                  </a:cubicBezTo>
                  <a:cubicBezTo>
                    <a:pt x="65" y="67"/>
                    <a:pt x="65" y="67"/>
                    <a:pt x="65" y="67"/>
                  </a:cubicBezTo>
                  <a:cubicBezTo>
                    <a:pt x="66" y="68"/>
                    <a:pt x="68" y="70"/>
                    <a:pt x="70" y="70"/>
                  </a:cubicBezTo>
                  <a:cubicBezTo>
                    <a:pt x="72" y="70"/>
                    <a:pt x="74" y="69"/>
                    <a:pt x="75" y="67"/>
                  </a:cubicBezTo>
                  <a:cubicBezTo>
                    <a:pt x="80" y="59"/>
                    <a:pt x="80" y="59"/>
                    <a:pt x="80" y="59"/>
                  </a:cubicBezTo>
                  <a:cubicBezTo>
                    <a:pt x="84" y="51"/>
                    <a:pt x="84" y="51"/>
                    <a:pt x="84" y="51"/>
                  </a:cubicBezTo>
                  <a:cubicBezTo>
                    <a:pt x="91" y="51"/>
                    <a:pt x="91" y="51"/>
                    <a:pt x="91" y="51"/>
                  </a:cubicBezTo>
                  <a:cubicBezTo>
                    <a:pt x="99" y="51"/>
                    <a:pt x="103" y="51"/>
                    <a:pt x="107" y="58"/>
                  </a:cubicBezTo>
                  <a:cubicBezTo>
                    <a:pt x="137" y="110"/>
                    <a:pt x="137" y="110"/>
                    <a:pt x="137" y="110"/>
                  </a:cubicBezTo>
                  <a:cubicBezTo>
                    <a:pt x="140" y="115"/>
                    <a:pt x="138" y="121"/>
                    <a:pt x="133" y="124"/>
                  </a:cubicBezTo>
                  <a:cubicBezTo>
                    <a:pt x="133" y="124"/>
                    <a:pt x="133" y="124"/>
                    <a:pt x="133" y="124"/>
                  </a:cubicBezTo>
                  <a:cubicBezTo>
                    <a:pt x="128" y="127"/>
                    <a:pt x="122" y="125"/>
                    <a:pt x="119" y="120"/>
                  </a:cubicBezTo>
                  <a:cubicBezTo>
                    <a:pt x="102" y="92"/>
                    <a:pt x="102" y="92"/>
                    <a:pt x="102" y="92"/>
                  </a:cubicBezTo>
                  <a:cubicBezTo>
                    <a:pt x="102" y="215"/>
                    <a:pt x="102" y="215"/>
                    <a:pt x="102" y="215"/>
                  </a:cubicBezTo>
                  <a:cubicBezTo>
                    <a:pt x="102" y="222"/>
                    <a:pt x="96" y="227"/>
                    <a:pt x="90" y="227"/>
                  </a:cubicBezTo>
                  <a:cubicBezTo>
                    <a:pt x="90" y="227"/>
                    <a:pt x="90" y="227"/>
                    <a:pt x="90" y="227"/>
                  </a:cubicBezTo>
                  <a:cubicBezTo>
                    <a:pt x="83" y="227"/>
                    <a:pt x="77" y="222"/>
                    <a:pt x="77" y="215"/>
                  </a:cubicBezTo>
                  <a:cubicBezTo>
                    <a:pt x="77" y="144"/>
                    <a:pt x="77" y="144"/>
                    <a:pt x="77" y="144"/>
                  </a:cubicBezTo>
                  <a:cubicBezTo>
                    <a:pt x="63" y="144"/>
                    <a:pt x="63" y="144"/>
                    <a:pt x="63" y="144"/>
                  </a:cubicBezTo>
                  <a:cubicBezTo>
                    <a:pt x="63" y="215"/>
                    <a:pt x="63" y="215"/>
                    <a:pt x="63" y="215"/>
                  </a:cubicBezTo>
                  <a:cubicBezTo>
                    <a:pt x="63" y="222"/>
                    <a:pt x="58" y="227"/>
                    <a:pt x="51" y="227"/>
                  </a:cubicBezTo>
                  <a:cubicBezTo>
                    <a:pt x="51" y="227"/>
                    <a:pt x="51" y="227"/>
                    <a:pt x="51" y="227"/>
                  </a:cubicBezTo>
                  <a:cubicBezTo>
                    <a:pt x="44" y="227"/>
                    <a:pt x="38" y="222"/>
                    <a:pt x="38" y="215"/>
                  </a:cubicBezTo>
                  <a:cubicBezTo>
                    <a:pt x="38" y="92"/>
                    <a:pt x="38" y="92"/>
                    <a:pt x="38" y="92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Freeform 43"/>
            <p:cNvSpPr>
              <a:spLocks noEditPoints="1"/>
            </p:cNvSpPr>
            <p:nvPr/>
          </p:nvSpPr>
          <p:spPr bwMode="auto">
            <a:xfrm>
              <a:off x="5904450" y="1635368"/>
              <a:ext cx="479794" cy="780757"/>
            </a:xfrm>
            <a:custGeom>
              <a:avLst/>
              <a:gdLst>
                <a:gd name="T0" fmla="*/ 70 w 140"/>
                <a:gd name="T1" fmla="*/ 0 h 227"/>
                <a:gd name="T2" fmla="*/ 93 w 140"/>
                <a:gd name="T3" fmla="*/ 23 h 227"/>
                <a:gd name="T4" fmla="*/ 70 w 140"/>
                <a:gd name="T5" fmla="*/ 45 h 227"/>
                <a:gd name="T6" fmla="*/ 47 w 140"/>
                <a:gd name="T7" fmla="*/ 23 h 227"/>
                <a:gd name="T8" fmla="*/ 70 w 140"/>
                <a:gd name="T9" fmla="*/ 0 h 227"/>
                <a:gd name="T10" fmla="*/ 38 w 140"/>
                <a:gd name="T11" fmla="*/ 92 h 227"/>
                <a:gd name="T12" fmla="*/ 21 w 140"/>
                <a:gd name="T13" fmla="*/ 120 h 227"/>
                <a:gd name="T14" fmla="*/ 7 w 140"/>
                <a:gd name="T15" fmla="*/ 124 h 227"/>
                <a:gd name="T16" fmla="*/ 7 w 140"/>
                <a:gd name="T17" fmla="*/ 124 h 227"/>
                <a:gd name="T18" fmla="*/ 3 w 140"/>
                <a:gd name="T19" fmla="*/ 110 h 227"/>
                <a:gd name="T20" fmla="*/ 33 w 140"/>
                <a:gd name="T21" fmla="*/ 58 h 227"/>
                <a:gd name="T22" fmla="*/ 50 w 140"/>
                <a:gd name="T23" fmla="*/ 51 h 227"/>
                <a:gd name="T24" fmla="*/ 56 w 140"/>
                <a:gd name="T25" fmla="*/ 51 h 227"/>
                <a:gd name="T26" fmla="*/ 61 w 140"/>
                <a:gd name="T27" fmla="*/ 59 h 227"/>
                <a:gd name="T28" fmla="*/ 65 w 140"/>
                <a:gd name="T29" fmla="*/ 67 h 227"/>
                <a:gd name="T30" fmla="*/ 70 w 140"/>
                <a:gd name="T31" fmla="*/ 70 h 227"/>
                <a:gd name="T32" fmla="*/ 75 w 140"/>
                <a:gd name="T33" fmla="*/ 67 h 227"/>
                <a:gd name="T34" fmla="*/ 80 w 140"/>
                <a:gd name="T35" fmla="*/ 59 h 227"/>
                <a:gd name="T36" fmla="*/ 84 w 140"/>
                <a:gd name="T37" fmla="*/ 51 h 227"/>
                <a:gd name="T38" fmla="*/ 91 w 140"/>
                <a:gd name="T39" fmla="*/ 51 h 227"/>
                <a:gd name="T40" fmla="*/ 107 w 140"/>
                <a:gd name="T41" fmla="*/ 58 h 227"/>
                <a:gd name="T42" fmla="*/ 137 w 140"/>
                <a:gd name="T43" fmla="*/ 110 h 227"/>
                <a:gd name="T44" fmla="*/ 133 w 140"/>
                <a:gd name="T45" fmla="*/ 124 h 227"/>
                <a:gd name="T46" fmla="*/ 133 w 140"/>
                <a:gd name="T47" fmla="*/ 124 h 227"/>
                <a:gd name="T48" fmla="*/ 119 w 140"/>
                <a:gd name="T49" fmla="*/ 120 h 227"/>
                <a:gd name="T50" fmla="*/ 102 w 140"/>
                <a:gd name="T51" fmla="*/ 92 h 227"/>
                <a:gd name="T52" fmla="*/ 102 w 140"/>
                <a:gd name="T53" fmla="*/ 215 h 227"/>
                <a:gd name="T54" fmla="*/ 90 w 140"/>
                <a:gd name="T55" fmla="*/ 227 h 227"/>
                <a:gd name="T56" fmla="*/ 90 w 140"/>
                <a:gd name="T57" fmla="*/ 227 h 227"/>
                <a:gd name="T58" fmla="*/ 77 w 140"/>
                <a:gd name="T59" fmla="*/ 215 h 227"/>
                <a:gd name="T60" fmla="*/ 77 w 140"/>
                <a:gd name="T61" fmla="*/ 144 h 227"/>
                <a:gd name="T62" fmla="*/ 63 w 140"/>
                <a:gd name="T63" fmla="*/ 144 h 227"/>
                <a:gd name="T64" fmla="*/ 63 w 140"/>
                <a:gd name="T65" fmla="*/ 215 h 227"/>
                <a:gd name="T66" fmla="*/ 51 w 140"/>
                <a:gd name="T67" fmla="*/ 227 h 227"/>
                <a:gd name="T68" fmla="*/ 51 w 140"/>
                <a:gd name="T69" fmla="*/ 227 h 227"/>
                <a:gd name="T70" fmla="*/ 38 w 140"/>
                <a:gd name="T71" fmla="*/ 215 h 227"/>
                <a:gd name="T72" fmla="*/ 38 w 140"/>
                <a:gd name="T73" fmla="*/ 92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0" h="227">
                  <a:moveTo>
                    <a:pt x="70" y="0"/>
                  </a:moveTo>
                  <a:cubicBezTo>
                    <a:pt x="83" y="0"/>
                    <a:pt x="93" y="10"/>
                    <a:pt x="93" y="23"/>
                  </a:cubicBezTo>
                  <a:cubicBezTo>
                    <a:pt x="93" y="35"/>
                    <a:pt x="83" y="45"/>
                    <a:pt x="70" y="45"/>
                  </a:cubicBezTo>
                  <a:cubicBezTo>
                    <a:pt x="58" y="45"/>
                    <a:pt x="47" y="35"/>
                    <a:pt x="47" y="23"/>
                  </a:cubicBezTo>
                  <a:cubicBezTo>
                    <a:pt x="47" y="10"/>
                    <a:pt x="58" y="0"/>
                    <a:pt x="70" y="0"/>
                  </a:cubicBezTo>
                  <a:close/>
                  <a:moveTo>
                    <a:pt x="38" y="92"/>
                  </a:moveTo>
                  <a:cubicBezTo>
                    <a:pt x="21" y="120"/>
                    <a:pt x="21" y="120"/>
                    <a:pt x="21" y="120"/>
                  </a:cubicBezTo>
                  <a:cubicBezTo>
                    <a:pt x="18" y="125"/>
                    <a:pt x="12" y="127"/>
                    <a:pt x="7" y="124"/>
                  </a:cubicBezTo>
                  <a:cubicBezTo>
                    <a:pt x="7" y="124"/>
                    <a:pt x="7" y="124"/>
                    <a:pt x="7" y="124"/>
                  </a:cubicBezTo>
                  <a:cubicBezTo>
                    <a:pt x="2" y="121"/>
                    <a:pt x="0" y="115"/>
                    <a:pt x="3" y="110"/>
                  </a:cubicBezTo>
                  <a:cubicBezTo>
                    <a:pt x="33" y="58"/>
                    <a:pt x="33" y="58"/>
                    <a:pt x="33" y="58"/>
                  </a:cubicBezTo>
                  <a:cubicBezTo>
                    <a:pt x="37" y="51"/>
                    <a:pt x="41" y="51"/>
                    <a:pt x="50" y="51"/>
                  </a:cubicBezTo>
                  <a:cubicBezTo>
                    <a:pt x="56" y="51"/>
                    <a:pt x="56" y="51"/>
                    <a:pt x="56" y="51"/>
                  </a:cubicBezTo>
                  <a:cubicBezTo>
                    <a:pt x="61" y="59"/>
                    <a:pt x="61" y="59"/>
                    <a:pt x="61" y="59"/>
                  </a:cubicBezTo>
                  <a:cubicBezTo>
                    <a:pt x="65" y="67"/>
                    <a:pt x="65" y="67"/>
                    <a:pt x="65" y="67"/>
                  </a:cubicBezTo>
                  <a:cubicBezTo>
                    <a:pt x="66" y="68"/>
                    <a:pt x="68" y="70"/>
                    <a:pt x="70" y="70"/>
                  </a:cubicBezTo>
                  <a:cubicBezTo>
                    <a:pt x="72" y="70"/>
                    <a:pt x="74" y="69"/>
                    <a:pt x="75" y="67"/>
                  </a:cubicBezTo>
                  <a:cubicBezTo>
                    <a:pt x="80" y="59"/>
                    <a:pt x="80" y="59"/>
                    <a:pt x="80" y="59"/>
                  </a:cubicBezTo>
                  <a:cubicBezTo>
                    <a:pt x="84" y="51"/>
                    <a:pt x="84" y="51"/>
                    <a:pt x="84" y="51"/>
                  </a:cubicBezTo>
                  <a:cubicBezTo>
                    <a:pt x="91" y="51"/>
                    <a:pt x="91" y="51"/>
                    <a:pt x="91" y="51"/>
                  </a:cubicBezTo>
                  <a:cubicBezTo>
                    <a:pt x="99" y="51"/>
                    <a:pt x="103" y="51"/>
                    <a:pt x="107" y="58"/>
                  </a:cubicBezTo>
                  <a:cubicBezTo>
                    <a:pt x="137" y="110"/>
                    <a:pt x="137" y="110"/>
                    <a:pt x="137" y="110"/>
                  </a:cubicBezTo>
                  <a:cubicBezTo>
                    <a:pt x="140" y="115"/>
                    <a:pt x="138" y="121"/>
                    <a:pt x="133" y="124"/>
                  </a:cubicBezTo>
                  <a:cubicBezTo>
                    <a:pt x="133" y="124"/>
                    <a:pt x="133" y="124"/>
                    <a:pt x="133" y="124"/>
                  </a:cubicBezTo>
                  <a:cubicBezTo>
                    <a:pt x="128" y="127"/>
                    <a:pt x="122" y="125"/>
                    <a:pt x="119" y="120"/>
                  </a:cubicBezTo>
                  <a:cubicBezTo>
                    <a:pt x="102" y="92"/>
                    <a:pt x="102" y="92"/>
                    <a:pt x="102" y="92"/>
                  </a:cubicBezTo>
                  <a:cubicBezTo>
                    <a:pt x="102" y="215"/>
                    <a:pt x="102" y="215"/>
                    <a:pt x="102" y="215"/>
                  </a:cubicBezTo>
                  <a:cubicBezTo>
                    <a:pt x="102" y="222"/>
                    <a:pt x="96" y="227"/>
                    <a:pt x="90" y="227"/>
                  </a:cubicBezTo>
                  <a:cubicBezTo>
                    <a:pt x="90" y="227"/>
                    <a:pt x="90" y="227"/>
                    <a:pt x="90" y="227"/>
                  </a:cubicBezTo>
                  <a:cubicBezTo>
                    <a:pt x="83" y="227"/>
                    <a:pt x="77" y="222"/>
                    <a:pt x="77" y="215"/>
                  </a:cubicBezTo>
                  <a:cubicBezTo>
                    <a:pt x="77" y="144"/>
                    <a:pt x="77" y="144"/>
                    <a:pt x="77" y="144"/>
                  </a:cubicBezTo>
                  <a:cubicBezTo>
                    <a:pt x="63" y="144"/>
                    <a:pt x="63" y="144"/>
                    <a:pt x="63" y="144"/>
                  </a:cubicBezTo>
                  <a:cubicBezTo>
                    <a:pt x="63" y="215"/>
                    <a:pt x="63" y="215"/>
                    <a:pt x="63" y="215"/>
                  </a:cubicBezTo>
                  <a:cubicBezTo>
                    <a:pt x="63" y="222"/>
                    <a:pt x="58" y="227"/>
                    <a:pt x="51" y="227"/>
                  </a:cubicBezTo>
                  <a:cubicBezTo>
                    <a:pt x="51" y="227"/>
                    <a:pt x="51" y="227"/>
                    <a:pt x="51" y="227"/>
                  </a:cubicBezTo>
                  <a:cubicBezTo>
                    <a:pt x="44" y="227"/>
                    <a:pt x="38" y="222"/>
                    <a:pt x="38" y="215"/>
                  </a:cubicBezTo>
                  <a:cubicBezTo>
                    <a:pt x="38" y="92"/>
                    <a:pt x="38" y="92"/>
                    <a:pt x="38" y="92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6" name="TextBox 55"/>
          <p:cNvSpPr txBox="1"/>
          <p:nvPr/>
        </p:nvSpPr>
        <p:spPr>
          <a:xfrm>
            <a:off x="6590374" y="1670984"/>
            <a:ext cx="233910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/>
              <a:t>男性员工：</a:t>
            </a:r>
            <a:r>
              <a:rPr lang="en-US" altLang="zh-CN" sz="4400" dirty="0" smtClean="0">
                <a:solidFill>
                  <a:srgbClr val="C00000"/>
                </a:solidFill>
              </a:rPr>
              <a:t>270</a:t>
            </a:r>
            <a:r>
              <a:rPr lang="zh-CN" altLang="en-US" sz="1400" dirty="0" smtClean="0"/>
              <a:t>人</a:t>
            </a:r>
            <a:endParaRPr lang="zh-CN" altLang="en-US" sz="1400" dirty="0"/>
          </a:p>
        </p:txBody>
      </p:sp>
      <p:grpSp>
        <p:nvGrpSpPr>
          <p:cNvPr id="5157" name="组合 5156"/>
          <p:cNvGrpSpPr/>
          <p:nvPr/>
        </p:nvGrpSpPr>
        <p:grpSpPr>
          <a:xfrm>
            <a:off x="384581" y="3005756"/>
            <a:ext cx="5999663" cy="814429"/>
            <a:chOff x="384581" y="2981457"/>
            <a:chExt cx="5999663" cy="814429"/>
          </a:xfrm>
        </p:grpSpPr>
        <p:sp>
          <p:nvSpPr>
            <p:cNvPr id="54" name="Freeform 44"/>
            <p:cNvSpPr>
              <a:spLocks noEditPoints="1"/>
            </p:cNvSpPr>
            <p:nvPr/>
          </p:nvSpPr>
          <p:spPr bwMode="auto">
            <a:xfrm>
              <a:off x="384581" y="2981457"/>
              <a:ext cx="502004" cy="814429"/>
            </a:xfrm>
            <a:custGeom>
              <a:avLst/>
              <a:gdLst>
                <a:gd name="T0" fmla="*/ 70 w 140"/>
                <a:gd name="T1" fmla="*/ 0 h 227"/>
                <a:gd name="T2" fmla="*/ 92 w 140"/>
                <a:gd name="T3" fmla="*/ 23 h 227"/>
                <a:gd name="T4" fmla="*/ 70 w 140"/>
                <a:gd name="T5" fmla="*/ 45 h 227"/>
                <a:gd name="T6" fmla="*/ 47 w 140"/>
                <a:gd name="T7" fmla="*/ 23 h 227"/>
                <a:gd name="T8" fmla="*/ 70 w 140"/>
                <a:gd name="T9" fmla="*/ 0 h 227"/>
                <a:gd name="T10" fmla="*/ 97 w 140"/>
                <a:gd name="T11" fmla="*/ 107 h 227"/>
                <a:gd name="T12" fmla="*/ 115 w 140"/>
                <a:gd name="T13" fmla="*/ 160 h 227"/>
                <a:gd name="T14" fmla="*/ 96 w 140"/>
                <a:gd name="T15" fmla="*/ 160 h 227"/>
                <a:gd name="T16" fmla="*/ 96 w 140"/>
                <a:gd name="T17" fmla="*/ 216 h 227"/>
                <a:gd name="T18" fmla="*/ 85 w 140"/>
                <a:gd name="T19" fmla="*/ 227 h 227"/>
                <a:gd name="T20" fmla="*/ 85 w 140"/>
                <a:gd name="T21" fmla="*/ 227 h 227"/>
                <a:gd name="T22" fmla="*/ 74 w 140"/>
                <a:gd name="T23" fmla="*/ 216 h 227"/>
                <a:gd name="T24" fmla="*/ 74 w 140"/>
                <a:gd name="T25" fmla="*/ 160 h 227"/>
                <a:gd name="T26" fmla="*/ 70 w 140"/>
                <a:gd name="T27" fmla="*/ 160 h 227"/>
                <a:gd name="T28" fmla="*/ 66 w 140"/>
                <a:gd name="T29" fmla="*/ 160 h 227"/>
                <a:gd name="T30" fmla="*/ 66 w 140"/>
                <a:gd name="T31" fmla="*/ 216 h 227"/>
                <a:gd name="T32" fmla="*/ 55 w 140"/>
                <a:gd name="T33" fmla="*/ 227 h 227"/>
                <a:gd name="T34" fmla="*/ 55 w 140"/>
                <a:gd name="T35" fmla="*/ 227 h 227"/>
                <a:gd name="T36" fmla="*/ 44 w 140"/>
                <a:gd name="T37" fmla="*/ 216 h 227"/>
                <a:gd name="T38" fmla="*/ 44 w 140"/>
                <a:gd name="T39" fmla="*/ 160 h 227"/>
                <a:gd name="T40" fmla="*/ 25 w 140"/>
                <a:gd name="T41" fmla="*/ 160 h 227"/>
                <a:gd name="T42" fmla="*/ 43 w 140"/>
                <a:gd name="T43" fmla="*/ 107 h 227"/>
                <a:gd name="T44" fmla="*/ 42 w 140"/>
                <a:gd name="T45" fmla="*/ 85 h 227"/>
                <a:gd name="T46" fmla="*/ 21 w 140"/>
                <a:gd name="T47" fmla="*/ 120 h 227"/>
                <a:gd name="T48" fmla="*/ 7 w 140"/>
                <a:gd name="T49" fmla="*/ 124 h 227"/>
                <a:gd name="T50" fmla="*/ 7 w 140"/>
                <a:gd name="T51" fmla="*/ 124 h 227"/>
                <a:gd name="T52" fmla="*/ 3 w 140"/>
                <a:gd name="T53" fmla="*/ 110 h 227"/>
                <a:gd name="T54" fmla="*/ 33 w 140"/>
                <a:gd name="T55" fmla="*/ 58 h 227"/>
                <a:gd name="T56" fmla="*/ 49 w 140"/>
                <a:gd name="T57" fmla="*/ 51 h 227"/>
                <a:gd name="T58" fmla="*/ 56 w 140"/>
                <a:gd name="T59" fmla="*/ 51 h 227"/>
                <a:gd name="T60" fmla="*/ 60 w 140"/>
                <a:gd name="T61" fmla="*/ 59 h 227"/>
                <a:gd name="T62" fmla="*/ 65 w 140"/>
                <a:gd name="T63" fmla="*/ 67 h 227"/>
                <a:gd name="T64" fmla="*/ 70 w 140"/>
                <a:gd name="T65" fmla="*/ 70 h 227"/>
                <a:gd name="T66" fmla="*/ 75 w 140"/>
                <a:gd name="T67" fmla="*/ 67 h 227"/>
                <a:gd name="T68" fmla="*/ 79 w 140"/>
                <a:gd name="T69" fmla="*/ 59 h 227"/>
                <a:gd name="T70" fmla="*/ 84 w 140"/>
                <a:gd name="T71" fmla="*/ 51 h 227"/>
                <a:gd name="T72" fmla="*/ 90 w 140"/>
                <a:gd name="T73" fmla="*/ 51 h 227"/>
                <a:gd name="T74" fmla="*/ 107 w 140"/>
                <a:gd name="T75" fmla="*/ 58 h 227"/>
                <a:gd name="T76" fmla="*/ 137 w 140"/>
                <a:gd name="T77" fmla="*/ 110 h 227"/>
                <a:gd name="T78" fmla="*/ 133 w 140"/>
                <a:gd name="T79" fmla="*/ 124 h 227"/>
                <a:gd name="T80" fmla="*/ 133 w 140"/>
                <a:gd name="T81" fmla="*/ 124 h 227"/>
                <a:gd name="T82" fmla="*/ 119 w 140"/>
                <a:gd name="T83" fmla="*/ 120 h 227"/>
                <a:gd name="T84" fmla="*/ 98 w 140"/>
                <a:gd name="T85" fmla="*/ 85 h 227"/>
                <a:gd name="T86" fmla="*/ 97 w 140"/>
                <a:gd name="T87" fmla="*/ 107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40" h="227">
                  <a:moveTo>
                    <a:pt x="70" y="0"/>
                  </a:moveTo>
                  <a:cubicBezTo>
                    <a:pt x="82" y="0"/>
                    <a:pt x="92" y="10"/>
                    <a:pt x="92" y="23"/>
                  </a:cubicBezTo>
                  <a:cubicBezTo>
                    <a:pt x="92" y="35"/>
                    <a:pt x="82" y="45"/>
                    <a:pt x="70" y="45"/>
                  </a:cubicBezTo>
                  <a:cubicBezTo>
                    <a:pt x="57" y="45"/>
                    <a:pt x="47" y="35"/>
                    <a:pt x="47" y="23"/>
                  </a:cubicBezTo>
                  <a:cubicBezTo>
                    <a:pt x="47" y="10"/>
                    <a:pt x="57" y="0"/>
                    <a:pt x="70" y="0"/>
                  </a:cubicBezTo>
                  <a:close/>
                  <a:moveTo>
                    <a:pt x="97" y="107"/>
                  </a:moveTo>
                  <a:cubicBezTo>
                    <a:pt x="115" y="160"/>
                    <a:pt x="115" y="160"/>
                    <a:pt x="115" y="160"/>
                  </a:cubicBezTo>
                  <a:cubicBezTo>
                    <a:pt x="96" y="160"/>
                    <a:pt x="96" y="160"/>
                    <a:pt x="96" y="160"/>
                  </a:cubicBezTo>
                  <a:cubicBezTo>
                    <a:pt x="96" y="216"/>
                    <a:pt x="96" y="216"/>
                    <a:pt x="96" y="216"/>
                  </a:cubicBezTo>
                  <a:cubicBezTo>
                    <a:pt x="96" y="222"/>
                    <a:pt x="91" y="227"/>
                    <a:pt x="85" y="227"/>
                  </a:cubicBezTo>
                  <a:cubicBezTo>
                    <a:pt x="85" y="227"/>
                    <a:pt x="85" y="227"/>
                    <a:pt x="85" y="227"/>
                  </a:cubicBezTo>
                  <a:cubicBezTo>
                    <a:pt x="79" y="227"/>
                    <a:pt x="74" y="222"/>
                    <a:pt x="74" y="216"/>
                  </a:cubicBezTo>
                  <a:cubicBezTo>
                    <a:pt x="74" y="160"/>
                    <a:pt x="74" y="160"/>
                    <a:pt x="74" y="160"/>
                  </a:cubicBezTo>
                  <a:cubicBezTo>
                    <a:pt x="70" y="160"/>
                    <a:pt x="70" y="160"/>
                    <a:pt x="70" y="160"/>
                  </a:cubicBezTo>
                  <a:cubicBezTo>
                    <a:pt x="66" y="160"/>
                    <a:pt x="66" y="160"/>
                    <a:pt x="66" y="160"/>
                  </a:cubicBezTo>
                  <a:cubicBezTo>
                    <a:pt x="66" y="216"/>
                    <a:pt x="66" y="216"/>
                    <a:pt x="66" y="216"/>
                  </a:cubicBezTo>
                  <a:cubicBezTo>
                    <a:pt x="66" y="222"/>
                    <a:pt x="61" y="227"/>
                    <a:pt x="55" y="227"/>
                  </a:cubicBezTo>
                  <a:cubicBezTo>
                    <a:pt x="55" y="227"/>
                    <a:pt x="55" y="227"/>
                    <a:pt x="55" y="227"/>
                  </a:cubicBezTo>
                  <a:cubicBezTo>
                    <a:pt x="49" y="227"/>
                    <a:pt x="44" y="222"/>
                    <a:pt x="44" y="216"/>
                  </a:cubicBezTo>
                  <a:cubicBezTo>
                    <a:pt x="44" y="160"/>
                    <a:pt x="44" y="160"/>
                    <a:pt x="44" y="160"/>
                  </a:cubicBezTo>
                  <a:cubicBezTo>
                    <a:pt x="25" y="160"/>
                    <a:pt x="25" y="160"/>
                    <a:pt x="25" y="160"/>
                  </a:cubicBezTo>
                  <a:cubicBezTo>
                    <a:pt x="43" y="107"/>
                    <a:pt x="43" y="107"/>
                    <a:pt x="43" y="107"/>
                  </a:cubicBezTo>
                  <a:cubicBezTo>
                    <a:pt x="42" y="85"/>
                    <a:pt x="42" y="85"/>
                    <a:pt x="42" y="85"/>
                  </a:cubicBezTo>
                  <a:cubicBezTo>
                    <a:pt x="21" y="120"/>
                    <a:pt x="21" y="120"/>
                    <a:pt x="21" y="120"/>
                  </a:cubicBezTo>
                  <a:cubicBezTo>
                    <a:pt x="18" y="125"/>
                    <a:pt x="12" y="127"/>
                    <a:pt x="7" y="124"/>
                  </a:cubicBezTo>
                  <a:cubicBezTo>
                    <a:pt x="7" y="124"/>
                    <a:pt x="7" y="124"/>
                    <a:pt x="7" y="124"/>
                  </a:cubicBezTo>
                  <a:cubicBezTo>
                    <a:pt x="2" y="121"/>
                    <a:pt x="0" y="115"/>
                    <a:pt x="3" y="110"/>
                  </a:cubicBezTo>
                  <a:cubicBezTo>
                    <a:pt x="33" y="58"/>
                    <a:pt x="33" y="58"/>
                    <a:pt x="33" y="58"/>
                  </a:cubicBezTo>
                  <a:cubicBezTo>
                    <a:pt x="37" y="51"/>
                    <a:pt x="41" y="51"/>
                    <a:pt x="49" y="51"/>
                  </a:cubicBezTo>
                  <a:cubicBezTo>
                    <a:pt x="56" y="51"/>
                    <a:pt x="56" y="51"/>
                    <a:pt x="56" y="51"/>
                  </a:cubicBezTo>
                  <a:cubicBezTo>
                    <a:pt x="60" y="59"/>
                    <a:pt x="60" y="59"/>
                    <a:pt x="60" y="59"/>
                  </a:cubicBezTo>
                  <a:cubicBezTo>
                    <a:pt x="65" y="67"/>
                    <a:pt x="65" y="67"/>
                    <a:pt x="65" y="67"/>
                  </a:cubicBezTo>
                  <a:cubicBezTo>
                    <a:pt x="66" y="68"/>
                    <a:pt x="68" y="70"/>
                    <a:pt x="70" y="70"/>
                  </a:cubicBezTo>
                  <a:cubicBezTo>
                    <a:pt x="72" y="70"/>
                    <a:pt x="74" y="68"/>
                    <a:pt x="75" y="67"/>
                  </a:cubicBezTo>
                  <a:cubicBezTo>
                    <a:pt x="79" y="59"/>
                    <a:pt x="79" y="59"/>
                    <a:pt x="79" y="59"/>
                  </a:cubicBezTo>
                  <a:cubicBezTo>
                    <a:pt x="84" y="51"/>
                    <a:pt x="84" y="51"/>
                    <a:pt x="84" y="51"/>
                  </a:cubicBezTo>
                  <a:cubicBezTo>
                    <a:pt x="90" y="51"/>
                    <a:pt x="90" y="51"/>
                    <a:pt x="90" y="51"/>
                  </a:cubicBezTo>
                  <a:cubicBezTo>
                    <a:pt x="99" y="51"/>
                    <a:pt x="102" y="51"/>
                    <a:pt x="107" y="58"/>
                  </a:cubicBezTo>
                  <a:cubicBezTo>
                    <a:pt x="137" y="110"/>
                    <a:pt x="137" y="110"/>
                    <a:pt x="137" y="110"/>
                  </a:cubicBezTo>
                  <a:cubicBezTo>
                    <a:pt x="140" y="115"/>
                    <a:pt x="138" y="121"/>
                    <a:pt x="133" y="124"/>
                  </a:cubicBezTo>
                  <a:cubicBezTo>
                    <a:pt x="133" y="124"/>
                    <a:pt x="133" y="124"/>
                    <a:pt x="133" y="124"/>
                  </a:cubicBezTo>
                  <a:cubicBezTo>
                    <a:pt x="128" y="127"/>
                    <a:pt x="122" y="125"/>
                    <a:pt x="119" y="120"/>
                  </a:cubicBezTo>
                  <a:cubicBezTo>
                    <a:pt x="98" y="85"/>
                    <a:pt x="98" y="85"/>
                    <a:pt x="98" y="85"/>
                  </a:cubicBezTo>
                  <a:cubicBezTo>
                    <a:pt x="97" y="107"/>
                    <a:pt x="97" y="107"/>
                    <a:pt x="97" y="107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Freeform 44"/>
            <p:cNvSpPr>
              <a:spLocks noEditPoints="1"/>
            </p:cNvSpPr>
            <p:nvPr/>
          </p:nvSpPr>
          <p:spPr bwMode="auto">
            <a:xfrm>
              <a:off x="876601" y="2981457"/>
              <a:ext cx="502004" cy="814429"/>
            </a:xfrm>
            <a:custGeom>
              <a:avLst/>
              <a:gdLst>
                <a:gd name="T0" fmla="*/ 70 w 140"/>
                <a:gd name="T1" fmla="*/ 0 h 227"/>
                <a:gd name="T2" fmla="*/ 92 w 140"/>
                <a:gd name="T3" fmla="*/ 23 h 227"/>
                <a:gd name="T4" fmla="*/ 70 w 140"/>
                <a:gd name="T5" fmla="*/ 45 h 227"/>
                <a:gd name="T6" fmla="*/ 47 w 140"/>
                <a:gd name="T7" fmla="*/ 23 h 227"/>
                <a:gd name="T8" fmla="*/ 70 w 140"/>
                <a:gd name="T9" fmla="*/ 0 h 227"/>
                <a:gd name="T10" fmla="*/ 97 w 140"/>
                <a:gd name="T11" fmla="*/ 107 h 227"/>
                <a:gd name="T12" fmla="*/ 115 w 140"/>
                <a:gd name="T13" fmla="*/ 160 h 227"/>
                <a:gd name="T14" fmla="*/ 96 w 140"/>
                <a:gd name="T15" fmla="*/ 160 h 227"/>
                <a:gd name="T16" fmla="*/ 96 w 140"/>
                <a:gd name="T17" fmla="*/ 216 h 227"/>
                <a:gd name="T18" fmla="*/ 85 w 140"/>
                <a:gd name="T19" fmla="*/ 227 h 227"/>
                <a:gd name="T20" fmla="*/ 85 w 140"/>
                <a:gd name="T21" fmla="*/ 227 h 227"/>
                <a:gd name="T22" fmla="*/ 74 w 140"/>
                <a:gd name="T23" fmla="*/ 216 h 227"/>
                <a:gd name="T24" fmla="*/ 74 w 140"/>
                <a:gd name="T25" fmla="*/ 160 h 227"/>
                <a:gd name="T26" fmla="*/ 70 w 140"/>
                <a:gd name="T27" fmla="*/ 160 h 227"/>
                <a:gd name="T28" fmla="*/ 66 w 140"/>
                <a:gd name="T29" fmla="*/ 160 h 227"/>
                <a:gd name="T30" fmla="*/ 66 w 140"/>
                <a:gd name="T31" fmla="*/ 216 h 227"/>
                <a:gd name="T32" fmla="*/ 55 w 140"/>
                <a:gd name="T33" fmla="*/ 227 h 227"/>
                <a:gd name="T34" fmla="*/ 55 w 140"/>
                <a:gd name="T35" fmla="*/ 227 h 227"/>
                <a:gd name="T36" fmla="*/ 44 w 140"/>
                <a:gd name="T37" fmla="*/ 216 h 227"/>
                <a:gd name="T38" fmla="*/ 44 w 140"/>
                <a:gd name="T39" fmla="*/ 160 h 227"/>
                <a:gd name="T40" fmla="*/ 25 w 140"/>
                <a:gd name="T41" fmla="*/ 160 h 227"/>
                <a:gd name="T42" fmla="*/ 43 w 140"/>
                <a:gd name="T43" fmla="*/ 107 h 227"/>
                <a:gd name="T44" fmla="*/ 42 w 140"/>
                <a:gd name="T45" fmla="*/ 85 h 227"/>
                <a:gd name="T46" fmla="*/ 21 w 140"/>
                <a:gd name="T47" fmla="*/ 120 h 227"/>
                <a:gd name="T48" fmla="*/ 7 w 140"/>
                <a:gd name="T49" fmla="*/ 124 h 227"/>
                <a:gd name="T50" fmla="*/ 7 w 140"/>
                <a:gd name="T51" fmla="*/ 124 h 227"/>
                <a:gd name="T52" fmla="*/ 3 w 140"/>
                <a:gd name="T53" fmla="*/ 110 h 227"/>
                <a:gd name="T54" fmla="*/ 33 w 140"/>
                <a:gd name="T55" fmla="*/ 58 h 227"/>
                <a:gd name="T56" fmla="*/ 49 w 140"/>
                <a:gd name="T57" fmla="*/ 51 h 227"/>
                <a:gd name="T58" fmla="*/ 56 w 140"/>
                <a:gd name="T59" fmla="*/ 51 h 227"/>
                <a:gd name="T60" fmla="*/ 60 w 140"/>
                <a:gd name="T61" fmla="*/ 59 h 227"/>
                <a:gd name="T62" fmla="*/ 65 w 140"/>
                <a:gd name="T63" fmla="*/ 67 h 227"/>
                <a:gd name="T64" fmla="*/ 70 w 140"/>
                <a:gd name="T65" fmla="*/ 70 h 227"/>
                <a:gd name="T66" fmla="*/ 75 w 140"/>
                <a:gd name="T67" fmla="*/ 67 h 227"/>
                <a:gd name="T68" fmla="*/ 79 w 140"/>
                <a:gd name="T69" fmla="*/ 59 h 227"/>
                <a:gd name="T70" fmla="*/ 84 w 140"/>
                <a:gd name="T71" fmla="*/ 51 h 227"/>
                <a:gd name="T72" fmla="*/ 90 w 140"/>
                <a:gd name="T73" fmla="*/ 51 h 227"/>
                <a:gd name="T74" fmla="*/ 107 w 140"/>
                <a:gd name="T75" fmla="*/ 58 h 227"/>
                <a:gd name="T76" fmla="*/ 137 w 140"/>
                <a:gd name="T77" fmla="*/ 110 h 227"/>
                <a:gd name="T78" fmla="*/ 133 w 140"/>
                <a:gd name="T79" fmla="*/ 124 h 227"/>
                <a:gd name="T80" fmla="*/ 133 w 140"/>
                <a:gd name="T81" fmla="*/ 124 h 227"/>
                <a:gd name="T82" fmla="*/ 119 w 140"/>
                <a:gd name="T83" fmla="*/ 120 h 227"/>
                <a:gd name="T84" fmla="*/ 98 w 140"/>
                <a:gd name="T85" fmla="*/ 85 h 227"/>
                <a:gd name="T86" fmla="*/ 97 w 140"/>
                <a:gd name="T87" fmla="*/ 107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40" h="227">
                  <a:moveTo>
                    <a:pt x="70" y="0"/>
                  </a:moveTo>
                  <a:cubicBezTo>
                    <a:pt x="82" y="0"/>
                    <a:pt x="92" y="10"/>
                    <a:pt x="92" y="23"/>
                  </a:cubicBezTo>
                  <a:cubicBezTo>
                    <a:pt x="92" y="35"/>
                    <a:pt x="82" y="45"/>
                    <a:pt x="70" y="45"/>
                  </a:cubicBezTo>
                  <a:cubicBezTo>
                    <a:pt x="57" y="45"/>
                    <a:pt x="47" y="35"/>
                    <a:pt x="47" y="23"/>
                  </a:cubicBezTo>
                  <a:cubicBezTo>
                    <a:pt x="47" y="10"/>
                    <a:pt x="57" y="0"/>
                    <a:pt x="70" y="0"/>
                  </a:cubicBezTo>
                  <a:close/>
                  <a:moveTo>
                    <a:pt x="97" y="107"/>
                  </a:moveTo>
                  <a:cubicBezTo>
                    <a:pt x="115" y="160"/>
                    <a:pt x="115" y="160"/>
                    <a:pt x="115" y="160"/>
                  </a:cubicBezTo>
                  <a:cubicBezTo>
                    <a:pt x="96" y="160"/>
                    <a:pt x="96" y="160"/>
                    <a:pt x="96" y="160"/>
                  </a:cubicBezTo>
                  <a:cubicBezTo>
                    <a:pt x="96" y="216"/>
                    <a:pt x="96" y="216"/>
                    <a:pt x="96" y="216"/>
                  </a:cubicBezTo>
                  <a:cubicBezTo>
                    <a:pt x="96" y="222"/>
                    <a:pt x="91" y="227"/>
                    <a:pt x="85" y="227"/>
                  </a:cubicBezTo>
                  <a:cubicBezTo>
                    <a:pt x="85" y="227"/>
                    <a:pt x="85" y="227"/>
                    <a:pt x="85" y="227"/>
                  </a:cubicBezTo>
                  <a:cubicBezTo>
                    <a:pt x="79" y="227"/>
                    <a:pt x="74" y="222"/>
                    <a:pt x="74" y="216"/>
                  </a:cubicBezTo>
                  <a:cubicBezTo>
                    <a:pt x="74" y="160"/>
                    <a:pt x="74" y="160"/>
                    <a:pt x="74" y="160"/>
                  </a:cubicBezTo>
                  <a:cubicBezTo>
                    <a:pt x="70" y="160"/>
                    <a:pt x="70" y="160"/>
                    <a:pt x="70" y="160"/>
                  </a:cubicBezTo>
                  <a:cubicBezTo>
                    <a:pt x="66" y="160"/>
                    <a:pt x="66" y="160"/>
                    <a:pt x="66" y="160"/>
                  </a:cubicBezTo>
                  <a:cubicBezTo>
                    <a:pt x="66" y="216"/>
                    <a:pt x="66" y="216"/>
                    <a:pt x="66" y="216"/>
                  </a:cubicBezTo>
                  <a:cubicBezTo>
                    <a:pt x="66" y="222"/>
                    <a:pt x="61" y="227"/>
                    <a:pt x="55" y="227"/>
                  </a:cubicBezTo>
                  <a:cubicBezTo>
                    <a:pt x="55" y="227"/>
                    <a:pt x="55" y="227"/>
                    <a:pt x="55" y="227"/>
                  </a:cubicBezTo>
                  <a:cubicBezTo>
                    <a:pt x="49" y="227"/>
                    <a:pt x="44" y="222"/>
                    <a:pt x="44" y="216"/>
                  </a:cubicBezTo>
                  <a:cubicBezTo>
                    <a:pt x="44" y="160"/>
                    <a:pt x="44" y="160"/>
                    <a:pt x="44" y="160"/>
                  </a:cubicBezTo>
                  <a:cubicBezTo>
                    <a:pt x="25" y="160"/>
                    <a:pt x="25" y="160"/>
                    <a:pt x="25" y="160"/>
                  </a:cubicBezTo>
                  <a:cubicBezTo>
                    <a:pt x="43" y="107"/>
                    <a:pt x="43" y="107"/>
                    <a:pt x="43" y="107"/>
                  </a:cubicBezTo>
                  <a:cubicBezTo>
                    <a:pt x="42" y="85"/>
                    <a:pt x="42" y="85"/>
                    <a:pt x="42" y="85"/>
                  </a:cubicBezTo>
                  <a:cubicBezTo>
                    <a:pt x="21" y="120"/>
                    <a:pt x="21" y="120"/>
                    <a:pt x="21" y="120"/>
                  </a:cubicBezTo>
                  <a:cubicBezTo>
                    <a:pt x="18" y="125"/>
                    <a:pt x="12" y="127"/>
                    <a:pt x="7" y="124"/>
                  </a:cubicBezTo>
                  <a:cubicBezTo>
                    <a:pt x="7" y="124"/>
                    <a:pt x="7" y="124"/>
                    <a:pt x="7" y="124"/>
                  </a:cubicBezTo>
                  <a:cubicBezTo>
                    <a:pt x="2" y="121"/>
                    <a:pt x="0" y="115"/>
                    <a:pt x="3" y="110"/>
                  </a:cubicBezTo>
                  <a:cubicBezTo>
                    <a:pt x="33" y="58"/>
                    <a:pt x="33" y="58"/>
                    <a:pt x="33" y="58"/>
                  </a:cubicBezTo>
                  <a:cubicBezTo>
                    <a:pt x="37" y="51"/>
                    <a:pt x="41" y="51"/>
                    <a:pt x="49" y="51"/>
                  </a:cubicBezTo>
                  <a:cubicBezTo>
                    <a:pt x="56" y="51"/>
                    <a:pt x="56" y="51"/>
                    <a:pt x="56" y="51"/>
                  </a:cubicBezTo>
                  <a:cubicBezTo>
                    <a:pt x="60" y="59"/>
                    <a:pt x="60" y="59"/>
                    <a:pt x="60" y="59"/>
                  </a:cubicBezTo>
                  <a:cubicBezTo>
                    <a:pt x="65" y="67"/>
                    <a:pt x="65" y="67"/>
                    <a:pt x="65" y="67"/>
                  </a:cubicBezTo>
                  <a:cubicBezTo>
                    <a:pt x="66" y="68"/>
                    <a:pt x="68" y="70"/>
                    <a:pt x="70" y="70"/>
                  </a:cubicBezTo>
                  <a:cubicBezTo>
                    <a:pt x="72" y="70"/>
                    <a:pt x="74" y="68"/>
                    <a:pt x="75" y="67"/>
                  </a:cubicBezTo>
                  <a:cubicBezTo>
                    <a:pt x="79" y="59"/>
                    <a:pt x="79" y="59"/>
                    <a:pt x="79" y="59"/>
                  </a:cubicBezTo>
                  <a:cubicBezTo>
                    <a:pt x="84" y="51"/>
                    <a:pt x="84" y="51"/>
                    <a:pt x="84" y="51"/>
                  </a:cubicBezTo>
                  <a:cubicBezTo>
                    <a:pt x="90" y="51"/>
                    <a:pt x="90" y="51"/>
                    <a:pt x="90" y="51"/>
                  </a:cubicBezTo>
                  <a:cubicBezTo>
                    <a:pt x="99" y="51"/>
                    <a:pt x="102" y="51"/>
                    <a:pt x="107" y="58"/>
                  </a:cubicBezTo>
                  <a:cubicBezTo>
                    <a:pt x="137" y="110"/>
                    <a:pt x="137" y="110"/>
                    <a:pt x="137" y="110"/>
                  </a:cubicBezTo>
                  <a:cubicBezTo>
                    <a:pt x="140" y="115"/>
                    <a:pt x="138" y="121"/>
                    <a:pt x="133" y="124"/>
                  </a:cubicBezTo>
                  <a:cubicBezTo>
                    <a:pt x="133" y="124"/>
                    <a:pt x="133" y="124"/>
                    <a:pt x="133" y="124"/>
                  </a:cubicBezTo>
                  <a:cubicBezTo>
                    <a:pt x="128" y="127"/>
                    <a:pt x="122" y="125"/>
                    <a:pt x="119" y="120"/>
                  </a:cubicBezTo>
                  <a:cubicBezTo>
                    <a:pt x="98" y="85"/>
                    <a:pt x="98" y="85"/>
                    <a:pt x="98" y="85"/>
                  </a:cubicBezTo>
                  <a:cubicBezTo>
                    <a:pt x="97" y="107"/>
                    <a:pt x="97" y="107"/>
                    <a:pt x="97" y="107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Freeform 44"/>
            <p:cNvSpPr>
              <a:spLocks noEditPoints="1"/>
            </p:cNvSpPr>
            <p:nvPr/>
          </p:nvSpPr>
          <p:spPr bwMode="auto">
            <a:xfrm>
              <a:off x="1385709" y="2981457"/>
              <a:ext cx="502004" cy="814429"/>
            </a:xfrm>
            <a:custGeom>
              <a:avLst/>
              <a:gdLst>
                <a:gd name="T0" fmla="*/ 70 w 140"/>
                <a:gd name="T1" fmla="*/ 0 h 227"/>
                <a:gd name="T2" fmla="*/ 92 w 140"/>
                <a:gd name="T3" fmla="*/ 23 h 227"/>
                <a:gd name="T4" fmla="*/ 70 w 140"/>
                <a:gd name="T5" fmla="*/ 45 h 227"/>
                <a:gd name="T6" fmla="*/ 47 w 140"/>
                <a:gd name="T7" fmla="*/ 23 h 227"/>
                <a:gd name="T8" fmla="*/ 70 w 140"/>
                <a:gd name="T9" fmla="*/ 0 h 227"/>
                <a:gd name="T10" fmla="*/ 97 w 140"/>
                <a:gd name="T11" fmla="*/ 107 h 227"/>
                <a:gd name="T12" fmla="*/ 115 w 140"/>
                <a:gd name="T13" fmla="*/ 160 h 227"/>
                <a:gd name="T14" fmla="*/ 96 w 140"/>
                <a:gd name="T15" fmla="*/ 160 h 227"/>
                <a:gd name="T16" fmla="*/ 96 w 140"/>
                <a:gd name="T17" fmla="*/ 216 h 227"/>
                <a:gd name="T18" fmla="*/ 85 w 140"/>
                <a:gd name="T19" fmla="*/ 227 h 227"/>
                <a:gd name="T20" fmla="*/ 85 w 140"/>
                <a:gd name="T21" fmla="*/ 227 h 227"/>
                <a:gd name="T22" fmla="*/ 74 w 140"/>
                <a:gd name="T23" fmla="*/ 216 h 227"/>
                <a:gd name="T24" fmla="*/ 74 w 140"/>
                <a:gd name="T25" fmla="*/ 160 h 227"/>
                <a:gd name="T26" fmla="*/ 70 w 140"/>
                <a:gd name="T27" fmla="*/ 160 h 227"/>
                <a:gd name="T28" fmla="*/ 66 w 140"/>
                <a:gd name="T29" fmla="*/ 160 h 227"/>
                <a:gd name="T30" fmla="*/ 66 w 140"/>
                <a:gd name="T31" fmla="*/ 216 h 227"/>
                <a:gd name="T32" fmla="*/ 55 w 140"/>
                <a:gd name="T33" fmla="*/ 227 h 227"/>
                <a:gd name="T34" fmla="*/ 55 w 140"/>
                <a:gd name="T35" fmla="*/ 227 h 227"/>
                <a:gd name="T36" fmla="*/ 44 w 140"/>
                <a:gd name="T37" fmla="*/ 216 h 227"/>
                <a:gd name="T38" fmla="*/ 44 w 140"/>
                <a:gd name="T39" fmla="*/ 160 h 227"/>
                <a:gd name="T40" fmla="*/ 25 w 140"/>
                <a:gd name="T41" fmla="*/ 160 h 227"/>
                <a:gd name="T42" fmla="*/ 43 w 140"/>
                <a:gd name="T43" fmla="*/ 107 h 227"/>
                <a:gd name="T44" fmla="*/ 42 w 140"/>
                <a:gd name="T45" fmla="*/ 85 h 227"/>
                <a:gd name="T46" fmla="*/ 21 w 140"/>
                <a:gd name="T47" fmla="*/ 120 h 227"/>
                <a:gd name="T48" fmla="*/ 7 w 140"/>
                <a:gd name="T49" fmla="*/ 124 h 227"/>
                <a:gd name="T50" fmla="*/ 7 w 140"/>
                <a:gd name="T51" fmla="*/ 124 h 227"/>
                <a:gd name="T52" fmla="*/ 3 w 140"/>
                <a:gd name="T53" fmla="*/ 110 h 227"/>
                <a:gd name="T54" fmla="*/ 33 w 140"/>
                <a:gd name="T55" fmla="*/ 58 h 227"/>
                <a:gd name="T56" fmla="*/ 49 w 140"/>
                <a:gd name="T57" fmla="*/ 51 h 227"/>
                <a:gd name="T58" fmla="*/ 56 w 140"/>
                <a:gd name="T59" fmla="*/ 51 h 227"/>
                <a:gd name="T60" fmla="*/ 60 w 140"/>
                <a:gd name="T61" fmla="*/ 59 h 227"/>
                <a:gd name="T62" fmla="*/ 65 w 140"/>
                <a:gd name="T63" fmla="*/ 67 h 227"/>
                <a:gd name="T64" fmla="*/ 70 w 140"/>
                <a:gd name="T65" fmla="*/ 70 h 227"/>
                <a:gd name="T66" fmla="*/ 75 w 140"/>
                <a:gd name="T67" fmla="*/ 67 h 227"/>
                <a:gd name="T68" fmla="*/ 79 w 140"/>
                <a:gd name="T69" fmla="*/ 59 h 227"/>
                <a:gd name="T70" fmla="*/ 84 w 140"/>
                <a:gd name="T71" fmla="*/ 51 h 227"/>
                <a:gd name="T72" fmla="*/ 90 w 140"/>
                <a:gd name="T73" fmla="*/ 51 h 227"/>
                <a:gd name="T74" fmla="*/ 107 w 140"/>
                <a:gd name="T75" fmla="*/ 58 h 227"/>
                <a:gd name="T76" fmla="*/ 137 w 140"/>
                <a:gd name="T77" fmla="*/ 110 h 227"/>
                <a:gd name="T78" fmla="*/ 133 w 140"/>
                <a:gd name="T79" fmla="*/ 124 h 227"/>
                <a:gd name="T80" fmla="*/ 133 w 140"/>
                <a:gd name="T81" fmla="*/ 124 h 227"/>
                <a:gd name="T82" fmla="*/ 119 w 140"/>
                <a:gd name="T83" fmla="*/ 120 h 227"/>
                <a:gd name="T84" fmla="*/ 98 w 140"/>
                <a:gd name="T85" fmla="*/ 85 h 227"/>
                <a:gd name="T86" fmla="*/ 97 w 140"/>
                <a:gd name="T87" fmla="*/ 107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40" h="227">
                  <a:moveTo>
                    <a:pt x="70" y="0"/>
                  </a:moveTo>
                  <a:cubicBezTo>
                    <a:pt x="82" y="0"/>
                    <a:pt x="92" y="10"/>
                    <a:pt x="92" y="23"/>
                  </a:cubicBezTo>
                  <a:cubicBezTo>
                    <a:pt x="92" y="35"/>
                    <a:pt x="82" y="45"/>
                    <a:pt x="70" y="45"/>
                  </a:cubicBezTo>
                  <a:cubicBezTo>
                    <a:pt x="57" y="45"/>
                    <a:pt x="47" y="35"/>
                    <a:pt x="47" y="23"/>
                  </a:cubicBezTo>
                  <a:cubicBezTo>
                    <a:pt x="47" y="10"/>
                    <a:pt x="57" y="0"/>
                    <a:pt x="70" y="0"/>
                  </a:cubicBezTo>
                  <a:close/>
                  <a:moveTo>
                    <a:pt x="97" y="107"/>
                  </a:moveTo>
                  <a:cubicBezTo>
                    <a:pt x="115" y="160"/>
                    <a:pt x="115" y="160"/>
                    <a:pt x="115" y="160"/>
                  </a:cubicBezTo>
                  <a:cubicBezTo>
                    <a:pt x="96" y="160"/>
                    <a:pt x="96" y="160"/>
                    <a:pt x="96" y="160"/>
                  </a:cubicBezTo>
                  <a:cubicBezTo>
                    <a:pt x="96" y="216"/>
                    <a:pt x="96" y="216"/>
                    <a:pt x="96" y="216"/>
                  </a:cubicBezTo>
                  <a:cubicBezTo>
                    <a:pt x="96" y="222"/>
                    <a:pt x="91" y="227"/>
                    <a:pt x="85" y="227"/>
                  </a:cubicBezTo>
                  <a:cubicBezTo>
                    <a:pt x="85" y="227"/>
                    <a:pt x="85" y="227"/>
                    <a:pt x="85" y="227"/>
                  </a:cubicBezTo>
                  <a:cubicBezTo>
                    <a:pt x="79" y="227"/>
                    <a:pt x="74" y="222"/>
                    <a:pt x="74" y="216"/>
                  </a:cubicBezTo>
                  <a:cubicBezTo>
                    <a:pt x="74" y="160"/>
                    <a:pt x="74" y="160"/>
                    <a:pt x="74" y="160"/>
                  </a:cubicBezTo>
                  <a:cubicBezTo>
                    <a:pt x="70" y="160"/>
                    <a:pt x="70" y="160"/>
                    <a:pt x="70" y="160"/>
                  </a:cubicBezTo>
                  <a:cubicBezTo>
                    <a:pt x="66" y="160"/>
                    <a:pt x="66" y="160"/>
                    <a:pt x="66" y="160"/>
                  </a:cubicBezTo>
                  <a:cubicBezTo>
                    <a:pt x="66" y="216"/>
                    <a:pt x="66" y="216"/>
                    <a:pt x="66" y="216"/>
                  </a:cubicBezTo>
                  <a:cubicBezTo>
                    <a:pt x="66" y="222"/>
                    <a:pt x="61" y="227"/>
                    <a:pt x="55" y="227"/>
                  </a:cubicBezTo>
                  <a:cubicBezTo>
                    <a:pt x="55" y="227"/>
                    <a:pt x="55" y="227"/>
                    <a:pt x="55" y="227"/>
                  </a:cubicBezTo>
                  <a:cubicBezTo>
                    <a:pt x="49" y="227"/>
                    <a:pt x="44" y="222"/>
                    <a:pt x="44" y="216"/>
                  </a:cubicBezTo>
                  <a:cubicBezTo>
                    <a:pt x="44" y="160"/>
                    <a:pt x="44" y="160"/>
                    <a:pt x="44" y="160"/>
                  </a:cubicBezTo>
                  <a:cubicBezTo>
                    <a:pt x="25" y="160"/>
                    <a:pt x="25" y="160"/>
                    <a:pt x="25" y="160"/>
                  </a:cubicBezTo>
                  <a:cubicBezTo>
                    <a:pt x="43" y="107"/>
                    <a:pt x="43" y="107"/>
                    <a:pt x="43" y="107"/>
                  </a:cubicBezTo>
                  <a:cubicBezTo>
                    <a:pt x="42" y="85"/>
                    <a:pt x="42" y="85"/>
                    <a:pt x="42" y="85"/>
                  </a:cubicBezTo>
                  <a:cubicBezTo>
                    <a:pt x="21" y="120"/>
                    <a:pt x="21" y="120"/>
                    <a:pt x="21" y="120"/>
                  </a:cubicBezTo>
                  <a:cubicBezTo>
                    <a:pt x="18" y="125"/>
                    <a:pt x="12" y="127"/>
                    <a:pt x="7" y="124"/>
                  </a:cubicBezTo>
                  <a:cubicBezTo>
                    <a:pt x="7" y="124"/>
                    <a:pt x="7" y="124"/>
                    <a:pt x="7" y="124"/>
                  </a:cubicBezTo>
                  <a:cubicBezTo>
                    <a:pt x="2" y="121"/>
                    <a:pt x="0" y="115"/>
                    <a:pt x="3" y="110"/>
                  </a:cubicBezTo>
                  <a:cubicBezTo>
                    <a:pt x="33" y="58"/>
                    <a:pt x="33" y="58"/>
                    <a:pt x="33" y="58"/>
                  </a:cubicBezTo>
                  <a:cubicBezTo>
                    <a:pt x="37" y="51"/>
                    <a:pt x="41" y="51"/>
                    <a:pt x="49" y="51"/>
                  </a:cubicBezTo>
                  <a:cubicBezTo>
                    <a:pt x="56" y="51"/>
                    <a:pt x="56" y="51"/>
                    <a:pt x="56" y="51"/>
                  </a:cubicBezTo>
                  <a:cubicBezTo>
                    <a:pt x="60" y="59"/>
                    <a:pt x="60" y="59"/>
                    <a:pt x="60" y="59"/>
                  </a:cubicBezTo>
                  <a:cubicBezTo>
                    <a:pt x="65" y="67"/>
                    <a:pt x="65" y="67"/>
                    <a:pt x="65" y="67"/>
                  </a:cubicBezTo>
                  <a:cubicBezTo>
                    <a:pt x="66" y="68"/>
                    <a:pt x="68" y="70"/>
                    <a:pt x="70" y="70"/>
                  </a:cubicBezTo>
                  <a:cubicBezTo>
                    <a:pt x="72" y="70"/>
                    <a:pt x="74" y="68"/>
                    <a:pt x="75" y="67"/>
                  </a:cubicBezTo>
                  <a:cubicBezTo>
                    <a:pt x="79" y="59"/>
                    <a:pt x="79" y="59"/>
                    <a:pt x="79" y="59"/>
                  </a:cubicBezTo>
                  <a:cubicBezTo>
                    <a:pt x="84" y="51"/>
                    <a:pt x="84" y="51"/>
                    <a:pt x="84" y="51"/>
                  </a:cubicBezTo>
                  <a:cubicBezTo>
                    <a:pt x="90" y="51"/>
                    <a:pt x="90" y="51"/>
                    <a:pt x="90" y="51"/>
                  </a:cubicBezTo>
                  <a:cubicBezTo>
                    <a:pt x="99" y="51"/>
                    <a:pt x="102" y="51"/>
                    <a:pt x="107" y="58"/>
                  </a:cubicBezTo>
                  <a:cubicBezTo>
                    <a:pt x="137" y="110"/>
                    <a:pt x="137" y="110"/>
                    <a:pt x="137" y="110"/>
                  </a:cubicBezTo>
                  <a:cubicBezTo>
                    <a:pt x="140" y="115"/>
                    <a:pt x="138" y="121"/>
                    <a:pt x="133" y="124"/>
                  </a:cubicBezTo>
                  <a:cubicBezTo>
                    <a:pt x="133" y="124"/>
                    <a:pt x="133" y="124"/>
                    <a:pt x="133" y="124"/>
                  </a:cubicBezTo>
                  <a:cubicBezTo>
                    <a:pt x="128" y="127"/>
                    <a:pt x="122" y="125"/>
                    <a:pt x="119" y="120"/>
                  </a:cubicBezTo>
                  <a:cubicBezTo>
                    <a:pt x="98" y="85"/>
                    <a:pt x="98" y="85"/>
                    <a:pt x="98" y="85"/>
                  </a:cubicBezTo>
                  <a:cubicBezTo>
                    <a:pt x="97" y="107"/>
                    <a:pt x="97" y="107"/>
                    <a:pt x="97" y="107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44"/>
            <p:cNvSpPr>
              <a:spLocks noEditPoints="1"/>
            </p:cNvSpPr>
            <p:nvPr/>
          </p:nvSpPr>
          <p:spPr bwMode="auto">
            <a:xfrm>
              <a:off x="1877729" y="2981457"/>
              <a:ext cx="502004" cy="814429"/>
            </a:xfrm>
            <a:custGeom>
              <a:avLst/>
              <a:gdLst>
                <a:gd name="T0" fmla="*/ 70 w 140"/>
                <a:gd name="T1" fmla="*/ 0 h 227"/>
                <a:gd name="T2" fmla="*/ 92 w 140"/>
                <a:gd name="T3" fmla="*/ 23 h 227"/>
                <a:gd name="T4" fmla="*/ 70 w 140"/>
                <a:gd name="T5" fmla="*/ 45 h 227"/>
                <a:gd name="T6" fmla="*/ 47 w 140"/>
                <a:gd name="T7" fmla="*/ 23 h 227"/>
                <a:gd name="T8" fmla="*/ 70 w 140"/>
                <a:gd name="T9" fmla="*/ 0 h 227"/>
                <a:gd name="T10" fmla="*/ 97 w 140"/>
                <a:gd name="T11" fmla="*/ 107 h 227"/>
                <a:gd name="T12" fmla="*/ 115 w 140"/>
                <a:gd name="T13" fmla="*/ 160 h 227"/>
                <a:gd name="T14" fmla="*/ 96 w 140"/>
                <a:gd name="T15" fmla="*/ 160 h 227"/>
                <a:gd name="T16" fmla="*/ 96 w 140"/>
                <a:gd name="T17" fmla="*/ 216 h 227"/>
                <a:gd name="T18" fmla="*/ 85 w 140"/>
                <a:gd name="T19" fmla="*/ 227 h 227"/>
                <a:gd name="T20" fmla="*/ 85 w 140"/>
                <a:gd name="T21" fmla="*/ 227 h 227"/>
                <a:gd name="T22" fmla="*/ 74 w 140"/>
                <a:gd name="T23" fmla="*/ 216 h 227"/>
                <a:gd name="T24" fmla="*/ 74 w 140"/>
                <a:gd name="T25" fmla="*/ 160 h 227"/>
                <a:gd name="T26" fmla="*/ 70 w 140"/>
                <a:gd name="T27" fmla="*/ 160 h 227"/>
                <a:gd name="T28" fmla="*/ 66 w 140"/>
                <a:gd name="T29" fmla="*/ 160 h 227"/>
                <a:gd name="T30" fmla="*/ 66 w 140"/>
                <a:gd name="T31" fmla="*/ 216 h 227"/>
                <a:gd name="T32" fmla="*/ 55 w 140"/>
                <a:gd name="T33" fmla="*/ 227 h 227"/>
                <a:gd name="T34" fmla="*/ 55 w 140"/>
                <a:gd name="T35" fmla="*/ 227 h 227"/>
                <a:gd name="T36" fmla="*/ 44 w 140"/>
                <a:gd name="T37" fmla="*/ 216 h 227"/>
                <a:gd name="T38" fmla="*/ 44 w 140"/>
                <a:gd name="T39" fmla="*/ 160 h 227"/>
                <a:gd name="T40" fmla="*/ 25 w 140"/>
                <a:gd name="T41" fmla="*/ 160 h 227"/>
                <a:gd name="T42" fmla="*/ 43 w 140"/>
                <a:gd name="T43" fmla="*/ 107 h 227"/>
                <a:gd name="T44" fmla="*/ 42 w 140"/>
                <a:gd name="T45" fmla="*/ 85 h 227"/>
                <a:gd name="T46" fmla="*/ 21 w 140"/>
                <a:gd name="T47" fmla="*/ 120 h 227"/>
                <a:gd name="T48" fmla="*/ 7 w 140"/>
                <a:gd name="T49" fmla="*/ 124 h 227"/>
                <a:gd name="T50" fmla="*/ 7 w 140"/>
                <a:gd name="T51" fmla="*/ 124 h 227"/>
                <a:gd name="T52" fmla="*/ 3 w 140"/>
                <a:gd name="T53" fmla="*/ 110 h 227"/>
                <a:gd name="T54" fmla="*/ 33 w 140"/>
                <a:gd name="T55" fmla="*/ 58 h 227"/>
                <a:gd name="T56" fmla="*/ 49 w 140"/>
                <a:gd name="T57" fmla="*/ 51 h 227"/>
                <a:gd name="T58" fmla="*/ 56 w 140"/>
                <a:gd name="T59" fmla="*/ 51 h 227"/>
                <a:gd name="T60" fmla="*/ 60 w 140"/>
                <a:gd name="T61" fmla="*/ 59 h 227"/>
                <a:gd name="T62" fmla="*/ 65 w 140"/>
                <a:gd name="T63" fmla="*/ 67 h 227"/>
                <a:gd name="T64" fmla="*/ 70 w 140"/>
                <a:gd name="T65" fmla="*/ 70 h 227"/>
                <a:gd name="T66" fmla="*/ 75 w 140"/>
                <a:gd name="T67" fmla="*/ 67 h 227"/>
                <a:gd name="T68" fmla="*/ 79 w 140"/>
                <a:gd name="T69" fmla="*/ 59 h 227"/>
                <a:gd name="T70" fmla="*/ 84 w 140"/>
                <a:gd name="T71" fmla="*/ 51 h 227"/>
                <a:gd name="T72" fmla="*/ 90 w 140"/>
                <a:gd name="T73" fmla="*/ 51 h 227"/>
                <a:gd name="T74" fmla="*/ 107 w 140"/>
                <a:gd name="T75" fmla="*/ 58 h 227"/>
                <a:gd name="T76" fmla="*/ 137 w 140"/>
                <a:gd name="T77" fmla="*/ 110 h 227"/>
                <a:gd name="T78" fmla="*/ 133 w 140"/>
                <a:gd name="T79" fmla="*/ 124 h 227"/>
                <a:gd name="T80" fmla="*/ 133 w 140"/>
                <a:gd name="T81" fmla="*/ 124 h 227"/>
                <a:gd name="T82" fmla="*/ 119 w 140"/>
                <a:gd name="T83" fmla="*/ 120 h 227"/>
                <a:gd name="T84" fmla="*/ 98 w 140"/>
                <a:gd name="T85" fmla="*/ 85 h 227"/>
                <a:gd name="T86" fmla="*/ 97 w 140"/>
                <a:gd name="T87" fmla="*/ 107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40" h="227">
                  <a:moveTo>
                    <a:pt x="70" y="0"/>
                  </a:moveTo>
                  <a:cubicBezTo>
                    <a:pt x="82" y="0"/>
                    <a:pt x="92" y="10"/>
                    <a:pt x="92" y="23"/>
                  </a:cubicBezTo>
                  <a:cubicBezTo>
                    <a:pt x="92" y="35"/>
                    <a:pt x="82" y="45"/>
                    <a:pt x="70" y="45"/>
                  </a:cubicBezTo>
                  <a:cubicBezTo>
                    <a:pt x="57" y="45"/>
                    <a:pt x="47" y="35"/>
                    <a:pt x="47" y="23"/>
                  </a:cubicBezTo>
                  <a:cubicBezTo>
                    <a:pt x="47" y="10"/>
                    <a:pt x="57" y="0"/>
                    <a:pt x="70" y="0"/>
                  </a:cubicBezTo>
                  <a:close/>
                  <a:moveTo>
                    <a:pt x="97" y="107"/>
                  </a:moveTo>
                  <a:cubicBezTo>
                    <a:pt x="115" y="160"/>
                    <a:pt x="115" y="160"/>
                    <a:pt x="115" y="160"/>
                  </a:cubicBezTo>
                  <a:cubicBezTo>
                    <a:pt x="96" y="160"/>
                    <a:pt x="96" y="160"/>
                    <a:pt x="96" y="160"/>
                  </a:cubicBezTo>
                  <a:cubicBezTo>
                    <a:pt x="96" y="216"/>
                    <a:pt x="96" y="216"/>
                    <a:pt x="96" y="216"/>
                  </a:cubicBezTo>
                  <a:cubicBezTo>
                    <a:pt x="96" y="222"/>
                    <a:pt x="91" y="227"/>
                    <a:pt x="85" y="227"/>
                  </a:cubicBezTo>
                  <a:cubicBezTo>
                    <a:pt x="85" y="227"/>
                    <a:pt x="85" y="227"/>
                    <a:pt x="85" y="227"/>
                  </a:cubicBezTo>
                  <a:cubicBezTo>
                    <a:pt x="79" y="227"/>
                    <a:pt x="74" y="222"/>
                    <a:pt x="74" y="216"/>
                  </a:cubicBezTo>
                  <a:cubicBezTo>
                    <a:pt x="74" y="160"/>
                    <a:pt x="74" y="160"/>
                    <a:pt x="74" y="160"/>
                  </a:cubicBezTo>
                  <a:cubicBezTo>
                    <a:pt x="70" y="160"/>
                    <a:pt x="70" y="160"/>
                    <a:pt x="70" y="160"/>
                  </a:cubicBezTo>
                  <a:cubicBezTo>
                    <a:pt x="66" y="160"/>
                    <a:pt x="66" y="160"/>
                    <a:pt x="66" y="160"/>
                  </a:cubicBezTo>
                  <a:cubicBezTo>
                    <a:pt x="66" y="216"/>
                    <a:pt x="66" y="216"/>
                    <a:pt x="66" y="216"/>
                  </a:cubicBezTo>
                  <a:cubicBezTo>
                    <a:pt x="66" y="222"/>
                    <a:pt x="61" y="227"/>
                    <a:pt x="55" y="227"/>
                  </a:cubicBezTo>
                  <a:cubicBezTo>
                    <a:pt x="55" y="227"/>
                    <a:pt x="55" y="227"/>
                    <a:pt x="55" y="227"/>
                  </a:cubicBezTo>
                  <a:cubicBezTo>
                    <a:pt x="49" y="227"/>
                    <a:pt x="44" y="222"/>
                    <a:pt x="44" y="216"/>
                  </a:cubicBezTo>
                  <a:cubicBezTo>
                    <a:pt x="44" y="160"/>
                    <a:pt x="44" y="160"/>
                    <a:pt x="44" y="160"/>
                  </a:cubicBezTo>
                  <a:cubicBezTo>
                    <a:pt x="25" y="160"/>
                    <a:pt x="25" y="160"/>
                    <a:pt x="25" y="160"/>
                  </a:cubicBezTo>
                  <a:cubicBezTo>
                    <a:pt x="43" y="107"/>
                    <a:pt x="43" y="107"/>
                    <a:pt x="43" y="107"/>
                  </a:cubicBezTo>
                  <a:cubicBezTo>
                    <a:pt x="42" y="85"/>
                    <a:pt x="42" y="85"/>
                    <a:pt x="42" y="85"/>
                  </a:cubicBezTo>
                  <a:cubicBezTo>
                    <a:pt x="21" y="120"/>
                    <a:pt x="21" y="120"/>
                    <a:pt x="21" y="120"/>
                  </a:cubicBezTo>
                  <a:cubicBezTo>
                    <a:pt x="18" y="125"/>
                    <a:pt x="12" y="127"/>
                    <a:pt x="7" y="124"/>
                  </a:cubicBezTo>
                  <a:cubicBezTo>
                    <a:pt x="7" y="124"/>
                    <a:pt x="7" y="124"/>
                    <a:pt x="7" y="124"/>
                  </a:cubicBezTo>
                  <a:cubicBezTo>
                    <a:pt x="2" y="121"/>
                    <a:pt x="0" y="115"/>
                    <a:pt x="3" y="110"/>
                  </a:cubicBezTo>
                  <a:cubicBezTo>
                    <a:pt x="33" y="58"/>
                    <a:pt x="33" y="58"/>
                    <a:pt x="33" y="58"/>
                  </a:cubicBezTo>
                  <a:cubicBezTo>
                    <a:pt x="37" y="51"/>
                    <a:pt x="41" y="51"/>
                    <a:pt x="49" y="51"/>
                  </a:cubicBezTo>
                  <a:cubicBezTo>
                    <a:pt x="56" y="51"/>
                    <a:pt x="56" y="51"/>
                    <a:pt x="56" y="51"/>
                  </a:cubicBezTo>
                  <a:cubicBezTo>
                    <a:pt x="60" y="59"/>
                    <a:pt x="60" y="59"/>
                    <a:pt x="60" y="59"/>
                  </a:cubicBezTo>
                  <a:cubicBezTo>
                    <a:pt x="65" y="67"/>
                    <a:pt x="65" y="67"/>
                    <a:pt x="65" y="67"/>
                  </a:cubicBezTo>
                  <a:cubicBezTo>
                    <a:pt x="66" y="68"/>
                    <a:pt x="68" y="70"/>
                    <a:pt x="70" y="70"/>
                  </a:cubicBezTo>
                  <a:cubicBezTo>
                    <a:pt x="72" y="70"/>
                    <a:pt x="74" y="68"/>
                    <a:pt x="75" y="67"/>
                  </a:cubicBezTo>
                  <a:cubicBezTo>
                    <a:pt x="79" y="59"/>
                    <a:pt x="79" y="59"/>
                    <a:pt x="79" y="59"/>
                  </a:cubicBezTo>
                  <a:cubicBezTo>
                    <a:pt x="84" y="51"/>
                    <a:pt x="84" y="51"/>
                    <a:pt x="84" y="51"/>
                  </a:cubicBezTo>
                  <a:cubicBezTo>
                    <a:pt x="90" y="51"/>
                    <a:pt x="90" y="51"/>
                    <a:pt x="90" y="51"/>
                  </a:cubicBezTo>
                  <a:cubicBezTo>
                    <a:pt x="99" y="51"/>
                    <a:pt x="102" y="51"/>
                    <a:pt x="107" y="58"/>
                  </a:cubicBezTo>
                  <a:cubicBezTo>
                    <a:pt x="137" y="110"/>
                    <a:pt x="137" y="110"/>
                    <a:pt x="137" y="110"/>
                  </a:cubicBezTo>
                  <a:cubicBezTo>
                    <a:pt x="140" y="115"/>
                    <a:pt x="138" y="121"/>
                    <a:pt x="133" y="124"/>
                  </a:cubicBezTo>
                  <a:cubicBezTo>
                    <a:pt x="133" y="124"/>
                    <a:pt x="133" y="124"/>
                    <a:pt x="133" y="124"/>
                  </a:cubicBezTo>
                  <a:cubicBezTo>
                    <a:pt x="128" y="127"/>
                    <a:pt x="122" y="125"/>
                    <a:pt x="119" y="120"/>
                  </a:cubicBezTo>
                  <a:cubicBezTo>
                    <a:pt x="98" y="85"/>
                    <a:pt x="98" y="85"/>
                    <a:pt x="98" y="85"/>
                  </a:cubicBezTo>
                  <a:cubicBezTo>
                    <a:pt x="97" y="107"/>
                    <a:pt x="97" y="107"/>
                    <a:pt x="97" y="107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Freeform 44"/>
            <p:cNvSpPr>
              <a:spLocks noEditPoints="1"/>
            </p:cNvSpPr>
            <p:nvPr/>
          </p:nvSpPr>
          <p:spPr bwMode="auto">
            <a:xfrm>
              <a:off x="2386837" y="2981457"/>
              <a:ext cx="502004" cy="814429"/>
            </a:xfrm>
            <a:custGeom>
              <a:avLst/>
              <a:gdLst>
                <a:gd name="T0" fmla="*/ 70 w 140"/>
                <a:gd name="T1" fmla="*/ 0 h 227"/>
                <a:gd name="T2" fmla="*/ 92 w 140"/>
                <a:gd name="T3" fmla="*/ 23 h 227"/>
                <a:gd name="T4" fmla="*/ 70 w 140"/>
                <a:gd name="T5" fmla="*/ 45 h 227"/>
                <a:gd name="T6" fmla="*/ 47 w 140"/>
                <a:gd name="T7" fmla="*/ 23 h 227"/>
                <a:gd name="T8" fmla="*/ 70 w 140"/>
                <a:gd name="T9" fmla="*/ 0 h 227"/>
                <a:gd name="T10" fmla="*/ 97 w 140"/>
                <a:gd name="T11" fmla="*/ 107 h 227"/>
                <a:gd name="T12" fmla="*/ 115 w 140"/>
                <a:gd name="T13" fmla="*/ 160 h 227"/>
                <a:gd name="T14" fmla="*/ 96 w 140"/>
                <a:gd name="T15" fmla="*/ 160 h 227"/>
                <a:gd name="T16" fmla="*/ 96 w 140"/>
                <a:gd name="T17" fmla="*/ 216 h 227"/>
                <a:gd name="T18" fmla="*/ 85 w 140"/>
                <a:gd name="T19" fmla="*/ 227 h 227"/>
                <a:gd name="T20" fmla="*/ 85 w 140"/>
                <a:gd name="T21" fmla="*/ 227 h 227"/>
                <a:gd name="T22" fmla="*/ 74 w 140"/>
                <a:gd name="T23" fmla="*/ 216 h 227"/>
                <a:gd name="T24" fmla="*/ 74 w 140"/>
                <a:gd name="T25" fmla="*/ 160 h 227"/>
                <a:gd name="T26" fmla="*/ 70 w 140"/>
                <a:gd name="T27" fmla="*/ 160 h 227"/>
                <a:gd name="T28" fmla="*/ 66 w 140"/>
                <a:gd name="T29" fmla="*/ 160 h 227"/>
                <a:gd name="T30" fmla="*/ 66 w 140"/>
                <a:gd name="T31" fmla="*/ 216 h 227"/>
                <a:gd name="T32" fmla="*/ 55 w 140"/>
                <a:gd name="T33" fmla="*/ 227 h 227"/>
                <a:gd name="T34" fmla="*/ 55 w 140"/>
                <a:gd name="T35" fmla="*/ 227 h 227"/>
                <a:gd name="T36" fmla="*/ 44 w 140"/>
                <a:gd name="T37" fmla="*/ 216 h 227"/>
                <a:gd name="T38" fmla="*/ 44 w 140"/>
                <a:gd name="T39" fmla="*/ 160 h 227"/>
                <a:gd name="T40" fmla="*/ 25 w 140"/>
                <a:gd name="T41" fmla="*/ 160 h 227"/>
                <a:gd name="T42" fmla="*/ 43 w 140"/>
                <a:gd name="T43" fmla="*/ 107 h 227"/>
                <a:gd name="T44" fmla="*/ 42 w 140"/>
                <a:gd name="T45" fmla="*/ 85 h 227"/>
                <a:gd name="T46" fmla="*/ 21 w 140"/>
                <a:gd name="T47" fmla="*/ 120 h 227"/>
                <a:gd name="T48" fmla="*/ 7 w 140"/>
                <a:gd name="T49" fmla="*/ 124 h 227"/>
                <a:gd name="T50" fmla="*/ 7 w 140"/>
                <a:gd name="T51" fmla="*/ 124 h 227"/>
                <a:gd name="T52" fmla="*/ 3 w 140"/>
                <a:gd name="T53" fmla="*/ 110 h 227"/>
                <a:gd name="T54" fmla="*/ 33 w 140"/>
                <a:gd name="T55" fmla="*/ 58 h 227"/>
                <a:gd name="T56" fmla="*/ 49 w 140"/>
                <a:gd name="T57" fmla="*/ 51 h 227"/>
                <a:gd name="T58" fmla="*/ 56 w 140"/>
                <a:gd name="T59" fmla="*/ 51 h 227"/>
                <a:gd name="T60" fmla="*/ 60 w 140"/>
                <a:gd name="T61" fmla="*/ 59 h 227"/>
                <a:gd name="T62" fmla="*/ 65 w 140"/>
                <a:gd name="T63" fmla="*/ 67 h 227"/>
                <a:gd name="T64" fmla="*/ 70 w 140"/>
                <a:gd name="T65" fmla="*/ 70 h 227"/>
                <a:gd name="T66" fmla="*/ 75 w 140"/>
                <a:gd name="T67" fmla="*/ 67 h 227"/>
                <a:gd name="T68" fmla="*/ 79 w 140"/>
                <a:gd name="T69" fmla="*/ 59 h 227"/>
                <a:gd name="T70" fmla="*/ 84 w 140"/>
                <a:gd name="T71" fmla="*/ 51 h 227"/>
                <a:gd name="T72" fmla="*/ 90 w 140"/>
                <a:gd name="T73" fmla="*/ 51 h 227"/>
                <a:gd name="T74" fmla="*/ 107 w 140"/>
                <a:gd name="T75" fmla="*/ 58 h 227"/>
                <a:gd name="T76" fmla="*/ 137 w 140"/>
                <a:gd name="T77" fmla="*/ 110 h 227"/>
                <a:gd name="T78" fmla="*/ 133 w 140"/>
                <a:gd name="T79" fmla="*/ 124 h 227"/>
                <a:gd name="T80" fmla="*/ 133 w 140"/>
                <a:gd name="T81" fmla="*/ 124 h 227"/>
                <a:gd name="T82" fmla="*/ 119 w 140"/>
                <a:gd name="T83" fmla="*/ 120 h 227"/>
                <a:gd name="T84" fmla="*/ 98 w 140"/>
                <a:gd name="T85" fmla="*/ 85 h 227"/>
                <a:gd name="T86" fmla="*/ 97 w 140"/>
                <a:gd name="T87" fmla="*/ 107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40" h="227">
                  <a:moveTo>
                    <a:pt x="70" y="0"/>
                  </a:moveTo>
                  <a:cubicBezTo>
                    <a:pt x="82" y="0"/>
                    <a:pt x="92" y="10"/>
                    <a:pt x="92" y="23"/>
                  </a:cubicBezTo>
                  <a:cubicBezTo>
                    <a:pt x="92" y="35"/>
                    <a:pt x="82" y="45"/>
                    <a:pt x="70" y="45"/>
                  </a:cubicBezTo>
                  <a:cubicBezTo>
                    <a:pt x="57" y="45"/>
                    <a:pt x="47" y="35"/>
                    <a:pt x="47" y="23"/>
                  </a:cubicBezTo>
                  <a:cubicBezTo>
                    <a:pt x="47" y="10"/>
                    <a:pt x="57" y="0"/>
                    <a:pt x="70" y="0"/>
                  </a:cubicBezTo>
                  <a:close/>
                  <a:moveTo>
                    <a:pt x="97" y="107"/>
                  </a:moveTo>
                  <a:cubicBezTo>
                    <a:pt x="115" y="160"/>
                    <a:pt x="115" y="160"/>
                    <a:pt x="115" y="160"/>
                  </a:cubicBezTo>
                  <a:cubicBezTo>
                    <a:pt x="96" y="160"/>
                    <a:pt x="96" y="160"/>
                    <a:pt x="96" y="160"/>
                  </a:cubicBezTo>
                  <a:cubicBezTo>
                    <a:pt x="96" y="216"/>
                    <a:pt x="96" y="216"/>
                    <a:pt x="96" y="216"/>
                  </a:cubicBezTo>
                  <a:cubicBezTo>
                    <a:pt x="96" y="222"/>
                    <a:pt x="91" y="227"/>
                    <a:pt x="85" y="227"/>
                  </a:cubicBezTo>
                  <a:cubicBezTo>
                    <a:pt x="85" y="227"/>
                    <a:pt x="85" y="227"/>
                    <a:pt x="85" y="227"/>
                  </a:cubicBezTo>
                  <a:cubicBezTo>
                    <a:pt x="79" y="227"/>
                    <a:pt x="74" y="222"/>
                    <a:pt x="74" y="216"/>
                  </a:cubicBezTo>
                  <a:cubicBezTo>
                    <a:pt x="74" y="160"/>
                    <a:pt x="74" y="160"/>
                    <a:pt x="74" y="160"/>
                  </a:cubicBezTo>
                  <a:cubicBezTo>
                    <a:pt x="70" y="160"/>
                    <a:pt x="70" y="160"/>
                    <a:pt x="70" y="160"/>
                  </a:cubicBezTo>
                  <a:cubicBezTo>
                    <a:pt x="66" y="160"/>
                    <a:pt x="66" y="160"/>
                    <a:pt x="66" y="160"/>
                  </a:cubicBezTo>
                  <a:cubicBezTo>
                    <a:pt x="66" y="216"/>
                    <a:pt x="66" y="216"/>
                    <a:pt x="66" y="216"/>
                  </a:cubicBezTo>
                  <a:cubicBezTo>
                    <a:pt x="66" y="222"/>
                    <a:pt x="61" y="227"/>
                    <a:pt x="55" y="227"/>
                  </a:cubicBezTo>
                  <a:cubicBezTo>
                    <a:pt x="55" y="227"/>
                    <a:pt x="55" y="227"/>
                    <a:pt x="55" y="227"/>
                  </a:cubicBezTo>
                  <a:cubicBezTo>
                    <a:pt x="49" y="227"/>
                    <a:pt x="44" y="222"/>
                    <a:pt x="44" y="216"/>
                  </a:cubicBezTo>
                  <a:cubicBezTo>
                    <a:pt x="44" y="160"/>
                    <a:pt x="44" y="160"/>
                    <a:pt x="44" y="160"/>
                  </a:cubicBezTo>
                  <a:cubicBezTo>
                    <a:pt x="25" y="160"/>
                    <a:pt x="25" y="160"/>
                    <a:pt x="25" y="160"/>
                  </a:cubicBezTo>
                  <a:cubicBezTo>
                    <a:pt x="43" y="107"/>
                    <a:pt x="43" y="107"/>
                    <a:pt x="43" y="107"/>
                  </a:cubicBezTo>
                  <a:cubicBezTo>
                    <a:pt x="42" y="85"/>
                    <a:pt x="42" y="85"/>
                    <a:pt x="42" y="85"/>
                  </a:cubicBezTo>
                  <a:cubicBezTo>
                    <a:pt x="21" y="120"/>
                    <a:pt x="21" y="120"/>
                    <a:pt x="21" y="120"/>
                  </a:cubicBezTo>
                  <a:cubicBezTo>
                    <a:pt x="18" y="125"/>
                    <a:pt x="12" y="127"/>
                    <a:pt x="7" y="124"/>
                  </a:cubicBezTo>
                  <a:cubicBezTo>
                    <a:pt x="7" y="124"/>
                    <a:pt x="7" y="124"/>
                    <a:pt x="7" y="124"/>
                  </a:cubicBezTo>
                  <a:cubicBezTo>
                    <a:pt x="2" y="121"/>
                    <a:pt x="0" y="115"/>
                    <a:pt x="3" y="110"/>
                  </a:cubicBezTo>
                  <a:cubicBezTo>
                    <a:pt x="33" y="58"/>
                    <a:pt x="33" y="58"/>
                    <a:pt x="33" y="58"/>
                  </a:cubicBezTo>
                  <a:cubicBezTo>
                    <a:pt x="37" y="51"/>
                    <a:pt x="41" y="51"/>
                    <a:pt x="49" y="51"/>
                  </a:cubicBezTo>
                  <a:cubicBezTo>
                    <a:pt x="56" y="51"/>
                    <a:pt x="56" y="51"/>
                    <a:pt x="56" y="51"/>
                  </a:cubicBezTo>
                  <a:cubicBezTo>
                    <a:pt x="60" y="59"/>
                    <a:pt x="60" y="59"/>
                    <a:pt x="60" y="59"/>
                  </a:cubicBezTo>
                  <a:cubicBezTo>
                    <a:pt x="65" y="67"/>
                    <a:pt x="65" y="67"/>
                    <a:pt x="65" y="67"/>
                  </a:cubicBezTo>
                  <a:cubicBezTo>
                    <a:pt x="66" y="68"/>
                    <a:pt x="68" y="70"/>
                    <a:pt x="70" y="70"/>
                  </a:cubicBezTo>
                  <a:cubicBezTo>
                    <a:pt x="72" y="70"/>
                    <a:pt x="74" y="68"/>
                    <a:pt x="75" y="67"/>
                  </a:cubicBezTo>
                  <a:cubicBezTo>
                    <a:pt x="79" y="59"/>
                    <a:pt x="79" y="59"/>
                    <a:pt x="79" y="59"/>
                  </a:cubicBezTo>
                  <a:cubicBezTo>
                    <a:pt x="84" y="51"/>
                    <a:pt x="84" y="51"/>
                    <a:pt x="84" y="51"/>
                  </a:cubicBezTo>
                  <a:cubicBezTo>
                    <a:pt x="90" y="51"/>
                    <a:pt x="90" y="51"/>
                    <a:pt x="90" y="51"/>
                  </a:cubicBezTo>
                  <a:cubicBezTo>
                    <a:pt x="99" y="51"/>
                    <a:pt x="102" y="51"/>
                    <a:pt x="107" y="58"/>
                  </a:cubicBezTo>
                  <a:cubicBezTo>
                    <a:pt x="137" y="110"/>
                    <a:pt x="137" y="110"/>
                    <a:pt x="137" y="110"/>
                  </a:cubicBezTo>
                  <a:cubicBezTo>
                    <a:pt x="140" y="115"/>
                    <a:pt x="138" y="121"/>
                    <a:pt x="133" y="124"/>
                  </a:cubicBezTo>
                  <a:cubicBezTo>
                    <a:pt x="133" y="124"/>
                    <a:pt x="133" y="124"/>
                    <a:pt x="133" y="124"/>
                  </a:cubicBezTo>
                  <a:cubicBezTo>
                    <a:pt x="128" y="127"/>
                    <a:pt x="122" y="125"/>
                    <a:pt x="119" y="120"/>
                  </a:cubicBezTo>
                  <a:cubicBezTo>
                    <a:pt x="98" y="85"/>
                    <a:pt x="98" y="85"/>
                    <a:pt x="98" y="85"/>
                  </a:cubicBezTo>
                  <a:cubicBezTo>
                    <a:pt x="97" y="107"/>
                    <a:pt x="97" y="107"/>
                    <a:pt x="97" y="107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Freeform 44"/>
            <p:cNvSpPr>
              <a:spLocks noEditPoints="1"/>
            </p:cNvSpPr>
            <p:nvPr/>
          </p:nvSpPr>
          <p:spPr bwMode="auto">
            <a:xfrm>
              <a:off x="2878857" y="2981457"/>
              <a:ext cx="502004" cy="814429"/>
            </a:xfrm>
            <a:custGeom>
              <a:avLst/>
              <a:gdLst>
                <a:gd name="T0" fmla="*/ 70 w 140"/>
                <a:gd name="T1" fmla="*/ 0 h 227"/>
                <a:gd name="T2" fmla="*/ 92 w 140"/>
                <a:gd name="T3" fmla="*/ 23 h 227"/>
                <a:gd name="T4" fmla="*/ 70 w 140"/>
                <a:gd name="T5" fmla="*/ 45 h 227"/>
                <a:gd name="T6" fmla="*/ 47 w 140"/>
                <a:gd name="T7" fmla="*/ 23 h 227"/>
                <a:gd name="T8" fmla="*/ 70 w 140"/>
                <a:gd name="T9" fmla="*/ 0 h 227"/>
                <a:gd name="T10" fmla="*/ 97 w 140"/>
                <a:gd name="T11" fmla="*/ 107 h 227"/>
                <a:gd name="T12" fmla="*/ 115 w 140"/>
                <a:gd name="T13" fmla="*/ 160 h 227"/>
                <a:gd name="T14" fmla="*/ 96 w 140"/>
                <a:gd name="T15" fmla="*/ 160 h 227"/>
                <a:gd name="T16" fmla="*/ 96 w 140"/>
                <a:gd name="T17" fmla="*/ 216 h 227"/>
                <a:gd name="T18" fmla="*/ 85 w 140"/>
                <a:gd name="T19" fmla="*/ 227 h 227"/>
                <a:gd name="T20" fmla="*/ 85 w 140"/>
                <a:gd name="T21" fmla="*/ 227 h 227"/>
                <a:gd name="T22" fmla="*/ 74 w 140"/>
                <a:gd name="T23" fmla="*/ 216 h 227"/>
                <a:gd name="T24" fmla="*/ 74 w 140"/>
                <a:gd name="T25" fmla="*/ 160 h 227"/>
                <a:gd name="T26" fmla="*/ 70 w 140"/>
                <a:gd name="T27" fmla="*/ 160 h 227"/>
                <a:gd name="T28" fmla="*/ 66 w 140"/>
                <a:gd name="T29" fmla="*/ 160 h 227"/>
                <a:gd name="T30" fmla="*/ 66 w 140"/>
                <a:gd name="T31" fmla="*/ 216 h 227"/>
                <a:gd name="T32" fmla="*/ 55 w 140"/>
                <a:gd name="T33" fmla="*/ 227 h 227"/>
                <a:gd name="T34" fmla="*/ 55 w 140"/>
                <a:gd name="T35" fmla="*/ 227 h 227"/>
                <a:gd name="T36" fmla="*/ 44 w 140"/>
                <a:gd name="T37" fmla="*/ 216 h 227"/>
                <a:gd name="T38" fmla="*/ 44 w 140"/>
                <a:gd name="T39" fmla="*/ 160 h 227"/>
                <a:gd name="T40" fmla="*/ 25 w 140"/>
                <a:gd name="T41" fmla="*/ 160 h 227"/>
                <a:gd name="T42" fmla="*/ 43 w 140"/>
                <a:gd name="T43" fmla="*/ 107 h 227"/>
                <a:gd name="T44" fmla="*/ 42 w 140"/>
                <a:gd name="T45" fmla="*/ 85 h 227"/>
                <a:gd name="T46" fmla="*/ 21 w 140"/>
                <a:gd name="T47" fmla="*/ 120 h 227"/>
                <a:gd name="T48" fmla="*/ 7 w 140"/>
                <a:gd name="T49" fmla="*/ 124 h 227"/>
                <a:gd name="T50" fmla="*/ 7 w 140"/>
                <a:gd name="T51" fmla="*/ 124 h 227"/>
                <a:gd name="T52" fmla="*/ 3 w 140"/>
                <a:gd name="T53" fmla="*/ 110 h 227"/>
                <a:gd name="T54" fmla="*/ 33 w 140"/>
                <a:gd name="T55" fmla="*/ 58 h 227"/>
                <a:gd name="T56" fmla="*/ 49 w 140"/>
                <a:gd name="T57" fmla="*/ 51 h 227"/>
                <a:gd name="T58" fmla="*/ 56 w 140"/>
                <a:gd name="T59" fmla="*/ 51 h 227"/>
                <a:gd name="T60" fmla="*/ 60 w 140"/>
                <a:gd name="T61" fmla="*/ 59 h 227"/>
                <a:gd name="T62" fmla="*/ 65 w 140"/>
                <a:gd name="T63" fmla="*/ 67 h 227"/>
                <a:gd name="T64" fmla="*/ 70 w 140"/>
                <a:gd name="T65" fmla="*/ 70 h 227"/>
                <a:gd name="T66" fmla="*/ 75 w 140"/>
                <a:gd name="T67" fmla="*/ 67 h 227"/>
                <a:gd name="T68" fmla="*/ 79 w 140"/>
                <a:gd name="T69" fmla="*/ 59 h 227"/>
                <a:gd name="T70" fmla="*/ 84 w 140"/>
                <a:gd name="T71" fmla="*/ 51 h 227"/>
                <a:gd name="T72" fmla="*/ 90 w 140"/>
                <a:gd name="T73" fmla="*/ 51 h 227"/>
                <a:gd name="T74" fmla="*/ 107 w 140"/>
                <a:gd name="T75" fmla="*/ 58 h 227"/>
                <a:gd name="T76" fmla="*/ 137 w 140"/>
                <a:gd name="T77" fmla="*/ 110 h 227"/>
                <a:gd name="T78" fmla="*/ 133 w 140"/>
                <a:gd name="T79" fmla="*/ 124 h 227"/>
                <a:gd name="T80" fmla="*/ 133 w 140"/>
                <a:gd name="T81" fmla="*/ 124 h 227"/>
                <a:gd name="T82" fmla="*/ 119 w 140"/>
                <a:gd name="T83" fmla="*/ 120 h 227"/>
                <a:gd name="T84" fmla="*/ 98 w 140"/>
                <a:gd name="T85" fmla="*/ 85 h 227"/>
                <a:gd name="T86" fmla="*/ 97 w 140"/>
                <a:gd name="T87" fmla="*/ 107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40" h="227">
                  <a:moveTo>
                    <a:pt x="70" y="0"/>
                  </a:moveTo>
                  <a:cubicBezTo>
                    <a:pt x="82" y="0"/>
                    <a:pt x="92" y="10"/>
                    <a:pt x="92" y="23"/>
                  </a:cubicBezTo>
                  <a:cubicBezTo>
                    <a:pt x="92" y="35"/>
                    <a:pt x="82" y="45"/>
                    <a:pt x="70" y="45"/>
                  </a:cubicBezTo>
                  <a:cubicBezTo>
                    <a:pt x="57" y="45"/>
                    <a:pt x="47" y="35"/>
                    <a:pt x="47" y="23"/>
                  </a:cubicBezTo>
                  <a:cubicBezTo>
                    <a:pt x="47" y="10"/>
                    <a:pt x="57" y="0"/>
                    <a:pt x="70" y="0"/>
                  </a:cubicBezTo>
                  <a:close/>
                  <a:moveTo>
                    <a:pt x="97" y="107"/>
                  </a:moveTo>
                  <a:cubicBezTo>
                    <a:pt x="115" y="160"/>
                    <a:pt x="115" y="160"/>
                    <a:pt x="115" y="160"/>
                  </a:cubicBezTo>
                  <a:cubicBezTo>
                    <a:pt x="96" y="160"/>
                    <a:pt x="96" y="160"/>
                    <a:pt x="96" y="160"/>
                  </a:cubicBezTo>
                  <a:cubicBezTo>
                    <a:pt x="96" y="216"/>
                    <a:pt x="96" y="216"/>
                    <a:pt x="96" y="216"/>
                  </a:cubicBezTo>
                  <a:cubicBezTo>
                    <a:pt x="96" y="222"/>
                    <a:pt x="91" y="227"/>
                    <a:pt x="85" y="227"/>
                  </a:cubicBezTo>
                  <a:cubicBezTo>
                    <a:pt x="85" y="227"/>
                    <a:pt x="85" y="227"/>
                    <a:pt x="85" y="227"/>
                  </a:cubicBezTo>
                  <a:cubicBezTo>
                    <a:pt x="79" y="227"/>
                    <a:pt x="74" y="222"/>
                    <a:pt x="74" y="216"/>
                  </a:cubicBezTo>
                  <a:cubicBezTo>
                    <a:pt x="74" y="160"/>
                    <a:pt x="74" y="160"/>
                    <a:pt x="74" y="160"/>
                  </a:cubicBezTo>
                  <a:cubicBezTo>
                    <a:pt x="70" y="160"/>
                    <a:pt x="70" y="160"/>
                    <a:pt x="70" y="160"/>
                  </a:cubicBezTo>
                  <a:cubicBezTo>
                    <a:pt x="66" y="160"/>
                    <a:pt x="66" y="160"/>
                    <a:pt x="66" y="160"/>
                  </a:cubicBezTo>
                  <a:cubicBezTo>
                    <a:pt x="66" y="216"/>
                    <a:pt x="66" y="216"/>
                    <a:pt x="66" y="216"/>
                  </a:cubicBezTo>
                  <a:cubicBezTo>
                    <a:pt x="66" y="222"/>
                    <a:pt x="61" y="227"/>
                    <a:pt x="55" y="227"/>
                  </a:cubicBezTo>
                  <a:cubicBezTo>
                    <a:pt x="55" y="227"/>
                    <a:pt x="55" y="227"/>
                    <a:pt x="55" y="227"/>
                  </a:cubicBezTo>
                  <a:cubicBezTo>
                    <a:pt x="49" y="227"/>
                    <a:pt x="44" y="222"/>
                    <a:pt x="44" y="216"/>
                  </a:cubicBezTo>
                  <a:cubicBezTo>
                    <a:pt x="44" y="160"/>
                    <a:pt x="44" y="160"/>
                    <a:pt x="44" y="160"/>
                  </a:cubicBezTo>
                  <a:cubicBezTo>
                    <a:pt x="25" y="160"/>
                    <a:pt x="25" y="160"/>
                    <a:pt x="25" y="160"/>
                  </a:cubicBezTo>
                  <a:cubicBezTo>
                    <a:pt x="43" y="107"/>
                    <a:pt x="43" y="107"/>
                    <a:pt x="43" y="107"/>
                  </a:cubicBezTo>
                  <a:cubicBezTo>
                    <a:pt x="42" y="85"/>
                    <a:pt x="42" y="85"/>
                    <a:pt x="42" y="85"/>
                  </a:cubicBezTo>
                  <a:cubicBezTo>
                    <a:pt x="21" y="120"/>
                    <a:pt x="21" y="120"/>
                    <a:pt x="21" y="120"/>
                  </a:cubicBezTo>
                  <a:cubicBezTo>
                    <a:pt x="18" y="125"/>
                    <a:pt x="12" y="127"/>
                    <a:pt x="7" y="124"/>
                  </a:cubicBezTo>
                  <a:cubicBezTo>
                    <a:pt x="7" y="124"/>
                    <a:pt x="7" y="124"/>
                    <a:pt x="7" y="124"/>
                  </a:cubicBezTo>
                  <a:cubicBezTo>
                    <a:pt x="2" y="121"/>
                    <a:pt x="0" y="115"/>
                    <a:pt x="3" y="110"/>
                  </a:cubicBezTo>
                  <a:cubicBezTo>
                    <a:pt x="33" y="58"/>
                    <a:pt x="33" y="58"/>
                    <a:pt x="33" y="58"/>
                  </a:cubicBezTo>
                  <a:cubicBezTo>
                    <a:pt x="37" y="51"/>
                    <a:pt x="41" y="51"/>
                    <a:pt x="49" y="51"/>
                  </a:cubicBezTo>
                  <a:cubicBezTo>
                    <a:pt x="56" y="51"/>
                    <a:pt x="56" y="51"/>
                    <a:pt x="56" y="51"/>
                  </a:cubicBezTo>
                  <a:cubicBezTo>
                    <a:pt x="60" y="59"/>
                    <a:pt x="60" y="59"/>
                    <a:pt x="60" y="59"/>
                  </a:cubicBezTo>
                  <a:cubicBezTo>
                    <a:pt x="65" y="67"/>
                    <a:pt x="65" y="67"/>
                    <a:pt x="65" y="67"/>
                  </a:cubicBezTo>
                  <a:cubicBezTo>
                    <a:pt x="66" y="68"/>
                    <a:pt x="68" y="70"/>
                    <a:pt x="70" y="70"/>
                  </a:cubicBezTo>
                  <a:cubicBezTo>
                    <a:pt x="72" y="70"/>
                    <a:pt x="74" y="68"/>
                    <a:pt x="75" y="67"/>
                  </a:cubicBezTo>
                  <a:cubicBezTo>
                    <a:pt x="79" y="59"/>
                    <a:pt x="79" y="59"/>
                    <a:pt x="79" y="59"/>
                  </a:cubicBezTo>
                  <a:cubicBezTo>
                    <a:pt x="84" y="51"/>
                    <a:pt x="84" y="51"/>
                    <a:pt x="84" y="51"/>
                  </a:cubicBezTo>
                  <a:cubicBezTo>
                    <a:pt x="90" y="51"/>
                    <a:pt x="90" y="51"/>
                    <a:pt x="90" y="51"/>
                  </a:cubicBezTo>
                  <a:cubicBezTo>
                    <a:pt x="99" y="51"/>
                    <a:pt x="102" y="51"/>
                    <a:pt x="107" y="58"/>
                  </a:cubicBezTo>
                  <a:cubicBezTo>
                    <a:pt x="137" y="110"/>
                    <a:pt x="137" y="110"/>
                    <a:pt x="137" y="110"/>
                  </a:cubicBezTo>
                  <a:cubicBezTo>
                    <a:pt x="140" y="115"/>
                    <a:pt x="138" y="121"/>
                    <a:pt x="133" y="124"/>
                  </a:cubicBezTo>
                  <a:cubicBezTo>
                    <a:pt x="133" y="124"/>
                    <a:pt x="133" y="124"/>
                    <a:pt x="133" y="124"/>
                  </a:cubicBezTo>
                  <a:cubicBezTo>
                    <a:pt x="128" y="127"/>
                    <a:pt x="122" y="125"/>
                    <a:pt x="119" y="120"/>
                  </a:cubicBezTo>
                  <a:cubicBezTo>
                    <a:pt x="98" y="85"/>
                    <a:pt x="98" y="85"/>
                    <a:pt x="98" y="85"/>
                  </a:cubicBezTo>
                  <a:cubicBezTo>
                    <a:pt x="97" y="107"/>
                    <a:pt x="97" y="107"/>
                    <a:pt x="97" y="107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Freeform 44"/>
            <p:cNvSpPr>
              <a:spLocks noEditPoints="1"/>
            </p:cNvSpPr>
            <p:nvPr/>
          </p:nvSpPr>
          <p:spPr bwMode="auto">
            <a:xfrm>
              <a:off x="3387965" y="2981457"/>
              <a:ext cx="502004" cy="814429"/>
            </a:xfrm>
            <a:custGeom>
              <a:avLst/>
              <a:gdLst>
                <a:gd name="T0" fmla="*/ 70 w 140"/>
                <a:gd name="T1" fmla="*/ 0 h 227"/>
                <a:gd name="T2" fmla="*/ 92 w 140"/>
                <a:gd name="T3" fmla="*/ 23 h 227"/>
                <a:gd name="T4" fmla="*/ 70 w 140"/>
                <a:gd name="T5" fmla="*/ 45 h 227"/>
                <a:gd name="T6" fmla="*/ 47 w 140"/>
                <a:gd name="T7" fmla="*/ 23 h 227"/>
                <a:gd name="T8" fmla="*/ 70 w 140"/>
                <a:gd name="T9" fmla="*/ 0 h 227"/>
                <a:gd name="T10" fmla="*/ 97 w 140"/>
                <a:gd name="T11" fmla="*/ 107 h 227"/>
                <a:gd name="T12" fmla="*/ 115 w 140"/>
                <a:gd name="T13" fmla="*/ 160 h 227"/>
                <a:gd name="T14" fmla="*/ 96 w 140"/>
                <a:gd name="T15" fmla="*/ 160 h 227"/>
                <a:gd name="T16" fmla="*/ 96 w 140"/>
                <a:gd name="T17" fmla="*/ 216 h 227"/>
                <a:gd name="T18" fmla="*/ 85 w 140"/>
                <a:gd name="T19" fmla="*/ 227 h 227"/>
                <a:gd name="T20" fmla="*/ 85 w 140"/>
                <a:gd name="T21" fmla="*/ 227 h 227"/>
                <a:gd name="T22" fmla="*/ 74 w 140"/>
                <a:gd name="T23" fmla="*/ 216 h 227"/>
                <a:gd name="T24" fmla="*/ 74 w 140"/>
                <a:gd name="T25" fmla="*/ 160 h 227"/>
                <a:gd name="T26" fmla="*/ 70 w 140"/>
                <a:gd name="T27" fmla="*/ 160 h 227"/>
                <a:gd name="T28" fmla="*/ 66 w 140"/>
                <a:gd name="T29" fmla="*/ 160 h 227"/>
                <a:gd name="T30" fmla="*/ 66 w 140"/>
                <a:gd name="T31" fmla="*/ 216 h 227"/>
                <a:gd name="T32" fmla="*/ 55 w 140"/>
                <a:gd name="T33" fmla="*/ 227 h 227"/>
                <a:gd name="T34" fmla="*/ 55 w 140"/>
                <a:gd name="T35" fmla="*/ 227 h 227"/>
                <a:gd name="T36" fmla="*/ 44 w 140"/>
                <a:gd name="T37" fmla="*/ 216 h 227"/>
                <a:gd name="T38" fmla="*/ 44 w 140"/>
                <a:gd name="T39" fmla="*/ 160 h 227"/>
                <a:gd name="T40" fmla="*/ 25 w 140"/>
                <a:gd name="T41" fmla="*/ 160 h 227"/>
                <a:gd name="T42" fmla="*/ 43 w 140"/>
                <a:gd name="T43" fmla="*/ 107 h 227"/>
                <a:gd name="T44" fmla="*/ 42 w 140"/>
                <a:gd name="T45" fmla="*/ 85 h 227"/>
                <a:gd name="T46" fmla="*/ 21 w 140"/>
                <a:gd name="T47" fmla="*/ 120 h 227"/>
                <a:gd name="T48" fmla="*/ 7 w 140"/>
                <a:gd name="T49" fmla="*/ 124 h 227"/>
                <a:gd name="T50" fmla="*/ 7 w 140"/>
                <a:gd name="T51" fmla="*/ 124 h 227"/>
                <a:gd name="T52" fmla="*/ 3 w 140"/>
                <a:gd name="T53" fmla="*/ 110 h 227"/>
                <a:gd name="T54" fmla="*/ 33 w 140"/>
                <a:gd name="T55" fmla="*/ 58 h 227"/>
                <a:gd name="T56" fmla="*/ 49 w 140"/>
                <a:gd name="T57" fmla="*/ 51 h 227"/>
                <a:gd name="T58" fmla="*/ 56 w 140"/>
                <a:gd name="T59" fmla="*/ 51 h 227"/>
                <a:gd name="T60" fmla="*/ 60 w 140"/>
                <a:gd name="T61" fmla="*/ 59 h 227"/>
                <a:gd name="T62" fmla="*/ 65 w 140"/>
                <a:gd name="T63" fmla="*/ 67 h 227"/>
                <a:gd name="T64" fmla="*/ 70 w 140"/>
                <a:gd name="T65" fmla="*/ 70 h 227"/>
                <a:gd name="T66" fmla="*/ 75 w 140"/>
                <a:gd name="T67" fmla="*/ 67 h 227"/>
                <a:gd name="T68" fmla="*/ 79 w 140"/>
                <a:gd name="T69" fmla="*/ 59 h 227"/>
                <a:gd name="T70" fmla="*/ 84 w 140"/>
                <a:gd name="T71" fmla="*/ 51 h 227"/>
                <a:gd name="T72" fmla="*/ 90 w 140"/>
                <a:gd name="T73" fmla="*/ 51 h 227"/>
                <a:gd name="T74" fmla="*/ 107 w 140"/>
                <a:gd name="T75" fmla="*/ 58 h 227"/>
                <a:gd name="T76" fmla="*/ 137 w 140"/>
                <a:gd name="T77" fmla="*/ 110 h 227"/>
                <a:gd name="T78" fmla="*/ 133 w 140"/>
                <a:gd name="T79" fmla="*/ 124 h 227"/>
                <a:gd name="T80" fmla="*/ 133 w 140"/>
                <a:gd name="T81" fmla="*/ 124 h 227"/>
                <a:gd name="T82" fmla="*/ 119 w 140"/>
                <a:gd name="T83" fmla="*/ 120 h 227"/>
                <a:gd name="T84" fmla="*/ 98 w 140"/>
                <a:gd name="T85" fmla="*/ 85 h 227"/>
                <a:gd name="T86" fmla="*/ 97 w 140"/>
                <a:gd name="T87" fmla="*/ 107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40" h="227">
                  <a:moveTo>
                    <a:pt x="70" y="0"/>
                  </a:moveTo>
                  <a:cubicBezTo>
                    <a:pt x="82" y="0"/>
                    <a:pt x="92" y="10"/>
                    <a:pt x="92" y="23"/>
                  </a:cubicBezTo>
                  <a:cubicBezTo>
                    <a:pt x="92" y="35"/>
                    <a:pt x="82" y="45"/>
                    <a:pt x="70" y="45"/>
                  </a:cubicBezTo>
                  <a:cubicBezTo>
                    <a:pt x="57" y="45"/>
                    <a:pt x="47" y="35"/>
                    <a:pt x="47" y="23"/>
                  </a:cubicBezTo>
                  <a:cubicBezTo>
                    <a:pt x="47" y="10"/>
                    <a:pt x="57" y="0"/>
                    <a:pt x="70" y="0"/>
                  </a:cubicBezTo>
                  <a:close/>
                  <a:moveTo>
                    <a:pt x="97" y="107"/>
                  </a:moveTo>
                  <a:cubicBezTo>
                    <a:pt x="115" y="160"/>
                    <a:pt x="115" y="160"/>
                    <a:pt x="115" y="160"/>
                  </a:cubicBezTo>
                  <a:cubicBezTo>
                    <a:pt x="96" y="160"/>
                    <a:pt x="96" y="160"/>
                    <a:pt x="96" y="160"/>
                  </a:cubicBezTo>
                  <a:cubicBezTo>
                    <a:pt x="96" y="216"/>
                    <a:pt x="96" y="216"/>
                    <a:pt x="96" y="216"/>
                  </a:cubicBezTo>
                  <a:cubicBezTo>
                    <a:pt x="96" y="222"/>
                    <a:pt x="91" y="227"/>
                    <a:pt x="85" y="227"/>
                  </a:cubicBezTo>
                  <a:cubicBezTo>
                    <a:pt x="85" y="227"/>
                    <a:pt x="85" y="227"/>
                    <a:pt x="85" y="227"/>
                  </a:cubicBezTo>
                  <a:cubicBezTo>
                    <a:pt x="79" y="227"/>
                    <a:pt x="74" y="222"/>
                    <a:pt x="74" y="216"/>
                  </a:cubicBezTo>
                  <a:cubicBezTo>
                    <a:pt x="74" y="160"/>
                    <a:pt x="74" y="160"/>
                    <a:pt x="74" y="160"/>
                  </a:cubicBezTo>
                  <a:cubicBezTo>
                    <a:pt x="70" y="160"/>
                    <a:pt x="70" y="160"/>
                    <a:pt x="70" y="160"/>
                  </a:cubicBezTo>
                  <a:cubicBezTo>
                    <a:pt x="66" y="160"/>
                    <a:pt x="66" y="160"/>
                    <a:pt x="66" y="160"/>
                  </a:cubicBezTo>
                  <a:cubicBezTo>
                    <a:pt x="66" y="216"/>
                    <a:pt x="66" y="216"/>
                    <a:pt x="66" y="216"/>
                  </a:cubicBezTo>
                  <a:cubicBezTo>
                    <a:pt x="66" y="222"/>
                    <a:pt x="61" y="227"/>
                    <a:pt x="55" y="227"/>
                  </a:cubicBezTo>
                  <a:cubicBezTo>
                    <a:pt x="55" y="227"/>
                    <a:pt x="55" y="227"/>
                    <a:pt x="55" y="227"/>
                  </a:cubicBezTo>
                  <a:cubicBezTo>
                    <a:pt x="49" y="227"/>
                    <a:pt x="44" y="222"/>
                    <a:pt x="44" y="216"/>
                  </a:cubicBezTo>
                  <a:cubicBezTo>
                    <a:pt x="44" y="160"/>
                    <a:pt x="44" y="160"/>
                    <a:pt x="44" y="160"/>
                  </a:cubicBezTo>
                  <a:cubicBezTo>
                    <a:pt x="25" y="160"/>
                    <a:pt x="25" y="160"/>
                    <a:pt x="25" y="160"/>
                  </a:cubicBezTo>
                  <a:cubicBezTo>
                    <a:pt x="43" y="107"/>
                    <a:pt x="43" y="107"/>
                    <a:pt x="43" y="107"/>
                  </a:cubicBezTo>
                  <a:cubicBezTo>
                    <a:pt x="42" y="85"/>
                    <a:pt x="42" y="85"/>
                    <a:pt x="42" y="85"/>
                  </a:cubicBezTo>
                  <a:cubicBezTo>
                    <a:pt x="21" y="120"/>
                    <a:pt x="21" y="120"/>
                    <a:pt x="21" y="120"/>
                  </a:cubicBezTo>
                  <a:cubicBezTo>
                    <a:pt x="18" y="125"/>
                    <a:pt x="12" y="127"/>
                    <a:pt x="7" y="124"/>
                  </a:cubicBezTo>
                  <a:cubicBezTo>
                    <a:pt x="7" y="124"/>
                    <a:pt x="7" y="124"/>
                    <a:pt x="7" y="124"/>
                  </a:cubicBezTo>
                  <a:cubicBezTo>
                    <a:pt x="2" y="121"/>
                    <a:pt x="0" y="115"/>
                    <a:pt x="3" y="110"/>
                  </a:cubicBezTo>
                  <a:cubicBezTo>
                    <a:pt x="33" y="58"/>
                    <a:pt x="33" y="58"/>
                    <a:pt x="33" y="58"/>
                  </a:cubicBezTo>
                  <a:cubicBezTo>
                    <a:pt x="37" y="51"/>
                    <a:pt x="41" y="51"/>
                    <a:pt x="49" y="51"/>
                  </a:cubicBezTo>
                  <a:cubicBezTo>
                    <a:pt x="56" y="51"/>
                    <a:pt x="56" y="51"/>
                    <a:pt x="56" y="51"/>
                  </a:cubicBezTo>
                  <a:cubicBezTo>
                    <a:pt x="60" y="59"/>
                    <a:pt x="60" y="59"/>
                    <a:pt x="60" y="59"/>
                  </a:cubicBezTo>
                  <a:cubicBezTo>
                    <a:pt x="65" y="67"/>
                    <a:pt x="65" y="67"/>
                    <a:pt x="65" y="67"/>
                  </a:cubicBezTo>
                  <a:cubicBezTo>
                    <a:pt x="66" y="68"/>
                    <a:pt x="68" y="70"/>
                    <a:pt x="70" y="70"/>
                  </a:cubicBezTo>
                  <a:cubicBezTo>
                    <a:pt x="72" y="70"/>
                    <a:pt x="74" y="68"/>
                    <a:pt x="75" y="67"/>
                  </a:cubicBezTo>
                  <a:cubicBezTo>
                    <a:pt x="79" y="59"/>
                    <a:pt x="79" y="59"/>
                    <a:pt x="79" y="59"/>
                  </a:cubicBezTo>
                  <a:cubicBezTo>
                    <a:pt x="84" y="51"/>
                    <a:pt x="84" y="51"/>
                    <a:pt x="84" y="51"/>
                  </a:cubicBezTo>
                  <a:cubicBezTo>
                    <a:pt x="90" y="51"/>
                    <a:pt x="90" y="51"/>
                    <a:pt x="90" y="51"/>
                  </a:cubicBezTo>
                  <a:cubicBezTo>
                    <a:pt x="99" y="51"/>
                    <a:pt x="102" y="51"/>
                    <a:pt x="107" y="58"/>
                  </a:cubicBezTo>
                  <a:cubicBezTo>
                    <a:pt x="137" y="110"/>
                    <a:pt x="137" y="110"/>
                    <a:pt x="137" y="110"/>
                  </a:cubicBezTo>
                  <a:cubicBezTo>
                    <a:pt x="140" y="115"/>
                    <a:pt x="138" y="121"/>
                    <a:pt x="133" y="124"/>
                  </a:cubicBezTo>
                  <a:cubicBezTo>
                    <a:pt x="133" y="124"/>
                    <a:pt x="133" y="124"/>
                    <a:pt x="133" y="124"/>
                  </a:cubicBezTo>
                  <a:cubicBezTo>
                    <a:pt x="128" y="127"/>
                    <a:pt x="122" y="125"/>
                    <a:pt x="119" y="120"/>
                  </a:cubicBezTo>
                  <a:cubicBezTo>
                    <a:pt x="98" y="85"/>
                    <a:pt x="98" y="85"/>
                    <a:pt x="98" y="85"/>
                  </a:cubicBezTo>
                  <a:cubicBezTo>
                    <a:pt x="97" y="107"/>
                    <a:pt x="97" y="107"/>
                    <a:pt x="97" y="107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Freeform 44"/>
            <p:cNvSpPr>
              <a:spLocks noEditPoints="1"/>
            </p:cNvSpPr>
            <p:nvPr/>
          </p:nvSpPr>
          <p:spPr bwMode="auto">
            <a:xfrm>
              <a:off x="3879985" y="2981457"/>
              <a:ext cx="502004" cy="814429"/>
            </a:xfrm>
            <a:custGeom>
              <a:avLst/>
              <a:gdLst>
                <a:gd name="T0" fmla="*/ 70 w 140"/>
                <a:gd name="T1" fmla="*/ 0 h 227"/>
                <a:gd name="T2" fmla="*/ 92 w 140"/>
                <a:gd name="T3" fmla="*/ 23 h 227"/>
                <a:gd name="T4" fmla="*/ 70 w 140"/>
                <a:gd name="T5" fmla="*/ 45 h 227"/>
                <a:gd name="T6" fmla="*/ 47 w 140"/>
                <a:gd name="T7" fmla="*/ 23 h 227"/>
                <a:gd name="T8" fmla="*/ 70 w 140"/>
                <a:gd name="T9" fmla="*/ 0 h 227"/>
                <a:gd name="T10" fmla="*/ 97 w 140"/>
                <a:gd name="T11" fmla="*/ 107 h 227"/>
                <a:gd name="T12" fmla="*/ 115 w 140"/>
                <a:gd name="T13" fmla="*/ 160 h 227"/>
                <a:gd name="T14" fmla="*/ 96 w 140"/>
                <a:gd name="T15" fmla="*/ 160 h 227"/>
                <a:gd name="T16" fmla="*/ 96 w 140"/>
                <a:gd name="T17" fmla="*/ 216 h 227"/>
                <a:gd name="T18" fmla="*/ 85 w 140"/>
                <a:gd name="T19" fmla="*/ 227 h 227"/>
                <a:gd name="T20" fmla="*/ 85 w 140"/>
                <a:gd name="T21" fmla="*/ 227 h 227"/>
                <a:gd name="T22" fmla="*/ 74 w 140"/>
                <a:gd name="T23" fmla="*/ 216 h 227"/>
                <a:gd name="T24" fmla="*/ 74 w 140"/>
                <a:gd name="T25" fmla="*/ 160 h 227"/>
                <a:gd name="T26" fmla="*/ 70 w 140"/>
                <a:gd name="T27" fmla="*/ 160 h 227"/>
                <a:gd name="T28" fmla="*/ 66 w 140"/>
                <a:gd name="T29" fmla="*/ 160 h 227"/>
                <a:gd name="T30" fmla="*/ 66 w 140"/>
                <a:gd name="T31" fmla="*/ 216 h 227"/>
                <a:gd name="T32" fmla="*/ 55 w 140"/>
                <a:gd name="T33" fmla="*/ 227 h 227"/>
                <a:gd name="T34" fmla="*/ 55 w 140"/>
                <a:gd name="T35" fmla="*/ 227 h 227"/>
                <a:gd name="T36" fmla="*/ 44 w 140"/>
                <a:gd name="T37" fmla="*/ 216 h 227"/>
                <a:gd name="T38" fmla="*/ 44 w 140"/>
                <a:gd name="T39" fmla="*/ 160 h 227"/>
                <a:gd name="T40" fmla="*/ 25 w 140"/>
                <a:gd name="T41" fmla="*/ 160 h 227"/>
                <a:gd name="T42" fmla="*/ 43 w 140"/>
                <a:gd name="T43" fmla="*/ 107 h 227"/>
                <a:gd name="T44" fmla="*/ 42 w 140"/>
                <a:gd name="T45" fmla="*/ 85 h 227"/>
                <a:gd name="T46" fmla="*/ 21 w 140"/>
                <a:gd name="T47" fmla="*/ 120 h 227"/>
                <a:gd name="T48" fmla="*/ 7 w 140"/>
                <a:gd name="T49" fmla="*/ 124 h 227"/>
                <a:gd name="T50" fmla="*/ 7 w 140"/>
                <a:gd name="T51" fmla="*/ 124 h 227"/>
                <a:gd name="T52" fmla="*/ 3 w 140"/>
                <a:gd name="T53" fmla="*/ 110 h 227"/>
                <a:gd name="T54" fmla="*/ 33 w 140"/>
                <a:gd name="T55" fmla="*/ 58 h 227"/>
                <a:gd name="T56" fmla="*/ 49 w 140"/>
                <a:gd name="T57" fmla="*/ 51 h 227"/>
                <a:gd name="T58" fmla="*/ 56 w 140"/>
                <a:gd name="T59" fmla="*/ 51 h 227"/>
                <a:gd name="T60" fmla="*/ 60 w 140"/>
                <a:gd name="T61" fmla="*/ 59 h 227"/>
                <a:gd name="T62" fmla="*/ 65 w 140"/>
                <a:gd name="T63" fmla="*/ 67 h 227"/>
                <a:gd name="T64" fmla="*/ 70 w 140"/>
                <a:gd name="T65" fmla="*/ 70 h 227"/>
                <a:gd name="T66" fmla="*/ 75 w 140"/>
                <a:gd name="T67" fmla="*/ 67 h 227"/>
                <a:gd name="T68" fmla="*/ 79 w 140"/>
                <a:gd name="T69" fmla="*/ 59 h 227"/>
                <a:gd name="T70" fmla="*/ 84 w 140"/>
                <a:gd name="T71" fmla="*/ 51 h 227"/>
                <a:gd name="T72" fmla="*/ 90 w 140"/>
                <a:gd name="T73" fmla="*/ 51 h 227"/>
                <a:gd name="T74" fmla="*/ 107 w 140"/>
                <a:gd name="T75" fmla="*/ 58 h 227"/>
                <a:gd name="T76" fmla="*/ 137 w 140"/>
                <a:gd name="T77" fmla="*/ 110 h 227"/>
                <a:gd name="T78" fmla="*/ 133 w 140"/>
                <a:gd name="T79" fmla="*/ 124 h 227"/>
                <a:gd name="T80" fmla="*/ 133 w 140"/>
                <a:gd name="T81" fmla="*/ 124 h 227"/>
                <a:gd name="T82" fmla="*/ 119 w 140"/>
                <a:gd name="T83" fmla="*/ 120 h 227"/>
                <a:gd name="T84" fmla="*/ 98 w 140"/>
                <a:gd name="T85" fmla="*/ 85 h 227"/>
                <a:gd name="T86" fmla="*/ 97 w 140"/>
                <a:gd name="T87" fmla="*/ 107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40" h="227">
                  <a:moveTo>
                    <a:pt x="70" y="0"/>
                  </a:moveTo>
                  <a:cubicBezTo>
                    <a:pt x="82" y="0"/>
                    <a:pt x="92" y="10"/>
                    <a:pt x="92" y="23"/>
                  </a:cubicBezTo>
                  <a:cubicBezTo>
                    <a:pt x="92" y="35"/>
                    <a:pt x="82" y="45"/>
                    <a:pt x="70" y="45"/>
                  </a:cubicBezTo>
                  <a:cubicBezTo>
                    <a:pt x="57" y="45"/>
                    <a:pt x="47" y="35"/>
                    <a:pt x="47" y="23"/>
                  </a:cubicBezTo>
                  <a:cubicBezTo>
                    <a:pt x="47" y="10"/>
                    <a:pt x="57" y="0"/>
                    <a:pt x="70" y="0"/>
                  </a:cubicBezTo>
                  <a:close/>
                  <a:moveTo>
                    <a:pt x="97" y="107"/>
                  </a:moveTo>
                  <a:cubicBezTo>
                    <a:pt x="115" y="160"/>
                    <a:pt x="115" y="160"/>
                    <a:pt x="115" y="160"/>
                  </a:cubicBezTo>
                  <a:cubicBezTo>
                    <a:pt x="96" y="160"/>
                    <a:pt x="96" y="160"/>
                    <a:pt x="96" y="160"/>
                  </a:cubicBezTo>
                  <a:cubicBezTo>
                    <a:pt x="96" y="216"/>
                    <a:pt x="96" y="216"/>
                    <a:pt x="96" y="216"/>
                  </a:cubicBezTo>
                  <a:cubicBezTo>
                    <a:pt x="96" y="222"/>
                    <a:pt x="91" y="227"/>
                    <a:pt x="85" y="227"/>
                  </a:cubicBezTo>
                  <a:cubicBezTo>
                    <a:pt x="85" y="227"/>
                    <a:pt x="85" y="227"/>
                    <a:pt x="85" y="227"/>
                  </a:cubicBezTo>
                  <a:cubicBezTo>
                    <a:pt x="79" y="227"/>
                    <a:pt x="74" y="222"/>
                    <a:pt x="74" y="216"/>
                  </a:cubicBezTo>
                  <a:cubicBezTo>
                    <a:pt x="74" y="160"/>
                    <a:pt x="74" y="160"/>
                    <a:pt x="74" y="160"/>
                  </a:cubicBezTo>
                  <a:cubicBezTo>
                    <a:pt x="70" y="160"/>
                    <a:pt x="70" y="160"/>
                    <a:pt x="70" y="160"/>
                  </a:cubicBezTo>
                  <a:cubicBezTo>
                    <a:pt x="66" y="160"/>
                    <a:pt x="66" y="160"/>
                    <a:pt x="66" y="160"/>
                  </a:cubicBezTo>
                  <a:cubicBezTo>
                    <a:pt x="66" y="216"/>
                    <a:pt x="66" y="216"/>
                    <a:pt x="66" y="216"/>
                  </a:cubicBezTo>
                  <a:cubicBezTo>
                    <a:pt x="66" y="222"/>
                    <a:pt x="61" y="227"/>
                    <a:pt x="55" y="227"/>
                  </a:cubicBezTo>
                  <a:cubicBezTo>
                    <a:pt x="55" y="227"/>
                    <a:pt x="55" y="227"/>
                    <a:pt x="55" y="227"/>
                  </a:cubicBezTo>
                  <a:cubicBezTo>
                    <a:pt x="49" y="227"/>
                    <a:pt x="44" y="222"/>
                    <a:pt x="44" y="216"/>
                  </a:cubicBezTo>
                  <a:cubicBezTo>
                    <a:pt x="44" y="160"/>
                    <a:pt x="44" y="160"/>
                    <a:pt x="44" y="160"/>
                  </a:cubicBezTo>
                  <a:cubicBezTo>
                    <a:pt x="25" y="160"/>
                    <a:pt x="25" y="160"/>
                    <a:pt x="25" y="160"/>
                  </a:cubicBezTo>
                  <a:cubicBezTo>
                    <a:pt x="43" y="107"/>
                    <a:pt x="43" y="107"/>
                    <a:pt x="43" y="107"/>
                  </a:cubicBezTo>
                  <a:cubicBezTo>
                    <a:pt x="42" y="85"/>
                    <a:pt x="42" y="85"/>
                    <a:pt x="42" y="85"/>
                  </a:cubicBezTo>
                  <a:cubicBezTo>
                    <a:pt x="21" y="120"/>
                    <a:pt x="21" y="120"/>
                    <a:pt x="21" y="120"/>
                  </a:cubicBezTo>
                  <a:cubicBezTo>
                    <a:pt x="18" y="125"/>
                    <a:pt x="12" y="127"/>
                    <a:pt x="7" y="124"/>
                  </a:cubicBezTo>
                  <a:cubicBezTo>
                    <a:pt x="7" y="124"/>
                    <a:pt x="7" y="124"/>
                    <a:pt x="7" y="124"/>
                  </a:cubicBezTo>
                  <a:cubicBezTo>
                    <a:pt x="2" y="121"/>
                    <a:pt x="0" y="115"/>
                    <a:pt x="3" y="110"/>
                  </a:cubicBezTo>
                  <a:cubicBezTo>
                    <a:pt x="33" y="58"/>
                    <a:pt x="33" y="58"/>
                    <a:pt x="33" y="58"/>
                  </a:cubicBezTo>
                  <a:cubicBezTo>
                    <a:pt x="37" y="51"/>
                    <a:pt x="41" y="51"/>
                    <a:pt x="49" y="51"/>
                  </a:cubicBezTo>
                  <a:cubicBezTo>
                    <a:pt x="56" y="51"/>
                    <a:pt x="56" y="51"/>
                    <a:pt x="56" y="51"/>
                  </a:cubicBezTo>
                  <a:cubicBezTo>
                    <a:pt x="60" y="59"/>
                    <a:pt x="60" y="59"/>
                    <a:pt x="60" y="59"/>
                  </a:cubicBezTo>
                  <a:cubicBezTo>
                    <a:pt x="65" y="67"/>
                    <a:pt x="65" y="67"/>
                    <a:pt x="65" y="67"/>
                  </a:cubicBezTo>
                  <a:cubicBezTo>
                    <a:pt x="66" y="68"/>
                    <a:pt x="68" y="70"/>
                    <a:pt x="70" y="70"/>
                  </a:cubicBezTo>
                  <a:cubicBezTo>
                    <a:pt x="72" y="70"/>
                    <a:pt x="74" y="68"/>
                    <a:pt x="75" y="67"/>
                  </a:cubicBezTo>
                  <a:cubicBezTo>
                    <a:pt x="79" y="59"/>
                    <a:pt x="79" y="59"/>
                    <a:pt x="79" y="59"/>
                  </a:cubicBezTo>
                  <a:cubicBezTo>
                    <a:pt x="84" y="51"/>
                    <a:pt x="84" y="51"/>
                    <a:pt x="84" y="51"/>
                  </a:cubicBezTo>
                  <a:cubicBezTo>
                    <a:pt x="90" y="51"/>
                    <a:pt x="90" y="51"/>
                    <a:pt x="90" y="51"/>
                  </a:cubicBezTo>
                  <a:cubicBezTo>
                    <a:pt x="99" y="51"/>
                    <a:pt x="102" y="51"/>
                    <a:pt x="107" y="58"/>
                  </a:cubicBezTo>
                  <a:cubicBezTo>
                    <a:pt x="137" y="110"/>
                    <a:pt x="137" y="110"/>
                    <a:pt x="137" y="110"/>
                  </a:cubicBezTo>
                  <a:cubicBezTo>
                    <a:pt x="140" y="115"/>
                    <a:pt x="138" y="121"/>
                    <a:pt x="133" y="124"/>
                  </a:cubicBezTo>
                  <a:cubicBezTo>
                    <a:pt x="133" y="124"/>
                    <a:pt x="133" y="124"/>
                    <a:pt x="133" y="124"/>
                  </a:cubicBezTo>
                  <a:cubicBezTo>
                    <a:pt x="128" y="127"/>
                    <a:pt x="122" y="125"/>
                    <a:pt x="119" y="120"/>
                  </a:cubicBezTo>
                  <a:cubicBezTo>
                    <a:pt x="98" y="85"/>
                    <a:pt x="98" y="85"/>
                    <a:pt x="98" y="85"/>
                  </a:cubicBezTo>
                  <a:cubicBezTo>
                    <a:pt x="97" y="107"/>
                    <a:pt x="97" y="107"/>
                    <a:pt x="97" y="107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Freeform 44"/>
            <p:cNvSpPr>
              <a:spLocks noEditPoints="1"/>
            </p:cNvSpPr>
            <p:nvPr/>
          </p:nvSpPr>
          <p:spPr bwMode="auto">
            <a:xfrm>
              <a:off x="4389093" y="2981457"/>
              <a:ext cx="502004" cy="814429"/>
            </a:xfrm>
            <a:custGeom>
              <a:avLst/>
              <a:gdLst>
                <a:gd name="T0" fmla="*/ 70 w 140"/>
                <a:gd name="T1" fmla="*/ 0 h 227"/>
                <a:gd name="T2" fmla="*/ 92 w 140"/>
                <a:gd name="T3" fmla="*/ 23 h 227"/>
                <a:gd name="T4" fmla="*/ 70 w 140"/>
                <a:gd name="T5" fmla="*/ 45 h 227"/>
                <a:gd name="T6" fmla="*/ 47 w 140"/>
                <a:gd name="T7" fmla="*/ 23 h 227"/>
                <a:gd name="T8" fmla="*/ 70 w 140"/>
                <a:gd name="T9" fmla="*/ 0 h 227"/>
                <a:gd name="T10" fmla="*/ 97 w 140"/>
                <a:gd name="T11" fmla="*/ 107 h 227"/>
                <a:gd name="T12" fmla="*/ 115 w 140"/>
                <a:gd name="T13" fmla="*/ 160 h 227"/>
                <a:gd name="T14" fmla="*/ 96 w 140"/>
                <a:gd name="T15" fmla="*/ 160 h 227"/>
                <a:gd name="T16" fmla="*/ 96 w 140"/>
                <a:gd name="T17" fmla="*/ 216 h 227"/>
                <a:gd name="T18" fmla="*/ 85 w 140"/>
                <a:gd name="T19" fmla="*/ 227 h 227"/>
                <a:gd name="T20" fmla="*/ 85 w 140"/>
                <a:gd name="T21" fmla="*/ 227 h 227"/>
                <a:gd name="T22" fmla="*/ 74 w 140"/>
                <a:gd name="T23" fmla="*/ 216 h 227"/>
                <a:gd name="T24" fmla="*/ 74 w 140"/>
                <a:gd name="T25" fmla="*/ 160 h 227"/>
                <a:gd name="T26" fmla="*/ 70 w 140"/>
                <a:gd name="T27" fmla="*/ 160 h 227"/>
                <a:gd name="T28" fmla="*/ 66 w 140"/>
                <a:gd name="T29" fmla="*/ 160 h 227"/>
                <a:gd name="T30" fmla="*/ 66 w 140"/>
                <a:gd name="T31" fmla="*/ 216 h 227"/>
                <a:gd name="T32" fmla="*/ 55 w 140"/>
                <a:gd name="T33" fmla="*/ 227 h 227"/>
                <a:gd name="T34" fmla="*/ 55 w 140"/>
                <a:gd name="T35" fmla="*/ 227 h 227"/>
                <a:gd name="T36" fmla="*/ 44 w 140"/>
                <a:gd name="T37" fmla="*/ 216 h 227"/>
                <a:gd name="T38" fmla="*/ 44 w 140"/>
                <a:gd name="T39" fmla="*/ 160 h 227"/>
                <a:gd name="T40" fmla="*/ 25 w 140"/>
                <a:gd name="T41" fmla="*/ 160 h 227"/>
                <a:gd name="T42" fmla="*/ 43 w 140"/>
                <a:gd name="T43" fmla="*/ 107 h 227"/>
                <a:gd name="T44" fmla="*/ 42 w 140"/>
                <a:gd name="T45" fmla="*/ 85 h 227"/>
                <a:gd name="T46" fmla="*/ 21 w 140"/>
                <a:gd name="T47" fmla="*/ 120 h 227"/>
                <a:gd name="T48" fmla="*/ 7 w 140"/>
                <a:gd name="T49" fmla="*/ 124 h 227"/>
                <a:gd name="T50" fmla="*/ 7 w 140"/>
                <a:gd name="T51" fmla="*/ 124 h 227"/>
                <a:gd name="T52" fmla="*/ 3 w 140"/>
                <a:gd name="T53" fmla="*/ 110 h 227"/>
                <a:gd name="T54" fmla="*/ 33 w 140"/>
                <a:gd name="T55" fmla="*/ 58 h 227"/>
                <a:gd name="T56" fmla="*/ 49 w 140"/>
                <a:gd name="T57" fmla="*/ 51 h 227"/>
                <a:gd name="T58" fmla="*/ 56 w 140"/>
                <a:gd name="T59" fmla="*/ 51 h 227"/>
                <a:gd name="T60" fmla="*/ 60 w 140"/>
                <a:gd name="T61" fmla="*/ 59 h 227"/>
                <a:gd name="T62" fmla="*/ 65 w 140"/>
                <a:gd name="T63" fmla="*/ 67 h 227"/>
                <a:gd name="T64" fmla="*/ 70 w 140"/>
                <a:gd name="T65" fmla="*/ 70 h 227"/>
                <a:gd name="T66" fmla="*/ 75 w 140"/>
                <a:gd name="T67" fmla="*/ 67 h 227"/>
                <a:gd name="T68" fmla="*/ 79 w 140"/>
                <a:gd name="T69" fmla="*/ 59 h 227"/>
                <a:gd name="T70" fmla="*/ 84 w 140"/>
                <a:gd name="T71" fmla="*/ 51 h 227"/>
                <a:gd name="T72" fmla="*/ 90 w 140"/>
                <a:gd name="T73" fmla="*/ 51 h 227"/>
                <a:gd name="T74" fmla="*/ 107 w 140"/>
                <a:gd name="T75" fmla="*/ 58 h 227"/>
                <a:gd name="T76" fmla="*/ 137 w 140"/>
                <a:gd name="T77" fmla="*/ 110 h 227"/>
                <a:gd name="T78" fmla="*/ 133 w 140"/>
                <a:gd name="T79" fmla="*/ 124 h 227"/>
                <a:gd name="T80" fmla="*/ 133 w 140"/>
                <a:gd name="T81" fmla="*/ 124 h 227"/>
                <a:gd name="T82" fmla="*/ 119 w 140"/>
                <a:gd name="T83" fmla="*/ 120 h 227"/>
                <a:gd name="T84" fmla="*/ 98 w 140"/>
                <a:gd name="T85" fmla="*/ 85 h 227"/>
                <a:gd name="T86" fmla="*/ 97 w 140"/>
                <a:gd name="T87" fmla="*/ 107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40" h="227">
                  <a:moveTo>
                    <a:pt x="70" y="0"/>
                  </a:moveTo>
                  <a:cubicBezTo>
                    <a:pt x="82" y="0"/>
                    <a:pt x="92" y="10"/>
                    <a:pt x="92" y="23"/>
                  </a:cubicBezTo>
                  <a:cubicBezTo>
                    <a:pt x="92" y="35"/>
                    <a:pt x="82" y="45"/>
                    <a:pt x="70" y="45"/>
                  </a:cubicBezTo>
                  <a:cubicBezTo>
                    <a:pt x="57" y="45"/>
                    <a:pt x="47" y="35"/>
                    <a:pt x="47" y="23"/>
                  </a:cubicBezTo>
                  <a:cubicBezTo>
                    <a:pt x="47" y="10"/>
                    <a:pt x="57" y="0"/>
                    <a:pt x="70" y="0"/>
                  </a:cubicBezTo>
                  <a:close/>
                  <a:moveTo>
                    <a:pt x="97" y="107"/>
                  </a:moveTo>
                  <a:cubicBezTo>
                    <a:pt x="115" y="160"/>
                    <a:pt x="115" y="160"/>
                    <a:pt x="115" y="160"/>
                  </a:cubicBezTo>
                  <a:cubicBezTo>
                    <a:pt x="96" y="160"/>
                    <a:pt x="96" y="160"/>
                    <a:pt x="96" y="160"/>
                  </a:cubicBezTo>
                  <a:cubicBezTo>
                    <a:pt x="96" y="216"/>
                    <a:pt x="96" y="216"/>
                    <a:pt x="96" y="216"/>
                  </a:cubicBezTo>
                  <a:cubicBezTo>
                    <a:pt x="96" y="222"/>
                    <a:pt x="91" y="227"/>
                    <a:pt x="85" y="227"/>
                  </a:cubicBezTo>
                  <a:cubicBezTo>
                    <a:pt x="85" y="227"/>
                    <a:pt x="85" y="227"/>
                    <a:pt x="85" y="227"/>
                  </a:cubicBezTo>
                  <a:cubicBezTo>
                    <a:pt x="79" y="227"/>
                    <a:pt x="74" y="222"/>
                    <a:pt x="74" y="216"/>
                  </a:cubicBezTo>
                  <a:cubicBezTo>
                    <a:pt x="74" y="160"/>
                    <a:pt x="74" y="160"/>
                    <a:pt x="74" y="160"/>
                  </a:cubicBezTo>
                  <a:cubicBezTo>
                    <a:pt x="70" y="160"/>
                    <a:pt x="70" y="160"/>
                    <a:pt x="70" y="160"/>
                  </a:cubicBezTo>
                  <a:cubicBezTo>
                    <a:pt x="66" y="160"/>
                    <a:pt x="66" y="160"/>
                    <a:pt x="66" y="160"/>
                  </a:cubicBezTo>
                  <a:cubicBezTo>
                    <a:pt x="66" y="216"/>
                    <a:pt x="66" y="216"/>
                    <a:pt x="66" y="216"/>
                  </a:cubicBezTo>
                  <a:cubicBezTo>
                    <a:pt x="66" y="222"/>
                    <a:pt x="61" y="227"/>
                    <a:pt x="55" y="227"/>
                  </a:cubicBezTo>
                  <a:cubicBezTo>
                    <a:pt x="55" y="227"/>
                    <a:pt x="55" y="227"/>
                    <a:pt x="55" y="227"/>
                  </a:cubicBezTo>
                  <a:cubicBezTo>
                    <a:pt x="49" y="227"/>
                    <a:pt x="44" y="222"/>
                    <a:pt x="44" y="216"/>
                  </a:cubicBezTo>
                  <a:cubicBezTo>
                    <a:pt x="44" y="160"/>
                    <a:pt x="44" y="160"/>
                    <a:pt x="44" y="160"/>
                  </a:cubicBezTo>
                  <a:cubicBezTo>
                    <a:pt x="25" y="160"/>
                    <a:pt x="25" y="160"/>
                    <a:pt x="25" y="160"/>
                  </a:cubicBezTo>
                  <a:cubicBezTo>
                    <a:pt x="43" y="107"/>
                    <a:pt x="43" y="107"/>
                    <a:pt x="43" y="107"/>
                  </a:cubicBezTo>
                  <a:cubicBezTo>
                    <a:pt x="42" y="85"/>
                    <a:pt x="42" y="85"/>
                    <a:pt x="42" y="85"/>
                  </a:cubicBezTo>
                  <a:cubicBezTo>
                    <a:pt x="21" y="120"/>
                    <a:pt x="21" y="120"/>
                    <a:pt x="21" y="120"/>
                  </a:cubicBezTo>
                  <a:cubicBezTo>
                    <a:pt x="18" y="125"/>
                    <a:pt x="12" y="127"/>
                    <a:pt x="7" y="124"/>
                  </a:cubicBezTo>
                  <a:cubicBezTo>
                    <a:pt x="7" y="124"/>
                    <a:pt x="7" y="124"/>
                    <a:pt x="7" y="124"/>
                  </a:cubicBezTo>
                  <a:cubicBezTo>
                    <a:pt x="2" y="121"/>
                    <a:pt x="0" y="115"/>
                    <a:pt x="3" y="110"/>
                  </a:cubicBezTo>
                  <a:cubicBezTo>
                    <a:pt x="33" y="58"/>
                    <a:pt x="33" y="58"/>
                    <a:pt x="33" y="58"/>
                  </a:cubicBezTo>
                  <a:cubicBezTo>
                    <a:pt x="37" y="51"/>
                    <a:pt x="41" y="51"/>
                    <a:pt x="49" y="51"/>
                  </a:cubicBezTo>
                  <a:cubicBezTo>
                    <a:pt x="56" y="51"/>
                    <a:pt x="56" y="51"/>
                    <a:pt x="56" y="51"/>
                  </a:cubicBezTo>
                  <a:cubicBezTo>
                    <a:pt x="60" y="59"/>
                    <a:pt x="60" y="59"/>
                    <a:pt x="60" y="59"/>
                  </a:cubicBezTo>
                  <a:cubicBezTo>
                    <a:pt x="65" y="67"/>
                    <a:pt x="65" y="67"/>
                    <a:pt x="65" y="67"/>
                  </a:cubicBezTo>
                  <a:cubicBezTo>
                    <a:pt x="66" y="68"/>
                    <a:pt x="68" y="70"/>
                    <a:pt x="70" y="70"/>
                  </a:cubicBezTo>
                  <a:cubicBezTo>
                    <a:pt x="72" y="70"/>
                    <a:pt x="74" y="68"/>
                    <a:pt x="75" y="67"/>
                  </a:cubicBezTo>
                  <a:cubicBezTo>
                    <a:pt x="79" y="59"/>
                    <a:pt x="79" y="59"/>
                    <a:pt x="79" y="59"/>
                  </a:cubicBezTo>
                  <a:cubicBezTo>
                    <a:pt x="84" y="51"/>
                    <a:pt x="84" y="51"/>
                    <a:pt x="84" y="51"/>
                  </a:cubicBezTo>
                  <a:cubicBezTo>
                    <a:pt x="90" y="51"/>
                    <a:pt x="90" y="51"/>
                    <a:pt x="90" y="51"/>
                  </a:cubicBezTo>
                  <a:cubicBezTo>
                    <a:pt x="99" y="51"/>
                    <a:pt x="102" y="51"/>
                    <a:pt x="107" y="58"/>
                  </a:cubicBezTo>
                  <a:cubicBezTo>
                    <a:pt x="137" y="110"/>
                    <a:pt x="137" y="110"/>
                    <a:pt x="137" y="110"/>
                  </a:cubicBezTo>
                  <a:cubicBezTo>
                    <a:pt x="140" y="115"/>
                    <a:pt x="138" y="121"/>
                    <a:pt x="133" y="124"/>
                  </a:cubicBezTo>
                  <a:cubicBezTo>
                    <a:pt x="133" y="124"/>
                    <a:pt x="133" y="124"/>
                    <a:pt x="133" y="124"/>
                  </a:cubicBezTo>
                  <a:cubicBezTo>
                    <a:pt x="128" y="127"/>
                    <a:pt x="122" y="125"/>
                    <a:pt x="119" y="120"/>
                  </a:cubicBezTo>
                  <a:cubicBezTo>
                    <a:pt x="98" y="85"/>
                    <a:pt x="98" y="85"/>
                    <a:pt x="98" y="85"/>
                  </a:cubicBezTo>
                  <a:cubicBezTo>
                    <a:pt x="97" y="107"/>
                    <a:pt x="97" y="107"/>
                    <a:pt x="97" y="107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Freeform 44"/>
            <p:cNvSpPr>
              <a:spLocks noEditPoints="1"/>
            </p:cNvSpPr>
            <p:nvPr/>
          </p:nvSpPr>
          <p:spPr bwMode="auto">
            <a:xfrm>
              <a:off x="4881113" y="2981457"/>
              <a:ext cx="502004" cy="814429"/>
            </a:xfrm>
            <a:custGeom>
              <a:avLst/>
              <a:gdLst>
                <a:gd name="T0" fmla="*/ 70 w 140"/>
                <a:gd name="T1" fmla="*/ 0 h 227"/>
                <a:gd name="T2" fmla="*/ 92 w 140"/>
                <a:gd name="T3" fmla="*/ 23 h 227"/>
                <a:gd name="T4" fmla="*/ 70 w 140"/>
                <a:gd name="T5" fmla="*/ 45 h 227"/>
                <a:gd name="T6" fmla="*/ 47 w 140"/>
                <a:gd name="T7" fmla="*/ 23 h 227"/>
                <a:gd name="T8" fmla="*/ 70 w 140"/>
                <a:gd name="T9" fmla="*/ 0 h 227"/>
                <a:gd name="T10" fmla="*/ 97 w 140"/>
                <a:gd name="T11" fmla="*/ 107 h 227"/>
                <a:gd name="T12" fmla="*/ 115 w 140"/>
                <a:gd name="T13" fmla="*/ 160 h 227"/>
                <a:gd name="T14" fmla="*/ 96 w 140"/>
                <a:gd name="T15" fmla="*/ 160 h 227"/>
                <a:gd name="T16" fmla="*/ 96 w 140"/>
                <a:gd name="T17" fmla="*/ 216 h 227"/>
                <a:gd name="T18" fmla="*/ 85 w 140"/>
                <a:gd name="T19" fmla="*/ 227 h 227"/>
                <a:gd name="T20" fmla="*/ 85 w 140"/>
                <a:gd name="T21" fmla="*/ 227 h 227"/>
                <a:gd name="T22" fmla="*/ 74 w 140"/>
                <a:gd name="T23" fmla="*/ 216 h 227"/>
                <a:gd name="T24" fmla="*/ 74 w 140"/>
                <a:gd name="T25" fmla="*/ 160 h 227"/>
                <a:gd name="T26" fmla="*/ 70 w 140"/>
                <a:gd name="T27" fmla="*/ 160 h 227"/>
                <a:gd name="T28" fmla="*/ 66 w 140"/>
                <a:gd name="T29" fmla="*/ 160 h 227"/>
                <a:gd name="T30" fmla="*/ 66 w 140"/>
                <a:gd name="T31" fmla="*/ 216 h 227"/>
                <a:gd name="T32" fmla="*/ 55 w 140"/>
                <a:gd name="T33" fmla="*/ 227 h 227"/>
                <a:gd name="T34" fmla="*/ 55 w 140"/>
                <a:gd name="T35" fmla="*/ 227 h 227"/>
                <a:gd name="T36" fmla="*/ 44 w 140"/>
                <a:gd name="T37" fmla="*/ 216 h 227"/>
                <a:gd name="T38" fmla="*/ 44 w 140"/>
                <a:gd name="T39" fmla="*/ 160 h 227"/>
                <a:gd name="T40" fmla="*/ 25 w 140"/>
                <a:gd name="T41" fmla="*/ 160 h 227"/>
                <a:gd name="T42" fmla="*/ 43 w 140"/>
                <a:gd name="T43" fmla="*/ 107 h 227"/>
                <a:gd name="T44" fmla="*/ 42 w 140"/>
                <a:gd name="T45" fmla="*/ 85 h 227"/>
                <a:gd name="T46" fmla="*/ 21 w 140"/>
                <a:gd name="T47" fmla="*/ 120 h 227"/>
                <a:gd name="T48" fmla="*/ 7 w 140"/>
                <a:gd name="T49" fmla="*/ 124 h 227"/>
                <a:gd name="T50" fmla="*/ 7 w 140"/>
                <a:gd name="T51" fmla="*/ 124 h 227"/>
                <a:gd name="T52" fmla="*/ 3 w 140"/>
                <a:gd name="T53" fmla="*/ 110 h 227"/>
                <a:gd name="T54" fmla="*/ 33 w 140"/>
                <a:gd name="T55" fmla="*/ 58 h 227"/>
                <a:gd name="T56" fmla="*/ 49 w 140"/>
                <a:gd name="T57" fmla="*/ 51 h 227"/>
                <a:gd name="T58" fmla="*/ 56 w 140"/>
                <a:gd name="T59" fmla="*/ 51 h 227"/>
                <a:gd name="T60" fmla="*/ 60 w 140"/>
                <a:gd name="T61" fmla="*/ 59 h 227"/>
                <a:gd name="T62" fmla="*/ 65 w 140"/>
                <a:gd name="T63" fmla="*/ 67 h 227"/>
                <a:gd name="T64" fmla="*/ 70 w 140"/>
                <a:gd name="T65" fmla="*/ 70 h 227"/>
                <a:gd name="T66" fmla="*/ 75 w 140"/>
                <a:gd name="T67" fmla="*/ 67 h 227"/>
                <a:gd name="T68" fmla="*/ 79 w 140"/>
                <a:gd name="T69" fmla="*/ 59 h 227"/>
                <a:gd name="T70" fmla="*/ 84 w 140"/>
                <a:gd name="T71" fmla="*/ 51 h 227"/>
                <a:gd name="T72" fmla="*/ 90 w 140"/>
                <a:gd name="T73" fmla="*/ 51 h 227"/>
                <a:gd name="T74" fmla="*/ 107 w 140"/>
                <a:gd name="T75" fmla="*/ 58 h 227"/>
                <a:gd name="T76" fmla="*/ 137 w 140"/>
                <a:gd name="T77" fmla="*/ 110 h 227"/>
                <a:gd name="T78" fmla="*/ 133 w 140"/>
                <a:gd name="T79" fmla="*/ 124 h 227"/>
                <a:gd name="T80" fmla="*/ 133 w 140"/>
                <a:gd name="T81" fmla="*/ 124 h 227"/>
                <a:gd name="T82" fmla="*/ 119 w 140"/>
                <a:gd name="T83" fmla="*/ 120 h 227"/>
                <a:gd name="T84" fmla="*/ 98 w 140"/>
                <a:gd name="T85" fmla="*/ 85 h 227"/>
                <a:gd name="T86" fmla="*/ 97 w 140"/>
                <a:gd name="T87" fmla="*/ 107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40" h="227">
                  <a:moveTo>
                    <a:pt x="70" y="0"/>
                  </a:moveTo>
                  <a:cubicBezTo>
                    <a:pt x="82" y="0"/>
                    <a:pt x="92" y="10"/>
                    <a:pt x="92" y="23"/>
                  </a:cubicBezTo>
                  <a:cubicBezTo>
                    <a:pt x="92" y="35"/>
                    <a:pt x="82" y="45"/>
                    <a:pt x="70" y="45"/>
                  </a:cubicBezTo>
                  <a:cubicBezTo>
                    <a:pt x="57" y="45"/>
                    <a:pt x="47" y="35"/>
                    <a:pt x="47" y="23"/>
                  </a:cubicBezTo>
                  <a:cubicBezTo>
                    <a:pt x="47" y="10"/>
                    <a:pt x="57" y="0"/>
                    <a:pt x="70" y="0"/>
                  </a:cubicBezTo>
                  <a:close/>
                  <a:moveTo>
                    <a:pt x="97" y="107"/>
                  </a:moveTo>
                  <a:cubicBezTo>
                    <a:pt x="115" y="160"/>
                    <a:pt x="115" y="160"/>
                    <a:pt x="115" y="160"/>
                  </a:cubicBezTo>
                  <a:cubicBezTo>
                    <a:pt x="96" y="160"/>
                    <a:pt x="96" y="160"/>
                    <a:pt x="96" y="160"/>
                  </a:cubicBezTo>
                  <a:cubicBezTo>
                    <a:pt x="96" y="216"/>
                    <a:pt x="96" y="216"/>
                    <a:pt x="96" y="216"/>
                  </a:cubicBezTo>
                  <a:cubicBezTo>
                    <a:pt x="96" y="222"/>
                    <a:pt x="91" y="227"/>
                    <a:pt x="85" y="227"/>
                  </a:cubicBezTo>
                  <a:cubicBezTo>
                    <a:pt x="85" y="227"/>
                    <a:pt x="85" y="227"/>
                    <a:pt x="85" y="227"/>
                  </a:cubicBezTo>
                  <a:cubicBezTo>
                    <a:pt x="79" y="227"/>
                    <a:pt x="74" y="222"/>
                    <a:pt x="74" y="216"/>
                  </a:cubicBezTo>
                  <a:cubicBezTo>
                    <a:pt x="74" y="160"/>
                    <a:pt x="74" y="160"/>
                    <a:pt x="74" y="160"/>
                  </a:cubicBezTo>
                  <a:cubicBezTo>
                    <a:pt x="70" y="160"/>
                    <a:pt x="70" y="160"/>
                    <a:pt x="70" y="160"/>
                  </a:cubicBezTo>
                  <a:cubicBezTo>
                    <a:pt x="66" y="160"/>
                    <a:pt x="66" y="160"/>
                    <a:pt x="66" y="160"/>
                  </a:cubicBezTo>
                  <a:cubicBezTo>
                    <a:pt x="66" y="216"/>
                    <a:pt x="66" y="216"/>
                    <a:pt x="66" y="216"/>
                  </a:cubicBezTo>
                  <a:cubicBezTo>
                    <a:pt x="66" y="222"/>
                    <a:pt x="61" y="227"/>
                    <a:pt x="55" y="227"/>
                  </a:cubicBezTo>
                  <a:cubicBezTo>
                    <a:pt x="55" y="227"/>
                    <a:pt x="55" y="227"/>
                    <a:pt x="55" y="227"/>
                  </a:cubicBezTo>
                  <a:cubicBezTo>
                    <a:pt x="49" y="227"/>
                    <a:pt x="44" y="222"/>
                    <a:pt x="44" y="216"/>
                  </a:cubicBezTo>
                  <a:cubicBezTo>
                    <a:pt x="44" y="160"/>
                    <a:pt x="44" y="160"/>
                    <a:pt x="44" y="160"/>
                  </a:cubicBezTo>
                  <a:cubicBezTo>
                    <a:pt x="25" y="160"/>
                    <a:pt x="25" y="160"/>
                    <a:pt x="25" y="160"/>
                  </a:cubicBezTo>
                  <a:cubicBezTo>
                    <a:pt x="43" y="107"/>
                    <a:pt x="43" y="107"/>
                    <a:pt x="43" y="107"/>
                  </a:cubicBezTo>
                  <a:cubicBezTo>
                    <a:pt x="42" y="85"/>
                    <a:pt x="42" y="85"/>
                    <a:pt x="42" y="85"/>
                  </a:cubicBezTo>
                  <a:cubicBezTo>
                    <a:pt x="21" y="120"/>
                    <a:pt x="21" y="120"/>
                    <a:pt x="21" y="120"/>
                  </a:cubicBezTo>
                  <a:cubicBezTo>
                    <a:pt x="18" y="125"/>
                    <a:pt x="12" y="127"/>
                    <a:pt x="7" y="124"/>
                  </a:cubicBezTo>
                  <a:cubicBezTo>
                    <a:pt x="7" y="124"/>
                    <a:pt x="7" y="124"/>
                    <a:pt x="7" y="124"/>
                  </a:cubicBezTo>
                  <a:cubicBezTo>
                    <a:pt x="2" y="121"/>
                    <a:pt x="0" y="115"/>
                    <a:pt x="3" y="110"/>
                  </a:cubicBezTo>
                  <a:cubicBezTo>
                    <a:pt x="33" y="58"/>
                    <a:pt x="33" y="58"/>
                    <a:pt x="33" y="58"/>
                  </a:cubicBezTo>
                  <a:cubicBezTo>
                    <a:pt x="37" y="51"/>
                    <a:pt x="41" y="51"/>
                    <a:pt x="49" y="51"/>
                  </a:cubicBezTo>
                  <a:cubicBezTo>
                    <a:pt x="56" y="51"/>
                    <a:pt x="56" y="51"/>
                    <a:pt x="56" y="51"/>
                  </a:cubicBezTo>
                  <a:cubicBezTo>
                    <a:pt x="60" y="59"/>
                    <a:pt x="60" y="59"/>
                    <a:pt x="60" y="59"/>
                  </a:cubicBezTo>
                  <a:cubicBezTo>
                    <a:pt x="65" y="67"/>
                    <a:pt x="65" y="67"/>
                    <a:pt x="65" y="67"/>
                  </a:cubicBezTo>
                  <a:cubicBezTo>
                    <a:pt x="66" y="68"/>
                    <a:pt x="68" y="70"/>
                    <a:pt x="70" y="70"/>
                  </a:cubicBezTo>
                  <a:cubicBezTo>
                    <a:pt x="72" y="70"/>
                    <a:pt x="74" y="68"/>
                    <a:pt x="75" y="67"/>
                  </a:cubicBezTo>
                  <a:cubicBezTo>
                    <a:pt x="79" y="59"/>
                    <a:pt x="79" y="59"/>
                    <a:pt x="79" y="59"/>
                  </a:cubicBezTo>
                  <a:cubicBezTo>
                    <a:pt x="84" y="51"/>
                    <a:pt x="84" y="51"/>
                    <a:pt x="84" y="51"/>
                  </a:cubicBezTo>
                  <a:cubicBezTo>
                    <a:pt x="90" y="51"/>
                    <a:pt x="90" y="51"/>
                    <a:pt x="90" y="51"/>
                  </a:cubicBezTo>
                  <a:cubicBezTo>
                    <a:pt x="99" y="51"/>
                    <a:pt x="102" y="51"/>
                    <a:pt x="107" y="58"/>
                  </a:cubicBezTo>
                  <a:cubicBezTo>
                    <a:pt x="137" y="110"/>
                    <a:pt x="137" y="110"/>
                    <a:pt x="137" y="110"/>
                  </a:cubicBezTo>
                  <a:cubicBezTo>
                    <a:pt x="140" y="115"/>
                    <a:pt x="138" y="121"/>
                    <a:pt x="133" y="124"/>
                  </a:cubicBezTo>
                  <a:cubicBezTo>
                    <a:pt x="133" y="124"/>
                    <a:pt x="133" y="124"/>
                    <a:pt x="133" y="124"/>
                  </a:cubicBezTo>
                  <a:cubicBezTo>
                    <a:pt x="128" y="127"/>
                    <a:pt x="122" y="125"/>
                    <a:pt x="119" y="120"/>
                  </a:cubicBezTo>
                  <a:cubicBezTo>
                    <a:pt x="98" y="85"/>
                    <a:pt x="98" y="85"/>
                    <a:pt x="98" y="85"/>
                  </a:cubicBezTo>
                  <a:cubicBezTo>
                    <a:pt x="97" y="107"/>
                    <a:pt x="97" y="107"/>
                    <a:pt x="97" y="107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Freeform 44"/>
            <p:cNvSpPr>
              <a:spLocks noEditPoints="1"/>
            </p:cNvSpPr>
            <p:nvPr/>
          </p:nvSpPr>
          <p:spPr bwMode="auto">
            <a:xfrm>
              <a:off x="5390220" y="2981457"/>
              <a:ext cx="502004" cy="814429"/>
            </a:xfrm>
            <a:custGeom>
              <a:avLst/>
              <a:gdLst>
                <a:gd name="T0" fmla="*/ 70 w 140"/>
                <a:gd name="T1" fmla="*/ 0 h 227"/>
                <a:gd name="T2" fmla="*/ 92 w 140"/>
                <a:gd name="T3" fmla="*/ 23 h 227"/>
                <a:gd name="T4" fmla="*/ 70 w 140"/>
                <a:gd name="T5" fmla="*/ 45 h 227"/>
                <a:gd name="T6" fmla="*/ 47 w 140"/>
                <a:gd name="T7" fmla="*/ 23 h 227"/>
                <a:gd name="T8" fmla="*/ 70 w 140"/>
                <a:gd name="T9" fmla="*/ 0 h 227"/>
                <a:gd name="T10" fmla="*/ 97 w 140"/>
                <a:gd name="T11" fmla="*/ 107 h 227"/>
                <a:gd name="T12" fmla="*/ 115 w 140"/>
                <a:gd name="T13" fmla="*/ 160 h 227"/>
                <a:gd name="T14" fmla="*/ 96 w 140"/>
                <a:gd name="T15" fmla="*/ 160 h 227"/>
                <a:gd name="T16" fmla="*/ 96 w 140"/>
                <a:gd name="T17" fmla="*/ 216 h 227"/>
                <a:gd name="T18" fmla="*/ 85 w 140"/>
                <a:gd name="T19" fmla="*/ 227 h 227"/>
                <a:gd name="T20" fmla="*/ 85 w 140"/>
                <a:gd name="T21" fmla="*/ 227 h 227"/>
                <a:gd name="T22" fmla="*/ 74 w 140"/>
                <a:gd name="T23" fmla="*/ 216 h 227"/>
                <a:gd name="T24" fmla="*/ 74 w 140"/>
                <a:gd name="T25" fmla="*/ 160 h 227"/>
                <a:gd name="T26" fmla="*/ 70 w 140"/>
                <a:gd name="T27" fmla="*/ 160 h 227"/>
                <a:gd name="T28" fmla="*/ 66 w 140"/>
                <a:gd name="T29" fmla="*/ 160 h 227"/>
                <a:gd name="T30" fmla="*/ 66 w 140"/>
                <a:gd name="T31" fmla="*/ 216 h 227"/>
                <a:gd name="T32" fmla="*/ 55 w 140"/>
                <a:gd name="T33" fmla="*/ 227 h 227"/>
                <a:gd name="T34" fmla="*/ 55 w 140"/>
                <a:gd name="T35" fmla="*/ 227 h 227"/>
                <a:gd name="T36" fmla="*/ 44 w 140"/>
                <a:gd name="T37" fmla="*/ 216 h 227"/>
                <a:gd name="T38" fmla="*/ 44 w 140"/>
                <a:gd name="T39" fmla="*/ 160 h 227"/>
                <a:gd name="T40" fmla="*/ 25 w 140"/>
                <a:gd name="T41" fmla="*/ 160 h 227"/>
                <a:gd name="T42" fmla="*/ 43 w 140"/>
                <a:gd name="T43" fmla="*/ 107 h 227"/>
                <a:gd name="T44" fmla="*/ 42 w 140"/>
                <a:gd name="T45" fmla="*/ 85 h 227"/>
                <a:gd name="T46" fmla="*/ 21 w 140"/>
                <a:gd name="T47" fmla="*/ 120 h 227"/>
                <a:gd name="T48" fmla="*/ 7 w 140"/>
                <a:gd name="T49" fmla="*/ 124 h 227"/>
                <a:gd name="T50" fmla="*/ 7 w 140"/>
                <a:gd name="T51" fmla="*/ 124 h 227"/>
                <a:gd name="T52" fmla="*/ 3 w 140"/>
                <a:gd name="T53" fmla="*/ 110 h 227"/>
                <a:gd name="T54" fmla="*/ 33 w 140"/>
                <a:gd name="T55" fmla="*/ 58 h 227"/>
                <a:gd name="T56" fmla="*/ 49 w 140"/>
                <a:gd name="T57" fmla="*/ 51 h 227"/>
                <a:gd name="T58" fmla="*/ 56 w 140"/>
                <a:gd name="T59" fmla="*/ 51 h 227"/>
                <a:gd name="T60" fmla="*/ 60 w 140"/>
                <a:gd name="T61" fmla="*/ 59 h 227"/>
                <a:gd name="T62" fmla="*/ 65 w 140"/>
                <a:gd name="T63" fmla="*/ 67 h 227"/>
                <a:gd name="T64" fmla="*/ 70 w 140"/>
                <a:gd name="T65" fmla="*/ 70 h 227"/>
                <a:gd name="T66" fmla="*/ 75 w 140"/>
                <a:gd name="T67" fmla="*/ 67 h 227"/>
                <a:gd name="T68" fmla="*/ 79 w 140"/>
                <a:gd name="T69" fmla="*/ 59 h 227"/>
                <a:gd name="T70" fmla="*/ 84 w 140"/>
                <a:gd name="T71" fmla="*/ 51 h 227"/>
                <a:gd name="T72" fmla="*/ 90 w 140"/>
                <a:gd name="T73" fmla="*/ 51 h 227"/>
                <a:gd name="T74" fmla="*/ 107 w 140"/>
                <a:gd name="T75" fmla="*/ 58 h 227"/>
                <a:gd name="T76" fmla="*/ 137 w 140"/>
                <a:gd name="T77" fmla="*/ 110 h 227"/>
                <a:gd name="T78" fmla="*/ 133 w 140"/>
                <a:gd name="T79" fmla="*/ 124 h 227"/>
                <a:gd name="T80" fmla="*/ 133 w 140"/>
                <a:gd name="T81" fmla="*/ 124 h 227"/>
                <a:gd name="T82" fmla="*/ 119 w 140"/>
                <a:gd name="T83" fmla="*/ 120 h 227"/>
                <a:gd name="T84" fmla="*/ 98 w 140"/>
                <a:gd name="T85" fmla="*/ 85 h 227"/>
                <a:gd name="T86" fmla="*/ 97 w 140"/>
                <a:gd name="T87" fmla="*/ 107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40" h="227">
                  <a:moveTo>
                    <a:pt x="70" y="0"/>
                  </a:moveTo>
                  <a:cubicBezTo>
                    <a:pt x="82" y="0"/>
                    <a:pt x="92" y="10"/>
                    <a:pt x="92" y="23"/>
                  </a:cubicBezTo>
                  <a:cubicBezTo>
                    <a:pt x="92" y="35"/>
                    <a:pt x="82" y="45"/>
                    <a:pt x="70" y="45"/>
                  </a:cubicBezTo>
                  <a:cubicBezTo>
                    <a:pt x="57" y="45"/>
                    <a:pt x="47" y="35"/>
                    <a:pt x="47" y="23"/>
                  </a:cubicBezTo>
                  <a:cubicBezTo>
                    <a:pt x="47" y="10"/>
                    <a:pt x="57" y="0"/>
                    <a:pt x="70" y="0"/>
                  </a:cubicBezTo>
                  <a:close/>
                  <a:moveTo>
                    <a:pt x="97" y="107"/>
                  </a:moveTo>
                  <a:cubicBezTo>
                    <a:pt x="115" y="160"/>
                    <a:pt x="115" y="160"/>
                    <a:pt x="115" y="160"/>
                  </a:cubicBezTo>
                  <a:cubicBezTo>
                    <a:pt x="96" y="160"/>
                    <a:pt x="96" y="160"/>
                    <a:pt x="96" y="160"/>
                  </a:cubicBezTo>
                  <a:cubicBezTo>
                    <a:pt x="96" y="216"/>
                    <a:pt x="96" y="216"/>
                    <a:pt x="96" y="216"/>
                  </a:cubicBezTo>
                  <a:cubicBezTo>
                    <a:pt x="96" y="222"/>
                    <a:pt x="91" y="227"/>
                    <a:pt x="85" y="227"/>
                  </a:cubicBezTo>
                  <a:cubicBezTo>
                    <a:pt x="85" y="227"/>
                    <a:pt x="85" y="227"/>
                    <a:pt x="85" y="227"/>
                  </a:cubicBezTo>
                  <a:cubicBezTo>
                    <a:pt x="79" y="227"/>
                    <a:pt x="74" y="222"/>
                    <a:pt x="74" y="216"/>
                  </a:cubicBezTo>
                  <a:cubicBezTo>
                    <a:pt x="74" y="160"/>
                    <a:pt x="74" y="160"/>
                    <a:pt x="74" y="160"/>
                  </a:cubicBezTo>
                  <a:cubicBezTo>
                    <a:pt x="70" y="160"/>
                    <a:pt x="70" y="160"/>
                    <a:pt x="70" y="160"/>
                  </a:cubicBezTo>
                  <a:cubicBezTo>
                    <a:pt x="66" y="160"/>
                    <a:pt x="66" y="160"/>
                    <a:pt x="66" y="160"/>
                  </a:cubicBezTo>
                  <a:cubicBezTo>
                    <a:pt x="66" y="216"/>
                    <a:pt x="66" y="216"/>
                    <a:pt x="66" y="216"/>
                  </a:cubicBezTo>
                  <a:cubicBezTo>
                    <a:pt x="66" y="222"/>
                    <a:pt x="61" y="227"/>
                    <a:pt x="55" y="227"/>
                  </a:cubicBezTo>
                  <a:cubicBezTo>
                    <a:pt x="55" y="227"/>
                    <a:pt x="55" y="227"/>
                    <a:pt x="55" y="227"/>
                  </a:cubicBezTo>
                  <a:cubicBezTo>
                    <a:pt x="49" y="227"/>
                    <a:pt x="44" y="222"/>
                    <a:pt x="44" y="216"/>
                  </a:cubicBezTo>
                  <a:cubicBezTo>
                    <a:pt x="44" y="160"/>
                    <a:pt x="44" y="160"/>
                    <a:pt x="44" y="160"/>
                  </a:cubicBezTo>
                  <a:cubicBezTo>
                    <a:pt x="25" y="160"/>
                    <a:pt x="25" y="160"/>
                    <a:pt x="25" y="160"/>
                  </a:cubicBezTo>
                  <a:cubicBezTo>
                    <a:pt x="43" y="107"/>
                    <a:pt x="43" y="107"/>
                    <a:pt x="43" y="107"/>
                  </a:cubicBezTo>
                  <a:cubicBezTo>
                    <a:pt x="42" y="85"/>
                    <a:pt x="42" y="85"/>
                    <a:pt x="42" y="85"/>
                  </a:cubicBezTo>
                  <a:cubicBezTo>
                    <a:pt x="21" y="120"/>
                    <a:pt x="21" y="120"/>
                    <a:pt x="21" y="120"/>
                  </a:cubicBezTo>
                  <a:cubicBezTo>
                    <a:pt x="18" y="125"/>
                    <a:pt x="12" y="127"/>
                    <a:pt x="7" y="124"/>
                  </a:cubicBezTo>
                  <a:cubicBezTo>
                    <a:pt x="7" y="124"/>
                    <a:pt x="7" y="124"/>
                    <a:pt x="7" y="124"/>
                  </a:cubicBezTo>
                  <a:cubicBezTo>
                    <a:pt x="2" y="121"/>
                    <a:pt x="0" y="115"/>
                    <a:pt x="3" y="110"/>
                  </a:cubicBezTo>
                  <a:cubicBezTo>
                    <a:pt x="33" y="58"/>
                    <a:pt x="33" y="58"/>
                    <a:pt x="33" y="58"/>
                  </a:cubicBezTo>
                  <a:cubicBezTo>
                    <a:pt x="37" y="51"/>
                    <a:pt x="41" y="51"/>
                    <a:pt x="49" y="51"/>
                  </a:cubicBezTo>
                  <a:cubicBezTo>
                    <a:pt x="56" y="51"/>
                    <a:pt x="56" y="51"/>
                    <a:pt x="56" y="51"/>
                  </a:cubicBezTo>
                  <a:cubicBezTo>
                    <a:pt x="60" y="59"/>
                    <a:pt x="60" y="59"/>
                    <a:pt x="60" y="59"/>
                  </a:cubicBezTo>
                  <a:cubicBezTo>
                    <a:pt x="65" y="67"/>
                    <a:pt x="65" y="67"/>
                    <a:pt x="65" y="67"/>
                  </a:cubicBezTo>
                  <a:cubicBezTo>
                    <a:pt x="66" y="68"/>
                    <a:pt x="68" y="70"/>
                    <a:pt x="70" y="70"/>
                  </a:cubicBezTo>
                  <a:cubicBezTo>
                    <a:pt x="72" y="70"/>
                    <a:pt x="74" y="68"/>
                    <a:pt x="75" y="67"/>
                  </a:cubicBezTo>
                  <a:cubicBezTo>
                    <a:pt x="79" y="59"/>
                    <a:pt x="79" y="59"/>
                    <a:pt x="79" y="59"/>
                  </a:cubicBezTo>
                  <a:cubicBezTo>
                    <a:pt x="84" y="51"/>
                    <a:pt x="84" y="51"/>
                    <a:pt x="84" y="51"/>
                  </a:cubicBezTo>
                  <a:cubicBezTo>
                    <a:pt x="90" y="51"/>
                    <a:pt x="90" y="51"/>
                    <a:pt x="90" y="51"/>
                  </a:cubicBezTo>
                  <a:cubicBezTo>
                    <a:pt x="99" y="51"/>
                    <a:pt x="102" y="51"/>
                    <a:pt x="107" y="58"/>
                  </a:cubicBezTo>
                  <a:cubicBezTo>
                    <a:pt x="137" y="110"/>
                    <a:pt x="137" y="110"/>
                    <a:pt x="137" y="110"/>
                  </a:cubicBezTo>
                  <a:cubicBezTo>
                    <a:pt x="140" y="115"/>
                    <a:pt x="138" y="121"/>
                    <a:pt x="133" y="124"/>
                  </a:cubicBezTo>
                  <a:cubicBezTo>
                    <a:pt x="133" y="124"/>
                    <a:pt x="133" y="124"/>
                    <a:pt x="133" y="124"/>
                  </a:cubicBezTo>
                  <a:cubicBezTo>
                    <a:pt x="128" y="127"/>
                    <a:pt x="122" y="125"/>
                    <a:pt x="119" y="120"/>
                  </a:cubicBezTo>
                  <a:cubicBezTo>
                    <a:pt x="98" y="85"/>
                    <a:pt x="98" y="85"/>
                    <a:pt x="98" y="85"/>
                  </a:cubicBezTo>
                  <a:cubicBezTo>
                    <a:pt x="97" y="107"/>
                    <a:pt x="97" y="107"/>
                    <a:pt x="97" y="107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Freeform 44"/>
            <p:cNvSpPr>
              <a:spLocks noEditPoints="1"/>
            </p:cNvSpPr>
            <p:nvPr/>
          </p:nvSpPr>
          <p:spPr bwMode="auto">
            <a:xfrm>
              <a:off x="5882240" y="2981457"/>
              <a:ext cx="502004" cy="814429"/>
            </a:xfrm>
            <a:custGeom>
              <a:avLst/>
              <a:gdLst>
                <a:gd name="T0" fmla="*/ 70 w 140"/>
                <a:gd name="T1" fmla="*/ 0 h 227"/>
                <a:gd name="T2" fmla="*/ 92 w 140"/>
                <a:gd name="T3" fmla="*/ 23 h 227"/>
                <a:gd name="T4" fmla="*/ 70 w 140"/>
                <a:gd name="T5" fmla="*/ 45 h 227"/>
                <a:gd name="T6" fmla="*/ 47 w 140"/>
                <a:gd name="T7" fmla="*/ 23 h 227"/>
                <a:gd name="T8" fmla="*/ 70 w 140"/>
                <a:gd name="T9" fmla="*/ 0 h 227"/>
                <a:gd name="T10" fmla="*/ 97 w 140"/>
                <a:gd name="T11" fmla="*/ 107 h 227"/>
                <a:gd name="T12" fmla="*/ 115 w 140"/>
                <a:gd name="T13" fmla="*/ 160 h 227"/>
                <a:gd name="T14" fmla="*/ 96 w 140"/>
                <a:gd name="T15" fmla="*/ 160 h 227"/>
                <a:gd name="T16" fmla="*/ 96 w 140"/>
                <a:gd name="T17" fmla="*/ 216 h 227"/>
                <a:gd name="T18" fmla="*/ 85 w 140"/>
                <a:gd name="T19" fmla="*/ 227 h 227"/>
                <a:gd name="T20" fmla="*/ 85 w 140"/>
                <a:gd name="T21" fmla="*/ 227 h 227"/>
                <a:gd name="T22" fmla="*/ 74 w 140"/>
                <a:gd name="T23" fmla="*/ 216 h 227"/>
                <a:gd name="T24" fmla="*/ 74 w 140"/>
                <a:gd name="T25" fmla="*/ 160 h 227"/>
                <a:gd name="T26" fmla="*/ 70 w 140"/>
                <a:gd name="T27" fmla="*/ 160 h 227"/>
                <a:gd name="T28" fmla="*/ 66 w 140"/>
                <a:gd name="T29" fmla="*/ 160 h 227"/>
                <a:gd name="T30" fmla="*/ 66 w 140"/>
                <a:gd name="T31" fmla="*/ 216 h 227"/>
                <a:gd name="T32" fmla="*/ 55 w 140"/>
                <a:gd name="T33" fmla="*/ 227 h 227"/>
                <a:gd name="T34" fmla="*/ 55 w 140"/>
                <a:gd name="T35" fmla="*/ 227 h 227"/>
                <a:gd name="T36" fmla="*/ 44 w 140"/>
                <a:gd name="T37" fmla="*/ 216 h 227"/>
                <a:gd name="T38" fmla="*/ 44 w 140"/>
                <a:gd name="T39" fmla="*/ 160 h 227"/>
                <a:gd name="T40" fmla="*/ 25 w 140"/>
                <a:gd name="T41" fmla="*/ 160 h 227"/>
                <a:gd name="T42" fmla="*/ 43 w 140"/>
                <a:gd name="T43" fmla="*/ 107 h 227"/>
                <a:gd name="T44" fmla="*/ 42 w 140"/>
                <a:gd name="T45" fmla="*/ 85 h 227"/>
                <a:gd name="T46" fmla="*/ 21 w 140"/>
                <a:gd name="T47" fmla="*/ 120 h 227"/>
                <a:gd name="T48" fmla="*/ 7 w 140"/>
                <a:gd name="T49" fmla="*/ 124 h 227"/>
                <a:gd name="T50" fmla="*/ 7 w 140"/>
                <a:gd name="T51" fmla="*/ 124 h 227"/>
                <a:gd name="T52" fmla="*/ 3 w 140"/>
                <a:gd name="T53" fmla="*/ 110 h 227"/>
                <a:gd name="T54" fmla="*/ 33 w 140"/>
                <a:gd name="T55" fmla="*/ 58 h 227"/>
                <a:gd name="T56" fmla="*/ 49 w 140"/>
                <a:gd name="T57" fmla="*/ 51 h 227"/>
                <a:gd name="T58" fmla="*/ 56 w 140"/>
                <a:gd name="T59" fmla="*/ 51 h 227"/>
                <a:gd name="T60" fmla="*/ 60 w 140"/>
                <a:gd name="T61" fmla="*/ 59 h 227"/>
                <a:gd name="T62" fmla="*/ 65 w 140"/>
                <a:gd name="T63" fmla="*/ 67 h 227"/>
                <a:gd name="T64" fmla="*/ 70 w 140"/>
                <a:gd name="T65" fmla="*/ 70 h 227"/>
                <a:gd name="T66" fmla="*/ 75 w 140"/>
                <a:gd name="T67" fmla="*/ 67 h 227"/>
                <a:gd name="T68" fmla="*/ 79 w 140"/>
                <a:gd name="T69" fmla="*/ 59 h 227"/>
                <a:gd name="T70" fmla="*/ 84 w 140"/>
                <a:gd name="T71" fmla="*/ 51 h 227"/>
                <a:gd name="T72" fmla="*/ 90 w 140"/>
                <a:gd name="T73" fmla="*/ 51 h 227"/>
                <a:gd name="T74" fmla="*/ 107 w 140"/>
                <a:gd name="T75" fmla="*/ 58 h 227"/>
                <a:gd name="T76" fmla="*/ 137 w 140"/>
                <a:gd name="T77" fmla="*/ 110 h 227"/>
                <a:gd name="T78" fmla="*/ 133 w 140"/>
                <a:gd name="T79" fmla="*/ 124 h 227"/>
                <a:gd name="T80" fmla="*/ 133 w 140"/>
                <a:gd name="T81" fmla="*/ 124 h 227"/>
                <a:gd name="T82" fmla="*/ 119 w 140"/>
                <a:gd name="T83" fmla="*/ 120 h 227"/>
                <a:gd name="T84" fmla="*/ 98 w 140"/>
                <a:gd name="T85" fmla="*/ 85 h 227"/>
                <a:gd name="T86" fmla="*/ 97 w 140"/>
                <a:gd name="T87" fmla="*/ 107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40" h="227">
                  <a:moveTo>
                    <a:pt x="70" y="0"/>
                  </a:moveTo>
                  <a:cubicBezTo>
                    <a:pt x="82" y="0"/>
                    <a:pt x="92" y="10"/>
                    <a:pt x="92" y="23"/>
                  </a:cubicBezTo>
                  <a:cubicBezTo>
                    <a:pt x="92" y="35"/>
                    <a:pt x="82" y="45"/>
                    <a:pt x="70" y="45"/>
                  </a:cubicBezTo>
                  <a:cubicBezTo>
                    <a:pt x="57" y="45"/>
                    <a:pt x="47" y="35"/>
                    <a:pt x="47" y="23"/>
                  </a:cubicBezTo>
                  <a:cubicBezTo>
                    <a:pt x="47" y="10"/>
                    <a:pt x="57" y="0"/>
                    <a:pt x="70" y="0"/>
                  </a:cubicBezTo>
                  <a:close/>
                  <a:moveTo>
                    <a:pt x="97" y="107"/>
                  </a:moveTo>
                  <a:cubicBezTo>
                    <a:pt x="115" y="160"/>
                    <a:pt x="115" y="160"/>
                    <a:pt x="115" y="160"/>
                  </a:cubicBezTo>
                  <a:cubicBezTo>
                    <a:pt x="96" y="160"/>
                    <a:pt x="96" y="160"/>
                    <a:pt x="96" y="160"/>
                  </a:cubicBezTo>
                  <a:cubicBezTo>
                    <a:pt x="96" y="216"/>
                    <a:pt x="96" y="216"/>
                    <a:pt x="96" y="216"/>
                  </a:cubicBezTo>
                  <a:cubicBezTo>
                    <a:pt x="96" y="222"/>
                    <a:pt x="91" y="227"/>
                    <a:pt x="85" y="227"/>
                  </a:cubicBezTo>
                  <a:cubicBezTo>
                    <a:pt x="85" y="227"/>
                    <a:pt x="85" y="227"/>
                    <a:pt x="85" y="227"/>
                  </a:cubicBezTo>
                  <a:cubicBezTo>
                    <a:pt x="79" y="227"/>
                    <a:pt x="74" y="222"/>
                    <a:pt x="74" y="216"/>
                  </a:cubicBezTo>
                  <a:cubicBezTo>
                    <a:pt x="74" y="160"/>
                    <a:pt x="74" y="160"/>
                    <a:pt x="74" y="160"/>
                  </a:cubicBezTo>
                  <a:cubicBezTo>
                    <a:pt x="70" y="160"/>
                    <a:pt x="70" y="160"/>
                    <a:pt x="70" y="160"/>
                  </a:cubicBezTo>
                  <a:cubicBezTo>
                    <a:pt x="66" y="160"/>
                    <a:pt x="66" y="160"/>
                    <a:pt x="66" y="160"/>
                  </a:cubicBezTo>
                  <a:cubicBezTo>
                    <a:pt x="66" y="216"/>
                    <a:pt x="66" y="216"/>
                    <a:pt x="66" y="216"/>
                  </a:cubicBezTo>
                  <a:cubicBezTo>
                    <a:pt x="66" y="222"/>
                    <a:pt x="61" y="227"/>
                    <a:pt x="55" y="227"/>
                  </a:cubicBezTo>
                  <a:cubicBezTo>
                    <a:pt x="55" y="227"/>
                    <a:pt x="55" y="227"/>
                    <a:pt x="55" y="227"/>
                  </a:cubicBezTo>
                  <a:cubicBezTo>
                    <a:pt x="49" y="227"/>
                    <a:pt x="44" y="222"/>
                    <a:pt x="44" y="216"/>
                  </a:cubicBezTo>
                  <a:cubicBezTo>
                    <a:pt x="44" y="160"/>
                    <a:pt x="44" y="160"/>
                    <a:pt x="44" y="160"/>
                  </a:cubicBezTo>
                  <a:cubicBezTo>
                    <a:pt x="25" y="160"/>
                    <a:pt x="25" y="160"/>
                    <a:pt x="25" y="160"/>
                  </a:cubicBezTo>
                  <a:cubicBezTo>
                    <a:pt x="43" y="107"/>
                    <a:pt x="43" y="107"/>
                    <a:pt x="43" y="107"/>
                  </a:cubicBezTo>
                  <a:cubicBezTo>
                    <a:pt x="42" y="85"/>
                    <a:pt x="42" y="85"/>
                    <a:pt x="42" y="85"/>
                  </a:cubicBezTo>
                  <a:cubicBezTo>
                    <a:pt x="21" y="120"/>
                    <a:pt x="21" y="120"/>
                    <a:pt x="21" y="120"/>
                  </a:cubicBezTo>
                  <a:cubicBezTo>
                    <a:pt x="18" y="125"/>
                    <a:pt x="12" y="127"/>
                    <a:pt x="7" y="124"/>
                  </a:cubicBezTo>
                  <a:cubicBezTo>
                    <a:pt x="7" y="124"/>
                    <a:pt x="7" y="124"/>
                    <a:pt x="7" y="124"/>
                  </a:cubicBezTo>
                  <a:cubicBezTo>
                    <a:pt x="2" y="121"/>
                    <a:pt x="0" y="115"/>
                    <a:pt x="3" y="110"/>
                  </a:cubicBezTo>
                  <a:cubicBezTo>
                    <a:pt x="33" y="58"/>
                    <a:pt x="33" y="58"/>
                    <a:pt x="33" y="58"/>
                  </a:cubicBezTo>
                  <a:cubicBezTo>
                    <a:pt x="37" y="51"/>
                    <a:pt x="41" y="51"/>
                    <a:pt x="49" y="51"/>
                  </a:cubicBezTo>
                  <a:cubicBezTo>
                    <a:pt x="56" y="51"/>
                    <a:pt x="56" y="51"/>
                    <a:pt x="56" y="51"/>
                  </a:cubicBezTo>
                  <a:cubicBezTo>
                    <a:pt x="60" y="59"/>
                    <a:pt x="60" y="59"/>
                    <a:pt x="60" y="59"/>
                  </a:cubicBezTo>
                  <a:cubicBezTo>
                    <a:pt x="65" y="67"/>
                    <a:pt x="65" y="67"/>
                    <a:pt x="65" y="67"/>
                  </a:cubicBezTo>
                  <a:cubicBezTo>
                    <a:pt x="66" y="68"/>
                    <a:pt x="68" y="70"/>
                    <a:pt x="70" y="70"/>
                  </a:cubicBezTo>
                  <a:cubicBezTo>
                    <a:pt x="72" y="70"/>
                    <a:pt x="74" y="68"/>
                    <a:pt x="75" y="67"/>
                  </a:cubicBezTo>
                  <a:cubicBezTo>
                    <a:pt x="79" y="59"/>
                    <a:pt x="79" y="59"/>
                    <a:pt x="79" y="59"/>
                  </a:cubicBezTo>
                  <a:cubicBezTo>
                    <a:pt x="84" y="51"/>
                    <a:pt x="84" y="51"/>
                    <a:pt x="84" y="51"/>
                  </a:cubicBezTo>
                  <a:cubicBezTo>
                    <a:pt x="90" y="51"/>
                    <a:pt x="90" y="51"/>
                    <a:pt x="90" y="51"/>
                  </a:cubicBezTo>
                  <a:cubicBezTo>
                    <a:pt x="99" y="51"/>
                    <a:pt x="102" y="51"/>
                    <a:pt x="107" y="58"/>
                  </a:cubicBezTo>
                  <a:cubicBezTo>
                    <a:pt x="137" y="110"/>
                    <a:pt x="137" y="110"/>
                    <a:pt x="137" y="110"/>
                  </a:cubicBezTo>
                  <a:cubicBezTo>
                    <a:pt x="140" y="115"/>
                    <a:pt x="138" y="121"/>
                    <a:pt x="133" y="124"/>
                  </a:cubicBezTo>
                  <a:cubicBezTo>
                    <a:pt x="133" y="124"/>
                    <a:pt x="133" y="124"/>
                    <a:pt x="133" y="124"/>
                  </a:cubicBezTo>
                  <a:cubicBezTo>
                    <a:pt x="128" y="127"/>
                    <a:pt x="122" y="125"/>
                    <a:pt x="119" y="120"/>
                  </a:cubicBezTo>
                  <a:cubicBezTo>
                    <a:pt x="98" y="85"/>
                    <a:pt x="98" y="85"/>
                    <a:pt x="98" y="85"/>
                  </a:cubicBezTo>
                  <a:cubicBezTo>
                    <a:pt x="97" y="107"/>
                    <a:pt x="97" y="107"/>
                    <a:pt x="97" y="107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19" name="TextBox 118"/>
          <p:cNvSpPr txBox="1"/>
          <p:nvPr/>
        </p:nvSpPr>
        <p:spPr>
          <a:xfrm>
            <a:off x="6588224" y="2978736"/>
            <a:ext cx="233910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/>
              <a:t>女性员工：</a:t>
            </a:r>
            <a:r>
              <a:rPr lang="en-US" altLang="zh-CN" sz="4400" dirty="0" smtClean="0">
                <a:solidFill>
                  <a:srgbClr val="C00000"/>
                </a:solidFill>
              </a:rPr>
              <a:t>200</a:t>
            </a:r>
            <a:r>
              <a:rPr lang="zh-CN" altLang="en-US" sz="1400" dirty="0" smtClean="0"/>
              <a:t>人</a:t>
            </a:r>
            <a:endParaRPr lang="zh-CN" altLang="en-US" sz="1400" dirty="0"/>
          </a:p>
        </p:txBody>
      </p:sp>
      <p:grpSp>
        <p:nvGrpSpPr>
          <p:cNvPr id="5154" name="组合 5153"/>
          <p:cNvGrpSpPr/>
          <p:nvPr/>
        </p:nvGrpSpPr>
        <p:grpSpPr>
          <a:xfrm>
            <a:off x="395536" y="1659945"/>
            <a:ext cx="4477497" cy="780757"/>
            <a:chOff x="547241" y="1787768"/>
            <a:chExt cx="4477497" cy="780757"/>
          </a:xfrm>
          <a:solidFill>
            <a:srgbClr val="C00000"/>
          </a:solidFill>
        </p:grpSpPr>
        <p:sp>
          <p:nvSpPr>
            <p:cNvPr id="120" name="Freeform 43"/>
            <p:cNvSpPr>
              <a:spLocks noEditPoints="1"/>
            </p:cNvSpPr>
            <p:nvPr/>
          </p:nvSpPr>
          <p:spPr bwMode="auto">
            <a:xfrm>
              <a:off x="547241" y="1787768"/>
              <a:ext cx="479794" cy="780757"/>
            </a:xfrm>
            <a:custGeom>
              <a:avLst/>
              <a:gdLst>
                <a:gd name="T0" fmla="*/ 70 w 140"/>
                <a:gd name="T1" fmla="*/ 0 h 227"/>
                <a:gd name="T2" fmla="*/ 93 w 140"/>
                <a:gd name="T3" fmla="*/ 23 h 227"/>
                <a:gd name="T4" fmla="*/ 70 w 140"/>
                <a:gd name="T5" fmla="*/ 45 h 227"/>
                <a:gd name="T6" fmla="*/ 47 w 140"/>
                <a:gd name="T7" fmla="*/ 23 h 227"/>
                <a:gd name="T8" fmla="*/ 70 w 140"/>
                <a:gd name="T9" fmla="*/ 0 h 227"/>
                <a:gd name="T10" fmla="*/ 38 w 140"/>
                <a:gd name="T11" fmla="*/ 92 h 227"/>
                <a:gd name="T12" fmla="*/ 21 w 140"/>
                <a:gd name="T13" fmla="*/ 120 h 227"/>
                <a:gd name="T14" fmla="*/ 7 w 140"/>
                <a:gd name="T15" fmla="*/ 124 h 227"/>
                <a:gd name="T16" fmla="*/ 7 w 140"/>
                <a:gd name="T17" fmla="*/ 124 h 227"/>
                <a:gd name="T18" fmla="*/ 3 w 140"/>
                <a:gd name="T19" fmla="*/ 110 h 227"/>
                <a:gd name="T20" fmla="*/ 33 w 140"/>
                <a:gd name="T21" fmla="*/ 58 h 227"/>
                <a:gd name="T22" fmla="*/ 50 w 140"/>
                <a:gd name="T23" fmla="*/ 51 h 227"/>
                <a:gd name="T24" fmla="*/ 56 w 140"/>
                <a:gd name="T25" fmla="*/ 51 h 227"/>
                <a:gd name="T26" fmla="*/ 61 w 140"/>
                <a:gd name="T27" fmla="*/ 59 h 227"/>
                <a:gd name="T28" fmla="*/ 65 w 140"/>
                <a:gd name="T29" fmla="*/ 67 h 227"/>
                <a:gd name="T30" fmla="*/ 70 w 140"/>
                <a:gd name="T31" fmla="*/ 70 h 227"/>
                <a:gd name="T32" fmla="*/ 75 w 140"/>
                <a:gd name="T33" fmla="*/ 67 h 227"/>
                <a:gd name="T34" fmla="*/ 80 w 140"/>
                <a:gd name="T35" fmla="*/ 59 h 227"/>
                <a:gd name="T36" fmla="*/ 84 w 140"/>
                <a:gd name="T37" fmla="*/ 51 h 227"/>
                <a:gd name="T38" fmla="*/ 91 w 140"/>
                <a:gd name="T39" fmla="*/ 51 h 227"/>
                <a:gd name="T40" fmla="*/ 107 w 140"/>
                <a:gd name="T41" fmla="*/ 58 h 227"/>
                <a:gd name="T42" fmla="*/ 137 w 140"/>
                <a:gd name="T43" fmla="*/ 110 h 227"/>
                <a:gd name="T44" fmla="*/ 133 w 140"/>
                <a:gd name="T45" fmla="*/ 124 h 227"/>
                <a:gd name="T46" fmla="*/ 133 w 140"/>
                <a:gd name="T47" fmla="*/ 124 h 227"/>
                <a:gd name="T48" fmla="*/ 119 w 140"/>
                <a:gd name="T49" fmla="*/ 120 h 227"/>
                <a:gd name="T50" fmla="*/ 102 w 140"/>
                <a:gd name="T51" fmla="*/ 92 h 227"/>
                <a:gd name="T52" fmla="*/ 102 w 140"/>
                <a:gd name="T53" fmla="*/ 215 h 227"/>
                <a:gd name="T54" fmla="*/ 90 w 140"/>
                <a:gd name="T55" fmla="*/ 227 h 227"/>
                <a:gd name="T56" fmla="*/ 90 w 140"/>
                <a:gd name="T57" fmla="*/ 227 h 227"/>
                <a:gd name="T58" fmla="*/ 77 w 140"/>
                <a:gd name="T59" fmla="*/ 215 h 227"/>
                <a:gd name="T60" fmla="*/ 77 w 140"/>
                <a:gd name="T61" fmla="*/ 144 h 227"/>
                <a:gd name="T62" fmla="*/ 63 w 140"/>
                <a:gd name="T63" fmla="*/ 144 h 227"/>
                <a:gd name="T64" fmla="*/ 63 w 140"/>
                <a:gd name="T65" fmla="*/ 215 h 227"/>
                <a:gd name="T66" fmla="*/ 51 w 140"/>
                <a:gd name="T67" fmla="*/ 227 h 227"/>
                <a:gd name="T68" fmla="*/ 51 w 140"/>
                <a:gd name="T69" fmla="*/ 227 h 227"/>
                <a:gd name="T70" fmla="*/ 38 w 140"/>
                <a:gd name="T71" fmla="*/ 215 h 227"/>
                <a:gd name="T72" fmla="*/ 38 w 140"/>
                <a:gd name="T73" fmla="*/ 92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0" h="227">
                  <a:moveTo>
                    <a:pt x="70" y="0"/>
                  </a:moveTo>
                  <a:cubicBezTo>
                    <a:pt x="83" y="0"/>
                    <a:pt x="93" y="10"/>
                    <a:pt x="93" y="23"/>
                  </a:cubicBezTo>
                  <a:cubicBezTo>
                    <a:pt x="93" y="35"/>
                    <a:pt x="83" y="45"/>
                    <a:pt x="70" y="45"/>
                  </a:cubicBezTo>
                  <a:cubicBezTo>
                    <a:pt x="58" y="45"/>
                    <a:pt x="47" y="35"/>
                    <a:pt x="47" y="23"/>
                  </a:cubicBezTo>
                  <a:cubicBezTo>
                    <a:pt x="47" y="10"/>
                    <a:pt x="58" y="0"/>
                    <a:pt x="70" y="0"/>
                  </a:cubicBezTo>
                  <a:close/>
                  <a:moveTo>
                    <a:pt x="38" y="92"/>
                  </a:moveTo>
                  <a:cubicBezTo>
                    <a:pt x="21" y="120"/>
                    <a:pt x="21" y="120"/>
                    <a:pt x="21" y="120"/>
                  </a:cubicBezTo>
                  <a:cubicBezTo>
                    <a:pt x="18" y="125"/>
                    <a:pt x="12" y="127"/>
                    <a:pt x="7" y="124"/>
                  </a:cubicBezTo>
                  <a:cubicBezTo>
                    <a:pt x="7" y="124"/>
                    <a:pt x="7" y="124"/>
                    <a:pt x="7" y="124"/>
                  </a:cubicBezTo>
                  <a:cubicBezTo>
                    <a:pt x="2" y="121"/>
                    <a:pt x="0" y="115"/>
                    <a:pt x="3" y="110"/>
                  </a:cubicBezTo>
                  <a:cubicBezTo>
                    <a:pt x="33" y="58"/>
                    <a:pt x="33" y="58"/>
                    <a:pt x="33" y="58"/>
                  </a:cubicBezTo>
                  <a:cubicBezTo>
                    <a:pt x="37" y="51"/>
                    <a:pt x="41" y="51"/>
                    <a:pt x="50" y="51"/>
                  </a:cubicBezTo>
                  <a:cubicBezTo>
                    <a:pt x="56" y="51"/>
                    <a:pt x="56" y="51"/>
                    <a:pt x="56" y="51"/>
                  </a:cubicBezTo>
                  <a:cubicBezTo>
                    <a:pt x="61" y="59"/>
                    <a:pt x="61" y="59"/>
                    <a:pt x="61" y="59"/>
                  </a:cubicBezTo>
                  <a:cubicBezTo>
                    <a:pt x="65" y="67"/>
                    <a:pt x="65" y="67"/>
                    <a:pt x="65" y="67"/>
                  </a:cubicBezTo>
                  <a:cubicBezTo>
                    <a:pt x="66" y="68"/>
                    <a:pt x="68" y="70"/>
                    <a:pt x="70" y="70"/>
                  </a:cubicBezTo>
                  <a:cubicBezTo>
                    <a:pt x="72" y="70"/>
                    <a:pt x="74" y="69"/>
                    <a:pt x="75" y="67"/>
                  </a:cubicBezTo>
                  <a:cubicBezTo>
                    <a:pt x="80" y="59"/>
                    <a:pt x="80" y="59"/>
                    <a:pt x="80" y="59"/>
                  </a:cubicBezTo>
                  <a:cubicBezTo>
                    <a:pt x="84" y="51"/>
                    <a:pt x="84" y="51"/>
                    <a:pt x="84" y="51"/>
                  </a:cubicBezTo>
                  <a:cubicBezTo>
                    <a:pt x="91" y="51"/>
                    <a:pt x="91" y="51"/>
                    <a:pt x="91" y="51"/>
                  </a:cubicBezTo>
                  <a:cubicBezTo>
                    <a:pt x="99" y="51"/>
                    <a:pt x="103" y="51"/>
                    <a:pt x="107" y="58"/>
                  </a:cubicBezTo>
                  <a:cubicBezTo>
                    <a:pt x="137" y="110"/>
                    <a:pt x="137" y="110"/>
                    <a:pt x="137" y="110"/>
                  </a:cubicBezTo>
                  <a:cubicBezTo>
                    <a:pt x="140" y="115"/>
                    <a:pt x="138" y="121"/>
                    <a:pt x="133" y="124"/>
                  </a:cubicBezTo>
                  <a:cubicBezTo>
                    <a:pt x="133" y="124"/>
                    <a:pt x="133" y="124"/>
                    <a:pt x="133" y="124"/>
                  </a:cubicBezTo>
                  <a:cubicBezTo>
                    <a:pt x="128" y="127"/>
                    <a:pt x="122" y="125"/>
                    <a:pt x="119" y="120"/>
                  </a:cubicBezTo>
                  <a:cubicBezTo>
                    <a:pt x="102" y="92"/>
                    <a:pt x="102" y="92"/>
                    <a:pt x="102" y="92"/>
                  </a:cubicBezTo>
                  <a:cubicBezTo>
                    <a:pt x="102" y="215"/>
                    <a:pt x="102" y="215"/>
                    <a:pt x="102" y="215"/>
                  </a:cubicBezTo>
                  <a:cubicBezTo>
                    <a:pt x="102" y="222"/>
                    <a:pt x="96" y="227"/>
                    <a:pt x="90" y="227"/>
                  </a:cubicBezTo>
                  <a:cubicBezTo>
                    <a:pt x="90" y="227"/>
                    <a:pt x="90" y="227"/>
                    <a:pt x="90" y="227"/>
                  </a:cubicBezTo>
                  <a:cubicBezTo>
                    <a:pt x="83" y="227"/>
                    <a:pt x="77" y="222"/>
                    <a:pt x="77" y="215"/>
                  </a:cubicBezTo>
                  <a:cubicBezTo>
                    <a:pt x="77" y="144"/>
                    <a:pt x="77" y="144"/>
                    <a:pt x="77" y="144"/>
                  </a:cubicBezTo>
                  <a:cubicBezTo>
                    <a:pt x="63" y="144"/>
                    <a:pt x="63" y="144"/>
                    <a:pt x="63" y="144"/>
                  </a:cubicBezTo>
                  <a:cubicBezTo>
                    <a:pt x="63" y="215"/>
                    <a:pt x="63" y="215"/>
                    <a:pt x="63" y="215"/>
                  </a:cubicBezTo>
                  <a:cubicBezTo>
                    <a:pt x="63" y="222"/>
                    <a:pt x="58" y="227"/>
                    <a:pt x="51" y="227"/>
                  </a:cubicBezTo>
                  <a:cubicBezTo>
                    <a:pt x="51" y="227"/>
                    <a:pt x="51" y="227"/>
                    <a:pt x="51" y="227"/>
                  </a:cubicBezTo>
                  <a:cubicBezTo>
                    <a:pt x="44" y="227"/>
                    <a:pt x="38" y="222"/>
                    <a:pt x="38" y="215"/>
                  </a:cubicBezTo>
                  <a:cubicBezTo>
                    <a:pt x="38" y="92"/>
                    <a:pt x="38" y="92"/>
                    <a:pt x="38" y="9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" name="Freeform 43"/>
            <p:cNvSpPr>
              <a:spLocks noEditPoints="1"/>
            </p:cNvSpPr>
            <p:nvPr/>
          </p:nvSpPr>
          <p:spPr bwMode="auto">
            <a:xfrm>
              <a:off x="1051210" y="1787768"/>
              <a:ext cx="479794" cy="780757"/>
            </a:xfrm>
            <a:custGeom>
              <a:avLst/>
              <a:gdLst>
                <a:gd name="T0" fmla="*/ 70 w 140"/>
                <a:gd name="T1" fmla="*/ 0 h 227"/>
                <a:gd name="T2" fmla="*/ 93 w 140"/>
                <a:gd name="T3" fmla="*/ 23 h 227"/>
                <a:gd name="T4" fmla="*/ 70 w 140"/>
                <a:gd name="T5" fmla="*/ 45 h 227"/>
                <a:gd name="T6" fmla="*/ 47 w 140"/>
                <a:gd name="T7" fmla="*/ 23 h 227"/>
                <a:gd name="T8" fmla="*/ 70 w 140"/>
                <a:gd name="T9" fmla="*/ 0 h 227"/>
                <a:gd name="T10" fmla="*/ 38 w 140"/>
                <a:gd name="T11" fmla="*/ 92 h 227"/>
                <a:gd name="T12" fmla="*/ 21 w 140"/>
                <a:gd name="T13" fmla="*/ 120 h 227"/>
                <a:gd name="T14" fmla="*/ 7 w 140"/>
                <a:gd name="T15" fmla="*/ 124 h 227"/>
                <a:gd name="T16" fmla="*/ 7 w 140"/>
                <a:gd name="T17" fmla="*/ 124 h 227"/>
                <a:gd name="T18" fmla="*/ 3 w 140"/>
                <a:gd name="T19" fmla="*/ 110 h 227"/>
                <a:gd name="T20" fmla="*/ 33 w 140"/>
                <a:gd name="T21" fmla="*/ 58 h 227"/>
                <a:gd name="T22" fmla="*/ 50 w 140"/>
                <a:gd name="T23" fmla="*/ 51 h 227"/>
                <a:gd name="T24" fmla="*/ 56 w 140"/>
                <a:gd name="T25" fmla="*/ 51 h 227"/>
                <a:gd name="T26" fmla="*/ 61 w 140"/>
                <a:gd name="T27" fmla="*/ 59 h 227"/>
                <a:gd name="T28" fmla="*/ 65 w 140"/>
                <a:gd name="T29" fmla="*/ 67 h 227"/>
                <a:gd name="T30" fmla="*/ 70 w 140"/>
                <a:gd name="T31" fmla="*/ 70 h 227"/>
                <a:gd name="T32" fmla="*/ 75 w 140"/>
                <a:gd name="T33" fmla="*/ 67 h 227"/>
                <a:gd name="T34" fmla="*/ 80 w 140"/>
                <a:gd name="T35" fmla="*/ 59 h 227"/>
                <a:gd name="T36" fmla="*/ 84 w 140"/>
                <a:gd name="T37" fmla="*/ 51 h 227"/>
                <a:gd name="T38" fmla="*/ 91 w 140"/>
                <a:gd name="T39" fmla="*/ 51 h 227"/>
                <a:gd name="T40" fmla="*/ 107 w 140"/>
                <a:gd name="T41" fmla="*/ 58 h 227"/>
                <a:gd name="T42" fmla="*/ 137 w 140"/>
                <a:gd name="T43" fmla="*/ 110 h 227"/>
                <a:gd name="T44" fmla="*/ 133 w 140"/>
                <a:gd name="T45" fmla="*/ 124 h 227"/>
                <a:gd name="T46" fmla="*/ 133 w 140"/>
                <a:gd name="T47" fmla="*/ 124 h 227"/>
                <a:gd name="T48" fmla="*/ 119 w 140"/>
                <a:gd name="T49" fmla="*/ 120 h 227"/>
                <a:gd name="T50" fmla="*/ 102 w 140"/>
                <a:gd name="T51" fmla="*/ 92 h 227"/>
                <a:gd name="T52" fmla="*/ 102 w 140"/>
                <a:gd name="T53" fmla="*/ 215 h 227"/>
                <a:gd name="T54" fmla="*/ 90 w 140"/>
                <a:gd name="T55" fmla="*/ 227 h 227"/>
                <a:gd name="T56" fmla="*/ 90 w 140"/>
                <a:gd name="T57" fmla="*/ 227 h 227"/>
                <a:gd name="T58" fmla="*/ 77 w 140"/>
                <a:gd name="T59" fmla="*/ 215 h 227"/>
                <a:gd name="T60" fmla="*/ 77 w 140"/>
                <a:gd name="T61" fmla="*/ 144 h 227"/>
                <a:gd name="T62" fmla="*/ 63 w 140"/>
                <a:gd name="T63" fmla="*/ 144 h 227"/>
                <a:gd name="T64" fmla="*/ 63 w 140"/>
                <a:gd name="T65" fmla="*/ 215 h 227"/>
                <a:gd name="T66" fmla="*/ 51 w 140"/>
                <a:gd name="T67" fmla="*/ 227 h 227"/>
                <a:gd name="T68" fmla="*/ 51 w 140"/>
                <a:gd name="T69" fmla="*/ 227 h 227"/>
                <a:gd name="T70" fmla="*/ 38 w 140"/>
                <a:gd name="T71" fmla="*/ 215 h 227"/>
                <a:gd name="T72" fmla="*/ 38 w 140"/>
                <a:gd name="T73" fmla="*/ 92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0" h="227">
                  <a:moveTo>
                    <a:pt x="70" y="0"/>
                  </a:moveTo>
                  <a:cubicBezTo>
                    <a:pt x="83" y="0"/>
                    <a:pt x="93" y="10"/>
                    <a:pt x="93" y="23"/>
                  </a:cubicBezTo>
                  <a:cubicBezTo>
                    <a:pt x="93" y="35"/>
                    <a:pt x="83" y="45"/>
                    <a:pt x="70" y="45"/>
                  </a:cubicBezTo>
                  <a:cubicBezTo>
                    <a:pt x="58" y="45"/>
                    <a:pt x="47" y="35"/>
                    <a:pt x="47" y="23"/>
                  </a:cubicBezTo>
                  <a:cubicBezTo>
                    <a:pt x="47" y="10"/>
                    <a:pt x="58" y="0"/>
                    <a:pt x="70" y="0"/>
                  </a:cubicBezTo>
                  <a:close/>
                  <a:moveTo>
                    <a:pt x="38" y="92"/>
                  </a:moveTo>
                  <a:cubicBezTo>
                    <a:pt x="21" y="120"/>
                    <a:pt x="21" y="120"/>
                    <a:pt x="21" y="120"/>
                  </a:cubicBezTo>
                  <a:cubicBezTo>
                    <a:pt x="18" y="125"/>
                    <a:pt x="12" y="127"/>
                    <a:pt x="7" y="124"/>
                  </a:cubicBezTo>
                  <a:cubicBezTo>
                    <a:pt x="7" y="124"/>
                    <a:pt x="7" y="124"/>
                    <a:pt x="7" y="124"/>
                  </a:cubicBezTo>
                  <a:cubicBezTo>
                    <a:pt x="2" y="121"/>
                    <a:pt x="0" y="115"/>
                    <a:pt x="3" y="110"/>
                  </a:cubicBezTo>
                  <a:cubicBezTo>
                    <a:pt x="33" y="58"/>
                    <a:pt x="33" y="58"/>
                    <a:pt x="33" y="58"/>
                  </a:cubicBezTo>
                  <a:cubicBezTo>
                    <a:pt x="37" y="51"/>
                    <a:pt x="41" y="51"/>
                    <a:pt x="50" y="51"/>
                  </a:cubicBezTo>
                  <a:cubicBezTo>
                    <a:pt x="56" y="51"/>
                    <a:pt x="56" y="51"/>
                    <a:pt x="56" y="51"/>
                  </a:cubicBezTo>
                  <a:cubicBezTo>
                    <a:pt x="61" y="59"/>
                    <a:pt x="61" y="59"/>
                    <a:pt x="61" y="59"/>
                  </a:cubicBezTo>
                  <a:cubicBezTo>
                    <a:pt x="65" y="67"/>
                    <a:pt x="65" y="67"/>
                    <a:pt x="65" y="67"/>
                  </a:cubicBezTo>
                  <a:cubicBezTo>
                    <a:pt x="66" y="68"/>
                    <a:pt x="68" y="70"/>
                    <a:pt x="70" y="70"/>
                  </a:cubicBezTo>
                  <a:cubicBezTo>
                    <a:pt x="72" y="70"/>
                    <a:pt x="74" y="69"/>
                    <a:pt x="75" y="67"/>
                  </a:cubicBezTo>
                  <a:cubicBezTo>
                    <a:pt x="80" y="59"/>
                    <a:pt x="80" y="59"/>
                    <a:pt x="80" y="59"/>
                  </a:cubicBezTo>
                  <a:cubicBezTo>
                    <a:pt x="84" y="51"/>
                    <a:pt x="84" y="51"/>
                    <a:pt x="84" y="51"/>
                  </a:cubicBezTo>
                  <a:cubicBezTo>
                    <a:pt x="91" y="51"/>
                    <a:pt x="91" y="51"/>
                    <a:pt x="91" y="51"/>
                  </a:cubicBezTo>
                  <a:cubicBezTo>
                    <a:pt x="99" y="51"/>
                    <a:pt x="103" y="51"/>
                    <a:pt x="107" y="58"/>
                  </a:cubicBezTo>
                  <a:cubicBezTo>
                    <a:pt x="137" y="110"/>
                    <a:pt x="137" y="110"/>
                    <a:pt x="137" y="110"/>
                  </a:cubicBezTo>
                  <a:cubicBezTo>
                    <a:pt x="140" y="115"/>
                    <a:pt x="138" y="121"/>
                    <a:pt x="133" y="124"/>
                  </a:cubicBezTo>
                  <a:cubicBezTo>
                    <a:pt x="133" y="124"/>
                    <a:pt x="133" y="124"/>
                    <a:pt x="133" y="124"/>
                  </a:cubicBezTo>
                  <a:cubicBezTo>
                    <a:pt x="128" y="127"/>
                    <a:pt x="122" y="125"/>
                    <a:pt x="119" y="120"/>
                  </a:cubicBezTo>
                  <a:cubicBezTo>
                    <a:pt x="102" y="92"/>
                    <a:pt x="102" y="92"/>
                    <a:pt x="102" y="92"/>
                  </a:cubicBezTo>
                  <a:cubicBezTo>
                    <a:pt x="102" y="215"/>
                    <a:pt x="102" y="215"/>
                    <a:pt x="102" y="215"/>
                  </a:cubicBezTo>
                  <a:cubicBezTo>
                    <a:pt x="102" y="222"/>
                    <a:pt x="96" y="227"/>
                    <a:pt x="90" y="227"/>
                  </a:cubicBezTo>
                  <a:cubicBezTo>
                    <a:pt x="90" y="227"/>
                    <a:pt x="90" y="227"/>
                    <a:pt x="90" y="227"/>
                  </a:cubicBezTo>
                  <a:cubicBezTo>
                    <a:pt x="83" y="227"/>
                    <a:pt x="77" y="222"/>
                    <a:pt x="77" y="215"/>
                  </a:cubicBezTo>
                  <a:cubicBezTo>
                    <a:pt x="77" y="144"/>
                    <a:pt x="77" y="144"/>
                    <a:pt x="77" y="144"/>
                  </a:cubicBezTo>
                  <a:cubicBezTo>
                    <a:pt x="63" y="144"/>
                    <a:pt x="63" y="144"/>
                    <a:pt x="63" y="144"/>
                  </a:cubicBezTo>
                  <a:cubicBezTo>
                    <a:pt x="63" y="215"/>
                    <a:pt x="63" y="215"/>
                    <a:pt x="63" y="215"/>
                  </a:cubicBezTo>
                  <a:cubicBezTo>
                    <a:pt x="63" y="222"/>
                    <a:pt x="58" y="227"/>
                    <a:pt x="51" y="227"/>
                  </a:cubicBezTo>
                  <a:cubicBezTo>
                    <a:pt x="51" y="227"/>
                    <a:pt x="51" y="227"/>
                    <a:pt x="51" y="227"/>
                  </a:cubicBezTo>
                  <a:cubicBezTo>
                    <a:pt x="44" y="227"/>
                    <a:pt x="38" y="222"/>
                    <a:pt x="38" y="215"/>
                  </a:cubicBezTo>
                  <a:cubicBezTo>
                    <a:pt x="38" y="92"/>
                    <a:pt x="38" y="92"/>
                    <a:pt x="38" y="9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" name="Freeform 43"/>
            <p:cNvSpPr>
              <a:spLocks noEditPoints="1"/>
            </p:cNvSpPr>
            <p:nvPr/>
          </p:nvSpPr>
          <p:spPr bwMode="auto">
            <a:xfrm>
              <a:off x="1555178" y="1787768"/>
              <a:ext cx="479794" cy="780757"/>
            </a:xfrm>
            <a:custGeom>
              <a:avLst/>
              <a:gdLst>
                <a:gd name="T0" fmla="*/ 70 w 140"/>
                <a:gd name="T1" fmla="*/ 0 h 227"/>
                <a:gd name="T2" fmla="*/ 93 w 140"/>
                <a:gd name="T3" fmla="*/ 23 h 227"/>
                <a:gd name="T4" fmla="*/ 70 w 140"/>
                <a:gd name="T5" fmla="*/ 45 h 227"/>
                <a:gd name="T6" fmla="*/ 47 w 140"/>
                <a:gd name="T7" fmla="*/ 23 h 227"/>
                <a:gd name="T8" fmla="*/ 70 w 140"/>
                <a:gd name="T9" fmla="*/ 0 h 227"/>
                <a:gd name="T10" fmla="*/ 38 w 140"/>
                <a:gd name="T11" fmla="*/ 92 h 227"/>
                <a:gd name="T12" fmla="*/ 21 w 140"/>
                <a:gd name="T13" fmla="*/ 120 h 227"/>
                <a:gd name="T14" fmla="*/ 7 w 140"/>
                <a:gd name="T15" fmla="*/ 124 h 227"/>
                <a:gd name="T16" fmla="*/ 7 w 140"/>
                <a:gd name="T17" fmla="*/ 124 h 227"/>
                <a:gd name="T18" fmla="*/ 3 w 140"/>
                <a:gd name="T19" fmla="*/ 110 h 227"/>
                <a:gd name="T20" fmla="*/ 33 w 140"/>
                <a:gd name="T21" fmla="*/ 58 h 227"/>
                <a:gd name="T22" fmla="*/ 50 w 140"/>
                <a:gd name="T23" fmla="*/ 51 h 227"/>
                <a:gd name="T24" fmla="*/ 56 w 140"/>
                <a:gd name="T25" fmla="*/ 51 h 227"/>
                <a:gd name="T26" fmla="*/ 61 w 140"/>
                <a:gd name="T27" fmla="*/ 59 h 227"/>
                <a:gd name="T28" fmla="*/ 65 w 140"/>
                <a:gd name="T29" fmla="*/ 67 h 227"/>
                <a:gd name="T30" fmla="*/ 70 w 140"/>
                <a:gd name="T31" fmla="*/ 70 h 227"/>
                <a:gd name="T32" fmla="*/ 75 w 140"/>
                <a:gd name="T33" fmla="*/ 67 h 227"/>
                <a:gd name="T34" fmla="*/ 80 w 140"/>
                <a:gd name="T35" fmla="*/ 59 h 227"/>
                <a:gd name="T36" fmla="*/ 84 w 140"/>
                <a:gd name="T37" fmla="*/ 51 h 227"/>
                <a:gd name="T38" fmla="*/ 91 w 140"/>
                <a:gd name="T39" fmla="*/ 51 h 227"/>
                <a:gd name="T40" fmla="*/ 107 w 140"/>
                <a:gd name="T41" fmla="*/ 58 h 227"/>
                <a:gd name="T42" fmla="*/ 137 w 140"/>
                <a:gd name="T43" fmla="*/ 110 h 227"/>
                <a:gd name="T44" fmla="*/ 133 w 140"/>
                <a:gd name="T45" fmla="*/ 124 h 227"/>
                <a:gd name="T46" fmla="*/ 133 w 140"/>
                <a:gd name="T47" fmla="*/ 124 h 227"/>
                <a:gd name="T48" fmla="*/ 119 w 140"/>
                <a:gd name="T49" fmla="*/ 120 h 227"/>
                <a:gd name="T50" fmla="*/ 102 w 140"/>
                <a:gd name="T51" fmla="*/ 92 h 227"/>
                <a:gd name="T52" fmla="*/ 102 w 140"/>
                <a:gd name="T53" fmla="*/ 215 h 227"/>
                <a:gd name="T54" fmla="*/ 90 w 140"/>
                <a:gd name="T55" fmla="*/ 227 h 227"/>
                <a:gd name="T56" fmla="*/ 90 w 140"/>
                <a:gd name="T57" fmla="*/ 227 h 227"/>
                <a:gd name="T58" fmla="*/ 77 w 140"/>
                <a:gd name="T59" fmla="*/ 215 h 227"/>
                <a:gd name="T60" fmla="*/ 77 w 140"/>
                <a:gd name="T61" fmla="*/ 144 h 227"/>
                <a:gd name="T62" fmla="*/ 63 w 140"/>
                <a:gd name="T63" fmla="*/ 144 h 227"/>
                <a:gd name="T64" fmla="*/ 63 w 140"/>
                <a:gd name="T65" fmla="*/ 215 h 227"/>
                <a:gd name="T66" fmla="*/ 51 w 140"/>
                <a:gd name="T67" fmla="*/ 227 h 227"/>
                <a:gd name="T68" fmla="*/ 51 w 140"/>
                <a:gd name="T69" fmla="*/ 227 h 227"/>
                <a:gd name="T70" fmla="*/ 38 w 140"/>
                <a:gd name="T71" fmla="*/ 215 h 227"/>
                <a:gd name="T72" fmla="*/ 38 w 140"/>
                <a:gd name="T73" fmla="*/ 92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0" h="227">
                  <a:moveTo>
                    <a:pt x="70" y="0"/>
                  </a:moveTo>
                  <a:cubicBezTo>
                    <a:pt x="83" y="0"/>
                    <a:pt x="93" y="10"/>
                    <a:pt x="93" y="23"/>
                  </a:cubicBezTo>
                  <a:cubicBezTo>
                    <a:pt x="93" y="35"/>
                    <a:pt x="83" y="45"/>
                    <a:pt x="70" y="45"/>
                  </a:cubicBezTo>
                  <a:cubicBezTo>
                    <a:pt x="58" y="45"/>
                    <a:pt x="47" y="35"/>
                    <a:pt x="47" y="23"/>
                  </a:cubicBezTo>
                  <a:cubicBezTo>
                    <a:pt x="47" y="10"/>
                    <a:pt x="58" y="0"/>
                    <a:pt x="70" y="0"/>
                  </a:cubicBezTo>
                  <a:close/>
                  <a:moveTo>
                    <a:pt x="38" y="92"/>
                  </a:moveTo>
                  <a:cubicBezTo>
                    <a:pt x="21" y="120"/>
                    <a:pt x="21" y="120"/>
                    <a:pt x="21" y="120"/>
                  </a:cubicBezTo>
                  <a:cubicBezTo>
                    <a:pt x="18" y="125"/>
                    <a:pt x="12" y="127"/>
                    <a:pt x="7" y="124"/>
                  </a:cubicBezTo>
                  <a:cubicBezTo>
                    <a:pt x="7" y="124"/>
                    <a:pt x="7" y="124"/>
                    <a:pt x="7" y="124"/>
                  </a:cubicBezTo>
                  <a:cubicBezTo>
                    <a:pt x="2" y="121"/>
                    <a:pt x="0" y="115"/>
                    <a:pt x="3" y="110"/>
                  </a:cubicBezTo>
                  <a:cubicBezTo>
                    <a:pt x="33" y="58"/>
                    <a:pt x="33" y="58"/>
                    <a:pt x="33" y="58"/>
                  </a:cubicBezTo>
                  <a:cubicBezTo>
                    <a:pt x="37" y="51"/>
                    <a:pt x="41" y="51"/>
                    <a:pt x="50" y="51"/>
                  </a:cubicBezTo>
                  <a:cubicBezTo>
                    <a:pt x="56" y="51"/>
                    <a:pt x="56" y="51"/>
                    <a:pt x="56" y="51"/>
                  </a:cubicBezTo>
                  <a:cubicBezTo>
                    <a:pt x="61" y="59"/>
                    <a:pt x="61" y="59"/>
                    <a:pt x="61" y="59"/>
                  </a:cubicBezTo>
                  <a:cubicBezTo>
                    <a:pt x="65" y="67"/>
                    <a:pt x="65" y="67"/>
                    <a:pt x="65" y="67"/>
                  </a:cubicBezTo>
                  <a:cubicBezTo>
                    <a:pt x="66" y="68"/>
                    <a:pt x="68" y="70"/>
                    <a:pt x="70" y="70"/>
                  </a:cubicBezTo>
                  <a:cubicBezTo>
                    <a:pt x="72" y="70"/>
                    <a:pt x="74" y="69"/>
                    <a:pt x="75" y="67"/>
                  </a:cubicBezTo>
                  <a:cubicBezTo>
                    <a:pt x="80" y="59"/>
                    <a:pt x="80" y="59"/>
                    <a:pt x="80" y="59"/>
                  </a:cubicBezTo>
                  <a:cubicBezTo>
                    <a:pt x="84" y="51"/>
                    <a:pt x="84" y="51"/>
                    <a:pt x="84" y="51"/>
                  </a:cubicBezTo>
                  <a:cubicBezTo>
                    <a:pt x="91" y="51"/>
                    <a:pt x="91" y="51"/>
                    <a:pt x="91" y="51"/>
                  </a:cubicBezTo>
                  <a:cubicBezTo>
                    <a:pt x="99" y="51"/>
                    <a:pt x="103" y="51"/>
                    <a:pt x="107" y="58"/>
                  </a:cubicBezTo>
                  <a:cubicBezTo>
                    <a:pt x="137" y="110"/>
                    <a:pt x="137" y="110"/>
                    <a:pt x="137" y="110"/>
                  </a:cubicBezTo>
                  <a:cubicBezTo>
                    <a:pt x="140" y="115"/>
                    <a:pt x="138" y="121"/>
                    <a:pt x="133" y="124"/>
                  </a:cubicBezTo>
                  <a:cubicBezTo>
                    <a:pt x="133" y="124"/>
                    <a:pt x="133" y="124"/>
                    <a:pt x="133" y="124"/>
                  </a:cubicBezTo>
                  <a:cubicBezTo>
                    <a:pt x="128" y="127"/>
                    <a:pt x="122" y="125"/>
                    <a:pt x="119" y="120"/>
                  </a:cubicBezTo>
                  <a:cubicBezTo>
                    <a:pt x="102" y="92"/>
                    <a:pt x="102" y="92"/>
                    <a:pt x="102" y="92"/>
                  </a:cubicBezTo>
                  <a:cubicBezTo>
                    <a:pt x="102" y="215"/>
                    <a:pt x="102" y="215"/>
                    <a:pt x="102" y="215"/>
                  </a:cubicBezTo>
                  <a:cubicBezTo>
                    <a:pt x="102" y="222"/>
                    <a:pt x="96" y="227"/>
                    <a:pt x="90" y="227"/>
                  </a:cubicBezTo>
                  <a:cubicBezTo>
                    <a:pt x="90" y="227"/>
                    <a:pt x="90" y="227"/>
                    <a:pt x="90" y="227"/>
                  </a:cubicBezTo>
                  <a:cubicBezTo>
                    <a:pt x="83" y="227"/>
                    <a:pt x="77" y="222"/>
                    <a:pt x="77" y="215"/>
                  </a:cubicBezTo>
                  <a:cubicBezTo>
                    <a:pt x="77" y="144"/>
                    <a:pt x="77" y="144"/>
                    <a:pt x="77" y="144"/>
                  </a:cubicBezTo>
                  <a:cubicBezTo>
                    <a:pt x="63" y="144"/>
                    <a:pt x="63" y="144"/>
                    <a:pt x="63" y="144"/>
                  </a:cubicBezTo>
                  <a:cubicBezTo>
                    <a:pt x="63" y="215"/>
                    <a:pt x="63" y="215"/>
                    <a:pt x="63" y="215"/>
                  </a:cubicBezTo>
                  <a:cubicBezTo>
                    <a:pt x="63" y="222"/>
                    <a:pt x="58" y="227"/>
                    <a:pt x="51" y="227"/>
                  </a:cubicBezTo>
                  <a:cubicBezTo>
                    <a:pt x="51" y="227"/>
                    <a:pt x="51" y="227"/>
                    <a:pt x="51" y="227"/>
                  </a:cubicBezTo>
                  <a:cubicBezTo>
                    <a:pt x="44" y="227"/>
                    <a:pt x="38" y="222"/>
                    <a:pt x="38" y="215"/>
                  </a:cubicBezTo>
                  <a:cubicBezTo>
                    <a:pt x="38" y="92"/>
                    <a:pt x="38" y="92"/>
                    <a:pt x="38" y="9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" name="Freeform 43"/>
            <p:cNvSpPr>
              <a:spLocks noEditPoints="1"/>
            </p:cNvSpPr>
            <p:nvPr/>
          </p:nvSpPr>
          <p:spPr bwMode="auto">
            <a:xfrm>
              <a:off x="2059147" y="1787768"/>
              <a:ext cx="479794" cy="780757"/>
            </a:xfrm>
            <a:custGeom>
              <a:avLst/>
              <a:gdLst>
                <a:gd name="T0" fmla="*/ 70 w 140"/>
                <a:gd name="T1" fmla="*/ 0 h 227"/>
                <a:gd name="T2" fmla="*/ 93 w 140"/>
                <a:gd name="T3" fmla="*/ 23 h 227"/>
                <a:gd name="T4" fmla="*/ 70 w 140"/>
                <a:gd name="T5" fmla="*/ 45 h 227"/>
                <a:gd name="T6" fmla="*/ 47 w 140"/>
                <a:gd name="T7" fmla="*/ 23 h 227"/>
                <a:gd name="T8" fmla="*/ 70 w 140"/>
                <a:gd name="T9" fmla="*/ 0 h 227"/>
                <a:gd name="T10" fmla="*/ 38 w 140"/>
                <a:gd name="T11" fmla="*/ 92 h 227"/>
                <a:gd name="T12" fmla="*/ 21 w 140"/>
                <a:gd name="T13" fmla="*/ 120 h 227"/>
                <a:gd name="T14" fmla="*/ 7 w 140"/>
                <a:gd name="T15" fmla="*/ 124 h 227"/>
                <a:gd name="T16" fmla="*/ 7 w 140"/>
                <a:gd name="T17" fmla="*/ 124 h 227"/>
                <a:gd name="T18" fmla="*/ 3 w 140"/>
                <a:gd name="T19" fmla="*/ 110 h 227"/>
                <a:gd name="T20" fmla="*/ 33 w 140"/>
                <a:gd name="T21" fmla="*/ 58 h 227"/>
                <a:gd name="T22" fmla="*/ 50 w 140"/>
                <a:gd name="T23" fmla="*/ 51 h 227"/>
                <a:gd name="T24" fmla="*/ 56 w 140"/>
                <a:gd name="T25" fmla="*/ 51 h 227"/>
                <a:gd name="T26" fmla="*/ 61 w 140"/>
                <a:gd name="T27" fmla="*/ 59 h 227"/>
                <a:gd name="T28" fmla="*/ 65 w 140"/>
                <a:gd name="T29" fmla="*/ 67 h 227"/>
                <a:gd name="T30" fmla="*/ 70 w 140"/>
                <a:gd name="T31" fmla="*/ 70 h 227"/>
                <a:gd name="T32" fmla="*/ 75 w 140"/>
                <a:gd name="T33" fmla="*/ 67 h 227"/>
                <a:gd name="T34" fmla="*/ 80 w 140"/>
                <a:gd name="T35" fmla="*/ 59 h 227"/>
                <a:gd name="T36" fmla="*/ 84 w 140"/>
                <a:gd name="T37" fmla="*/ 51 h 227"/>
                <a:gd name="T38" fmla="*/ 91 w 140"/>
                <a:gd name="T39" fmla="*/ 51 h 227"/>
                <a:gd name="T40" fmla="*/ 107 w 140"/>
                <a:gd name="T41" fmla="*/ 58 h 227"/>
                <a:gd name="T42" fmla="*/ 137 w 140"/>
                <a:gd name="T43" fmla="*/ 110 h 227"/>
                <a:gd name="T44" fmla="*/ 133 w 140"/>
                <a:gd name="T45" fmla="*/ 124 h 227"/>
                <a:gd name="T46" fmla="*/ 133 w 140"/>
                <a:gd name="T47" fmla="*/ 124 h 227"/>
                <a:gd name="T48" fmla="*/ 119 w 140"/>
                <a:gd name="T49" fmla="*/ 120 h 227"/>
                <a:gd name="T50" fmla="*/ 102 w 140"/>
                <a:gd name="T51" fmla="*/ 92 h 227"/>
                <a:gd name="T52" fmla="*/ 102 w 140"/>
                <a:gd name="T53" fmla="*/ 215 h 227"/>
                <a:gd name="T54" fmla="*/ 90 w 140"/>
                <a:gd name="T55" fmla="*/ 227 h 227"/>
                <a:gd name="T56" fmla="*/ 90 w 140"/>
                <a:gd name="T57" fmla="*/ 227 h 227"/>
                <a:gd name="T58" fmla="*/ 77 w 140"/>
                <a:gd name="T59" fmla="*/ 215 h 227"/>
                <a:gd name="T60" fmla="*/ 77 w 140"/>
                <a:gd name="T61" fmla="*/ 144 h 227"/>
                <a:gd name="T62" fmla="*/ 63 w 140"/>
                <a:gd name="T63" fmla="*/ 144 h 227"/>
                <a:gd name="T64" fmla="*/ 63 w 140"/>
                <a:gd name="T65" fmla="*/ 215 h 227"/>
                <a:gd name="T66" fmla="*/ 51 w 140"/>
                <a:gd name="T67" fmla="*/ 227 h 227"/>
                <a:gd name="T68" fmla="*/ 51 w 140"/>
                <a:gd name="T69" fmla="*/ 227 h 227"/>
                <a:gd name="T70" fmla="*/ 38 w 140"/>
                <a:gd name="T71" fmla="*/ 215 h 227"/>
                <a:gd name="T72" fmla="*/ 38 w 140"/>
                <a:gd name="T73" fmla="*/ 92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0" h="227">
                  <a:moveTo>
                    <a:pt x="70" y="0"/>
                  </a:moveTo>
                  <a:cubicBezTo>
                    <a:pt x="83" y="0"/>
                    <a:pt x="93" y="10"/>
                    <a:pt x="93" y="23"/>
                  </a:cubicBezTo>
                  <a:cubicBezTo>
                    <a:pt x="93" y="35"/>
                    <a:pt x="83" y="45"/>
                    <a:pt x="70" y="45"/>
                  </a:cubicBezTo>
                  <a:cubicBezTo>
                    <a:pt x="58" y="45"/>
                    <a:pt x="47" y="35"/>
                    <a:pt x="47" y="23"/>
                  </a:cubicBezTo>
                  <a:cubicBezTo>
                    <a:pt x="47" y="10"/>
                    <a:pt x="58" y="0"/>
                    <a:pt x="70" y="0"/>
                  </a:cubicBezTo>
                  <a:close/>
                  <a:moveTo>
                    <a:pt x="38" y="92"/>
                  </a:moveTo>
                  <a:cubicBezTo>
                    <a:pt x="21" y="120"/>
                    <a:pt x="21" y="120"/>
                    <a:pt x="21" y="120"/>
                  </a:cubicBezTo>
                  <a:cubicBezTo>
                    <a:pt x="18" y="125"/>
                    <a:pt x="12" y="127"/>
                    <a:pt x="7" y="124"/>
                  </a:cubicBezTo>
                  <a:cubicBezTo>
                    <a:pt x="7" y="124"/>
                    <a:pt x="7" y="124"/>
                    <a:pt x="7" y="124"/>
                  </a:cubicBezTo>
                  <a:cubicBezTo>
                    <a:pt x="2" y="121"/>
                    <a:pt x="0" y="115"/>
                    <a:pt x="3" y="110"/>
                  </a:cubicBezTo>
                  <a:cubicBezTo>
                    <a:pt x="33" y="58"/>
                    <a:pt x="33" y="58"/>
                    <a:pt x="33" y="58"/>
                  </a:cubicBezTo>
                  <a:cubicBezTo>
                    <a:pt x="37" y="51"/>
                    <a:pt x="41" y="51"/>
                    <a:pt x="50" y="51"/>
                  </a:cubicBezTo>
                  <a:cubicBezTo>
                    <a:pt x="56" y="51"/>
                    <a:pt x="56" y="51"/>
                    <a:pt x="56" y="51"/>
                  </a:cubicBezTo>
                  <a:cubicBezTo>
                    <a:pt x="61" y="59"/>
                    <a:pt x="61" y="59"/>
                    <a:pt x="61" y="59"/>
                  </a:cubicBezTo>
                  <a:cubicBezTo>
                    <a:pt x="65" y="67"/>
                    <a:pt x="65" y="67"/>
                    <a:pt x="65" y="67"/>
                  </a:cubicBezTo>
                  <a:cubicBezTo>
                    <a:pt x="66" y="68"/>
                    <a:pt x="68" y="70"/>
                    <a:pt x="70" y="70"/>
                  </a:cubicBezTo>
                  <a:cubicBezTo>
                    <a:pt x="72" y="70"/>
                    <a:pt x="74" y="69"/>
                    <a:pt x="75" y="67"/>
                  </a:cubicBezTo>
                  <a:cubicBezTo>
                    <a:pt x="80" y="59"/>
                    <a:pt x="80" y="59"/>
                    <a:pt x="80" y="59"/>
                  </a:cubicBezTo>
                  <a:cubicBezTo>
                    <a:pt x="84" y="51"/>
                    <a:pt x="84" y="51"/>
                    <a:pt x="84" y="51"/>
                  </a:cubicBezTo>
                  <a:cubicBezTo>
                    <a:pt x="91" y="51"/>
                    <a:pt x="91" y="51"/>
                    <a:pt x="91" y="51"/>
                  </a:cubicBezTo>
                  <a:cubicBezTo>
                    <a:pt x="99" y="51"/>
                    <a:pt x="103" y="51"/>
                    <a:pt x="107" y="58"/>
                  </a:cubicBezTo>
                  <a:cubicBezTo>
                    <a:pt x="137" y="110"/>
                    <a:pt x="137" y="110"/>
                    <a:pt x="137" y="110"/>
                  </a:cubicBezTo>
                  <a:cubicBezTo>
                    <a:pt x="140" y="115"/>
                    <a:pt x="138" y="121"/>
                    <a:pt x="133" y="124"/>
                  </a:cubicBezTo>
                  <a:cubicBezTo>
                    <a:pt x="133" y="124"/>
                    <a:pt x="133" y="124"/>
                    <a:pt x="133" y="124"/>
                  </a:cubicBezTo>
                  <a:cubicBezTo>
                    <a:pt x="128" y="127"/>
                    <a:pt x="122" y="125"/>
                    <a:pt x="119" y="120"/>
                  </a:cubicBezTo>
                  <a:cubicBezTo>
                    <a:pt x="102" y="92"/>
                    <a:pt x="102" y="92"/>
                    <a:pt x="102" y="92"/>
                  </a:cubicBezTo>
                  <a:cubicBezTo>
                    <a:pt x="102" y="215"/>
                    <a:pt x="102" y="215"/>
                    <a:pt x="102" y="215"/>
                  </a:cubicBezTo>
                  <a:cubicBezTo>
                    <a:pt x="102" y="222"/>
                    <a:pt x="96" y="227"/>
                    <a:pt x="90" y="227"/>
                  </a:cubicBezTo>
                  <a:cubicBezTo>
                    <a:pt x="90" y="227"/>
                    <a:pt x="90" y="227"/>
                    <a:pt x="90" y="227"/>
                  </a:cubicBezTo>
                  <a:cubicBezTo>
                    <a:pt x="83" y="227"/>
                    <a:pt x="77" y="222"/>
                    <a:pt x="77" y="215"/>
                  </a:cubicBezTo>
                  <a:cubicBezTo>
                    <a:pt x="77" y="144"/>
                    <a:pt x="77" y="144"/>
                    <a:pt x="77" y="144"/>
                  </a:cubicBezTo>
                  <a:cubicBezTo>
                    <a:pt x="63" y="144"/>
                    <a:pt x="63" y="144"/>
                    <a:pt x="63" y="144"/>
                  </a:cubicBezTo>
                  <a:cubicBezTo>
                    <a:pt x="63" y="215"/>
                    <a:pt x="63" y="215"/>
                    <a:pt x="63" y="215"/>
                  </a:cubicBezTo>
                  <a:cubicBezTo>
                    <a:pt x="63" y="222"/>
                    <a:pt x="58" y="227"/>
                    <a:pt x="51" y="227"/>
                  </a:cubicBezTo>
                  <a:cubicBezTo>
                    <a:pt x="51" y="227"/>
                    <a:pt x="51" y="227"/>
                    <a:pt x="51" y="227"/>
                  </a:cubicBezTo>
                  <a:cubicBezTo>
                    <a:pt x="44" y="227"/>
                    <a:pt x="38" y="222"/>
                    <a:pt x="38" y="215"/>
                  </a:cubicBezTo>
                  <a:cubicBezTo>
                    <a:pt x="38" y="92"/>
                    <a:pt x="38" y="92"/>
                    <a:pt x="38" y="9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Freeform 43"/>
            <p:cNvSpPr>
              <a:spLocks noEditPoints="1"/>
            </p:cNvSpPr>
            <p:nvPr/>
          </p:nvSpPr>
          <p:spPr bwMode="auto">
            <a:xfrm>
              <a:off x="2544601" y="1787768"/>
              <a:ext cx="479794" cy="780757"/>
            </a:xfrm>
            <a:custGeom>
              <a:avLst/>
              <a:gdLst>
                <a:gd name="T0" fmla="*/ 70 w 140"/>
                <a:gd name="T1" fmla="*/ 0 h 227"/>
                <a:gd name="T2" fmla="*/ 93 w 140"/>
                <a:gd name="T3" fmla="*/ 23 h 227"/>
                <a:gd name="T4" fmla="*/ 70 w 140"/>
                <a:gd name="T5" fmla="*/ 45 h 227"/>
                <a:gd name="T6" fmla="*/ 47 w 140"/>
                <a:gd name="T7" fmla="*/ 23 h 227"/>
                <a:gd name="T8" fmla="*/ 70 w 140"/>
                <a:gd name="T9" fmla="*/ 0 h 227"/>
                <a:gd name="T10" fmla="*/ 38 w 140"/>
                <a:gd name="T11" fmla="*/ 92 h 227"/>
                <a:gd name="T12" fmla="*/ 21 w 140"/>
                <a:gd name="T13" fmla="*/ 120 h 227"/>
                <a:gd name="T14" fmla="*/ 7 w 140"/>
                <a:gd name="T15" fmla="*/ 124 h 227"/>
                <a:gd name="T16" fmla="*/ 7 w 140"/>
                <a:gd name="T17" fmla="*/ 124 h 227"/>
                <a:gd name="T18" fmla="*/ 3 w 140"/>
                <a:gd name="T19" fmla="*/ 110 h 227"/>
                <a:gd name="T20" fmla="*/ 33 w 140"/>
                <a:gd name="T21" fmla="*/ 58 h 227"/>
                <a:gd name="T22" fmla="*/ 50 w 140"/>
                <a:gd name="T23" fmla="*/ 51 h 227"/>
                <a:gd name="T24" fmla="*/ 56 w 140"/>
                <a:gd name="T25" fmla="*/ 51 h 227"/>
                <a:gd name="T26" fmla="*/ 61 w 140"/>
                <a:gd name="T27" fmla="*/ 59 h 227"/>
                <a:gd name="T28" fmla="*/ 65 w 140"/>
                <a:gd name="T29" fmla="*/ 67 h 227"/>
                <a:gd name="T30" fmla="*/ 70 w 140"/>
                <a:gd name="T31" fmla="*/ 70 h 227"/>
                <a:gd name="T32" fmla="*/ 75 w 140"/>
                <a:gd name="T33" fmla="*/ 67 h 227"/>
                <a:gd name="T34" fmla="*/ 80 w 140"/>
                <a:gd name="T35" fmla="*/ 59 h 227"/>
                <a:gd name="T36" fmla="*/ 84 w 140"/>
                <a:gd name="T37" fmla="*/ 51 h 227"/>
                <a:gd name="T38" fmla="*/ 91 w 140"/>
                <a:gd name="T39" fmla="*/ 51 h 227"/>
                <a:gd name="T40" fmla="*/ 107 w 140"/>
                <a:gd name="T41" fmla="*/ 58 h 227"/>
                <a:gd name="T42" fmla="*/ 137 w 140"/>
                <a:gd name="T43" fmla="*/ 110 h 227"/>
                <a:gd name="T44" fmla="*/ 133 w 140"/>
                <a:gd name="T45" fmla="*/ 124 h 227"/>
                <a:gd name="T46" fmla="*/ 133 w 140"/>
                <a:gd name="T47" fmla="*/ 124 h 227"/>
                <a:gd name="T48" fmla="*/ 119 w 140"/>
                <a:gd name="T49" fmla="*/ 120 h 227"/>
                <a:gd name="T50" fmla="*/ 102 w 140"/>
                <a:gd name="T51" fmla="*/ 92 h 227"/>
                <a:gd name="T52" fmla="*/ 102 w 140"/>
                <a:gd name="T53" fmla="*/ 215 h 227"/>
                <a:gd name="T54" fmla="*/ 90 w 140"/>
                <a:gd name="T55" fmla="*/ 227 h 227"/>
                <a:gd name="T56" fmla="*/ 90 w 140"/>
                <a:gd name="T57" fmla="*/ 227 h 227"/>
                <a:gd name="T58" fmla="*/ 77 w 140"/>
                <a:gd name="T59" fmla="*/ 215 h 227"/>
                <a:gd name="T60" fmla="*/ 77 w 140"/>
                <a:gd name="T61" fmla="*/ 144 h 227"/>
                <a:gd name="T62" fmla="*/ 63 w 140"/>
                <a:gd name="T63" fmla="*/ 144 h 227"/>
                <a:gd name="T64" fmla="*/ 63 w 140"/>
                <a:gd name="T65" fmla="*/ 215 h 227"/>
                <a:gd name="T66" fmla="*/ 51 w 140"/>
                <a:gd name="T67" fmla="*/ 227 h 227"/>
                <a:gd name="T68" fmla="*/ 51 w 140"/>
                <a:gd name="T69" fmla="*/ 227 h 227"/>
                <a:gd name="T70" fmla="*/ 38 w 140"/>
                <a:gd name="T71" fmla="*/ 215 h 227"/>
                <a:gd name="T72" fmla="*/ 38 w 140"/>
                <a:gd name="T73" fmla="*/ 92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0" h="227">
                  <a:moveTo>
                    <a:pt x="70" y="0"/>
                  </a:moveTo>
                  <a:cubicBezTo>
                    <a:pt x="83" y="0"/>
                    <a:pt x="93" y="10"/>
                    <a:pt x="93" y="23"/>
                  </a:cubicBezTo>
                  <a:cubicBezTo>
                    <a:pt x="93" y="35"/>
                    <a:pt x="83" y="45"/>
                    <a:pt x="70" y="45"/>
                  </a:cubicBezTo>
                  <a:cubicBezTo>
                    <a:pt x="58" y="45"/>
                    <a:pt x="47" y="35"/>
                    <a:pt x="47" y="23"/>
                  </a:cubicBezTo>
                  <a:cubicBezTo>
                    <a:pt x="47" y="10"/>
                    <a:pt x="58" y="0"/>
                    <a:pt x="70" y="0"/>
                  </a:cubicBezTo>
                  <a:close/>
                  <a:moveTo>
                    <a:pt x="38" y="92"/>
                  </a:moveTo>
                  <a:cubicBezTo>
                    <a:pt x="21" y="120"/>
                    <a:pt x="21" y="120"/>
                    <a:pt x="21" y="120"/>
                  </a:cubicBezTo>
                  <a:cubicBezTo>
                    <a:pt x="18" y="125"/>
                    <a:pt x="12" y="127"/>
                    <a:pt x="7" y="124"/>
                  </a:cubicBezTo>
                  <a:cubicBezTo>
                    <a:pt x="7" y="124"/>
                    <a:pt x="7" y="124"/>
                    <a:pt x="7" y="124"/>
                  </a:cubicBezTo>
                  <a:cubicBezTo>
                    <a:pt x="2" y="121"/>
                    <a:pt x="0" y="115"/>
                    <a:pt x="3" y="110"/>
                  </a:cubicBezTo>
                  <a:cubicBezTo>
                    <a:pt x="33" y="58"/>
                    <a:pt x="33" y="58"/>
                    <a:pt x="33" y="58"/>
                  </a:cubicBezTo>
                  <a:cubicBezTo>
                    <a:pt x="37" y="51"/>
                    <a:pt x="41" y="51"/>
                    <a:pt x="50" y="51"/>
                  </a:cubicBezTo>
                  <a:cubicBezTo>
                    <a:pt x="56" y="51"/>
                    <a:pt x="56" y="51"/>
                    <a:pt x="56" y="51"/>
                  </a:cubicBezTo>
                  <a:cubicBezTo>
                    <a:pt x="61" y="59"/>
                    <a:pt x="61" y="59"/>
                    <a:pt x="61" y="59"/>
                  </a:cubicBezTo>
                  <a:cubicBezTo>
                    <a:pt x="65" y="67"/>
                    <a:pt x="65" y="67"/>
                    <a:pt x="65" y="67"/>
                  </a:cubicBezTo>
                  <a:cubicBezTo>
                    <a:pt x="66" y="68"/>
                    <a:pt x="68" y="70"/>
                    <a:pt x="70" y="70"/>
                  </a:cubicBezTo>
                  <a:cubicBezTo>
                    <a:pt x="72" y="70"/>
                    <a:pt x="74" y="69"/>
                    <a:pt x="75" y="67"/>
                  </a:cubicBezTo>
                  <a:cubicBezTo>
                    <a:pt x="80" y="59"/>
                    <a:pt x="80" y="59"/>
                    <a:pt x="80" y="59"/>
                  </a:cubicBezTo>
                  <a:cubicBezTo>
                    <a:pt x="84" y="51"/>
                    <a:pt x="84" y="51"/>
                    <a:pt x="84" y="51"/>
                  </a:cubicBezTo>
                  <a:cubicBezTo>
                    <a:pt x="91" y="51"/>
                    <a:pt x="91" y="51"/>
                    <a:pt x="91" y="51"/>
                  </a:cubicBezTo>
                  <a:cubicBezTo>
                    <a:pt x="99" y="51"/>
                    <a:pt x="103" y="51"/>
                    <a:pt x="107" y="58"/>
                  </a:cubicBezTo>
                  <a:cubicBezTo>
                    <a:pt x="137" y="110"/>
                    <a:pt x="137" y="110"/>
                    <a:pt x="137" y="110"/>
                  </a:cubicBezTo>
                  <a:cubicBezTo>
                    <a:pt x="140" y="115"/>
                    <a:pt x="138" y="121"/>
                    <a:pt x="133" y="124"/>
                  </a:cubicBezTo>
                  <a:cubicBezTo>
                    <a:pt x="133" y="124"/>
                    <a:pt x="133" y="124"/>
                    <a:pt x="133" y="124"/>
                  </a:cubicBezTo>
                  <a:cubicBezTo>
                    <a:pt x="128" y="127"/>
                    <a:pt x="122" y="125"/>
                    <a:pt x="119" y="120"/>
                  </a:cubicBezTo>
                  <a:cubicBezTo>
                    <a:pt x="102" y="92"/>
                    <a:pt x="102" y="92"/>
                    <a:pt x="102" y="92"/>
                  </a:cubicBezTo>
                  <a:cubicBezTo>
                    <a:pt x="102" y="215"/>
                    <a:pt x="102" y="215"/>
                    <a:pt x="102" y="215"/>
                  </a:cubicBezTo>
                  <a:cubicBezTo>
                    <a:pt x="102" y="222"/>
                    <a:pt x="96" y="227"/>
                    <a:pt x="90" y="227"/>
                  </a:cubicBezTo>
                  <a:cubicBezTo>
                    <a:pt x="90" y="227"/>
                    <a:pt x="90" y="227"/>
                    <a:pt x="90" y="227"/>
                  </a:cubicBezTo>
                  <a:cubicBezTo>
                    <a:pt x="83" y="227"/>
                    <a:pt x="77" y="222"/>
                    <a:pt x="77" y="215"/>
                  </a:cubicBezTo>
                  <a:cubicBezTo>
                    <a:pt x="77" y="144"/>
                    <a:pt x="77" y="144"/>
                    <a:pt x="77" y="144"/>
                  </a:cubicBezTo>
                  <a:cubicBezTo>
                    <a:pt x="63" y="144"/>
                    <a:pt x="63" y="144"/>
                    <a:pt x="63" y="144"/>
                  </a:cubicBezTo>
                  <a:cubicBezTo>
                    <a:pt x="63" y="215"/>
                    <a:pt x="63" y="215"/>
                    <a:pt x="63" y="215"/>
                  </a:cubicBezTo>
                  <a:cubicBezTo>
                    <a:pt x="63" y="222"/>
                    <a:pt x="58" y="227"/>
                    <a:pt x="51" y="227"/>
                  </a:cubicBezTo>
                  <a:cubicBezTo>
                    <a:pt x="51" y="227"/>
                    <a:pt x="51" y="227"/>
                    <a:pt x="51" y="227"/>
                  </a:cubicBezTo>
                  <a:cubicBezTo>
                    <a:pt x="44" y="227"/>
                    <a:pt x="38" y="222"/>
                    <a:pt x="38" y="215"/>
                  </a:cubicBezTo>
                  <a:cubicBezTo>
                    <a:pt x="38" y="92"/>
                    <a:pt x="38" y="92"/>
                    <a:pt x="38" y="9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" name="Freeform 43"/>
            <p:cNvSpPr>
              <a:spLocks noEditPoints="1"/>
            </p:cNvSpPr>
            <p:nvPr/>
          </p:nvSpPr>
          <p:spPr bwMode="auto">
            <a:xfrm>
              <a:off x="3048570" y="1787768"/>
              <a:ext cx="479794" cy="780757"/>
            </a:xfrm>
            <a:custGeom>
              <a:avLst/>
              <a:gdLst>
                <a:gd name="T0" fmla="*/ 70 w 140"/>
                <a:gd name="T1" fmla="*/ 0 h 227"/>
                <a:gd name="T2" fmla="*/ 93 w 140"/>
                <a:gd name="T3" fmla="*/ 23 h 227"/>
                <a:gd name="T4" fmla="*/ 70 w 140"/>
                <a:gd name="T5" fmla="*/ 45 h 227"/>
                <a:gd name="T6" fmla="*/ 47 w 140"/>
                <a:gd name="T7" fmla="*/ 23 h 227"/>
                <a:gd name="T8" fmla="*/ 70 w 140"/>
                <a:gd name="T9" fmla="*/ 0 h 227"/>
                <a:gd name="T10" fmla="*/ 38 w 140"/>
                <a:gd name="T11" fmla="*/ 92 h 227"/>
                <a:gd name="T12" fmla="*/ 21 w 140"/>
                <a:gd name="T13" fmla="*/ 120 h 227"/>
                <a:gd name="T14" fmla="*/ 7 w 140"/>
                <a:gd name="T15" fmla="*/ 124 h 227"/>
                <a:gd name="T16" fmla="*/ 7 w 140"/>
                <a:gd name="T17" fmla="*/ 124 h 227"/>
                <a:gd name="T18" fmla="*/ 3 w 140"/>
                <a:gd name="T19" fmla="*/ 110 h 227"/>
                <a:gd name="T20" fmla="*/ 33 w 140"/>
                <a:gd name="T21" fmla="*/ 58 h 227"/>
                <a:gd name="T22" fmla="*/ 50 w 140"/>
                <a:gd name="T23" fmla="*/ 51 h 227"/>
                <a:gd name="T24" fmla="*/ 56 w 140"/>
                <a:gd name="T25" fmla="*/ 51 h 227"/>
                <a:gd name="T26" fmla="*/ 61 w 140"/>
                <a:gd name="T27" fmla="*/ 59 h 227"/>
                <a:gd name="T28" fmla="*/ 65 w 140"/>
                <a:gd name="T29" fmla="*/ 67 h 227"/>
                <a:gd name="T30" fmla="*/ 70 w 140"/>
                <a:gd name="T31" fmla="*/ 70 h 227"/>
                <a:gd name="T32" fmla="*/ 75 w 140"/>
                <a:gd name="T33" fmla="*/ 67 h 227"/>
                <a:gd name="T34" fmla="*/ 80 w 140"/>
                <a:gd name="T35" fmla="*/ 59 h 227"/>
                <a:gd name="T36" fmla="*/ 84 w 140"/>
                <a:gd name="T37" fmla="*/ 51 h 227"/>
                <a:gd name="T38" fmla="*/ 91 w 140"/>
                <a:gd name="T39" fmla="*/ 51 h 227"/>
                <a:gd name="T40" fmla="*/ 107 w 140"/>
                <a:gd name="T41" fmla="*/ 58 h 227"/>
                <a:gd name="T42" fmla="*/ 137 w 140"/>
                <a:gd name="T43" fmla="*/ 110 h 227"/>
                <a:gd name="T44" fmla="*/ 133 w 140"/>
                <a:gd name="T45" fmla="*/ 124 h 227"/>
                <a:gd name="T46" fmla="*/ 133 w 140"/>
                <a:gd name="T47" fmla="*/ 124 h 227"/>
                <a:gd name="T48" fmla="*/ 119 w 140"/>
                <a:gd name="T49" fmla="*/ 120 h 227"/>
                <a:gd name="T50" fmla="*/ 102 w 140"/>
                <a:gd name="T51" fmla="*/ 92 h 227"/>
                <a:gd name="T52" fmla="*/ 102 w 140"/>
                <a:gd name="T53" fmla="*/ 215 h 227"/>
                <a:gd name="T54" fmla="*/ 90 w 140"/>
                <a:gd name="T55" fmla="*/ 227 h 227"/>
                <a:gd name="T56" fmla="*/ 90 w 140"/>
                <a:gd name="T57" fmla="*/ 227 h 227"/>
                <a:gd name="T58" fmla="*/ 77 w 140"/>
                <a:gd name="T59" fmla="*/ 215 h 227"/>
                <a:gd name="T60" fmla="*/ 77 w 140"/>
                <a:gd name="T61" fmla="*/ 144 h 227"/>
                <a:gd name="T62" fmla="*/ 63 w 140"/>
                <a:gd name="T63" fmla="*/ 144 h 227"/>
                <a:gd name="T64" fmla="*/ 63 w 140"/>
                <a:gd name="T65" fmla="*/ 215 h 227"/>
                <a:gd name="T66" fmla="*/ 51 w 140"/>
                <a:gd name="T67" fmla="*/ 227 h 227"/>
                <a:gd name="T68" fmla="*/ 51 w 140"/>
                <a:gd name="T69" fmla="*/ 227 h 227"/>
                <a:gd name="T70" fmla="*/ 38 w 140"/>
                <a:gd name="T71" fmla="*/ 215 h 227"/>
                <a:gd name="T72" fmla="*/ 38 w 140"/>
                <a:gd name="T73" fmla="*/ 92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0" h="227">
                  <a:moveTo>
                    <a:pt x="70" y="0"/>
                  </a:moveTo>
                  <a:cubicBezTo>
                    <a:pt x="83" y="0"/>
                    <a:pt x="93" y="10"/>
                    <a:pt x="93" y="23"/>
                  </a:cubicBezTo>
                  <a:cubicBezTo>
                    <a:pt x="93" y="35"/>
                    <a:pt x="83" y="45"/>
                    <a:pt x="70" y="45"/>
                  </a:cubicBezTo>
                  <a:cubicBezTo>
                    <a:pt x="58" y="45"/>
                    <a:pt x="47" y="35"/>
                    <a:pt x="47" y="23"/>
                  </a:cubicBezTo>
                  <a:cubicBezTo>
                    <a:pt x="47" y="10"/>
                    <a:pt x="58" y="0"/>
                    <a:pt x="70" y="0"/>
                  </a:cubicBezTo>
                  <a:close/>
                  <a:moveTo>
                    <a:pt x="38" y="92"/>
                  </a:moveTo>
                  <a:cubicBezTo>
                    <a:pt x="21" y="120"/>
                    <a:pt x="21" y="120"/>
                    <a:pt x="21" y="120"/>
                  </a:cubicBezTo>
                  <a:cubicBezTo>
                    <a:pt x="18" y="125"/>
                    <a:pt x="12" y="127"/>
                    <a:pt x="7" y="124"/>
                  </a:cubicBezTo>
                  <a:cubicBezTo>
                    <a:pt x="7" y="124"/>
                    <a:pt x="7" y="124"/>
                    <a:pt x="7" y="124"/>
                  </a:cubicBezTo>
                  <a:cubicBezTo>
                    <a:pt x="2" y="121"/>
                    <a:pt x="0" y="115"/>
                    <a:pt x="3" y="110"/>
                  </a:cubicBezTo>
                  <a:cubicBezTo>
                    <a:pt x="33" y="58"/>
                    <a:pt x="33" y="58"/>
                    <a:pt x="33" y="58"/>
                  </a:cubicBezTo>
                  <a:cubicBezTo>
                    <a:pt x="37" y="51"/>
                    <a:pt x="41" y="51"/>
                    <a:pt x="50" y="51"/>
                  </a:cubicBezTo>
                  <a:cubicBezTo>
                    <a:pt x="56" y="51"/>
                    <a:pt x="56" y="51"/>
                    <a:pt x="56" y="51"/>
                  </a:cubicBezTo>
                  <a:cubicBezTo>
                    <a:pt x="61" y="59"/>
                    <a:pt x="61" y="59"/>
                    <a:pt x="61" y="59"/>
                  </a:cubicBezTo>
                  <a:cubicBezTo>
                    <a:pt x="65" y="67"/>
                    <a:pt x="65" y="67"/>
                    <a:pt x="65" y="67"/>
                  </a:cubicBezTo>
                  <a:cubicBezTo>
                    <a:pt x="66" y="68"/>
                    <a:pt x="68" y="70"/>
                    <a:pt x="70" y="70"/>
                  </a:cubicBezTo>
                  <a:cubicBezTo>
                    <a:pt x="72" y="70"/>
                    <a:pt x="74" y="69"/>
                    <a:pt x="75" y="67"/>
                  </a:cubicBezTo>
                  <a:cubicBezTo>
                    <a:pt x="80" y="59"/>
                    <a:pt x="80" y="59"/>
                    <a:pt x="80" y="59"/>
                  </a:cubicBezTo>
                  <a:cubicBezTo>
                    <a:pt x="84" y="51"/>
                    <a:pt x="84" y="51"/>
                    <a:pt x="84" y="51"/>
                  </a:cubicBezTo>
                  <a:cubicBezTo>
                    <a:pt x="91" y="51"/>
                    <a:pt x="91" y="51"/>
                    <a:pt x="91" y="51"/>
                  </a:cubicBezTo>
                  <a:cubicBezTo>
                    <a:pt x="99" y="51"/>
                    <a:pt x="103" y="51"/>
                    <a:pt x="107" y="58"/>
                  </a:cubicBezTo>
                  <a:cubicBezTo>
                    <a:pt x="137" y="110"/>
                    <a:pt x="137" y="110"/>
                    <a:pt x="137" y="110"/>
                  </a:cubicBezTo>
                  <a:cubicBezTo>
                    <a:pt x="140" y="115"/>
                    <a:pt x="138" y="121"/>
                    <a:pt x="133" y="124"/>
                  </a:cubicBezTo>
                  <a:cubicBezTo>
                    <a:pt x="133" y="124"/>
                    <a:pt x="133" y="124"/>
                    <a:pt x="133" y="124"/>
                  </a:cubicBezTo>
                  <a:cubicBezTo>
                    <a:pt x="128" y="127"/>
                    <a:pt x="122" y="125"/>
                    <a:pt x="119" y="120"/>
                  </a:cubicBezTo>
                  <a:cubicBezTo>
                    <a:pt x="102" y="92"/>
                    <a:pt x="102" y="92"/>
                    <a:pt x="102" y="92"/>
                  </a:cubicBezTo>
                  <a:cubicBezTo>
                    <a:pt x="102" y="215"/>
                    <a:pt x="102" y="215"/>
                    <a:pt x="102" y="215"/>
                  </a:cubicBezTo>
                  <a:cubicBezTo>
                    <a:pt x="102" y="222"/>
                    <a:pt x="96" y="227"/>
                    <a:pt x="90" y="227"/>
                  </a:cubicBezTo>
                  <a:cubicBezTo>
                    <a:pt x="90" y="227"/>
                    <a:pt x="90" y="227"/>
                    <a:pt x="90" y="227"/>
                  </a:cubicBezTo>
                  <a:cubicBezTo>
                    <a:pt x="83" y="227"/>
                    <a:pt x="77" y="222"/>
                    <a:pt x="77" y="215"/>
                  </a:cubicBezTo>
                  <a:cubicBezTo>
                    <a:pt x="77" y="144"/>
                    <a:pt x="77" y="144"/>
                    <a:pt x="77" y="144"/>
                  </a:cubicBezTo>
                  <a:cubicBezTo>
                    <a:pt x="63" y="144"/>
                    <a:pt x="63" y="144"/>
                    <a:pt x="63" y="144"/>
                  </a:cubicBezTo>
                  <a:cubicBezTo>
                    <a:pt x="63" y="215"/>
                    <a:pt x="63" y="215"/>
                    <a:pt x="63" y="215"/>
                  </a:cubicBezTo>
                  <a:cubicBezTo>
                    <a:pt x="63" y="222"/>
                    <a:pt x="58" y="227"/>
                    <a:pt x="51" y="227"/>
                  </a:cubicBezTo>
                  <a:cubicBezTo>
                    <a:pt x="51" y="227"/>
                    <a:pt x="51" y="227"/>
                    <a:pt x="51" y="227"/>
                  </a:cubicBezTo>
                  <a:cubicBezTo>
                    <a:pt x="44" y="227"/>
                    <a:pt x="38" y="222"/>
                    <a:pt x="38" y="215"/>
                  </a:cubicBezTo>
                  <a:cubicBezTo>
                    <a:pt x="38" y="92"/>
                    <a:pt x="38" y="92"/>
                    <a:pt x="38" y="9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" name="Freeform 43"/>
            <p:cNvSpPr>
              <a:spLocks noEditPoints="1"/>
            </p:cNvSpPr>
            <p:nvPr/>
          </p:nvSpPr>
          <p:spPr bwMode="auto">
            <a:xfrm>
              <a:off x="3552538" y="1787768"/>
              <a:ext cx="479794" cy="780757"/>
            </a:xfrm>
            <a:custGeom>
              <a:avLst/>
              <a:gdLst>
                <a:gd name="T0" fmla="*/ 70 w 140"/>
                <a:gd name="T1" fmla="*/ 0 h 227"/>
                <a:gd name="T2" fmla="*/ 93 w 140"/>
                <a:gd name="T3" fmla="*/ 23 h 227"/>
                <a:gd name="T4" fmla="*/ 70 w 140"/>
                <a:gd name="T5" fmla="*/ 45 h 227"/>
                <a:gd name="T6" fmla="*/ 47 w 140"/>
                <a:gd name="T7" fmla="*/ 23 h 227"/>
                <a:gd name="T8" fmla="*/ 70 w 140"/>
                <a:gd name="T9" fmla="*/ 0 h 227"/>
                <a:gd name="T10" fmla="*/ 38 w 140"/>
                <a:gd name="T11" fmla="*/ 92 h 227"/>
                <a:gd name="T12" fmla="*/ 21 w 140"/>
                <a:gd name="T13" fmla="*/ 120 h 227"/>
                <a:gd name="T14" fmla="*/ 7 w 140"/>
                <a:gd name="T15" fmla="*/ 124 h 227"/>
                <a:gd name="T16" fmla="*/ 7 w 140"/>
                <a:gd name="T17" fmla="*/ 124 h 227"/>
                <a:gd name="T18" fmla="*/ 3 w 140"/>
                <a:gd name="T19" fmla="*/ 110 h 227"/>
                <a:gd name="T20" fmla="*/ 33 w 140"/>
                <a:gd name="T21" fmla="*/ 58 h 227"/>
                <a:gd name="T22" fmla="*/ 50 w 140"/>
                <a:gd name="T23" fmla="*/ 51 h 227"/>
                <a:gd name="T24" fmla="*/ 56 w 140"/>
                <a:gd name="T25" fmla="*/ 51 h 227"/>
                <a:gd name="T26" fmla="*/ 61 w 140"/>
                <a:gd name="T27" fmla="*/ 59 h 227"/>
                <a:gd name="T28" fmla="*/ 65 w 140"/>
                <a:gd name="T29" fmla="*/ 67 h 227"/>
                <a:gd name="T30" fmla="*/ 70 w 140"/>
                <a:gd name="T31" fmla="*/ 70 h 227"/>
                <a:gd name="T32" fmla="*/ 75 w 140"/>
                <a:gd name="T33" fmla="*/ 67 h 227"/>
                <a:gd name="T34" fmla="*/ 80 w 140"/>
                <a:gd name="T35" fmla="*/ 59 h 227"/>
                <a:gd name="T36" fmla="*/ 84 w 140"/>
                <a:gd name="T37" fmla="*/ 51 h 227"/>
                <a:gd name="T38" fmla="*/ 91 w 140"/>
                <a:gd name="T39" fmla="*/ 51 h 227"/>
                <a:gd name="T40" fmla="*/ 107 w 140"/>
                <a:gd name="T41" fmla="*/ 58 h 227"/>
                <a:gd name="T42" fmla="*/ 137 w 140"/>
                <a:gd name="T43" fmla="*/ 110 h 227"/>
                <a:gd name="T44" fmla="*/ 133 w 140"/>
                <a:gd name="T45" fmla="*/ 124 h 227"/>
                <a:gd name="T46" fmla="*/ 133 w 140"/>
                <a:gd name="T47" fmla="*/ 124 h 227"/>
                <a:gd name="T48" fmla="*/ 119 w 140"/>
                <a:gd name="T49" fmla="*/ 120 h 227"/>
                <a:gd name="T50" fmla="*/ 102 w 140"/>
                <a:gd name="T51" fmla="*/ 92 h 227"/>
                <a:gd name="T52" fmla="*/ 102 w 140"/>
                <a:gd name="T53" fmla="*/ 215 h 227"/>
                <a:gd name="T54" fmla="*/ 90 w 140"/>
                <a:gd name="T55" fmla="*/ 227 h 227"/>
                <a:gd name="T56" fmla="*/ 90 w 140"/>
                <a:gd name="T57" fmla="*/ 227 h 227"/>
                <a:gd name="T58" fmla="*/ 77 w 140"/>
                <a:gd name="T59" fmla="*/ 215 h 227"/>
                <a:gd name="T60" fmla="*/ 77 w 140"/>
                <a:gd name="T61" fmla="*/ 144 h 227"/>
                <a:gd name="T62" fmla="*/ 63 w 140"/>
                <a:gd name="T63" fmla="*/ 144 h 227"/>
                <a:gd name="T64" fmla="*/ 63 w 140"/>
                <a:gd name="T65" fmla="*/ 215 h 227"/>
                <a:gd name="T66" fmla="*/ 51 w 140"/>
                <a:gd name="T67" fmla="*/ 227 h 227"/>
                <a:gd name="T68" fmla="*/ 51 w 140"/>
                <a:gd name="T69" fmla="*/ 227 h 227"/>
                <a:gd name="T70" fmla="*/ 38 w 140"/>
                <a:gd name="T71" fmla="*/ 215 h 227"/>
                <a:gd name="T72" fmla="*/ 38 w 140"/>
                <a:gd name="T73" fmla="*/ 92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0" h="227">
                  <a:moveTo>
                    <a:pt x="70" y="0"/>
                  </a:moveTo>
                  <a:cubicBezTo>
                    <a:pt x="83" y="0"/>
                    <a:pt x="93" y="10"/>
                    <a:pt x="93" y="23"/>
                  </a:cubicBezTo>
                  <a:cubicBezTo>
                    <a:pt x="93" y="35"/>
                    <a:pt x="83" y="45"/>
                    <a:pt x="70" y="45"/>
                  </a:cubicBezTo>
                  <a:cubicBezTo>
                    <a:pt x="58" y="45"/>
                    <a:pt x="47" y="35"/>
                    <a:pt x="47" y="23"/>
                  </a:cubicBezTo>
                  <a:cubicBezTo>
                    <a:pt x="47" y="10"/>
                    <a:pt x="58" y="0"/>
                    <a:pt x="70" y="0"/>
                  </a:cubicBezTo>
                  <a:close/>
                  <a:moveTo>
                    <a:pt x="38" y="92"/>
                  </a:moveTo>
                  <a:cubicBezTo>
                    <a:pt x="21" y="120"/>
                    <a:pt x="21" y="120"/>
                    <a:pt x="21" y="120"/>
                  </a:cubicBezTo>
                  <a:cubicBezTo>
                    <a:pt x="18" y="125"/>
                    <a:pt x="12" y="127"/>
                    <a:pt x="7" y="124"/>
                  </a:cubicBezTo>
                  <a:cubicBezTo>
                    <a:pt x="7" y="124"/>
                    <a:pt x="7" y="124"/>
                    <a:pt x="7" y="124"/>
                  </a:cubicBezTo>
                  <a:cubicBezTo>
                    <a:pt x="2" y="121"/>
                    <a:pt x="0" y="115"/>
                    <a:pt x="3" y="110"/>
                  </a:cubicBezTo>
                  <a:cubicBezTo>
                    <a:pt x="33" y="58"/>
                    <a:pt x="33" y="58"/>
                    <a:pt x="33" y="58"/>
                  </a:cubicBezTo>
                  <a:cubicBezTo>
                    <a:pt x="37" y="51"/>
                    <a:pt x="41" y="51"/>
                    <a:pt x="50" y="51"/>
                  </a:cubicBezTo>
                  <a:cubicBezTo>
                    <a:pt x="56" y="51"/>
                    <a:pt x="56" y="51"/>
                    <a:pt x="56" y="51"/>
                  </a:cubicBezTo>
                  <a:cubicBezTo>
                    <a:pt x="61" y="59"/>
                    <a:pt x="61" y="59"/>
                    <a:pt x="61" y="59"/>
                  </a:cubicBezTo>
                  <a:cubicBezTo>
                    <a:pt x="65" y="67"/>
                    <a:pt x="65" y="67"/>
                    <a:pt x="65" y="67"/>
                  </a:cubicBezTo>
                  <a:cubicBezTo>
                    <a:pt x="66" y="68"/>
                    <a:pt x="68" y="70"/>
                    <a:pt x="70" y="70"/>
                  </a:cubicBezTo>
                  <a:cubicBezTo>
                    <a:pt x="72" y="70"/>
                    <a:pt x="74" y="69"/>
                    <a:pt x="75" y="67"/>
                  </a:cubicBezTo>
                  <a:cubicBezTo>
                    <a:pt x="80" y="59"/>
                    <a:pt x="80" y="59"/>
                    <a:pt x="80" y="59"/>
                  </a:cubicBezTo>
                  <a:cubicBezTo>
                    <a:pt x="84" y="51"/>
                    <a:pt x="84" y="51"/>
                    <a:pt x="84" y="51"/>
                  </a:cubicBezTo>
                  <a:cubicBezTo>
                    <a:pt x="91" y="51"/>
                    <a:pt x="91" y="51"/>
                    <a:pt x="91" y="51"/>
                  </a:cubicBezTo>
                  <a:cubicBezTo>
                    <a:pt x="99" y="51"/>
                    <a:pt x="103" y="51"/>
                    <a:pt x="107" y="58"/>
                  </a:cubicBezTo>
                  <a:cubicBezTo>
                    <a:pt x="137" y="110"/>
                    <a:pt x="137" y="110"/>
                    <a:pt x="137" y="110"/>
                  </a:cubicBezTo>
                  <a:cubicBezTo>
                    <a:pt x="140" y="115"/>
                    <a:pt x="138" y="121"/>
                    <a:pt x="133" y="124"/>
                  </a:cubicBezTo>
                  <a:cubicBezTo>
                    <a:pt x="133" y="124"/>
                    <a:pt x="133" y="124"/>
                    <a:pt x="133" y="124"/>
                  </a:cubicBezTo>
                  <a:cubicBezTo>
                    <a:pt x="128" y="127"/>
                    <a:pt x="122" y="125"/>
                    <a:pt x="119" y="120"/>
                  </a:cubicBezTo>
                  <a:cubicBezTo>
                    <a:pt x="102" y="92"/>
                    <a:pt x="102" y="92"/>
                    <a:pt x="102" y="92"/>
                  </a:cubicBezTo>
                  <a:cubicBezTo>
                    <a:pt x="102" y="215"/>
                    <a:pt x="102" y="215"/>
                    <a:pt x="102" y="215"/>
                  </a:cubicBezTo>
                  <a:cubicBezTo>
                    <a:pt x="102" y="222"/>
                    <a:pt x="96" y="227"/>
                    <a:pt x="90" y="227"/>
                  </a:cubicBezTo>
                  <a:cubicBezTo>
                    <a:pt x="90" y="227"/>
                    <a:pt x="90" y="227"/>
                    <a:pt x="90" y="227"/>
                  </a:cubicBezTo>
                  <a:cubicBezTo>
                    <a:pt x="83" y="227"/>
                    <a:pt x="77" y="222"/>
                    <a:pt x="77" y="215"/>
                  </a:cubicBezTo>
                  <a:cubicBezTo>
                    <a:pt x="77" y="144"/>
                    <a:pt x="77" y="144"/>
                    <a:pt x="77" y="144"/>
                  </a:cubicBezTo>
                  <a:cubicBezTo>
                    <a:pt x="63" y="144"/>
                    <a:pt x="63" y="144"/>
                    <a:pt x="63" y="144"/>
                  </a:cubicBezTo>
                  <a:cubicBezTo>
                    <a:pt x="63" y="215"/>
                    <a:pt x="63" y="215"/>
                    <a:pt x="63" y="215"/>
                  </a:cubicBezTo>
                  <a:cubicBezTo>
                    <a:pt x="63" y="222"/>
                    <a:pt x="58" y="227"/>
                    <a:pt x="51" y="227"/>
                  </a:cubicBezTo>
                  <a:cubicBezTo>
                    <a:pt x="51" y="227"/>
                    <a:pt x="51" y="227"/>
                    <a:pt x="51" y="227"/>
                  </a:cubicBezTo>
                  <a:cubicBezTo>
                    <a:pt x="44" y="227"/>
                    <a:pt x="38" y="222"/>
                    <a:pt x="38" y="215"/>
                  </a:cubicBezTo>
                  <a:cubicBezTo>
                    <a:pt x="38" y="92"/>
                    <a:pt x="38" y="92"/>
                    <a:pt x="38" y="9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" name="Freeform 43"/>
            <p:cNvSpPr>
              <a:spLocks noEditPoints="1"/>
            </p:cNvSpPr>
            <p:nvPr/>
          </p:nvSpPr>
          <p:spPr bwMode="auto">
            <a:xfrm>
              <a:off x="4056507" y="1787768"/>
              <a:ext cx="479794" cy="780757"/>
            </a:xfrm>
            <a:custGeom>
              <a:avLst/>
              <a:gdLst>
                <a:gd name="T0" fmla="*/ 70 w 140"/>
                <a:gd name="T1" fmla="*/ 0 h 227"/>
                <a:gd name="T2" fmla="*/ 93 w 140"/>
                <a:gd name="T3" fmla="*/ 23 h 227"/>
                <a:gd name="T4" fmla="*/ 70 w 140"/>
                <a:gd name="T5" fmla="*/ 45 h 227"/>
                <a:gd name="T6" fmla="*/ 47 w 140"/>
                <a:gd name="T7" fmla="*/ 23 h 227"/>
                <a:gd name="T8" fmla="*/ 70 w 140"/>
                <a:gd name="T9" fmla="*/ 0 h 227"/>
                <a:gd name="T10" fmla="*/ 38 w 140"/>
                <a:gd name="T11" fmla="*/ 92 h 227"/>
                <a:gd name="T12" fmla="*/ 21 w 140"/>
                <a:gd name="T13" fmla="*/ 120 h 227"/>
                <a:gd name="T14" fmla="*/ 7 w 140"/>
                <a:gd name="T15" fmla="*/ 124 h 227"/>
                <a:gd name="T16" fmla="*/ 7 w 140"/>
                <a:gd name="T17" fmla="*/ 124 h 227"/>
                <a:gd name="T18" fmla="*/ 3 w 140"/>
                <a:gd name="T19" fmla="*/ 110 h 227"/>
                <a:gd name="T20" fmla="*/ 33 w 140"/>
                <a:gd name="T21" fmla="*/ 58 h 227"/>
                <a:gd name="T22" fmla="*/ 50 w 140"/>
                <a:gd name="T23" fmla="*/ 51 h 227"/>
                <a:gd name="T24" fmla="*/ 56 w 140"/>
                <a:gd name="T25" fmla="*/ 51 h 227"/>
                <a:gd name="T26" fmla="*/ 61 w 140"/>
                <a:gd name="T27" fmla="*/ 59 h 227"/>
                <a:gd name="T28" fmla="*/ 65 w 140"/>
                <a:gd name="T29" fmla="*/ 67 h 227"/>
                <a:gd name="T30" fmla="*/ 70 w 140"/>
                <a:gd name="T31" fmla="*/ 70 h 227"/>
                <a:gd name="T32" fmla="*/ 75 w 140"/>
                <a:gd name="T33" fmla="*/ 67 h 227"/>
                <a:gd name="T34" fmla="*/ 80 w 140"/>
                <a:gd name="T35" fmla="*/ 59 h 227"/>
                <a:gd name="T36" fmla="*/ 84 w 140"/>
                <a:gd name="T37" fmla="*/ 51 h 227"/>
                <a:gd name="T38" fmla="*/ 91 w 140"/>
                <a:gd name="T39" fmla="*/ 51 h 227"/>
                <a:gd name="T40" fmla="*/ 107 w 140"/>
                <a:gd name="T41" fmla="*/ 58 h 227"/>
                <a:gd name="T42" fmla="*/ 137 w 140"/>
                <a:gd name="T43" fmla="*/ 110 h 227"/>
                <a:gd name="T44" fmla="*/ 133 w 140"/>
                <a:gd name="T45" fmla="*/ 124 h 227"/>
                <a:gd name="T46" fmla="*/ 133 w 140"/>
                <a:gd name="T47" fmla="*/ 124 h 227"/>
                <a:gd name="T48" fmla="*/ 119 w 140"/>
                <a:gd name="T49" fmla="*/ 120 h 227"/>
                <a:gd name="T50" fmla="*/ 102 w 140"/>
                <a:gd name="T51" fmla="*/ 92 h 227"/>
                <a:gd name="T52" fmla="*/ 102 w 140"/>
                <a:gd name="T53" fmla="*/ 215 h 227"/>
                <a:gd name="T54" fmla="*/ 90 w 140"/>
                <a:gd name="T55" fmla="*/ 227 h 227"/>
                <a:gd name="T56" fmla="*/ 90 w 140"/>
                <a:gd name="T57" fmla="*/ 227 h 227"/>
                <a:gd name="T58" fmla="*/ 77 w 140"/>
                <a:gd name="T59" fmla="*/ 215 h 227"/>
                <a:gd name="T60" fmla="*/ 77 w 140"/>
                <a:gd name="T61" fmla="*/ 144 h 227"/>
                <a:gd name="T62" fmla="*/ 63 w 140"/>
                <a:gd name="T63" fmla="*/ 144 h 227"/>
                <a:gd name="T64" fmla="*/ 63 w 140"/>
                <a:gd name="T65" fmla="*/ 215 h 227"/>
                <a:gd name="T66" fmla="*/ 51 w 140"/>
                <a:gd name="T67" fmla="*/ 227 h 227"/>
                <a:gd name="T68" fmla="*/ 51 w 140"/>
                <a:gd name="T69" fmla="*/ 227 h 227"/>
                <a:gd name="T70" fmla="*/ 38 w 140"/>
                <a:gd name="T71" fmla="*/ 215 h 227"/>
                <a:gd name="T72" fmla="*/ 38 w 140"/>
                <a:gd name="T73" fmla="*/ 92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0" h="227">
                  <a:moveTo>
                    <a:pt x="70" y="0"/>
                  </a:moveTo>
                  <a:cubicBezTo>
                    <a:pt x="83" y="0"/>
                    <a:pt x="93" y="10"/>
                    <a:pt x="93" y="23"/>
                  </a:cubicBezTo>
                  <a:cubicBezTo>
                    <a:pt x="93" y="35"/>
                    <a:pt x="83" y="45"/>
                    <a:pt x="70" y="45"/>
                  </a:cubicBezTo>
                  <a:cubicBezTo>
                    <a:pt x="58" y="45"/>
                    <a:pt x="47" y="35"/>
                    <a:pt x="47" y="23"/>
                  </a:cubicBezTo>
                  <a:cubicBezTo>
                    <a:pt x="47" y="10"/>
                    <a:pt x="58" y="0"/>
                    <a:pt x="70" y="0"/>
                  </a:cubicBezTo>
                  <a:close/>
                  <a:moveTo>
                    <a:pt x="38" y="92"/>
                  </a:moveTo>
                  <a:cubicBezTo>
                    <a:pt x="21" y="120"/>
                    <a:pt x="21" y="120"/>
                    <a:pt x="21" y="120"/>
                  </a:cubicBezTo>
                  <a:cubicBezTo>
                    <a:pt x="18" y="125"/>
                    <a:pt x="12" y="127"/>
                    <a:pt x="7" y="124"/>
                  </a:cubicBezTo>
                  <a:cubicBezTo>
                    <a:pt x="7" y="124"/>
                    <a:pt x="7" y="124"/>
                    <a:pt x="7" y="124"/>
                  </a:cubicBezTo>
                  <a:cubicBezTo>
                    <a:pt x="2" y="121"/>
                    <a:pt x="0" y="115"/>
                    <a:pt x="3" y="110"/>
                  </a:cubicBezTo>
                  <a:cubicBezTo>
                    <a:pt x="33" y="58"/>
                    <a:pt x="33" y="58"/>
                    <a:pt x="33" y="58"/>
                  </a:cubicBezTo>
                  <a:cubicBezTo>
                    <a:pt x="37" y="51"/>
                    <a:pt x="41" y="51"/>
                    <a:pt x="50" y="51"/>
                  </a:cubicBezTo>
                  <a:cubicBezTo>
                    <a:pt x="56" y="51"/>
                    <a:pt x="56" y="51"/>
                    <a:pt x="56" y="51"/>
                  </a:cubicBezTo>
                  <a:cubicBezTo>
                    <a:pt x="61" y="59"/>
                    <a:pt x="61" y="59"/>
                    <a:pt x="61" y="59"/>
                  </a:cubicBezTo>
                  <a:cubicBezTo>
                    <a:pt x="65" y="67"/>
                    <a:pt x="65" y="67"/>
                    <a:pt x="65" y="67"/>
                  </a:cubicBezTo>
                  <a:cubicBezTo>
                    <a:pt x="66" y="68"/>
                    <a:pt x="68" y="70"/>
                    <a:pt x="70" y="70"/>
                  </a:cubicBezTo>
                  <a:cubicBezTo>
                    <a:pt x="72" y="70"/>
                    <a:pt x="74" y="69"/>
                    <a:pt x="75" y="67"/>
                  </a:cubicBezTo>
                  <a:cubicBezTo>
                    <a:pt x="80" y="59"/>
                    <a:pt x="80" y="59"/>
                    <a:pt x="80" y="59"/>
                  </a:cubicBezTo>
                  <a:cubicBezTo>
                    <a:pt x="84" y="51"/>
                    <a:pt x="84" y="51"/>
                    <a:pt x="84" y="51"/>
                  </a:cubicBezTo>
                  <a:cubicBezTo>
                    <a:pt x="91" y="51"/>
                    <a:pt x="91" y="51"/>
                    <a:pt x="91" y="51"/>
                  </a:cubicBezTo>
                  <a:cubicBezTo>
                    <a:pt x="99" y="51"/>
                    <a:pt x="103" y="51"/>
                    <a:pt x="107" y="58"/>
                  </a:cubicBezTo>
                  <a:cubicBezTo>
                    <a:pt x="137" y="110"/>
                    <a:pt x="137" y="110"/>
                    <a:pt x="137" y="110"/>
                  </a:cubicBezTo>
                  <a:cubicBezTo>
                    <a:pt x="140" y="115"/>
                    <a:pt x="138" y="121"/>
                    <a:pt x="133" y="124"/>
                  </a:cubicBezTo>
                  <a:cubicBezTo>
                    <a:pt x="133" y="124"/>
                    <a:pt x="133" y="124"/>
                    <a:pt x="133" y="124"/>
                  </a:cubicBezTo>
                  <a:cubicBezTo>
                    <a:pt x="128" y="127"/>
                    <a:pt x="122" y="125"/>
                    <a:pt x="119" y="120"/>
                  </a:cubicBezTo>
                  <a:cubicBezTo>
                    <a:pt x="102" y="92"/>
                    <a:pt x="102" y="92"/>
                    <a:pt x="102" y="92"/>
                  </a:cubicBezTo>
                  <a:cubicBezTo>
                    <a:pt x="102" y="215"/>
                    <a:pt x="102" y="215"/>
                    <a:pt x="102" y="215"/>
                  </a:cubicBezTo>
                  <a:cubicBezTo>
                    <a:pt x="102" y="222"/>
                    <a:pt x="96" y="227"/>
                    <a:pt x="90" y="227"/>
                  </a:cubicBezTo>
                  <a:cubicBezTo>
                    <a:pt x="90" y="227"/>
                    <a:pt x="90" y="227"/>
                    <a:pt x="90" y="227"/>
                  </a:cubicBezTo>
                  <a:cubicBezTo>
                    <a:pt x="83" y="227"/>
                    <a:pt x="77" y="222"/>
                    <a:pt x="77" y="215"/>
                  </a:cubicBezTo>
                  <a:cubicBezTo>
                    <a:pt x="77" y="144"/>
                    <a:pt x="77" y="144"/>
                    <a:pt x="77" y="144"/>
                  </a:cubicBezTo>
                  <a:cubicBezTo>
                    <a:pt x="63" y="144"/>
                    <a:pt x="63" y="144"/>
                    <a:pt x="63" y="144"/>
                  </a:cubicBezTo>
                  <a:cubicBezTo>
                    <a:pt x="63" y="215"/>
                    <a:pt x="63" y="215"/>
                    <a:pt x="63" y="215"/>
                  </a:cubicBezTo>
                  <a:cubicBezTo>
                    <a:pt x="63" y="222"/>
                    <a:pt x="58" y="227"/>
                    <a:pt x="51" y="227"/>
                  </a:cubicBezTo>
                  <a:cubicBezTo>
                    <a:pt x="51" y="227"/>
                    <a:pt x="51" y="227"/>
                    <a:pt x="51" y="227"/>
                  </a:cubicBezTo>
                  <a:cubicBezTo>
                    <a:pt x="44" y="227"/>
                    <a:pt x="38" y="222"/>
                    <a:pt x="38" y="215"/>
                  </a:cubicBezTo>
                  <a:cubicBezTo>
                    <a:pt x="38" y="92"/>
                    <a:pt x="38" y="92"/>
                    <a:pt x="38" y="9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" name="Freeform 43"/>
            <p:cNvSpPr>
              <a:spLocks noEditPoints="1"/>
            </p:cNvSpPr>
            <p:nvPr/>
          </p:nvSpPr>
          <p:spPr bwMode="auto">
            <a:xfrm>
              <a:off x="4544944" y="1787768"/>
              <a:ext cx="479794" cy="780757"/>
            </a:xfrm>
            <a:custGeom>
              <a:avLst/>
              <a:gdLst>
                <a:gd name="T0" fmla="*/ 70 w 140"/>
                <a:gd name="T1" fmla="*/ 0 h 227"/>
                <a:gd name="T2" fmla="*/ 93 w 140"/>
                <a:gd name="T3" fmla="*/ 23 h 227"/>
                <a:gd name="T4" fmla="*/ 70 w 140"/>
                <a:gd name="T5" fmla="*/ 45 h 227"/>
                <a:gd name="T6" fmla="*/ 47 w 140"/>
                <a:gd name="T7" fmla="*/ 23 h 227"/>
                <a:gd name="T8" fmla="*/ 70 w 140"/>
                <a:gd name="T9" fmla="*/ 0 h 227"/>
                <a:gd name="T10" fmla="*/ 38 w 140"/>
                <a:gd name="T11" fmla="*/ 92 h 227"/>
                <a:gd name="T12" fmla="*/ 21 w 140"/>
                <a:gd name="T13" fmla="*/ 120 h 227"/>
                <a:gd name="T14" fmla="*/ 7 w 140"/>
                <a:gd name="T15" fmla="*/ 124 h 227"/>
                <a:gd name="T16" fmla="*/ 7 w 140"/>
                <a:gd name="T17" fmla="*/ 124 h 227"/>
                <a:gd name="T18" fmla="*/ 3 w 140"/>
                <a:gd name="T19" fmla="*/ 110 h 227"/>
                <a:gd name="T20" fmla="*/ 33 w 140"/>
                <a:gd name="T21" fmla="*/ 58 h 227"/>
                <a:gd name="T22" fmla="*/ 50 w 140"/>
                <a:gd name="T23" fmla="*/ 51 h 227"/>
                <a:gd name="T24" fmla="*/ 56 w 140"/>
                <a:gd name="T25" fmla="*/ 51 h 227"/>
                <a:gd name="T26" fmla="*/ 61 w 140"/>
                <a:gd name="T27" fmla="*/ 59 h 227"/>
                <a:gd name="T28" fmla="*/ 65 w 140"/>
                <a:gd name="T29" fmla="*/ 67 h 227"/>
                <a:gd name="T30" fmla="*/ 70 w 140"/>
                <a:gd name="T31" fmla="*/ 70 h 227"/>
                <a:gd name="T32" fmla="*/ 75 w 140"/>
                <a:gd name="T33" fmla="*/ 67 h 227"/>
                <a:gd name="T34" fmla="*/ 80 w 140"/>
                <a:gd name="T35" fmla="*/ 59 h 227"/>
                <a:gd name="T36" fmla="*/ 84 w 140"/>
                <a:gd name="T37" fmla="*/ 51 h 227"/>
                <a:gd name="T38" fmla="*/ 91 w 140"/>
                <a:gd name="T39" fmla="*/ 51 h 227"/>
                <a:gd name="T40" fmla="*/ 107 w 140"/>
                <a:gd name="T41" fmla="*/ 58 h 227"/>
                <a:gd name="T42" fmla="*/ 137 w 140"/>
                <a:gd name="T43" fmla="*/ 110 h 227"/>
                <a:gd name="T44" fmla="*/ 133 w 140"/>
                <a:gd name="T45" fmla="*/ 124 h 227"/>
                <a:gd name="T46" fmla="*/ 133 w 140"/>
                <a:gd name="T47" fmla="*/ 124 h 227"/>
                <a:gd name="T48" fmla="*/ 119 w 140"/>
                <a:gd name="T49" fmla="*/ 120 h 227"/>
                <a:gd name="T50" fmla="*/ 102 w 140"/>
                <a:gd name="T51" fmla="*/ 92 h 227"/>
                <a:gd name="T52" fmla="*/ 102 w 140"/>
                <a:gd name="T53" fmla="*/ 215 h 227"/>
                <a:gd name="T54" fmla="*/ 90 w 140"/>
                <a:gd name="T55" fmla="*/ 227 h 227"/>
                <a:gd name="T56" fmla="*/ 90 w 140"/>
                <a:gd name="T57" fmla="*/ 227 h 227"/>
                <a:gd name="T58" fmla="*/ 77 w 140"/>
                <a:gd name="T59" fmla="*/ 215 h 227"/>
                <a:gd name="T60" fmla="*/ 77 w 140"/>
                <a:gd name="T61" fmla="*/ 144 h 227"/>
                <a:gd name="T62" fmla="*/ 63 w 140"/>
                <a:gd name="T63" fmla="*/ 144 h 227"/>
                <a:gd name="T64" fmla="*/ 63 w 140"/>
                <a:gd name="T65" fmla="*/ 215 h 227"/>
                <a:gd name="T66" fmla="*/ 51 w 140"/>
                <a:gd name="T67" fmla="*/ 227 h 227"/>
                <a:gd name="T68" fmla="*/ 51 w 140"/>
                <a:gd name="T69" fmla="*/ 227 h 227"/>
                <a:gd name="T70" fmla="*/ 38 w 140"/>
                <a:gd name="T71" fmla="*/ 215 h 227"/>
                <a:gd name="T72" fmla="*/ 38 w 140"/>
                <a:gd name="T73" fmla="*/ 92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0" h="227">
                  <a:moveTo>
                    <a:pt x="70" y="0"/>
                  </a:moveTo>
                  <a:cubicBezTo>
                    <a:pt x="83" y="0"/>
                    <a:pt x="93" y="10"/>
                    <a:pt x="93" y="23"/>
                  </a:cubicBezTo>
                  <a:cubicBezTo>
                    <a:pt x="93" y="35"/>
                    <a:pt x="83" y="45"/>
                    <a:pt x="70" y="45"/>
                  </a:cubicBezTo>
                  <a:cubicBezTo>
                    <a:pt x="58" y="45"/>
                    <a:pt x="47" y="35"/>
                    <a:pt x="47" y="23"/>
                  </a:cubicBezTo>
                  <a:cubicBezTo>
                    <a:pt x="47" y="10"/>
                    <a:pt x="58" y="0"/>
                    <a:pt x="70" y="0"/>
                  </a:cubicBezTo>
                  <a:close/>
                  <a:moveTo>
                    <a:pt x="38" y="92"/>
                  </a:moveTo>
                  <a:cubicBezTo>
                    <a:pt x="21" y="120"/>
                    <a:pt x="21" y="120"/>
                    <a:pt x="21" y="120"/>
                  </a:cubicBezTo>
                  <a:cubicBezTo>
                    <a:pt x="18" y="125"/>
                    <a:pt x="12" y="127"/>
                    <a:pt x="7" y="124"/>
                  </a:cubicBezTo>
                  <a:cubicBezTo>
                    <a:pt x="7" y="124"/>
                    <a:pt x="7" y="124"/>
                    <a:pt x="7" y="124"/>
                  </a:cubicBezTo>
                  <a:cubicBezTo>
                    <a:pt x="2" y="121"/>
                    <a:pt x="0" y="115"/>
                    <a:pt x="3" y="110"/>
                  </a:cubicBezTo>
                  <a:cubicBezTo>
                    <a:pt x="33" y="58"/>
                    <a:pt x="33" y="58"/>
                    <a:pt x="33" y="58"/>
                  </a:cubicBezTo>
                  <a:cubicBezTo>
                    <a:pt x="37" y="51"/>
                    <a:pt x="41" y="51"/>
                    <a:pt x="50" y="51"/>
                  </a:cubicBezTo>
                  <a:cubicBezTo>
                    <a:pt x="56" y="51"/>
                    <a:pt x="56" y="51"/>
                    <a:pt x="56" y="51"/>
                  </a:cubicBezTo>
                  <a:cubicBezTo>
                    <a:pt x="61" y="59"/>
                    <a:pt x="61" y="59"/>
                    <a:pt x="61" y="59"/>
                  </a:cubicBezTo>
                  <a:cubicBezTo>
                    <a:pt x="65" y="67"/>
                    <a:pt x="65" y="67"/>
                    <a:pt x="65" y="67"/>
                  </a:cubicBezTo>
                  <a:cubicBezTo>
                    <a:pt x="66" y="68"/>
                    <a:pt x="68" y="70"/>
                    <a:pt x="70" y="70"/>
                  </a:cubicBezTo>
                  <a:cubicBezTo>
                    <a:pt x="72" y="70"/>
                    <a:pt x="74" y="69"/>
                    <a:pt x="75" y="67"/>
                  </a:cubicBezTo>
                  <a:cubicBezTo>
                    <a:pt x="80" y="59"/>
                    <a:pt x="80" y="59"/>
                    <a:pt x="80" y="59"/>
                  </a:cubicBezTo>
                  <a:cubicBezTo>
                    <a:pt x="84" y="51"/>
                    <a:pt x="84" y="51"/>
                    <a:pt x="84" y="51"/>
                  </a:cubicBezTo>
                  <a:cubicBezTo>
                    <a:pt x="91" y="51"/>
                    <a:pt x="91" y="51"/>
                    <a:pt x="91" y="51"/>
                  </a:cubicBezTo>
                  <a:cubicBezTo>
                    <a:pt x="99" y="51"/>
                    <a:pt x="103" y="51"/>
                    <a:pt x="107" y="58"/>
                  </a:cubicBezTo>
                  <a:cubicBezTo>
                    <a:pt x="137" y="110"/>
                    <a:pt x="137" y="110"/>
                    <a:pt x="137" y="110"/>
                  </a:cubicBezTo>
                  <a:cubicBezTo>
                    <a:pt x="140" y="115"/>
                    <a:pt x="138" y="121"/>
                    <a:pt x="133" y="124"/>
                  </a:cubicBezTo>
                  <a:cubicBezTo>
                    <a:pt x="133" y="124"/>
                    <a:pt x="133" y="124"/>
                    <a:pt x="133" y="124"/>
                  </a:cubicBezTo>
                  <a:cubicBezTo>
                    <a:pt x="128" y="127"/>
                    <a:pt x="122" y="125"/>
                    <a:pt x="119" y="120"/>
                  </a:cubicBezTo>
                  <a:cubicBezTo>
                    <a:pt x="102" y="92"/>
                    <a:pt x="102" y="92"/>
                    <a:pt x="102" y="92"/>
                  </a:cubicBezTo>
                  <a:cubicBezTo>
                    <a:pt x="102" y="215"/>
                    <a:pt x="102" y="215"/>
                    <a:pt x="102" y="215"/>
                  </a:cubicBezTo>
                  <a:cubicBezTo>
                    <a:pt x="102" y="222"/>
                    <a:pt x="96" y="227"/>
                    <a:pt x="90" y="227"/>
                  </a:cubicBezTo>
                  <a:cubicBezTo>
                    <a:pt x="90" y="227"/>
                    <a:pt x="90" y="227"/>
                    <a:pt x="90" y="227"/>
                  </a:cubicBezTo>
                  <a:cubicBezTo>
                    <a:pt x="83" y="227"/>
                    <a:pt x="77" y="222"/>
                    <a:pt x="77" y="215"/>
                  </a:cubicBezTo>
                  <a:cubicBezTo>
                    <a:pt x="77" y="144"/>
                    <a:pt x="77" y="144"/>
                    <a:pt x="77" y="144"/>
                  </a:cubicBezTo>
                  <a:cubicBezTo>
                    <a:pt x="63" y="144"/>
                    <a:pt x="63" y="144"/>
                    <a:pt x="63" y="144"/>
                  </a:cubicBezTo>
                  <a:cubicBezTo>
                    <a:pt x="63" y="215"/>
                    <a:pt x="63" y="215"/>
                    <a:pt x="63" y="215"/>
                  </a:cubicBezTo>
                  <a:cubicBezTo>
                    <a:pt x="63" y="222"/>
                    <a:pt x="58" y="227"/>
                    <a:pt x="51" y="227"/>
                  </a:cubicBezTo>
                  <a:cubicBezTo>
                    <a:pt x="51" y="227"/>
                    <a:pt x="51" y="227"/>
                    <a:pt x="51" y="227"/>
                  </a:cubicBezTo>
                  <a:cubicBezTo>
                    <a:pt x="44" y="227"/>
                    <a:pt x="38" y="222"/>
                    <a:pt x="38" y="215"/>
                  </a:cubicBezTo>
                  <a:cubicBezTo>
                    <a:pt x="38" y="92"/>
                    <a:pt x="38" y="92"/>
                    <a:pt x="38" y="9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156" name="组合 5155"/>
          <p:cNvGrpSpPr/>
          <p:nvPr/>
        </p:nvGrpSpPr>
        <p:grpSpPr>
          <a:xfrm>
            <a:off x="391408" y="3014137"/>
            <a:ext cx="3505388" cy="814429"/>
            <a:chOff x="536981" y="3133857"/>
            <a:chExt cx="3505388" cy="814429"/>
          </a:xfrm>
          <a:solidFill>
            <a:srgbClr val="C00000"/>
          </a:solidFill>
        </p:grpSpPr>
        <p:sp>
          <p:nvSpPr>
            <p:cNvPr id="131" name="Freeform 44"/>
            <p:cNvSpPr>
              <a:spLocks noEditPoints="1"/>
            </p:cNvSpPr>
            <p:nvPr/>
          </p:nvSpPr>
          <p:spPr bwMode="auto">
            <a:xfrm>
              <a:off x="536981" y="3133857"/>
              <a:ext cx="502004" cy="814429"/>
            </a:xfrm>
            <a:custGeom>
              <a:avLst/>
              <a:gdLst>
                <a:gd name="T0" fmla="*/ 70 w 140"/>
                <a:gd name="T1" fmla="*/ 0 h 227"/>
                <a:gd name="T2" fmla="*/ 92 w 140"/>
                <a:gd name="T3" fmla="*/ 23 h 227"/>
                <a:gd name="T4" fmla="*/ 70 w 140"/>
                <a:gd name="T5" fmla="*/ 45 h 227"/>
                <a:gd name="T6" fmla="*/ 47 w 140"/>
                <a:gd name="T7" fmla="*/ 23 h 227"/>
                <a:gd name="T8" fmla="*/ 70 w 140"/>
                <a:gd name="T9" fmla="*/ 0 h 227"/>
                <a:gd name="T10" fmla="*/ 97 w 140"/>
                <a:gd name="T11" fmla="*/ 107 h 227"/>
                <a:gd name="T12" fmla="*/ 115 w 140"/>
                <a:gd name="T13" fmla="*/ 160 h 227"/>
                <a:gd name="T14" fmla="*/ 96 w 140"/>
                <a:gd name="T15" fmla="*/ 160 h 227"/>
                <a:gd name="T16" fmla="*/ 96 w 140"/>
                <a:gd name="T17" fmla="*/ 216 h 227"/>
                <a:gd name="T18" fmla="*/ 85 w 140"/>
                <a:gd name="T19" fmla="*/ 227 h 227"/>
                <a:gd name="T20" fmla="*/ 85 w 140"/>
                <a:gd name="T21" fmla="*/ 227 h 227"/>
                <a:gd name="T22" fmla="*/ 74 w 140"/>
                <a:gd name="T23" fmla="*/ 216 h 227"/>
                <a:gd name="T24" fmla="*/ 74 w 140"/>
                <a:gd name="T25" fmla="*/ 160 h 227"/>
                <a:gd name="T26" fmla="*/ 70 w 140"/>
                <a:gd name="T27" fmla="*/ 160 h 227"/>
                <a:gd name="T28" fmla="*/ 66 w 140"/>
                <a:gd name="T29" fmla="*/ 160 h 227"/>
                <a:gd name="T30" fmla="*/ 66 w 140"/>
                <a:gd name="T31" fmla="*/ 216 h 227"/>
                <a:gd name="T32" fmla="*/ 55 w 140"/>
                <a:gd name="T33" fmla="*/ 227 h 227"/>
                <a:gd name="T34" fmla="*/ 55 w 140"/>
                <a:gd name="T35" fmla="*/ 227 h 227"/>
                <a:gd name="T36" fmla="*/ 44 w 140"/>
                <a:gd name="T37" fmla="*/ 216 h 227"/>
                <a:gd name="T38" fmla="*/ 44 w 140"/>
                <a:gd name="T39" fmla="*/ 160 h 227"/>
                <a:gd name="T40" fmla="*/ 25 w 140"/>
                <a:gd name="T41" fmla="*/ 160 h 227"/>
                <a:gd name="T42" fmla="*/ 43 w 140"/>
                <a:gd name="T43" fmla="*/ 107 h 227"/>
                <a:gd name="T44" fmla="*/ 42 w 140"/>
                <a:gd name="T45" fmla="*/ 85 h 227"/>
                <a:gd name="T46" fmla="*/ 21 w 140"/>
                <a:gd name="T47" fmla="*/ 120 h 227"/>
                <a:gd name="T48" fmla="*/ 7 w 140"/>
                <a:gd name="T49" fmla="*/ 124 h 227"/>
                <a:gd name="T50" fmla="*/ 7 w 140"/>
                <a:gd name="T51" fmla="*/ 124 h 227"/>
                <a:gd name="T52" fmla="*/ 3 w 140"/>
                <a:gd name="T53" fmla="*/ 110 h 227"/>
                <a:gd name="T54" fmla="*/ 33 w 140"/>
                <a:gd name="T55" fmla="*/ 58 h 227"/>
                <a:gd name="T56" fmla="*/ 49 w 140"/>
                <a:gd name="T57" fmla="*/ 51 h 227"/>
                <a:gd name="T58" fmla="*/ 56 w 140"/>
                <a:gd name="T59" fmla="*/ 51 h 227"/>
                <a:gd name="T60" fmla="*/ 60 w 140"/>
                <a:gd name="T61" fmla="*/ 59 h 227"/>
                <a:gd name="T62" fmla="*/ 65 w 140"/>
                <a:gd name="T63" fmla="*/ 67 h 227"/>
                <a:gd name="T64" fmla="*/ 70 w 140"/>
                <a:gd name="T65" fmla="*/ 70 h 227"/>
                <a:gd name="T66" fmla="*/ 75 w 140"/>
                <a:gd name="T67" fmla="*/ 67 h 227"/>
                <a:gd name="T68" fmla="*/ 79 w 140"/>
                <a:gd name="T69" fmla="*/ 59 h 227"/>
                <a:gd name="T70" fmla="*/ 84 w 140"/>
                <a:gd name="T71" fmla="*/ 51 h 227"/>
                <a:gd name="T72" fmla="*/ 90 w 140"/>
                <a:gd name="T73" fmla="*/ 51 h 227"/>
                <a:gd name="T74" fmla="*/ 107 w 140"/>
                <a:gd name="T75" fmla="*/ 58 h 227"/>
                <a:gd name="T76" fmla="*/ 137 w 140"/>
                <a:gd name="T77" fmla="*/ 110 h 227"/>
                <a:gd name="T78" fmla="*/ 133 w 140"/>
                <a:gd name="T79" fmla="*/ 124 h 227"/>
                <a:gd name="T80" fmla="*/ 133 w 140"/>
                <a:gd name="T81" fmla="*/ 124 h 227"/>
                <a:gd name="T82" fmla="*/ 119 w 140"/>
                <a:gd name="T83" fmla="*/ 120 h 227"/>
                <a:gd name="T84" fmla="*/ 98 w 140"/>
                <a:gd name="T85" fmla="*/ 85 h 227"/>
                <a:gd name="T86" fmla="*/ 97 w 140"/>
                <a:gd name="T87" fmla="*/ 107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40" h="227">
                  <a:moveTo>
                    <a:pt x="70" y="0"/>
                  </a:moveTo>
                  <a:cubicBezTo>
                    <a:pt x="82" y="0"/>
                    <a:pt x="92" y="10"/>
                    <a:pt x="92" y="23"/>
                  </a:cubicBezTo>
                  <a:cubicBezTo>
                    <a:pt x="92" y="35"/>
                    <a:pt x="82" y="45"/>
                    <a:pt x="70" y="45"/>
                  </a:cubicBezTo>
                  <a:cubicBezTo>
                    <a:pt x="57" y="45"/>
                    <a:pt x="47" y="35"/>
                    <a:pt x="47" y="23"/>
                  </a:cubicBezTo>
                  <a:cubicBezTo>
                    <a:pt x="47" y="10"/>
                    <a:pt x="57" y="0"/>
                    <a:pt x="70" y="0"/>
                  </a:cubicBezTo>
                  <a:close/>
                  <a:moveTo>
                    <a:pt x="97" y="107"/>
                  </a:moveTo>
                  <a:cubicBezTo>
                    <a:pt x="115" y="160"/>
                    <a:pt x="115" y="160"/>
                    <a:pt x="115" y="160"/>
                  </a:cubicBezTo>
                  <a:cubicBezTo>
                    <a:pt x="96" y="160"/>
                    <a:pt x="96" y="160"/>
                    <a:pt x="96" y="160"/>
                  </a:cubicBezTo>
                  <a:cubicBezTo>
                    <a:pt x="96" y="216"/>
                    <a:pt x="96" y="216"/>
                    <a:pt x="96" y="216"/>
                  </a:cubicBezTo>
                  <a:cubicBezTo>
                    <a:pt x="96" y="222"/>
                    <a:pt x="91" y="227"/>
                    <a:pt x="85" y="227"/>
                  </a:cubicBezTo>
                  <a:cubicBezTo>
                    <a:pt x="85" y="227"/>
                    <a:pt x="85" y="227"/>
                    <a:pt x="85" y="227"/>
                  </a:cubicBezTo>
                  <a:cubicBezTo>
                    <a:pt x="79" y="227"/>
                    <a:pt x="74" y="222"/>
                    <a:pt x="74" y="216"/>
                  </a:cubicBezTo>
                  <a:cubicBezTo>
                    <a:pt x="74" y="160"/>
                    <a:pt x="74" y="160"/>
                    <a:pt x="74" y="160"/>
                  </a:cubicBezTo>
                  <a:cubicBezTo>
                    <a:pt x="70" y="160"/>
                    <a:pt x="70" y="160"/>
                    <a:pt x="70" y="160"/>
                  </a:cubicBezTo>
                  <a:cubicBezTo>
                    <a:pt x="66" y="160"/>
                    <a:pt x="66" y="160"/>
                    <a:pt x="66" y="160"/>
                  </a:cubicBezTo>
                  <a:cubicBezTo>
                    <a:pt x="66" y="216"/>
                    <a:pt x="66" y="216"/>
                    <a:pt x="66" y="216"/>
                  </a:cubicBezTo>
                  <a:cubicBezTo>
                    <a:pt x="66" y="222"/>
                    <a:pt x="61" y="227"/>
                    <a:pt x="55" y="227"/>
                  </a:cubicBezTo>
                  <a:cubicBezTo>
                    <a:pt x="55" y="227"/>
                    <a:pt x="55" y="227"/>
                    <a:pt x="55" y="227"/>
                  </a:cubicBezTo>
                  <a:cubicBezTo>
                    <a:pt x="49" y="227"/>
                    <a:pt x="44" y="222"/>
                    <a:pt x="44" y="216"/>
                  </a:cubicBezTo>
                  <a:cubicBezTo>
                    <a:pt x="44" y="160"/>
                    <a:pt x="44" y="160"/>
                    <a:pt x="44" y="160"/>
                  </a:cubicBezTo>
                  <a:cubicBezTo>
                    <a:pt x="25" y="160"/>
                    <a:pt x="25" y="160"/>
                    <a:pt x="25" y="160"/>
                  </a:cubicBezTo>
                  <a:cubicBezTo>
                    <a:pt x="43" y="107"/>
                    <a:pt x="43" y="107"/>
                    <a:pt x="43" y="107"/>
                  </a:cubicBezTo>
                  <a:cubicBezTo>
                    <a:pt x="42" y="85"/>
                    <a:pt x="42" y="85"/>
                    <a:pt x="42" y="85"/>
                  </a:cubicBezTo>
                  <a:cubicBezTo>
                    <a:pt x="21" y="120"/>
                    <a:pt x="21" y="120"/>
                    <a:pt x="21" y="120"/>
                  </a:cubicBezTo>
                  <a:cubicBezTo>
                    <a:pt x="18" y="125"/>
                    <a:pt x="12" y="127"/>
                    <a:pt x="7" y="124"/>
                  </a:cubicBezTo>
                  <a:cubicBezTo>
                    <a:pt x="7" y="124"/>
                    <a:pt x="7" y="124"/>
                    <a:pt x="7" y="124"/>
                  </a:cubicBezTo>
                  <a:cubicBezTo>
                    <a:pt x="2" y="121"/>
                    <a:pt x="0" y="115"/>
                    <a:pt x="3" y="110"/>
                  </a:cubicBezTo>
                  <a:cubicBezTo>
                    <a:pt x="33" y="58"/>
                    <a:pt x="33" y="58"/>
                    <a:pt x="33" y="58"/>
                  </a:cubicBezTo>
                  <a:cubicBezTo>
                    <a:pt x="37" y="51"/>
                    <a:pt x="41" y="51"/>
                    <a:pt x="49" y="51"/>
                  </a:cubicBezTo>
                  <a:cubicBezTo>
                    <a:pt x="56" y="51"/>
                    <a:pt x="56" y="51"/>
                    <a:pt x="56" y="51"/>
                  </a:cubicBezTo>
                  <a:cubicBezTo>
                    <a:pt x="60" y="59"/>
                    <a:pt x="60" y="59"/>
                    <a:pt x="60" y="59"/>
                  </a:cubicBezTo>
                  <a:cubicBezTo>
                    <a:pt x="65" y="67"/>
                    <a:pt x="65" y="67"/>
                    <a:pt x="65" y="67"/>
                  </a:cubicBezTo>
                  <a:cubicBezTo>
                    <a:pt x="66" y="68"/>
                    <a:pt x="68" y="70"/>
                    <a:pt x="70" y="70"/>
                  </a:cubicBezTo>
                  <a:cubicBezTo>
                    <a:pt x="72" y="70"/>
                    <a:pt x="74" y="68"/>
                    <a:pt x="75" y="67"/>
                  </a:cubicBezTo>
                  <a:cubicBezTo>
                    <a:pt x="79" y="59"/>
                    <a:pt x="79" y="59"/>
                    <a:pt x="79" y="59"/>
                  </a:cubicBezTo>
                  <a:cubicBezTo>
                    <a:pt x="84" y="51"/>
                    <a:pt x="84" y="51"/>
                    <a:pt x="84" y="51"/>
                  </a:cubicBezTo>
                  <a:cubicBezTo>
                    <a:pt x="90" y="51"/>
                    <a:pt x="90" y="51"/>
                    <a:pt x="90" y="51"/>
                  </a:cubicBezTo>
                  <a:cubicBezTo>
                    <a:pt x="99" y="51"/>
                    <a:pt x="102" y="51"/>
                    <a:pt x="107" y="58"/>
                  </a:cubicBezTo>
                  <a:cubicBezTo>
                    <a:pt x="137" y="110"/>
                    <a:pt x="137" y="110"/>
                    <a:pt x="137" y="110"/>
                  </a:cubicBezTo>
                  <a:cubicBezTo>
                    <a:pt x="140" y="115"/>
                    <a:pt x="138" y="121"/>
                    <a:pt x="133" y="124"/>
                  </a:cubicBezTo>
                  <a:cubicBezTo>
                    <a:pt x="133" y="124"/>
                    <a:pt x="133" y="124"/>
                    <a:pt x="133" y="124"/>
                  </a:cubicBezTo>
                  <a:cubicBezTo>
                    <a:pt x="128" y="127"/>
                    <a:pt x="122" y="125"/>
                    <a:pt x="119" y="120"/>
                  </a:cubicBezTo>
                  <a:cubicBezTo>
                    <a:pt x="98" y="85"/>
                    <a:pt x="98" y="85"/>
                    <a:pt x="98" y="85"/>
                  </a:cubicBezTo>
                  <a:cubicBezTo>
                    <a:pt x="97" y="107"/>
                    <a:pt x="97" y="107"/>
                    <a:pt x="97" y="10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" name="Freeform 44"/>
            <p:cNvSpPr>
              <a:spLocks noEditPoints="1"/>
            </p:cNvSpPr>
            <p:nvPr/>
          </p:nvSpPr>
          <p:spPr bwMode="auto">
            <a:xfrm>
              <a:off x="1029001" y="3133857"/>
              <a:ext cx="502004" cy="814429"/>
            </a:xfrm>
            <a:custGeom>
              <a:avLst/>
              <a:gdLst>
                <a:gd name="T0" fmla="*/ 70 w 140"/>
                <a:gd name="T1" fmla="*/ 0 h 227"/>
                <a:gd name="T2" fmla="*/ 92 w 140"/>
                <a:gd name="T3" fmla="*/ 23 h 227"/>
                <a:gd name="T4" fmla="*/ 70 w 140"/>
                <a:gd name="T5" fmla="*/ 45 h 227"/>
                <a:gd name="T6" fmla="*/ 47 w 140"/>
                <a:gd name="T7" fmla="*/ 23 h 227"/>
                <a:gd name="T8" fmla="*/ 70 w 140"/>
                <a:gd name="T9" fmla="*/ 0 h 227"/>
                <a:gd name="T10" fmla="*/ 97 w 140"/>
                <a:gd name="T11" fmla="*/ 107 h 227"/>
                <a:gd name="T12" fmla="*/ 115 w 140"/>
                <a:gd name="T13" fmla="*/ 160 h 227"/>
                <a:gd name="T14" fmla="*/ 96 w 140"/>
                <a:gd name="T15" fmla="*/ 160 h 227"/>
                <a:gd name="T16" fmla="*/ 96 w 140"/>
                <a:gd name="T17" fmla="*/ 216 h 227"/>
                <a:gd name="T18" fmla="*/ 85 w 140"/>
                <a:gd name="T19" fmla="*/ 227 h 227"/>
                <a:gd name="T20" fmla="*/ 85 w 140"/>
                <a:gd name="T21" fmla="*/ 227 h 227"/>
                <a:gd name="T22" fmla="*/ 74 w 140"/>
                <a:gd name="T23" fmla="*/ 216 h 227"/>
                <a:gd name="T24" fmla="*/ 74 w 140"/>
                <a:gd name="T25" fmla="*/ 160 h 227"/>
                <a:gd name="T26" fmla="*/ 70 w 140"/>
                <a:gd name="T27" fmla="*/ 160 h 227"/>
                <a:gd name="T28" fmla="*/ 66 w 140"/>
                <a:gd name="T29" fmla="*/ 160 h 227"/>
                <a:gd name="T30" fmla="*/ 66 w 140"/>
                <a:gd name="T31" fmla="*/ 216 h 227"/>
                <a:gd name="T32" fmla="*/ 55 w 140"/>
                <a:gd name="T33" fmla="*/ 227 h 227"/>
                <a:gd name="T34" fmla="*/ 55 w 140"/>
                <a:gd name="T35" fmla="*/ 227 h 227"/>
                <a:gd name="T36" fmla="*/ 44 w 140"/>
                <a:gd name="T37" fmla="*/ 216 h 227"/>
                <a:gd name="T38" fmla="*/ 44 w 140"/>
                <a:gd name="T39" fmla="*/ 160 h 227"/>
                <a:gd name="T40" fmla="*/ 25 w 140"/>
                <a:gd name="T41" fmla="*/ 160 h 227"/>
                <a:gd name="T42" fmla="*/ 43 w 140"/>
                <a:gd name="T43" fmla="*/ 107 h 227"/>
                <a:gd name="T44" fmla="*/ 42 w 140"/>
                <a:gd name="T45" fmla="*/ 85 h 227"/>
                <a:gd name="T46" fmla="*/ 21 w 140"/>
                <a:gd name="T47" fmla="*/ 120 h 227"/>
                <a:gd name="T48" fmla="*/ 7 w 140"/>
                <a:gd name="T49" fmla="*/ 124 h 227"/>
                <a:gd name="T50" fmla="*/ 7 w 140"/>
                <a:gd name="T51" fmla="*/ 124 h 227"/>
                <a:gd name="T52" fmla="*/ 3 w 140"/>
                <a:gd name="T53" fmla="*/ 110 h 227"/>
                <a:gd name="T54" fmla="*/ 33 w 140"/>
                <a:gd name="T55" fmla="*/ 58 h 227"/>
                <a:gd name="T56" fmla="*/ 49 w 140"/>
                <a:gd name="T57" fmla="*/ 51 h 227"/>
                <a:gd name="T58" fmla="*/ 56 w 140"/>
                <a:gd name="T59" fmla="*/ 51 h 227"/>
                <a:gd name="T60" fmla="*/ 60 w 140"/>
                <a:gd name="T61" fmla="*/ 59 h 227"/>
                <a:gd name="T62" fmla="*/ 65 w 140"/>
                <a:gd name="T63" fmla="*/ 67 h 227"/>
                <a:gd name="T64" fmla="*/ 70 w 140"/>
                <a:gd name="T65" fmla="*/ 70 h 227"/>
                <a:gd name="T66" fmla="*/ 75 w 140"/>
                <a:gd name="T67" fmla="*/ 67 h 227"/>
                <a:gd name="T68" fmla="*/ 79 w 140"/>
                <a:gd name="T69" fmla="*/ 59 h 227"/>
                <a:gd name="T70" fmla="*/ 84 w 140"/>
                <a:gd name="T71" fmla="*/ 51 h 227"/>
                <a:gd name="T72" fmla="*/ 90 w 140"/>
                <a:gd name="T73" fmla="*/ 51 h 227"/>
                <a:gd name="T74" fmla="*/ 107 w 140"/>
                <a:gd name="T75" fmla="*/ 58 h 227"/>
                <a:gd name="T76" fmla="*/ 137 w 140"/>
                <a:gd name="T77" fmla="*/ 110 h 227"/>
                <a:gd name="T78" fmla="*/ 133 w 140"/>
                <a:gd name="T79" fmla="*/ 124 h 227"/>
                <a:gd name="T80" fmla="*/ 133 w 140"/>
                <a:gd name="T81" fmla="*/ 124 h 227"/>
                <a:gd name="T82" fmla="*/ 119 w 140"/>
                <a:gd name="T83" fmla="*/ 120 h 227"/>
                <a:gd name="T84" fmla="*/ 98 w 140"/>
                <a:gd name="T85" fmla="*/ 85 h 227"/>
                <a:gd name="T86" fmla="*/ 97 w 140"/>
                <a:gd name="T87" fmla="*/ 107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40" h="227">
                  <a:moveTo>
                    <a:pt x="70" y="0"/>
                  </a:moveTo>
                  <a:cubicBezTo>
                    <a:pt x="82" y="0"/>
                    <a:pt x="92" y="10"/>
                    <a:pt x="92" y="23"/>
                  </a:cubicBezTo>
                  <a:cubicBezTo>
                    <a:pt x="92" y="35"/>
                    <a:pt x="82" y="45"/>
                    <a:pt x="70" y="45"/>
                  </a:cubicBezTo>
                  <a:cubicBezTo>
                    <a:pt x="57" y="45"/>
                    <a:pt x="47" y="35"/>
                    <a:pt x="47" y="23"/>
                  </a:cubicBezTo>
                  <a:cubicBezTo>
                    <a:pt x="47" y="10"/>
                    <a:pt x="57" y="0"/>
                    <a:pt x="70" y="0"/>
                  </a:cubicBezTo>
                  <a:close/>
                  <a:moveTo>
                    <a:pt x="97" y="107"/>
                  </a:moveTo>
                  <a:cubicBezTo>
                    <a:pt x="115" y="160"/>
                    <a:pt x="115" y="160"/>
                    <a:pt x="115" y="160"/>
                  </a:cubicBezTo>
                  <a:cubicBezTo>
                    <a:pt x="96" y="160"/>
                    <a:pt x="96" y="160"/>
                    <a:pt x="96" y="160"/>
                  </a:cubicBezTo>
                  <a:cubicBezTo>
                    <a:pt x="96" y="216"/>
                    <a:pt x="96" y="216"/>
                    <a:pt x="96" y="216"/>
                  </a:cubicBezTo>
                  <a:cubicBezTo>
                    <a:pt x="96" y="222"/>
                    <a:pt x="91" y="227"/>
                    <a:pt x="85" y="227"/>
                  </a:cubicBezTo>
                  <a:cubicBezTo>
                    <a:pt x="85" y="227"/>
                    <a:pt x="85" y="227"/>
                    <a:pt x="85" y="227"/>
                  </a:cubicBezTo>
                  <a:cubicBezTo>
                    <a:pt x="79" y="227"/>
                    <a:pt x="74" y="222"/>
                    <a:pt x="74" y="216"/>
                  </a:cubicBezTo>
                  <a:cubicBezTo>
                    <a:pt x="74" y="160"/>
                    <a:pt x="74" y="160"/>
                    <a:pt x="74" y="160"/>
                  </a:cubicBezTo>
                  <a:cubicBezTo>
                    <a:pt x="70" y="160"/>
                    <a:pt x="70" y="160"/>
                    <a:pt x="70" y="160"/>
                  </a:cubicBezTo>
                  <a:cubicBezTo>
                    <a:pt x="66" y="160"/>
                    <a:pt x="66" y="160"/>
                    <a:pt x="66" y="160"/>
                  </a:cubicBezTo>
                  <a:cubicBezTo>
                    <a:pt x="66" y="216"/>
                    <a:pt x="66" y="216"/>
                    <a:pt x="66" y="216"/>
                  </a:cubicBezTo>
                  <a:cubicBezTo>
                    <a:pt x="66" y="222"/>
                    <a:pt x="61" y="227"/>
                    <a:pt x="55" y="227"/>
                  </a:cubicBezTo>
                  <a:cubicBezTo>
                    <a:pt x="55" y="227"/>
                    <a:pt x="55" y="227"/>
                    <a:pt x="55" y="227"/>
                  </a:cubicBezTo>
                  <a:cubicBezTo>
                    <a:pt x="49" y="227"/>
                    <a:pt x="44" y="222"/>
                    <a:pt x="44" y="216"/>
                  </a:cubicBezTo>
                  <a:cubicBezTo>
                    <a:pt x="44" y="160"/>
                    <a:pt x="44" y="160"/>
                    <a:pt x="44" y="160"/>
                  </a:cubicBezTo>
                  <a:cubicBezTo>
                    <a:pt x="25" y="160"/>
                    <a:pt x="25" y="160"/>
                    <a:pt x="25" y="160"/>
                  </a:cubicBezTo>
                  <a:cubicBezTo>
                    <a:pt x="43" y="107"/>
                    <a:pt x="43" y="107"/>
                    <a:pt x="43" y="107"/>
                  </a:cubicBezTo>
                  <a:cubicBezTo>
                    <a:pt x="42" y="85"/>
                    <a:pt x="42" y="85"/>
                    <a:pt x="42" y="85"/>
                  </a:cubicBezTo>
                  <a:cubicBezTo>
                    <a:pt x="21" y="120"/>
                    <a:pt x="21" y="120"/>
                    <a:pt x="21" y="120"/>
                  </a:cubicBezTo>
                  <a:cubicBezTo>
                    <a:pt x="18" y="125"/>
                    <a:pt x="12" y="127"/>
                    <a:pt x="7" y="124"/>
                  </a:cubicBezTo>
                  <a:cubicBezTo>
                    <a:pt x="7" y="124"/>
                    <a:pt x="7" y="124"/>
                    <a:pt x="7" y="124"/>
                  </a:cubicBezTo>
                  <a:cubicBezTo>
                    <a:pt x="2" y="121"/>
                    <a:pt x="0" y="115"/>
                    <a:pt x="3" y="110"/>
                  </a:cubicBezTo>
                  <a:cubicBezTo>
                    <a:pt x="33" y="58"/>
                    <a:pt x="33" y="58"/>
                    <a:pt x="33" y="58"/>
                  </a:cubicBezTo>
                  <a:cubicBezTo>
                    <a:pt x="37" y="51"/>
                    <a:pt x="41" y="51"/>
                    <a:pt x="49" y="51"/>
                  </a:cubicBezTo>
                  <a:cubicBezTo>
                    <a:pt x="56" y="51"/>
                    <a:pt x="56" y="51"/>
                    <a:pt x="56" y="51"/>
                  </a:cubicBezTo>
                  <a:cubicBezTo>
                    <a:pt x="60" y="59"/>
                    <a:pt x="60" y="59"/>
                    <a:pt x="60" y="59"/>
                  </a:cubicBezTo>
                  <a:cubicBezTo>
                    <a:pt x="65" y="67"/>
                    <a:pt x="65" y="67"/>
                    <a:pt x="65" y="67"/>
                  </a:cubicBezTo>
                  <a:cubicBezTo>
                    <a:pt x="66" y="68"/>
                    <a:pt x="68" y="70"/>
                    <a:pt x="70" y="70"/>
                  </a:cubicBezTo>
                  <a:cubicBezTo>
                    <a:pt x="72" y="70"/>
                    <a:pt x="74" y="68"/>
                    <a:pt x="75" y="67"/>
                  </a:cubicBezTo>
                  <a:cubicBezTo>
                    <a:pt x="79" y="59"/>
                    <a:pt x="79" y="59"/>
                    <a:pt x="79" y="59"/>
                  </a:cubicBezTo>
                  <a:cubicBezTo>
                    <a:pt x="84" y="51"/>
                    <a:pt x="84" y="51"/>
                    <a:pt x="84" y="51"/>
                  </a:cubicBezTo>
                  <a:cubicBezTo>
                    <a:pt x="90" y="51"/>
                    <a:pt x="90" y="51"/>
                    <a:pt x="90" y="51"/>
                  </a:cubicBezTo>
                  <a:cubicBezTo>
                    <a:pt x="99" y="51"/>
                    <a:pt x="102" y="51"/>
                    <a:pt x="107" y="58"/>
                  </a:cubicBezTo>
                  <a:cubicBezTo>
                    <a:pt x="137" y="110"/>
                    <a:pt x="137" y="110"/>
                    <a:pt x="137" y="110"/>
                  </a:cubicBezTo>
                  <a:cubicBezTo>
                    <a:pt x="140" y="115"/>
                    <a:pt x="138" y="121"/>
                    <a:pt x="133" y="124"/>
                  </a:cubicBezTo>
                  <a:cubicBezTo>
                    <a:pt x="133" y="124"/>
                    <a:pt x="133" y="124"/>
                    <a:pt x="133" y="124"/>
                  </a:cubicBezTo>
                  <a:cubicBezTo>
                    <a:pt x="128" y="127"/>
                    <a:pt x="122" y="125"/>
                    <a:pt x="119" y="120"/>
                  </a:cubicBezTo>
                  <a:cubicBezTo>
                    <a:pt x="98" y="85"/>
                    <a:pt x="98" y="85"/>
                    <a:pt x="98" y="85"/>
                  </a:cubicBezTo>
                  <a:cubicBezTo>
                    <a:pt x="97" y="107"/>
                    <a:pt x="97" y="107"/>
                    <a:pt x="97" y="10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" name="Freeform 44"/>
            <p:cNvSpPr>
              <a:spLocks noEditPoints="1"/>
            </p:cNvSpPr>
            <p:nvPr/>
          </p:nvSpPr>
          <p:spPr bwMode="auto">
            <a:xfrm>
              <a:off x="1538109" y="3133857"/>
              <a:ext cx="502004" cy="814429"/>
            </a:xfrm>
            <a:custGeom>
              <a:avLst/>
              <a:gdLst>
                <a:gd name="T0" fmla="*/ 70 w 140"/>
                <a:gd name="T1" fmla="*/ 0 h 227"/>
                <a:gd name="T2" fmla="*/ 92 w 140"/>
                <a:gd name="T3" fmla="*/ 23 h 227"/>
                <a:gd name="T4" fmla="*/ 70 w 140"/>
                <a:gd name="T5" fmla="*/ 45 h 227"/>
                <a:gd name="T6" fmla="*/ 47 w 140"/>
                <a:gd name="T7" fmla="*/ 23 h 227"/>
                <a:gd name="T8" fmla="*/ 70 w 140"/>
                <a:gd name="T9" fmla="*/ 0 h 227"/>
                <a:gd name="T10" fmla="*/ 97 w 140"/>
                <a:gd name="T11" fmla="*/ 107 h 227"/>
                <a:gd name="T12" fmla="*/ 115 w 140"/>
                <a:gd name="T13" fmla="*/ 160 h 227"/>
                <a:gd name="T14" fmla="*/ 96 w 140"/>
                <a:gd name="T15" fmla="*/ 160 h 227"/>
                <a:gd name="T16" fmla="*/ 96 w 140"/>
                <a:gd name="T17" fmla="*/ 216 h 227"/>
                <a:gd name="T18" fmla="*/ 85 w 140"/>
                <a:gd name="T19" fmla="*/ 227 h 227"/>
                <a:gd name="T20" fmla="*/ 85 w 140"/>
                <a:gd name="T21" fmla="*/ 227 h 227"/>
                <a:gd name="T22" fmla="*/ 74 w 140"/>
                <a:gd name="T23" fmla="*/ 216 h 227"/>
                <a:gd name="T24" fmla="*/ 74 w 140"/>
                <a:gd name="T25" fmla="*/ 160 h 227"/>
                <a:gd name="T26" fmla="*/ 70 w 140"/>
                <a:gd name="T27" fmla="*/ 160 h 227"/>
                <a:gd name="T28" fmla="*/ 66 w 140"/>
                <a:gd name="T29" fmla="*/ 160 h 227"/>
                <a:gd name="T30" fmla="*/ 66 w 140"/>
                <a:gd name="T31" fmla="*/ 216 h 227"/>
                <a:gd name="T32" fmla="*/ 55 w 140"/>
                <a:gd name="T33" fmla="*/ 227 h 227"/>
                <a:gd name="T34" fmla="*/ 55 w 140"/>
                <a:gd name="T35" fmla="*/ 227 h 227"/>
                <a:gd name="T36" fmla="*/ 44 w 140"/>
                <a:gd name="T37" fmla="*/ 216 h 227"/>
                <a:gd name="T38" fmla="*/ 44 w 140"/>
                <a:gd name="T39" fmla="*/ 160 h 227"/>
                <a:gd name="T40" fmla="*/ 25 w 140"/>
                <a:gd name="T41" fmla="*/ 160 h 227"/>
                <a:gd name="T42" fmla="*/ 43 w 140"/>
                <a:gd name="T43" fmla="*/ 107 h 227"/>
                <a:gd name="T44" fmla="*/ 42 w 140"/>
                <a:gd name="T45" fmla="*/ 85 h 227"/>
                <a:gd name="T46" fmla="*/ 21 w 140"/>
                <a:gd name="T47" fmla="*/ 120 h 227"/>
                <a:gd name="T48" fmla="*/ 7 w 140"/>
                <a:gd name="T49" fmla="*/ 124 h 227"/>
                <a:gd name="T50" fmla="*/ 7 w 140"/>
                <a:gd name="T51" fmla="*/ 124 h 227"/>
                <a:gd name="T52" fmla="*/ 3 w 140"/>
                <a:gd name="T53" fmla="*/ 110 h 227"/>
                <a:gd name="T54" fmla="*/ 33 w 140"/>
                <a:gd name="T55" fmla="*/ 58 h 227"/>
                <a:gd name="T56" fmla="*/ 49 w 140"/>
                <a:gd name="T57" fmla="*/ 51 h 227"/>
                <a:gd name="T58" fmla="*/ 56 w 140"/>
                <a:gd name="T59" fmla="*/ 51 h 227"/>
                <a:gd name="T60" fmla="*/ 60 w 140"/>
                <a:gd name="T61" fmla="*/ 59 h 227"/>
                <a:gd name="T62" fmla="*/ 65 w 140"/>
                <a:gd name="T63" fmla="*/ 67 h 227"/>
                <a:gd name="T64" fmla="*/ 70 w 140"/>
                <a:gd name="T65" fmla="*/ 70 h 227"/>
                <a:gd name="T66" fmla="*/ 75 w 140"/>
                <a:gd name="T67" fmla="*/ 67 h 227"/>
                <a:gd name="T68" fmla="*/ 79 w 140"/>
                <a:gd name="T69" fmla="*/ 59 h 227"/>
                <a:gd name="T70" fmla="*/ 84 w 140"/>
                <a:gd name="T71" fmla="*/ 51 h 227"/>
                <a:gd name="T72" fmla="*/ 90 w 140"/>
                <a:gd name="T73" fmla="*/ 51 h 227"/>
                <a:gd name="T74" fmla="*/ 107 w 140"/>
                <a:gd name="T75" fmla="*/ 58 h 227"/>
                <a:gd name="T76" fmla="*/ 137 w 140"/>
                <a:gd name="T77" fmla="*/ 110 h 227"/>
                <a:gd name="T78" fmla="*/ 133 w 140"/>
                <a:gd name="T79" fmla="*/ 124 h 227"/>
                <a:gd name="T80" fmla="*/ 133 w 140"/>
                <a:gd name="T81" fmla="*/ 124 h 227"/>
                <a:gd name="T82" fmla="*/ 119 w 140"/>
                <a:gd name="T83" fmla="*/ 120 h 227"/>
                <a:gd name="T84" fmla="*/ 98 w 140"/>
                <a:gd name="T85" fmla="*/ 85 h 227"/>
                <a:gd name="T86" fmla="*/ 97 w 140"/>
                <a:gd name="T87" fmla="*/ 107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40" h="227">
                  <a:moveTo>
                    <a:pt x="70" y="0"/>
                  </a:moveTo>
                  <a:cubicBezTo>
                    <a:pt x="82" y="0"/>
                    <a:pt x="92" y="10"/>
                    <a:pt x="92" y="23"/>
                  </a:cubicBezTo>
                  <a:cubicBezTo>
                    <a:pt x="92" y="35"/>
                    <a:pt x="82" y="45"/>
                    <a:pt x="70" y="45"/>
                  </a:cubicBezTo>
                  <a:cubicBezTo>
                    <a:pt x="57" y="45"/>
                    <a:pt x="47" y="35"/>
                    <a:pt x="47" y="23"/>
                  </a:cubicBezTo>
                  <a:cubicBezTo>
                    <a:pt x="47" y="10"/>
                    <a:pt x="57" y="0"/>
                    <a:pt x="70" y="0"/>
                  </a:cubicBezTo>
                  <a:close/>
                  <a:moveTo>
                    <a:pt x="97" y="107"/>
                  </a:moveTo>
                  <a:cubicBezTo>
                    <a:pt x="115" y="160"/>
                    <a:pt x="115" y="160"/>
                    <a:pt x="115" y="160"/>
                  </a:cubicBezTo>
                  <a:cubicBezTo>
                    <a:pt x="96" y="160"/>
                    <a:pt x="96" y="160"/>
                    <a:pt x="96" y="160"/>
                  </a:cubicBezTo>
                  <a:cubicBezTo>
                    <a:pt x="96" y="216"/>
                    <a:pt x="96" y="216"/>
                    <a:pt x="96" y="216"/>
                  </a:cubicBezTo>
                  <a:cubicBezTo>
                    <a:pt x="96" y="222"/>
                    <a:pt x="91" y="227"/>
                    <a:pt x="85" y="227"/>
                  </a:cubicBezTo>
                  <a:cubicBezTo>
                    <a:pt x="85" y="227"/>
                    <a:pt x="85" y="227"/>
                    <a:pt x="85" y="227"/>
                  </a:cubicBezTo>
                  <a:cubicBezTo>
                    <a:pt x="79" y="227"/>
                    <a:pt x="74" y="222"/>
                    <a:pt x="74" y="216"/>
                  </a:cubicBezTo>
                  <a:cubicBezTo>
                    <a:pt x="74" y="160"/>
                    <a:pt x="74" y="160"/>
                    <a:pt x="74" y="160"/>
                  </a:cubicBezTo>
                  <a:cubicBezTo>
                    <a:pt x="70" y="160"/>
                    <a:pt x="70" y="160"/>
                    <a:pt x="70" y="160"/>
                  </a:cubicBezTo>
                  <a:cubicBezTo>
                    <a:pt x="66" y="160"/>
                    <a:pt x="66" y="160"/>
                    <a:pt x="66" y="160"/>
                  </a:cubicBezTo>
                  <a:cubicBezTo>
                    <a:pt x="66" y="216"/>
                    <a:pt x="66" y="216"/>
                    <a:pt x="66" y="216"/>
                  </a:cubicBezTo>
                  <a:cubicBezTo>
                    <a:pt x="66" y="222"/>
                    <a:pt x="61" y="227"/>
                    <a:pt x="55" y="227"/>
                  </a:cubicBezTo>
                  <a:cubicBezTo>
                    <a:pt x="55" y="227"/>
                    <a:pt x="55" y="227"/>
                    <a:pt x="55" y="227"/>
                  </a:cubicBezTo>
                  <a:cubicBezTo>
                    <a:pt x="49" y="227"/>
                    <a:pt x="44" y="222"/>
                    <a:pt x="44" y="216"/>
                  </a:cubicBezTo>
                  <a:cubicBezTo>
                    <a:pt x="44" y="160"/>
                    <a:pt x="44" y="160"/>
                    <a:pt x="44" y="160"/>
                  </a:cubicBezTo>
                  <a:cubicBezTo>
                    <a:pt x="25" y="160"/>
                    <a:pt x="25" y="160"/>
                    <a:pt x="25" y="160"/>
                  </a:cubicBezTo>
                  <a:cubicBezTo>
                    <a:pt x="43" y="107"/>
                    <a:pt x="43" y="107"/>
                    <a:pt x="43" y="107"/>
                  </a:cubicBezTo>
                  <a:cubicBezTo>
                    <a:pt x="42" y="85"/>
                    <a:pt x="42" y="85"/>
                    <a:pt x="42" y="85"/>
                  </a:cubicBezTo>
                  <a:cubicBezTo>
                    <a:pt x="21" y="120"/>
                    <a:pt x="21" y="120"/>
                    <a:pt x="21" y="120"/>
                  </a:cubicBezTo>
                  <a:cubicBezTo>
                    <a:pt x="18" y="125"/>
                    <a:pt x="12" y="127"/>
                    <a:pt x="7" y="124"/>
                  </a:cubicBezTo>
                  <a:cubicBezTo>
                    <a:pt x="7" y="124"/>
                    <a:pt x="7" y="124"/>
                    <a:pt x="7" y="124"/>
                  </a:cubicBezTo>
                  <a:cubicBezTo>
                    <a:pt x="2" y="121"/>
                    <a:pt x="0" y="115"/>
                    <a:pt x="3" y="110"/>
                  </a:cubicBezTo>
                  <a:cubicBezTo>
                    <a:pt x="33" y="58"/>
                    <a:pt x="33" y="58"/>
                    <a:pt x="33" y="58"/>
                  </a:cubicBezTo>
                  <a:cubicBezTo>
                    <a:pt x="37" y="51"/>
                    <a:pt x="41" y="51"/>
                    <a:pt x="49" y="51"/>
                  </a:cubicBezTo>
                  <a:cubicBezTo>
                    <a:pt x="56" y="51"/>
                    <a:pt x="56" y="51"/>
                    <a:pt x="56" y="51"/>
                  </a:cubicBezTo>
                  <a:cubicBezTo>
                    <a:pt x="60" y="59"/>
                    <a:pt x="60" y="59"/>
                    <a:pt x="60" y="59"/>
                  </a:cubicBezTo>
                  <a:cubicBezTo>
                    <a:pt x="65" y="67"/>
                    <a:pt x="65" y="67"/>
                    <a:pt x="65" y="67"/>
                  </a:cubicBezTo>
                  <a:cubicBezTo>
                    <a:pt x="66" y="68"/>
                    <a:pt x="68" y="70"/>
                    <a:pt x="70" y="70"/>
                  </a:cubicBezTo>
                  <a:cubicBezTo>
                    <a:pt x="72" y="70"/>
                    <a:pt x="74" y="68"/>
                    <a:pt x="75" y="67"/>
                  </a:cubicBezTo>
                  <a:cubicBezTo>
                    <a:pt x="79" y="59"/>
                    <a:pt x="79" y="59"/>
                    <a:pt x="79" y="59"/>
                  </a:cubicBezTo>
                  <a:cubicBezTo>
                    <a:pt x="84" y="51"/>
                    <a:pt x="84" y="51"/>
                    <a:pt x="84" y="51"/>
                  </a:cubicBezTo>
                  <a:cubicBezTo>
                    <a:pt x="90" y="51"/>
                    <a:pt x="90" y="51"/>
                    <a:pt x="90" y="51"/>
                  </a:cubicBezTo>
                  <a:cubicBezTo>
                    <a:pt x="99" y="51"/>
                    <a:pt x="102" y="51"/>
                    <a:pt x="107" y="58"/>
                  </a:cubicBezTo>
                  <a:cubicBezTo>
                    <a:pt x="137" y="110"/>
                    <a:pt x="137" y="110"/>
                    <a:pt x="137" y="110"/>
                  </a:cubicBezTo>
                  <a:cubicBezTo>
                    <a:pt x="140" y="115"/>
                    <a:pt x="138" y="121"/>
                    <a:pt x="133" y="124"/>
                  </a:cubicBezTo>
                  <a:cubicBezTo>
                    <a:pt x="133" y="124"/>
                    <a:pt x="133" y="124"/>
                    <a:pt x="133" y="124"/>
                  </a:cubicBezTo>
                  <a:cubicBezTo>
                    <a:pt x="128" y="127"/>
                    <a:pt x="122" y="125"/>
                    <a:pt x="119" y="120"/>
                  </a:cubicBezTo>
                  <a:cubicBezTo>
                    <a:pt x="98" y="85"/>
                    <a:pt x="98" y="85"/>
                    <a:pt x="98" y="85"/>
                  </a:cubicBezTo>
                  <a:cubicBezTo>
                    <a:pt x="97" y="107"/>
                    <a:pt x="97" y="107"/>
                    <a:pt x="97" y="10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" name="Freeform 44"/>
            <p:cNvSpPr>
              <a:spLocks noEditPoints="1"/>
            </p:cNvSpPr>
            <p:nvPr/>
          </p:nvSpPr>
          <p:spPr bwMode="auto">
            <a:xfrm>
              <a:off x="2030129" y="3133857"/>
              <a:ext cx="502004" cy="814429"/>
            </a:xfrm>
            <a:custGeom>
              <a:avLst/>
              <a:gdLst>
                <a:gd name="T0" fmla="*/ 70 w 140"/>
                <a:gd name="T1" fmla="*/ 0 h 227"/>
                <a:gd name="T2" fmla="*/ 92 w 140"/>
                <a:gd name="T3" fmla="*/ 23 h 227"/>
                <a:gd name="T4" fmla="*/ 70 w 140"/>
                <a:gd name="T5" fmla="*/ 45 h 227"/>
                <a:gd name="T6" fmla="*/ 47 w 140"/>
                <a:gd name="T7" fmla="*/ 23 h 227"/>
                <a:gd name="T8" fmla="*/ 70 w 140"/>
                <a:gd name="T9" fmla="*/ 0 h 227"/>
                <a:gd name="T10" fmla="*/ 97 w 140"/>
                <a:gd name="T11" fmla="*/ 107 h 227"/>
                <a:gd name="T12" fmla="*/ 115 w 140"/>
                <a:gd name="T13" fmla="*/ 160 h 227"/>
                <a:gd name="T14" fmla="*/ 96 w 140"/>
                <a:gd name="T15" fmla="*/ 160 h 227"/>
                <a:gd name="T16" fmla="*/ 96 w 140"/>
                <a:gd name="T17" fmla="*/ 216 h 227"/>
                <a:gd name="T18" fmla="*/ 85 w 140"/>
                <a:gd name="T19" fmla="*/ 227 h 227"/>
                <a:gd name="T20" fmla="*/ 85 w 140"/>
                <a:gd name="T21" fmla="*/ 227 h 227"/>
                <a:gd name="T22" fmla="*/ 74 w 140"/>
                <a:gd name="T23" fmla="*/ 216 h 227"/>
                <a:gd name="T24" fmla="*/ 74 w 140"/>
                <a:gd name="T25" fmla="*/ 160 h 227"/>
                <a:gd name="T26" fmla="*/ 70 w 140"/>
                <a:gd name="T27" fmla="*/ 160 h 227"/>
                <a:gd name="T28" fmla="*/ 66 w 140"/>
                <a:gd name="T29" fmla="*/ 160 h 227"/>
                <a:gd name="T30" fmla="*/ 66 w 140"/>
                <a:gd name="T31" fmla="*/ 216 h 227"/>
                <a:gd name="T32" fmla="*/ 55 w 140"/>
                <a:gd name="T33" fmla="*/ 227 h 227"/>
                <a:gd name="T34" fmla="*/ 55 w 140"/>
                <a:gd name="T35" fmla="*/ 227 h 227"/>
                <a:gd name="T36" fmla="*/ 44 w 140"/>
                <a:gd name="T37" fmla="*/ 216 h 227"/>
                <a:gd name="T38" fmla="*/ 44 w 140"/>
                <a:gd name="T39" fmla="*/ 160 h 227"/>
                <a:gd name="T40" fmla="*/ 25 w 140"/>
                <a:gd name="T41" fmla="*/ 160 h 227"/>
                <a:gd name="T42" fmla="*/ 43 w 140"/>
                <a:gd name="T43" fmla="*/ 107 h 227"/>
                <a:gd name="T44" fmla="*/ 42 w 140"/>
                <a:gd name="T45" fmla="*/ 85 h 227"/>
                <a:gd name="T46" fmla="*/ 21 w 140"/>
                <a:gd name="T47" fmla="*/ 120 h 227"/>
                <a:gd name="T48" fmla="*/ 7 w 140"/>
                <a:gd name="T49" fmla="*/ 124 h 227"/>
                <a:gd name="T50" fmla="*/ 7 w 140"/>
                <a:gd name="T51" fmla="*/ 124 h 227"/>
                <a:gd name="T52" fmla="*/ 3 w 140"/>
                <a:gd name="T53" fmla="*/ 110 h 227"/>
                <a:gd name="T54" fmla="*/ 33 w 140"/>
                <a:gd name="T55" fmla="*/ 58 h 227"/>
                <a:gd name="T56" fmla="*/ 49 w 140"/>
                <a:gd name="T57" fmla="*/ 51 h 227"/>
                <a:gd name="T58" fmla="*/ 56 w 140"/>
                <a:gd name="T59" fmla="*/ 51 h 227"/>
                <a:gd name="T60" fmla="*/ 60 w 140"/>
                <a:gd name="T61" fmla="*/ 59 h 227"/>
                <a:gd name="T62" fmla="*/ 65 w 140"/>
                <a:gd name="T63" fmla="*/ 67 h 227"/>
                <a:gd name="T64" fmla="*/ 70 w 140"/>
                <a:gd name="T65" fmla="*/ 70 h 227"/>
                <a:gd name="T66" fmla="*/ 75 w 140"/>
                <a:gd name="T67" fmla="*/ 67 h 227"/>
                <a:gd name="T68" fmla="*/ 79 w 140"/>
                <a:gd name="T69" fmla="*/ 59 h 227"/>
                <a:gd name="T70" fmla="*/ 84 w 140"/>
                <a:gd name="T71" fmla="*/ 51 h 227"/>
                <a:gd name="T72" fmla="*/ 90 w 140"/>
                <a:gd name="T73" fmla="*/ 51 h 227"/>
                <a:gd name="T74" fmla="*/ 107 w 140"/>
                <a:gd name="T75" fmla="*/ 58 h 227"/>
                <a:gd name="T76" fmla="*/ 137 w 140"/>
                <a:gd name="T77" fmla="*/ 110 h 227"/>
                <a:gd name="T78" fmla="*/ 133 w 140"/>
                <a:gd name="T79" fmla="*/ 124 h 227"/>
                <a:gd name="T80" fmla="*/ 133 w 140"/>
                <a:gd name="T81" fmla="*/ 124 h 227"/>
                <a:gd name="T82" fmla="*/ 119 w 140"/>
                <a:gd name="T83" fmla="*/ 120 h 227"/>
                <a:gd name="T84" fmla="*/ 98 w 140"/>
                <a:gd name="T85" fmla="*/ 85 h 227"/>
                <a:gd name="T86" fmla="*/ 97 w 140"/>
                <a:gd name="T87" fmla="*/ 107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40" h="227">
                  <a:moveTo>
                    <a:pt x="70" y="0"/>
                  </a:moveTo>
                  <a:cubicBezTo>
                    <a:pt x="82" y="0"/>
                    <a:pt x="92" y="10"/>
                    <a:pt x="92" y="23"/>
                  </a:cubicBezTo>
                  <a:cubicBezTo>
                    <a:pt x="92" y="35"/>
                    <a:pt x="82" y="45"/>
                    <a:pt x="70" y="45"/>
                  </a:cubicBezTo>
                  <a:cubicBezTo>
                    <a:pt x="57" y="45"/>
                    <a:pt x="47" y="35"/>
                    <a:pt x="47" y="23"/>
                  </a:cubicBezTo>
                  <a:cubicBezTo>
                    <a:pt x="47" y="10"/>
                    <a:pt x="57" y="0"/>
                    <a:pt x="70" y="0"/>
                  </a:cubicBezTo>
                  <a:close/>
                  <a:moveTo>
                    <a:pt x="97" y="107"/>
                  </a:moveTo>
                  <a:cubicBezTo>
                    <a:pt x="115" y="160"/>
                    <a:pt x="115" y="160"/>
                    <a:pt x="115" y="160"/>
                  </a:cubicBezTo>
                  <a:cubicBezTo>
                    <a:pt x="96" y="160"/>
                    <a:pt x="96" y="160"/>
                    <a:pt x="96" y="160"/>
                  </a:cubicBezTo>
                  <a:cubicBezTo>
                    <a:pt x="96" y="216"/>
                    <a:pt x="96" y="216"/>
                    <a:pt x="96" y="216"/>
                  </a:cubicBezTo>
                  <a:cubicBezTo>
                    <a:pt x="96" y="222"/>
                    <a:pt x="91" y="227"/>
                    <a:pt x="85" y="227"/>
                  </a:cubicBezTo>
                  <a:cubicBezTo>
                    <a:pt x="85" y="227"/>
                    <a:pt x="85" y="227"/>
                    <a:pt x="85" y="227"/>
                  </a:cubicBezTo>
                  <a:cubicBezTo>
                    <a:pt x="79" y="227"/>
                    <a:pt x="74" y="222"/>
                    <a:pt x="74" y="216"/>
                  </a:cubicBezTo>
                  <a:cubicBezTo>
                    <a:pt x="74" y="160"/>
                    <a:pt x="74" y="160"/>
                    <a:pt x="74" y="160"/>
                  </a:cubicBezTo>
                  <a:cubicBezTo>
                    <a:pt x="70" y="160"/>
                    <a:pt x="70" y="160"/>
                    <a:pt x="70" y="160"/>
                  </a:cubicBezTo>
                  <a:cubicBezTo>
                    <a:pt x="66" y="160"/>
                    <a:pt x="66" y="160"/>
                    <a:pt x="66" y="160"/>
                  </a:cubicBezTo>
                  <a:cubicBezTo>
                    <a:pt x="66" y="216"/>
                    <a:pt x="66" y="216"/>
                    <a:pt x="66" y="216"/>
                  </a:cubicBezTo>
                  <a:cubicBezTo>
                    <a:pt x="66" y="222"/>
                    <a:pt x="61" y="227"/>
                    <a:pt x="55" y="227"/>
                  </a:cubicBezTo>
                  <a:cubicBezTo>
                    <a:pt x="55" y="227"/>
                    <a:pt x="55" y="227"/>
                    <a:pt x="55" y="227"/>
                  </a:cubicBezTo>
                  <a:cubicBezTo>
                    <a:pt x="49" y="227"/>
                    <a:pt x="44" y="222"/>
                    <a:pt x="44" y="216"/>
                  </a:cubicBezTo>
                  <a:cubicBezTo>
                    <a:pt x="44" y="160"/>
                    <a:pt x="44" y="160"/>
                    <a:pt x="44" y="160"/>
                  </a:cubicBezTo>
                  <a:cubicBezTo>
                    <a:pt x="25" y="160"/>
                    <a:pt x="25" y="160"/>
                    <a:pt x="25" y="160"/>
                  </a:cubicBezTo>
                  <a:cubicBezTo>
                    <a:pt x="43" y="107"/>
                    <a:pt x="43" y="107"/>
                    <a:pt x="43" y="107"/>
                  </a:cubicBezTo>
                  <a:cubicBezTo>
                    <a:pt x="42" y="85"/>
                    <a:pt x="42" y="85"/>
                    <a:pt x="42" y="85"/>
                  </a:cubicBezTo>
                  <a:cubicBezTo>
                    <a:pt x="21" y="120"/>
                    <a:pt x="21" y="120"/>
                    <a:pt x="21" y="120"/>
                  </a:cubicBezTo>
                  <a:cubicBezTo>
                    <a:pt x="18" y="125"/>
                    <a:pt x="12" y="127"/>
                    <a:pt x="7" y="124"/>
                  </a:cubicBezTo>
                  <a:cubicBezTo>
                    <a:pt x="7" y="124"/>
                    <a:pt x="7" y="124"/>
                    <a:pt x="7" y="124"/>
                  </a:cubicBezTo>
                  <a:cubicBezTo>
                    <a:pt x="2" y="121"/>
                    <a:pt x="0" y="115"/>
                    <a:pt x="3" y="110"/>
                  </a:cubicBezTo>
                  <a:cubicBezTo>
                    <a:pt x="33" y="58"/>
                    <a:pt x="33" y="58"/>
                    <a:pt x="33" y="58"/>
                  </a:cubicBezTo>
                  <a:cubicBezTo>
                    <a:pt x="37" y="51"/>
                    <a:pt x="41" y="51"/>
                    <a:pt x="49" y="51"/>
                  </a:cubicBezTo>
                  <a:cubicBezTo>
                    <a:pt x="56" y="51"/>
                    <a:pt x="56" y="51"/>
                    <a:pt x="56" y="51"/>
                  </a:cubicBezTo>
                  <a:cubicBezTo>
                    <a:pt x="60" y="59"/>
                    <a:pt x="60" y="59"/>
                    <a:pt x="60" y="59"/>
                  </a:cubicBezTo>
                  <a:cubicBezTo>
                    <a:pt x="65" y="67"/>
                    <a:pt x="65" y="67"/>
                    <a:pt x="65" y="67"/>
                  </a:cubicBezTo>
                  <a:cubicBezTo>
                    <a:pt x="66" y="68"/>
                    <a:pt x="68" y="70"/>
                    <a:pt x="70" y="70"/>
                  </a:cubicBezTo>
                  <a:cubicBezTo>
                    <a:pt x="72" y="70"/>
                    <a:pt x="74" y="68"/>
                    <a:pt x="75" y="67"/>
                  </a:cubicBezTo>
                  <a:cubicBezTo>
                    <a:pt x="79" y="59"/>
                    <a:pt x="79" y="59"/>
                    <a:pt x="79" y="59"/>
                  </a:cubicBezTo>
                  <a:cubicBezTo>
                    <a:pt x="84" y="51"/>
                    <a:pt x="84" y="51"/>
                    <a:pt x="84" y="51"/>
                  </a:cubicBezTo>
                  <a:cubicBezTo>
                    <a:pt x="90" y="51"/>
                    <a:pt x="90" y="51"/>
                    <a:pt x="90" y="51"/>
                  </a:cubicBezTo>
                  <a:cubicBezTo>
                    <a:pt x="99" y="51"/>
                    <a:pt x="102" y="51"/>
                    <a:pt x="107" y="58"/>
                  </a:cubicBezTo>
                  <a:cubicBezTo>
                    <a:pt x="137" y="110"/>
                    <a:pt x="137" y="110"/>
                    <a:pt x="137" y="110"/>
                  </a:cubicBezTo>
                  <a:cubicBezTo>
                    <a:pt x="140" y="115"/>
                    <a:pt x="138" y="121"/>
                    <a:pt x="133" y="124"/>
                  </a:cubicBezTo>
                  <a:cubicBezTo>
                    <a:pt x="133" y="124"/>
                    <a:pt x="133" y="124"/>
                    <a:pt x="133" y="124"/>
                  </a:cubicBezTo>
                  <a:cubicBezTo>
                    <a:pt x="128" y="127"/>
                    <a:pt x="122" y="125"/>
                    <a:pt x="119" y="120"/>
                  </a:cubicBezTo>
                  <a:cubicBezTo>
                    <a:pt x="98" y="85"/>
                    <a:pt x="98" y="85"/>
                    <a:pt x="98" y="85"/>
                  </a:cubicBezTo>
                  <a:cubicBezTo>
                    <a:pt x="97" y="107"/>
                    <a:pt x="97" y="107"/>
                    <a:pt x="97" y="10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5" name="Freeform 44"/>
            <p:cNvSpPr>
              <a:spLocks noEditPoints="1"/>
            </p:cNvSpPr>
            <p:nvPr/>
          </p:nvSpPr>
          <p:spPr bwMode="auto">
            <a:xfrm>
              <a:off x="2539237" y="3133857"/>
              <a:ext cx="502004" cy="814429"/>
            </a:xfrm>
            <a:custGeom>
              <a:avLst/>
              <a:gdLst>
                <a:gd name="T0" fmla="*/ 70 w 140"/>
                <a:gd name="T1" fmla="*/ 0 h 227"/>
                <a:gd name="T2" fmla="*/ 92 w 140"/>
                <a:gd name="T3" fmla="*/ 23 h 227"/>
                <a:gd name="T4" fmla="*/ 70 w 140"/>
                <a:gd name="T5" fmla="*/ 45 h 227"/>
                <a:gd name="T6" fmla="*/ 47 w 140"/>
                <a:gd name="T7" fmla="*/ 23 h 227"/>
                <a:gd name="T8" fmla="*/ 70 w 140"/>
                <a:gd name="T9" fmla="*/ 0 h 227"/>
                <a:gd name="T10" fmla="*/ 97 w 140"/>
                <a:gd name="T11" fmla="*/ 107 h 227"/>
                <a:gd name="T12" fmla="*/ 115 w 140"/>
                <a:gd name="T13" fmla="*/ 160 h 227"/>
                <a:gd name="T14" fmla="*/ 96 w 140"/>
                <a:gd name="T15" fmla="*/ 160 h 227"/>
                <a:gd name="T16" fmla="*/ 96 w 140"/>
                <a:gd name="T17" fmla="*/ 216 h 227"/>
                <a:gd name="T18" fmla="*/ 85 w 140"/>
                <a:gd name="T19" fmla="*/ 227 h 227"/>
                <a:gd name="T20" fmla="*/ 85 w 140"/>
                <a:gd name="T21" fmla="*/ 227 h 227"/>
                <a:gd name="T22" fmla="*/ 74 w 140"/>
                <a:gd name="T23" fmla="*/ 216 h 227"/>
                <a:gd name="T24" fmla="*/ 74 w 140"/>
                <a:gd name="T25" fmla="*/ 160 h 227"/>
                <a:gd name="T26" fmla="*/ 70 w 140"/>
                <a:gd name="T27" fmla="*/ 160 h 227"/>
                <a:gd name="T28" fmla="*/ 66 w 140"/>
                <a:gd name="T29" fmla="*/ 160 h 227"/>
                <a:gd name="T30" fmla="*/ 66 w 140"/>
                <a:gd name="T31" fmla="*/ 216 h 227"/>
                <a:gd name="T32" fmla="*/ 55 w 140"/>
                <a:gd name="T33" fmla="*/ 227 h 227"/>
                <a:gd name="T34" fmla="*/ 55 w 140"/>
                <a:gd name="T35" fmla="*/ 227 h 227"/>
                <a:gd name="T36" fmla="*/ 44 w 140"/>
                <a:gd name="T37" fmla="*/ 216 h 227"/>
                <a:gd name="T38" fmla="*/ 44 w 140"/>
                <a:gd name="T39" fmla="*/ 160 h 227"/>
                <a:gd name="T40" fmla="*/ 25 w 140"/>
                <a:gd name="T41" fmla="*/ 160 h 227"/>
                <a:gd name="T42" fmla="*/ 43 w 140"/>
                <a:gd name="T43" fmla="*/ 107 h 227"/>
                <a:gd name="T44" fmla="*/ 42 w 140"/>
                <a:gd name="T45" fmla="*/ 85 h 227"/>
                <a:gd name="T46" fmla="*/ 21 w 140"/>
                <a:gd name="T47" fmla="*/ 120 h 227"/>
                <a:gd name="T48" fmla="*/ 7 w 140"/>
                <a:gd name="T49" fmla="*/ 124 h 227"/>
                <a:gd name="T50" fmla="*/ 7 w 140"/>
                <a:gd name="T51" fmla="*/ 124 h 227"/>
                <a:gd name="T52" fmla="*/ 3 w 140"/>
                <a:gd name="T53" fmla="*/ 110 h 227"/>
                <a:gd name="T54" fmla="*/ 33 w 140"/>
                <a:gd name="T55" fmla="*/ 58 h 227"/>
                <a:gd name="T56" fmla="*/ 49 w 140"/>
                <a:gd name="T57" fmla="*/ 51 h 227"/>
                <a:gd name="T58" fmla="*/ 56 w 140"/>
                <a:gd name="T59" fmla="*/ 51 h 227"/>
                <a:gd name="T60" fmla="*/ 60 w 140"/>
                <a:gd name="T61" fmla="*/ 59 h 227"/>
                <a:gd name="T62" fmla="*/ 65 w 140"/>
                <a:gd name="T63" fmla="*/ 67 h 227"/>
                <a:gd name="T64" fmla="*/ 70 w 140"/>
                <a:gd name="T65" fmla="*/ 70 h 227"/>
                <a:gd name="T66" fmla="*/ 75 w 140"/>
                <a:gd name="T67" fmla="*/ 67 h 227"/>
                <a:gd name="T68" fmla="*/ 79 w 140"/>
                <a:gd name="T69" fmla="*/ 59 h 227"/>
                <a:gd name="T70" fmla="*/ 84 w 140"/>
                <a:gd name="T71" fmla="*/ 51 h 227"/>
                <a:gd name="T72" fmla="*/ 90 w 140"/>
                <a:gd name="T73" fmla="*/ 51 h 227"/>
                <a:gd name="T74" fmla="*/ 107 w 140"/>
                <a:gd name="T75" fmla="*/ 58 h 227"/>
                <a:gd name="T76" fmla="*/ 137 w 140"/>
                <a:gd name="T77" fmla="*/ 110 h 227"/>
                <a:gd name="T78" fmla="*/ 133 w 140"/>
                <a:gd name="T79" fmla="*/ 124 h 227"/>
                <a:gd name="T80" fmla="*/ 133 w 140"/>
                <a:gd name="T81" fmla="*/ 124 h 227"/>
                <a:gd name="T82" fmla="*/ 119 w 140"/>
                <a:gd name="T83" fmla="*/ 120 h 227"/>
                <a:gd name="T84" fmla="*/ 98 w 140"/>
                <a:gd name="T85" fmla="*/ 85 h 227"/>
                <a:gd name="T86" fmla="*/ 97 w 140"/>
                <a:gd name="T87" fmla="*/ 107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40" h="227">
                  <a:moveTo>
                    <a:pt x="70" y="0"/>
                  </a:moveTo>
                  <a:cubicBezTo>
                    <a:pt x="82" y="0"/>
                    <a:pt x="92" y="10"/>
                    <a:pt x="92" y="23"/>
                  </a:cubicBezTo>
                  <a:cubicBezTo>
                    <a:pt x="92" y="35"/>
                    <a:pt x="82" y="45"/>
                    <a:pt x="70" y="45"/>
                  </a:cubicBezTo>
                  <a:cubicBezTo>
                    <a:pt x="57" y="45"/>
                    <a:pt x="47" y="35"/>
                    <a:pt x="47" y="23"/>
                  </a:cubicBezTo>
                  <a:cubicBezTo>
                    <a:pt x="47" y="10"/>
                    <a:pt x="57" y="0"/>
                    <a:pt x="70" y="0"/>
                  </a:cubicBezTo>
                  <a:close/>
                  <a:moveTo>
                    <a:pt x="97" y="107"/>
                  </a:moveTo>
                  <a:cubicBezTo>
                    <a:pt x="115" y="160"/>
                    <a:pt x="115" y="160"/>
                    <a:pt x="115" y="160"/>
                  </a:cubicBezTo>
                  <a:cubicBezTo>
                    <a:pt x="96" y="160"/>
                    <a:pt x="96" y="160"/>
                    <a:pt x="96" y="160"/>
                  </a:cubicBezTo>
                  <a:cubicBezTo>
                    <a:pt x="96" y="216"/>
                    <a:pt x="96" y="216"/>
                    <a:pt x="96" y="216"/>
                  </a:cubicBezTo>
                  <a:cubicBezTo>
                    <a:pt x="96" y="222"/>
                    <a:pt x="91" y="227"/>
                    <a:pt x="85" y="227"/>
                  </a:cubicBezTo>
                  <a:cubicBezTo>
                    <a:pt x="85" y="227"/>
                    <a:pt x="85" y="227"/>
                    <a:pt x="85" y="227"/>
                  </a:cubicBezTo>
                  <a:cubicBezTo>
                    <a:pt x="79" y="227"/>
                    <a:pt x="74" y="222"/>
                    <a:pt x="74" y="216"/>
                  </a:cubicBezTo>
                  <a:cubicBezTo>
                    <a:pt x="74" y="160"/>
                    <a:pt x="74" y="160"/>
                    <a:pt x="74" y="160"/>
                  </a:cubicBezTo>
                  <a:cubicBezTo>
                    <a:pt x="70" y="160"/>
                    <a:pt x="70" y="160"/>
                    <a:pt x="70" y="160"/>
                  </a:cubicBezTo>
                  <a:cubicBezTo>
                    <a:pt x="66" y="160"/>
                    <a:pt x="66" y="160"/>
                    <a:pt x="66" y="160"/>
                  </a:cubicBezTo>
                  <a:cubicBezTo>
                    <a:pt x="66" y="216"/>
                    <a:pt x="66" y="216"/>
                    <a:pt x="66" y="216"/>
                  </a:cubicBezTo>
                  <a:cubicBezTo>
                    <a:pt x="66" y="222"/>
                    <a:pt x="61" y="227"/>
                    <a:pt x="55" y="227"/>
                  </a:cubicBezTo>
                  <a:cubicBezTo>
                    <a:pt x="55" y="227"/>
                    <a:pt x="55" y="227"/>
                    <a:pt x="55" y="227"/>
                  </a:cubicBezTo>
                  <a:cubicBezTo>
                    <a:pt x="49" y="227"/>
                    <a:pt x="44" y="222"/>
                    <a:pt x="44" y="216"/>
                  </a:cubicBezTo>
                  <a:cubicBezTo>
                    <a:pt x="44" y="160"/>
                    <a:pt x="44" y="160"/>
                    <a:pt x="44" y="160"/>
                  </a:cubicBezTo>
                  <a:cubicBezTo>
                    <a:pt x="25" y="160"/>
                    <a:pt x="25" y="160"/>
                    <a:pt x="25" y="160"/>
                  </a:cubicBezTo>
                  <a:cubicBezTo>
                    <a:pt x="43" y="107"/>
                    <a:pt x="43" y="107"/>
                    <a:pt x="43" y="107"/>
                  </a:cubicBezTo>
                  <a:cubicBezTo>
                    <a:pt x="42" y="85"/>
                    <a:pt x="42" y="85"/>
                    <a:pt x="42" y="85"/>
                  </a:cubicBezTo>
                  <a:cubicBezTo>
                    <a:pt x="21" y="120"/>
                    <a:pt x="21" y="120"/>
                    <a:pt x="21" y="120"/>
                  </a:cubicBezTo>
                  <a:cubicBezTo>
                    <a:pt x="18" y="125"/>
                    <a:pt x="12" y="127"/>
                    <a:pt x="7" y="124"/>
                  </a:cubicBezTo>
                  <a:cubicBezTo>
                    <a:pt x="7" y="124"/>
                    <a:pt x="7" y="124"/>
                    <a:pt x="7" y="124"/>
                  </a:cubicBezTo>
                  <a:cubicBezTo>
                    <a:pt x="2" y="121"/>
                    <a:pt x="0" y="115"/>
                    <a:pt x="3" y="110"/>
                  </a:cubicBezTo>
                  <a:cubicBezTo>
                    <a:pt x="33" y="58"/>
                    <a:pt x="33" y="58"/>
                    <a:pt x="33" y="58"/>
                  </a:cubicBezTo>
                  <a:cubicBezTo>
                    <a:pt x="37" y="51"/>
                    <a:pt x="41" y="51"/>
                    <a:pt x="49" y="51"/>
                  </a:cubicBezTo>
                  <a:cubicBezTo>
                    <a:pt x="56" y="51"/>
                    <a:pt x="56" y="51"/>
                    <a:pt x="56" y="51"/>
                  </a:cubicBezTo>
                  <a:cubicBezTo>
                    <a:pt x="60" y="59"/>
                    <a:pt x="60" y="59"/>
                    <a:pt x="60" y="59"/>
                  </a:cubicBezTo>
                  <a:cubicBezTo>
                    <a:pt x="65" y="67"/>
                    <a:pt x="65" y="67"/>
                    <a:pt x="65" y="67"/>
                  </a:cubicBezTo>
                  <a:cubicBezTo>
                    <a:pt x="66" y="68"/>
                    <a:pt x="68" y="70"/>
                    <a:pt x="70" y="70"/>
                  </a:cubicBezTo>
                  <a:cubicBezTo>
                    <a:pt x="72" y="70"/>
                    <a:pt x="74" y="68"/>
                    <a:pt x="75" y="67"/>
                  </a:cubicBezTo>
                  <a:cubicBezTo>
                    <a:pt x="79" y="59"/>
                    <a:pt x="79" y="59"/>
                    <a:pt x="79" y="59"/>
                  </a:cubicBezTo>
                  <a:cubicBezTo>
                    <a:pt x="84" y="51"/>
                    <a:pt x="84" y="51"/>
                    <a:pt x="84" y="51"/>
                  </a:cubicBezTo>
                  <a:cubicBezTo>
                    <a:pt x="90" y="51"/>
                    <a:pt x="90" y="51"/>
                    <a:pt x="90" y="51"/>
                  </a:cubicBezTo>
                  <a:cubicBezTo>
                    <a:pt x="99" y="51"/>
                    <a:pt x="102" y="51"/>
                    <a:pt x="107" y="58"/>
                  </a:cubicBezTo>
                  <a:cubicBezTo>
                    <a:pt x="137" y="110"/>
                    <a:pt x="137" y="110"/>
                    <a:pt x="137" y="110"/>
                  </a:cubicBezTo>
                  <a:cubicBezTo>
                    <a:pt x="140" y="115"/>
                    <a:pt x="138" y="121"/>
                    <a:pt x="133" y="124"/>
                  </a:cubicBezTo>
                  <a:cubicBezTo>
                    <a:pt x="133" y="124"/>
                    <a:pt x="133" y="124"/>
                    <a:pt x="133" y="124"/>
                  </a:cubicBezTo>
                  <a:cubicBezTo>
                    <a:pt x="128" y="127"/>
                    <a:pt x="122" y="125"/>
                    <a:pt x="119" y="120"/>
                  </a:cubicBezTo>
                  <a:cubicBezTo>
                    <a:pt x="98" y="85"/>
                    <a:pt x="98" y="85"/>
                    <a:pt x="98" y="85"/>
                  </a:cubicBezTo>
                  <a:cubicBezTo>
                    <a:pt x="97" y="107"/>
                    <a:pt x="97" y="107"/>
                    <a:pt x="97" y="10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" name="Freeform 44"/>
            <p:cNvSpPr>
              <a:spLocks noEditPoints="1"/>
            </p:cNvSpPr>
            <p:nvPr/>
          </p:nvSpPr>
          <p:spPr bwMode="auto">
            <a:xfrm>
              <a:off x="3031257" y="3133857"/>
              <a:ext cx="502004" cy="814429"/>
            </a:xfrm>
            <a:custGeom>
              <a:avLst/>
              <a:gdLst>
                <a:gd name="T0" fmla="*/ 70 w 140"/>
                <a:gd name="T1" fmla="*/ 0 h 227"/>
                <a:gd name="T2" fmla="*/ 92 w 140"/>
                <a:gd name="T3" fmla="*/ 23 h 227"/>
                <a:gd name="T4" fmla="*/ 70 w 140"/>
                <a:gd name="T5" fmla="*/ 45 h 227"/>
                <a:gd name="T6" fmla="*/ 47 w 140"/>
                <a:gd name="T7" fmla="*/ 23 h 227"/>
                <a:gd name="T8" fmla="*/ 70 w 140"/>
                <a:gd name="T9" fmla="*/ 0 h 227"/>
                <a:gd name="T10" fmla="*/ 97 w 140"/>
                <a:gd name="T11" fmla="*/ 107 h 227"/>
                <a:gd name="T12" fmla="*/ 115 w 140"/>
                <a:gd name="T13" fmla="*/ 160 h 227"/>
                <a:gd name="T14" fmla="*/ 96 w 140"/>
                <a:gd name="T15" fmla="*/ 160 h 227"/>
                <a:gd name="T16" fmla="*/ 96 w 140"/>
                <a:gd name="T17" fmla="*/ 216 h 227"/>
                <a:gd name="T18" fmla="*/ 85 w 140"/>
                <a:gd name="T19" fmla="*/ 227 h 227"/>
                <a:gd name="T20" fmla="*/ 85 w 140"/>
                <a:gd name="T21" fmla="*/ 227 h 227"/>
                <a:gd name="T22" fmla="*/ 74 w 140"/>
                <a:gd name="T23" fmla="*/ 216 h 227"/>
                <a:gd name="T24" fmla="*/ 74 w 140"/>
                <a:gd name="T25" fmla="*/ 160 h 227"/>
                <a:gd name="T26" fmla="*/ 70 w 140"/>
                <a:gd name="T27" fmla="*/ 160 h 227"/>
                <a:gd name="T28" fmla="*/ 66 w 140"/>
                <a:gd name="T29" fmla="*/ 160 h 227"/>
                <a:gd name="T30" fmla="*/ 66 w 140"/>
                <a:gd name="T31" fmla="*/ 216 h 227"/>
                <a:gd name="T32" fmla="*/ 55 w 140"/>
                <a:gd name="T33" fmla="*/ 227 h 227"/>
                <a:gd name="T34" fmla="*/ 55 w 140"/>
                <a:gd name="T35" fmla="*/ 227 h 227"/>
                <a:gd name="T36" fmla="*/ 44 w 140"/>
                <a:gd name="T37" fmla="*/ 216 h 227"/>
                <a:gd name="T38" fmla="*/ 44 w 140"/>
                <a:gd name="T39" fmla="*/ 160 h 227"/>
                <a:gd name="T40" fmla="*/ 25 w 140"/>
                <a:gd name="T41" fmla="*/ 160 h 227"/>
                <a:gd name="T42" fmla="*/ 43 w 140"/>
                <a:gd name="T43" fmla="*/ 107 h 227"/>
                <a:gd name="T44" fmla="*/ 42 w 140"/>
                <a:gd name="T45" fmla="*/ 85 h 227"/>
                <a:gd name="T46" fmla="*/ 21 w 140"/>
                <a:gd name="T47" fmla="*/ 120 h 227"/>
                <a:gd name="T48" fmla="*/ 7 w 140"/>
                <a:gd name="T49" fmla="*/ 124 h 227"/>
                <a:gd name="T50" fmla="*/ 7 w 140"/>
                <a:gd name="T51" fmla="*/ 124 h 227"/>
                <a:gd name="T52" fmla="*/ 3 w 140"/>
                <a:gd name="T53" fmla="*/ 110 h 227"/>
                <a:gd name="T54" fmla="*/ 33 w 140"/>
                <a:gd name="T55" fmla="*/ 58 h 227"/>
                <a:gd name="T56" fmla="*/ 49 w 140"/>
                <a:gd name="T57" fmla="*/ 51 h 227"/>
                <a:gd name="T58" fmla="*/ 56 w 140"/>
                <a:gd name="T59" fmla="*/ 51 h 227"/>
                <a:gd name="T60" fmla="*/ 60 w 140"/>
                <a:gd name="T61" fmla="*/ 59 h 227"/>
                <a:gd name="T62" fmla="*/ 65 w 140"/>
                <a:gd name="T63" fmla="*/ 67 h 227"/>
                <a:gd name="T64" fmla="*/ 70 w 140"/>
                <a:gd name="T65" fmla="*/ 70 h 227"/>
                <a:gd name="T66" fmla="*/ 75 w 140"/>
                <a:gd name="T67" fmla="*/ 67 h 227"/>
                <a:gd name="T68" fmla="*/ 79 w 140"/>
                <a:gd name="T69" fmla="*/ 59 h 227"/>
                <a:gd name="T70" fmla="*/ 84 w 140"/>
                <a:gd name="T71" fmla="*/ 51 h 227"/>
                <a:gd name="T72" fmla="*/ 90 w 140"/>
                <a:gd name="T73" fmla="*/ 51 h 227"/>
                <a:gd name="T74" fmla="*/ 107 w 140"/>
                <a:gd name="T75" fmla="*/ 58 h 227"/>
                <a:gd name="T76" fmla="*/ 137 w 140"/>
                <a:gd name="T77" fmla="*/ 110 h 227"/>
                <a:gd name="T78" fmla="*/ 133 w 140"/>
                <a:gd name="T79" fmla="*/ 124 h 227"/>
                <a:gd name="T80" fmla="*/ 133 w 140"/>
                <a:gd name="T81" fmla="*/ 124 h 227"/>
                <a:gd name="T82" fmla="*/ 119 w 140"/>
                <a:gd name="T83" fmla="*/ 120 h 227"/>
                <a:gd name="T84" fmla="*/ 98 w 140"/>
                <a:gd name="T85" fmla="*/ 85 h 227"/>
                <a:gd name="T86" fmla="*/ 97 w 140"/>
                <a:gd name="T87" fmla="*/ 107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40" h="227">
                  <a:moveTo>
                    <a:pt x="70" y="0"/>
                  </a:moveTo>
                  <a:cubicBezTo>
                    <a:pt x="82" y="0"/>
                    <a:pt x="92" y="10"/>
                    <a:pt x="92" y="23"/>
                  </a:cubicBezTo>
                  <a:cubicBezTo>
                    <a:pt x="92" y="35"/>
                    <a:pt x="82" y="45"/>
                    <a:pt x="70" y="45"/>
                  </a:cubicBezTo>
                  <a:cubicBezTo>
                    <a:pt x="57" y="45"/>
                    <a:pt x="47" y="35"/>
                    <a:pt x="47" y="23"/>
                  </a:cubicBezTo>
                  <a:cubicBezTo>
                    <a:pt x="47" y="10"/>
                    <a:pt x="57" y="0"/>
                    <a:pt x="70" y="0"/>
                  </a:cubicBezTo>
                  <a:close/>
                  <a:moveTo>
                    <a:pt x="97" y="107"/>
                  </a:moveTo>
                  <a:cubicBezTo>
                    <a:pt x="115" y="160"/>
                    <a:pt x="115" y="160"/>
                    <a:pt x="115" y="160"/>
                  </a:cubicBezTo>
                  <a:cubicBezTo>
                    <a:pt x="96" y="160"/>
                    <a:pt x="96" y="160"/>
                    <a:pt x="96" y="160"/>
                  </a:cubicBezTo>
                  <a:cubicBezTo>
                    <a:pt x="96" y="216"/>
                    <a:pt x="96" y="216"/>
                    <a:pt x="96" y="216"/>
                  </a:cubicBezTo>
                  <a:cubicBezTo>
                    <a:pt x="96" y="222"/>
                    <a:pt x="91" y="227"/>
                    <a:pt x="85" y="227"/>
                  </a:cubicBezTo>
                  <a:cubicBezTo>
                    <a:pt x="85" y="227"/>
                    <a:pt x="85" y="227"/>
                    <a:pt x="85" y="227"/>
                  </a:cubicBezTo>
                  <a:cubicBezTo>
                    <a:pt x="79" y="227"/>
                    <a:pt x="74" y="222"/>
                    <a:pt x="74" y="216"/>
                  </a:cubicBezTo>
                  <a:cubicBezTo>
                    <a:pt x="74" y="160"/>
                    <a:pt x="74" y="160"/>
                    <a:pt x="74" y="160"/>
                  </a:cubicBezTo>
                  <a:cubicBezTo>
                    <a:pt x="70" y="160"/>
                    <a:pt x="70" y="160"/>
                    <a:pt x="70" y="160"/>
                  </a:cubicBezTo>
                  <a:cubicBezTo>
                    <a:pt x="66" y="160"/>
                    <a:pt x="66" y="160"/>
                    <a:pt x="66" y="160"/>
                  </a:cubicBezTo>
                  <a:cubicBezTo>
                    <a:pt x="66" y="216"/>
                    <a:pt x="66" y="216"/>
                    <a:pt x="66" y="216"/>
                  </a:cubicBezTo>
                  <a:cubicBezTo>
                    <a:pt x="66" y="222"/>
                    <a:pt x="61" y="227"/>
                    <a:pt x="55" y="227"/>
                  </a:cubicBezTo>
                  <a:cubicBezTo>
                    <a:pt x="55" y="227"/>
                    <a:pt x="55" y="227"/>
                    <a:pt x="55" y="227"/>
                  </a:cubicBezTo>
                  <a:cubicBezTo>
                    <a:pt x="49" y="227"/>
                    <a:pt x="44" y="222"/>
                    <a:pt x="44" y="216"/>
                  </a:cubicBezTo>
                  <a:cubicBezTo>
                    <a:pt x="44" y="160"/>
                    <a:pt x="44" y="160"/>
                    <a:pt x="44" y="160"/>
                  </a:cubicBezTo>
                  <a:cubicBezTo>
                    <a:pt x="25" y="160"/>
                    <a:pt x="25" y="160"/>
                    <a:pt x="25" y="160"/>
                  </a:cubicBezTo>
                  <a:cubicBezTo>
                    <a:pt x="43" y="107"/>
                    <a:pt x="43" y="107"/>
                    <a:pt x="43" y="107"/>
                  </a:cubicBezTo>
                  <a:cubicBezTo>
                    <a:pt x="42" y="85"/>
                    <a:pt x="42" y="85"/>
                    <a:pt x="42" y="85"/>
                  </a:cubicBezTo>
                  <a:cubicBezTo>
                    <a:pt x="21" y="120"/>
                    <a:pt x="21" y="120"/>
                    <a:pt x="21" y="120"/>
                  </a:cubicBezTo>
                  <a:cubicBezTo>
                    <a:pt x="18" y="125"/>
                    <a:pt x="12" y="127"/>
                    <a:pt x="7" y="124"/>
                  </a:cubicBezTo>
                  <a:cubicBezTo>
                    <a:pt x="7" y="124"/>
                    <a:pt x="7" y="124"/>
                    <a:pt x="7" y="124"/>
                  </a:cubicBezTo>
                  <a:cubicBezTo>
                    <a:pt x="2" y="121"/>
                    <a:pt x="0" y="115"/>
                    <a:pt x="3" y="110"/>
                  </a:cubicBezTo>
                  <a:cubicBezTo>
                    <a:pt x="33" y="58"/>
                    <a:pt x="33" y="58"/>
                    <a:pt x="33" y="58"/>
                  </a:cubicBezTo>
                  <a:cubicBezTo>
                    <a:pt x="37" y="51"/>
                    <a:pt x="41" y="51"/>
                    <a:pt x="49" y="51"/>
                  </a:cubicBezTo>
                  <a:cubicBezTo>
                    <a:pt x="56" y="51"/>
                    <a:pt x="56" y="51"/>
                    <a:pt x="56" y="51"/>
                  </a:cubicBezTo>
                  <a:cubicBezTo>
                    <a:pt x="60" y="59"/>
                    <a:pt x="60" y="59"/>
                    <a:pt x="60" y="59"/>
                  </a:cubicBezTo>
                  <a:cubicBezTo>
                    <a:pt x="65" y="67"/>
                    <a:pt x="65" y="67"/>
                    <a:pt x="65" y="67"/>
                  </a:cubicBezTo>
                  <a:cubicBezTo>
                    <a:pt x="66" y="68"/>
                    <a:pt x="68" y="70"/>
                    <a:pt x="70" y="70"/>
                  </a:cubicBezTo>
                  <a:cubicBezTo>
                    <a:pt x="72" y="70"/>
                    <a:pt x="74" y="68"/>
                    <a:pt x="75" y="67"/>
                  </a:cubicBezTo>
                  <a:cubicBezTo>
                    <a:pt x="79" y="59"/>
                    <a:pt x="79" y="59"/>
                    <a:pt x="79" y="59"/>
                  </a:cubicBezTo>
                  <a:cubicBezTo>
                    <a:pt x="84" y="51"/>
                    <a:pt x="84" y="51"/>
                    <a:pt x="84" y="51"/>
                  </a:cubicBezTo>
                  <a:cubicBezTo>
                    <a:pt x="90" y="51"/>
                    <a:pt x="90" y="51"/>
                    <a:pt x="90" y="51"/>
                  </a:cubicBezTo>
                  <a:cubicBezTo>
                    <a:pt x="99" y="51"/>
                    <a:pt x="102" y="51"/>
                    <a:pt x="107" y="58"/>
                  </a:cubicBezTo>
                  <a:cubicBezTo>
                    <a:pt x="137" y="110"/>
                    <a:pt x="137" y="110"/>
                    <a:pt x="137" y="110"/>
                  </a:cubicBezTo>
                  <a:cubicBezTo>
                    <a:pt x="140" y="115"/>
                    <a:pt x="138" y="121"/>
                    <a:pt x="133" y="124"/>
                  </a:cubicBezTo>
                  <a:cubicBezTo>
                    <a:pt x="133" y="124"/>
                    <a:pt x="133" y="124"/>
                    <a:pt x="133" y="124"/>
                  </a:cubicBezTo>
                  <a:cubicBezTo>
                    <a:pt x="128" y="127"/>
                    <a:pt x="122" y="125"/>
                    <a:pt x="119" y="120"/>
                  </a:cubicBezTo>
                  <a:cubicBezTo>
                    <a:pt x="98" y="85"/>
                    <a:pt x="98" y="85"/>
                    <a:pt x="98" y="85"/>
                  </a:cubicBezTo>
                  <a:cubicBezTo>
                    <a:pt x="97" y="107"/>
                    <a:pt x="97" y="107"/>
                    <a:pt x="97" y="10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7" name="Freeform 44"/>
            <p:cNvSpPr>
              <a:spLocks noEditPoints="1"/>
            </p:cNvSpPr>
            <p:nvPr/>
          </p:nvSpPr>
          <p:spPr bwMode="auto">
            <a:xfrm>
              <a:off x="3540365" y="3133857"/>
              <a:ext cx="502004" cy="814429"/>
            </a:xfrm>
            <a:custGeom>
              <a:avLst/>
              <a:gdLst>
                <a:gd name="T0" fmla="*/ 70 w 140"/>
                <a:gd name="T1" fmla="*/ 0 h 227"/>
                <a:gd name="T2" fmla="*/ 92 w 140"/>
                <a:gd name="T3" fmla="*/ 23 h 227"/>
                <a:gd name="T4" fmla="*/ 70 w 140"/>
                <a:gd name="T5" fmla="*/ 45 h 227"/>
                <a:gd name="T6" fmla="*/ 47 w 140"/>
                <a:gd name="T7" fmla="*/ 23 h 227"/>
                <a:gd name="T8" fmla="*/ 70 w 140"/>
                <a:gd name="T9" fmla="*/ 0 h 227"/>
                <a:gd name="T10" fmla="*/ 97 w 140"/>
                <a:gd name="T11" fmla="*/ 107 h 227"/>
                <a:gd name="T12" fmla="*/ 115 w 140"/>
                <a:gd name="T13" fmla="*/ 160 h 227"/>
                <a:gd name="T14" fmla="*/ 96 w 140"/>
                <a:gd name="T15" fmla="*/ 160 h 227"/>
                <a:gd name="T16" fmla="*/ 96 w 140"/>
                <a:gd name="T17" fmla="*/ 216 h 227"/>
                <a:gd name="T18" fmla="*/ 85 w 140"/>
                <a:gd name="T19" fmla="*/ 227 h 227"/>
                <a:gd name="T20" fmla="*/ 85 w 140"/>
                <a:gd name="T21" fmla="*/ 227 h 227"/>
                <a:gd name="T22" fmla="*/ 74 w 140"/>
                <a:gd name="T23" fmla="*/ 216 h 227"/>
                <a:gd name="T24" fmla="*/ 74 w 140"/>
                <a:gd name="T25" fmla="*/ 160 h 227"/>
                <a:gd name="T26" fmla="*/ 70 w 140"/>
                <a:gd name="T27" fmla="*/ 160 h 227"/>
                <a:gd name="T28" fmla="*/ 66 w 140"/>
                <a:gd name="T29" fmla="*/ 160 h 227"/>
                <a:gd name="T30" fmla="*/ 66 w 140"/>
                <a:gd name="T31" fmla="*/ 216 h 227"/>
                <a:gd name="T32" fmla="*/ 55 w 140"/>
                <a:gd name="T33" fmla="*/ 227 h 227"/>
                <a:gd name="T34" fmla="*/ 55 w 140"/>
                <a:gd name="T35" fmla="*/ 227 h 227"/>
                <a:gd name="T36" fmla="*/ 44 w 140"/>
                <a:gd name="T37" fmla="*/ 216 h 227"/>
                <a:gd name="T38" fmla="*/ 44 w 140"/>
                <a:gd name="T39" fmla="*/ 160 h 227"/>
                <a:gd name="T40" fmla="*/ 25 w 140"/>
                <a:gd name="T41" fmla="*/ 160 h 227"/>
                <a:gd name="T42" fmla="*/ 43 w 140"/>
                <a:gd name="T43" fmla="*/ 107 h 227"/>
                <a:gd name="T44" fmla="*/ 42 w 140"/>
                <a:gd name="T45" fmla="*/ 85 h 227"/>
                <a:gd name="T46" fmla="*/ 21 w 140"/>
                <a:gd name="T47" fmla="*/ 120 h 227"/>
                <a:gd name="T48" fmla="*/ 7 w 140"/>
                <a:gd name="T49" fmla="*/ 124 h 227"/>
                <a:gd name="T50" fmla="*/ 7 w 140"/>
                <a:gd name="T51" fmla="*/ 124 h 227"/>
                <a:gd name="T52" fmla="*/ 3 w 140"/>
                <a:gd name="T53" fmla="*/ 110 h 227"/>
                <a:gd name="T54" fmla="*/ 33 w 140"/>
                <a:gd name="T55" fmla="*/ 58 h 227"/>
                <a:gd name="T56" fmla="*/ 49 w 140"/>
                <a:gd name="T57" fmla="*/ 51 h 227"/>
                <a:gd name="T58" fmla="*/ 56 w 140"/>
                <a:gd name="T59" fmla="*/ 51 h 227"/>
                <a:gd name="T60" fmla="*/ 60 w 140"/>
                <a:gd name="T61" fmla="*/ 59 h 227"/>
                <a:gd name="T62" fmla="*/ 65 w 140"/>
                <a:gd name="T63" fmla="*/ 67 h 227"/>
                <a:gd name="T64" fmla="*/ 70 w 140"/>
                <a:gd name="T65" fmla="*/ 70 h 227"/>
                <a:gd name="T66" fmla="*/ 75 w 140"/>
                <a:gd name="T67" fmla="*/ 67 h 227"/>
                <a:gd name="T68" fmla="*/ 79 w 140"/>
                <a:gd name="T69" fmla="*/ 59 h 227"/>
                <a:gd name="T70" fmla="*/ 84 w 140"/>
                <a:gd name="T71" fmla="*/ 51 h 227"/>
                <a:gd name="T72" fmla="*/ 90 w 140"/>
                <a:gd name="T73" fmla="*/ 51 h 227"/>
                <a:gd name="T74" fmla="*/ 107 w 140"/>
                <a:gd name="T75" fmla="*/ 58 h 227"/>
                <a:gd name="T76" fmla="*/ 137 w 140"/>
                <a:gd name="T77" fmla="*/ 110 h 227"/>
                <a:gd name="T78" fmla="*/ 133 w 140"/>
                <a:gd name="T79" fmla="*/ 124 h 227"/>
                <a:gd name="T80" fmla="*/ 133 w 140"/>
                <a:gd name="T81" fmla="*/ 124 h 227"/>
                <a:gd name="T82" fmla="*/ 119 w 140"/>
                <a:gd name="T83" fmla="*/ 120 h 227"/>
                <a:gd name="T84" fmla="*/ 98 w 140"/>
                <a:gd name="T85" fmla="*/ 85 h 227"/>
                <a:gd name="T86" fmla="*/ 97 w 140"/>
                <a:gd name="T87" fmla="*/ 107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40" h="227">
                  <a:moveTo>
                    <a:pt x="70" y="0"/>
                  </a:moveTo>
                  <a:cubicBezTo>
                    <a:pt x="82" y="0"/>
                    <a:pt x="92" y="10"/>
                    <a:pt x="92" y="23"/>
                  </a:cubicBezTo>
                  <a:cubicBezTo>
                    <a:pt x="92" y="35"/>
                    <a:pt x="82" y="45"/>
                    <a:pt x="70" y="45"/>
                  </a:cubicBezTo>
                  <a:cubicBezTo>
                    <a:pt x="57" y="45"/>
                    <a:pt x="47" y="35"/>
                    <a:pt x="47" y="23"/>
                  </a:cubicBezTo>
                  <a:cubicBezTo>
                    <a:pt x="47" y="10"/>
                    <a:pt x="57" y="0"/>
                    <a:pt x="70" y="0"/>
                  </a:cubicBezTo>
                  <a:close/>
                  <a:moveTo>
                    <a:pt x="97" y="107"/>
                  </a:moveTo>
                  <a:cubicBezTo>
                    <a:pt x="115" y="160"/>
                    <a:pt x="115" y="160"/>
                    <a:pt x="115" y="160"/>
                  </a:cubicBezTo>
                  <a:cubicBezTo>
                    <a:pt x="96" y="160"/>
                    <a:pt x="96" y="160"/>
                    <a:pt x="96" y="160"/>
                  </a:cubicBezTo>
                  <a:cubicBezTo>
                    <a:pt x="96" y="216"/>
                    <a:pt x="96" y="216"/>
                    <a:pt x="96" y="216"/>
                  </a:cubicBezTo>
                  <a:cubicBezTo>
                    <a:pt x="96" y="222"/>
                    <a:pt x="91" y="227"/>
                    <a:pt x="85" y="227"/>
                  </a:cubicBezTo>
                  <a:cubicBezTo>
                    <a:pt x="85" y="227"/>
                    <a:pt x="85" y="227"/>
                    <a:pt x="85" y="227"/>
                  </a:cubicBezTo>
                  <a:cubicBezTo>
                    <a:pt x="79" y="227"/>
                    <a:pt x="74" y="222"/>
                    <a:pt x="74" y="216"/>
                  </a:cubicBezTo>
                  <a:cubicBezTo>
                    <a:pt x="74" y="160"/>
                    <a:pt x="74" y="160"/>
                    <a:pt x="74" y="160"/>
                  </a:cubicBezTo>
                  <a:cubicBezTo>
                    <a:pt x="70" y="160"/>
                    <a:pt x="70" y="160"/>
                    <a:pt x="70" y="160"/>
                  </a:cubicBezTo>
                  <a:cubicBezTo>
                    <a:pt x="66" y="160"/>
                    <a:pt x="66" y="160"/>
                    <a:pt x="66" y="160"/>
                  </a:cubicBezTo>
                  <a:cubicBezTo>
                    <a:pt x="66" y="216"/>
                    <a:pt x="66" y="216"/>
                    <a:pt x="66" y="216"/>
                  </a:cubicBezTo>
                  <a:cubicBezTo>
                    <a:pt x="66" y="222"/>
                    <a:pt x="61" y="227"/>
                    <a:pt x="55" y="227"/>
                  </a:cubicBezTo>
                  <a:cubicBezTo>
                    <a:pt x="55" y="227"/>
                    <a:pt x="55" y="227"/>
                    <a:pt x="55" y="227"/>
                  </a:cubicBezTo>
                  <a:cubicBezTo>
                    <a:pt x="49" y="227"/>
                    <a:pt x="44" y="222"/>
                    <a:pt x="44" y="216"/>
                  </a:cubicBezTo>
                  <a:cubicBezTo>
                    <a:pt x="44" y="160"/>
                    <a:pt x="44" y="160"/>
                    <a:pt x="44" y="160"/>
                  </a:cubicBezTo>
                  <a:cubicBezTo>
                    <a:pt x="25" y="160"/>
                    <a:pt x="25" y="160"/>
                    <a:pt x="25" y="160"/>
                  </a:cubicBezTo>
                  <a:cubicBezTo>
                    <a:pt x="43" y="107"/>
                    <a:pt x="43" y="107"/>
                    <a:pt x="43" y="107"/>
                  </a:cubicBezTo>
                  <a:cubicBezTo>
                    <a:pt x="42" y="85"/>
                    <a:pt x="42" y="85"/>
                    <a:pt x="42" y="85"/>
                  </a:cubicBezTo>
                  <a:cubicBezTo>
                    <a:pt x="21" y="120"/>
                    <a:pt x="21" y="120"/>
                    <a:pt x="21" y="120"/>
                  </a:cubicBezTo>
                  <a:cubicBezTo>
                    <a:pt x="18" y="125"/>
                    <a:pt x="12" y="127"/>
                    <a:pt x="7" y="124"/>
                  </a:cubicBezTo>
                  <a:cubicBezTo>
                    <a:pt x="7" y="124"/>
                    <a:pt x="7" y="124"/>
                    <a:pt x="7" y="124"/>
                  </a:cubicBezTo>
                  <a:cubicBezTo>
                    <a:pt x="2" y="121"/>
                    <a:pt x="0" y="115"/>
                    <a:pt x="3" y="110"/>
                  </a:cubicBezTo>
                  <a:cubicBezTo>
                    <a:pt x="33" y="58"/>
                    <a:pt x="33" y="58"/>
                    <a:pt x="33" y="58"/>
                  </a:cubicBezTo>
                  <a:cubicBezTo>
                    <a:pt x="37" y="51"/>
                    <a:pt x="41" y="51"/>
                    <a:pt x="49" y="51"/>
                  </a:cubicBezTo>
                  <a:cubicBezTo>
                    <a:pt x="56" y="51"/>
                    <a:pt x="56" y="51"/>
                    <a:pt x="56" y="51"/>
                  </a:cubicBezTo>
                  <a:cubicBezTo>
                    <a:pt x="60" y="59"/>
                    <a:pt x="60" y="59"/>
                    <a:pt x="60" y="59"/>
                  </a:cubicBezTo>
                  <a:cubicBezTo>
                    <a:pt x="65" y="67"/>
                    <a:pt x="65" y="67"/>
                    <a:pt x="65" y="67"/>
                  </a:cubicBezTo>
                  <a:cubicBezTo>
                    <a:pt x="66" y="68"/>
                    <a:pt x="68" y="70"/>
                    <a:pt x="70" y="70"/>
                  </a:cubicBezTo>
                  <a:cubicBezTo>
                    <a:pt x="72" y="70"/>
                    <a:pt x="74" y="68"/>
                    <a:pt x="75" y="67"/>
                  </a:cubicBezTo>
                  <a:cubicBezTo>
                    <a:pt x="79" y="59"/>
                    <a:pt x="79" y="59"/>
                    <a:pt x="79" y="59"/>
                  </a:cubicBezTo>
                  <a:cubicBezTo>
                    <a:pt x="84" y="51"/>
                    <a:pt x="84" y="51"/>
                    <a:pt x="84" y="51"/>
                  </a:cubicBezTo>
                  <a:cubicBezTo>
                    <a:pt x="90" y="51"/>
                    <a:pt x="90" y="51"/>
                    <a:pt x="90" y="51"/>
                  </a:cubicBezTo>
                  <a:cubicBezTo>
                    <a:pt x="99" y="51"/>
                    <a:pt x="102" y="51"/>
                    <a:pt x="107" y="58"/>
                  </a:cubicBezTo>
                  <a:cubicBezTo>
                    <a:pt x="137" y="110"/>
                    <a:pt x="137" y="110"/>
                    <a:pt x="137" y="110"/>
                  </a:cubicBezTo>
                  <a:cubicBezTo>
                    <a:pt x="140" y="115"/>
                    <a:pt x="138" y="121"/>
                    <a:pt x="133" y="124"/>
                  </a:cubicBezTo>
                  <a:cubicBezTo>
                    <a:pt x="133" y="124"/>
                    <a:pt x="133" y="124"/>
                    <a:pt x="133" y="124"/>
                  </a:cubicBezTo>
                  <a:cubicBezTo>
                    <a:pt x="128" y="127"/>
                    <a:pt x="122" y="125"/>
                    <a:pt x="119" y="120"/>
                  </a:cubicBezTo>
                  <a:cubicBezTo>
                    <a:pt x="98" y="85"/>
                    <a:pt x="98" y="85"/>
                    <a:pt x="98" y="85"/>
                  </a:cubicBezTo>
                  <a:cubicBezTo>
                    <a:pt x="97" y="107"/>
                    <a:pt x="97" y="107"/>
                    <a:pt x="97" y="10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7498291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Box 18"/>
          <p:cNvSpPr txBox="1"/>
          <p:nvPr/>
        </p:nvSpPr>
        <p:spPr>
          <a:xfrm>
            <a:off x="3244" y="5952"/>
            <a:ext cx="20313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</a:rPr>
              <a:t>双击此处添加标题</a:t>
            </a:r>
            <a:endParaRPr lang="zh-CN" altLang="en-US" dirty="0">
              <a:solidFill>
                <a:schemeClr val="bg1"/>
              </a:solidFill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395536" y="837168"/>
            <a:ext cx="7976632" cy="3894822"/>
            <a:chOff x="655692" y="680958"/>
            <a:chExt cx="7976632" cy="3894822"/>
          </a:xfrm>
        </p:grpSpPr>
        <p:sp>
          <p:nvSpPr>
            <p:cNvPr id="2" name="任意多边形 1"/>
            <p:cNvSpPr/>
            <p:nvPr/>
          </p:nvSpPr>
          <p:spPr>
            <a:xfrm>
              <a:off x="5067014" y="1058779"/>
              <a:ext cx="2420066" cy="316259"/>
            </a:xfrm>
            <a:custGeom>
              <a:avLst/>
              <a:gdLst>
                <a:gd name="connsiteX0" fmla="*/ 0 w 2420066"/>
                <a:gd name="connsiteY0" fmla="*/ 316259 h 316259"/>
                <a:gd name="connsiteX1" fmla="*/ 316259 w 2420066"/>
                <a:gd name="connsiteY1" fmla="*/ 0 h 316259"/>
                <a:gd name="connsiteX2" fmla="*/ 2420066 w 2420066"/>
                <a:gd name="connsiteY2" fmla="*/ 0 h 3162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420066" h="316259">
                  <a:moveTo>
                    <a:pt x="0" y="316259"/>
                  </a:moveTo>
                  <a:lnTo>
                    <a:pt x="316259" y="0"/>
                  </a:lnTo>
                  <a:lnTo>
                    <a:pt x="2420066" y="0"/>
                  </a:lnTo>
                </a:path>
              </a:pathLst>
            </a:cu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任意多边形 51"/>
            <p:cNvSpPr/>
            <p:nvPr/>
          </p:nvSpPr>
          <p:spPr>
            <a:xfrm>
              <a:off x="5940152" y="2139702"/>
              <a:ext cx="1546917" cy="316259"/>
            </a:xfrm>
            <a:custGeom>
              <a:avLst/>
              <a:gdLst>
                <a:gd name="connsiteX0" fmla="*/ 0 w 2420066"/>
                <a:gd name="connsiteY0" fmla="*/ 316259 h 316259"/>
                <a:gd name="connsiteX1" fmla="*/ 316259 w 2420066"/>
                <a:gd name="connsiteY1" fmla="*/ 0 h 316259"/>
                <a:gd name="connsiteX2" fmla="*/ 2420066 w 2420066"/>
                <a:gd name="connsiteY2" fmla="*/ 0 h 316259"/>
                <a:gd name="connsiteX0" fmla="*/ 0 w 1505666"/>
                <a:gd name="connsiteY0" fmla="*/ 316259 h 316259"/>
                <a:gd name="connsiteX1" fmla="*/ 316259 w 1505666"/>
                <a:gd name="connsiteY1" fmla="*/ 0 h 316259"/>
                <a:gd name="connsiteX2" fmla="*/ 1505666 w 1505666"/>
                <a:gd name="connsiteY2" fmla="*/ 0 h 316259"/>
                <a:gd name="connsiteX0" fmla="*/ 0 w 1546917"/>
                <a:gd name="connsiteY0" fmla="*/ 316259 h 316259"/>
                <a:gd name="connsiteX1" fmla="*/ 316259 w 1546917"/>
                <a:gd name="connsiteY1" fmla="*/ 0 h 316259"/>
                <a:gd name="connsiteX2" fmla="*/ 1546917 w 1546917"/>
                <a:gd name="connsiteY2" fmla="*/ 6875 h 316259"/>
                <a:gd name="connsiteX0" fmla="*/ 0 w 1574417"/>
                <a:gd name="connsiteY0" fmla="*/ 316259 h 316259"/>
                <a:gd name="connsiteX1" fmla="*/ 316259 w 1574417"/>
                <a:gd name="connsiteY1" fmla="*/ 0 h 316259"/>
                <a:gd name="connsiteX2" fmla="*/ 1574417 w 1574417"/>
                <a:gd name="connsiteY2" fmla="*/ 0 h 316259"/>
                <a:gd name="connsiteX0" fmla="*/ 0 w 1526291"/>
                <a:gd name="connsiteY0" fmla="*/ 316259 h 316259"/>
                <a:gd name="connsiteX1" fmla="*/ 316259 w 1526291"/>
                <a:gd name="connsiteY1" fmla="*/ 0 h 316259"/>
                <a:gd name="connsiteX2" fmla="*/ 1526291 w 1526291"/>
                <a:gd name="connsiteY2" fmla="*/ 0 h 316259"/>
                <a:gd name="connsiteX0" fmla="*/ 0 w 1546917"/>
                <a:gd name="connsiteY0" fmla="*/ 316259 h 316259"/>
                <a:gd name="connsiteX1" fmla="*/ 316259 w 1546917"/>
                <a:gd name="connsiteY1" fmla="*/ 0 h 316259"/>
                <a:gd name="connsiteX2" fmla="*/ 1546917 w 1546917"/>
                <a:gd name="connsiteY2" fmla="*/ 0 h 3162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546917" h="316259">
                  <a:moveTo>
                    <a:pt x="0" y="316259"/>
                  </a:moveTo>
                  <a:lnTo>
                    <a:pt x="316259" y="0"/>
                  </a:lnTo>
                  <a:lnTo>
                    <a:pt x="1546917" y="0"/>
                  </a:lnTo>
                </a:path>
              </a:pathLst>
            </a:cu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任意多边形 54"/>
            <p:cNvSpPr/>
            <p:nvPr/>
          </p:nvSpPr>
          <p:spPr>
            <a:xfrm flipV="1">
              <a:off x="5436095" y="3911675"/>
              <a:ext cx="2041931" cy="316259"/>
            </a:xfrm>
            <a:custGeom>
              <a:avLst/>
              <a:gdLst>
                <a:gd name="connsiteX0" fmla="*/ 0 w 2420066"/>
                <a:gd name="connsiteY0" fmla="*/ 316259 h 316259"/>
                <a:gd name="connsiteX1" fmla="*/ 316259 w 2420066"/>
                <a:gd name="connsiteY1" fmla="*/ 0 h 316259"/>
                <a:gd name="connsiteX2" fmla="*/ 2420066 w 2420066"/>
                <a:gd name="connsiteY2" fmla="*/ 0 h 316259"/>
                <a:gd name="connsiteX0" fmla="*/ 0 w 2041931"/>
                <a:gd name="connsiteY0" fmla="*/ 316259 h 316259"/>
                <a:gd name="connsiteX1" fmla="*/ 316259 w 2041931"/>
                <a:gd name="connsiteY1" fmla="*/ 0 h 316259"/>
                <a:gd name="connsiteX2" fmla="*/ 2041931 w 2041931"/>
                <a:gd name="connsiteY2" fmla="*/ 0 h 3162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41931" h="316259">
                  <a:moveTo>
                    <a:pt x="0" y="316259"/>
                  </a:moveTo>
                  <a:lnTo>
                    <a:pt x="316259" y="0"/>
                  </a:lnTo>
                  <a:lnTo>
                    <a:pt x="2041931" y="0"/>
                  </a:lnTo>
                </a:path>
              </a:pathLst>
            </a:cu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7481047" y="680958"/>
              <a:ext cx="1151277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altLang="zh-CN" sz="2800" b="1" dirty="0">
                  <a:solidFill>
                    <a:srgbClr val="C00000"/>
                  </a:solidFill>
                </a:rPr>
                <a:t>10</a:t>
              </a:r>
              <a:r>
                <a:rPr lang="en-US" altLang="zh-CN" sz="2800" b="1" dirty="0" smtClean="0">
                  <a:solidFill>
                    <a:srgbClr val="C00000"/>
                  </a:solidFill>
                </a:rPr>
                <a:t>%</a:t>
              </a:r>
            </a:p>
            <a:p>
              <a:pPr algn="r"/>
              <a:r>
                <a:rPr lang="zh-CN" altLang="en-US" sz="1200" dirty="0" smtClean="0"/>
                <a:t>双击添加文字</a:t>
              </a:r>
              <a:endParaRPr lang="en-US" altLang="zh-CN" sz="1200" dirty="0" smtClean="0"/>
            </a:p>
          </p:txBody>
        </p:sp>
        <p:grpSp>
          <p:nvGrpSpPr>
            <p:cNvPr id="8" name="Group 6"/>
            <p:cNvGrpSpPr>
              <a:grpSpLocks noChangeAspect="1"/>
            </p:cNvGrpSpPr>
            <p:nvPr/>
          </p:nvGrpSpPr>
          <p:grpSpPr bwMode="auto">
            <a:xfrm>
              <a:off x="2916238" y="1131888"/>
              <a:ext cx="3311525" cy="3311525"/>
              <a:chOff x="1837" y="713"/>
              <a:chExt cx="2086" cy="2086"/>
            </a:xfrm>
          </p:grpSpPr>
          <p:sp>
            <p:nvSpPr>
              <p:cNvPr id="9" name="AutoShape 5"/>
              <p:cNvSpPr>
                <a:spLocks noChangeAspect="1" noChangeArrowheads="1" noTextEdit="1"/>
              </p:cNvSpPr>
              <p:nvPr/>
            </p:nvSpPr>
            <p:spPr bwMode="auto">
              <a:xfrm>
                <a:off x="1837" y="713"/>
                <a:ext cx="2086" cy="20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" name="Oval 7"/>
              <p:cNvSpPr>
                <a:spLocks noChangeArrowheads="1"/>
              </p:cNvSpPr>
              <p:nvPr/>
            </p:nvSpPr>
            <p:spPr bwMode="auto">
              <a:xfrm>
                <a:off x="1844" y="720"/>
                <a:ext cx="2072" cy="2072"/>
              </a:xfrm>
              <a:prstGeom prst="ellipse">
                <a:avLst/>
              </a:prstGeom>
              <a:solidFill>
                <a:srgbClr val="C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" name="Freeform 8"/>
              <p:cNvSpPr>
                <a:spLocks/>
              </p:cNvSpPr>
              <p:nvPr/>
            </p:nvSpPr>
            <p:spPr bwMode="auto">
              <a:xfrm>
                <a:off x="1844" y="720"/>
                <a:ext cx="2072" cy="2072"/>
              </a:xfrm>
              <a:custGeom>
                <a:avLst/>
                <a:gdLst>
                  <a:gd name="T0" fmla="*/ 152 w 304"/>
                  <a:gd name="T1" fmla="*/ 152 h 304"/>
                  <a:gd name="T2" fmla="*/ 241 w 304"/>
                  <a:gd name="T3" fmla="*/ 29 h 304"/>
                  <a:gd name="T4" fmla="*/ 304 w 304"/>
                  <a:gd name="T5" fmla="*/ 152 h 304"/>
                  <a:gd name="T6" fmla="*/ 152 w 304"/>
                  <a:gd name="T7" fmla="*/ 304 h 304"/>
                  <a:gd name="T8" fmla="*/ 0 w 304"/>
                  <a:gd name="T9" fmla="*/ 152 h 304"/>
                  <a:gd name="T10" fmla="*/ 152 w 304"/>
                  <a:gd name="T11" fmla="*/ 0 h 304"/>
                  <a:gd name="T12" fmla="*/ 152 w 304"/>
                  <a:gd name="T13" fmla="*/ 152 h 3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4" h="304">
                    <a:moveTo>
                      <a:pt x="152" y="152"/>
                    </a:moveTo>
                    <a:cubicBezTo>
                      <a:pt x="241" y="29"/>
                      <a:pt x="241" y="29"/>
                      <a:pt x="241" y="29"/>
                    </a:cubicBezTo>
                    <a:cubicBezTo>
                      <a:pt x="281" y="58"/>
                      <a:pt x="304" y="103"/>
                      <a:pt x="304" y="152"/>
                    </a:cubicBezTo>
                    <a:cubicBezTo>
                      <a:pt x="304" y="236"/>
                      <a:pt x="236" y="304"/>
                      <a:pt x="152" y="304"/>
                    </a:cubicBezTo>
                    <a:cubicBezTo>
                      <a:pt x="69" y="304"/>
                      <a:pt x="0" y="236"/>
                      <a:pt x="0" y="152"/>
                    </a:cubicBezTo>
                    <a:cubicBezTo>
                      <a:pt x="0" y="68"/>
                      <a:pt x="69" y="0"/>
                      <a:pt x="152" y="0"/>
                    </a:cubicBezTo>
                    <a:cubicBezTo>
                      <a:pt x="152" y="152"/>
                      <a:pt x="152" y="152"/>
                      <a:pt x="152" y="152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" name="Freeform 9"/>
              <p:cNvSpPr>
                <a:spLocks/>
              </p:cNvSpPr>
              <p:nvPr/>
            </p:nvSpPr>
            <p:spPr bwMode="auto">
              <a:xfrm>
                <a:off x="1844" y="720"/>
                <a:ext cx="2072" cy="2072"/>
              </a:xfrm>
              <a:custGeom>
                <a:avLst/>
                <a:gdLst>
                  <a:gd name="T0" fmla="*/ 152 w 304"/>
                  <a:gd name="T1" fmla="*/ 152 h 304"/>
                  <a:gd name="T2" fmla="*/ 304 w 304"/>
                  <a:gd name="T3" fmla="*/ 143 h 304"/>
                  <a:gd name="T4" fmla="*/ 304 w 304"/>
                  <a:gd name="T5" fmla="*/ 152 h 304"/>
                  <a:gd name="T6" fmla="*/ 152 w 304"/>
                  <a:gd name="T7" fmla="*/ 304 h 304"/>
                  <a:gd name="T8" fmla="*/ 0 w 304"/>
                  <a:gd name="T9" fmla="*/ 152 h 304"/>
                  <a:gd name="T10" fmla="*/ 152 w 304"/>
                  <a:gd name="T11" fmla="*/ 0 h 304"/>
                  <a:gd name="T12" fmla="*/ 152 w 304"/>
                  <a:gd name="T13" fmla="*/ 152 h 3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4" h="304">
                    <a:moveTo>
                      <a:pt x="152" y="152"/>
                    </a:moveTo>
                    <a:cubicBezTo>
                      <a:pt x="304" y="143"/>
                      <a:pt x="304" y="143"/>
                      <a:pt x="304" y="143"/>
                    </a:cubicBezTo>
                    <a:cubicBezTo>
                      <a:pt x="304" y="146"/>
                      <a:pt x="304" y="149"/>
                      <a:pt x="304" y="152"/>
                    </a:cubicBezTo>
                    <a:cubicBezTo>
                      <a:pt x="304" y="236"/>
                      <a:pt x="236" y="304"/>
                      <a:pt x="152" y="304"/>
                    </a:cubicBezTo>
                    <a:cubicBezTo>
                      <a:pt x="69" y="304"/>
                      <a:pt x="0" y="236"/>
                      <a:pt x="0" y="152"/>
                    </a:cubicBezTo>
                    <a:cubicBezTo>
                      <a:pt x="0" y="68"/>
                      <a:pt x="69" y="0"/>
                      <a:pt x="152" y="0"/>
                    </a:cubicBezTo>
                    <a:cubicBezTo>
                      <a:pt x="152" y="152"/>
                      <a:pt x="152" y="152"/>
                      <a:pt x="152" y="152"/>
                    </a:cubicBezTo>
                    <a:close/>
                  </a:path>
                </a:pathLst>
              </a:custGeom>
              <a:solidFill>
                <a:srgbClr val="C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" name="Freeform 10"/>
              <p:cNvSpPr>
                <a:spLocks/>
              </p:cNvSpPr>
              <p:nvPr/>
            </p:nvSpPr>
            <p:spPr bwMode="auto">
              <a:xfrm>
                <a:off x="1844" y="720"/>
                <a:ext cx="1418" cy="2072"/>
              </a:xfrm>
              <a:custGeom>
                <a:avLst/>
                <a:gdLst>
                  <a:gd name="T0" fmla="*/ 152 w 208"/>
                  <a:gd name="T1" fmla="*/ 152 h 304"/>
                  <a:gd name="T2" fmla="*/ 208 w 208"/>
                  <a:gd name="T3" fmla="*/ 293 h 304"/>
                  <a:gd name="T4" fmla="*/ 152 w 208"/>
                  <a:gd name="T5" fmla="*/ 304 h 304"/>
                  <a:gd name="T6" fmla="*/ 0 w 208"/>
                  <a:gd name="T7" fmla="*/ 152 h 304"/>
                  <a:gd name="T8" fmla="*/ 152 w 208"/>
                  <a:gd name="T9" fmla="*/ 0 h 304"/>
                  <a:gd name="T10" fmla="*/ 152 w 208"/>
                  <a:gd name="T11" fmla="*/ 152 h 3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8" h="304">
                    <a:moveTo>
                      <a:pt x="152" y="152"/>
                    </a:moveTo>
                    <a:cubicBezTo>
                      <a:pt x="208" y="293"/>
                      <a:pt x="208" y="293"/>
                      <a:pt x="208" y="293"/>
                    </a:cubicBezTo>
                    <a:cubicBezTo>
                      <a:pt x="191" y="300"/>
                      <a:pt x="171" y="304"/>
                      <a:pt x="152" y="304"/>
                    </a:cubicBezTo>
                    <a:cubicBezTo>
                      <a:pt x="69" y="304"/>
                      <a:pt x="0" y="236"/>
                      <a:pt x="0" y="152"/>
                    </a:cubicBezTo>
                    <a:cubicBezTo>
                      <a:pt x="0" y="68"/>
                      <a:pt x="69" y="0"/>
                      <a:pt x="152" y="0"/>
                    </a:cubicBezTo>
                    <a:cubicBezTo>
                      <a:pt x="152" y="152"/>
                      <a:pt x="152" y="152"/>
                      <a:pt x="152" y="152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" name="Oval 11"/>
              <p:cNvSpPr>
                <a:spLocks noChangeArrowheads="1"/>
              </p:cNvSpPr>
              <p:nvPr/>
            </p:nvSpPr>
            <p:spPr bwMode="auto">
              <a:xfrm>
                <a:off x="2375" y="1252"/>
                <a:ext cx="1016" cy="1009"/>
              </a:xfrm>
              <a:prstGeom prst="ellipse">
                <a:avLst/>
              </a:prstGeom>
              <a:solidFill>
                <a:srgbClr val="FF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" name="Freeform 12"/>
              <p:cNvSpPr>
                <a:spLocks/>
              </p:cNvSpPr>
              <p:nvPr/>
            </p:nvSpPr>
            <p:spPr bwMode="auto">
              <a:xfrm>
                <a:off x="2375" y="1252"/>
                <a:ext cx="1016" cy="1009"/>
              </a:xfrm>
              <a:custGeom>
                <a:avLst/>
                <a:gdLst>
                  <a:gd name="T0" fmla="*/ 74 w 149"/>
                  <a:gd name="T1" fmla="*/ 74 h 148"/>
                  <a:gd name="T2" fmla="*/ 118 w 149"/>
                  <a:gd name="T3" fmla="*/ 14 h 148"/>
                  <a:gd name="T4" fmla="*/ 149 w 149"/>
                  <a:gd name="T5" fmla="*/ 74 h 148"/>
                  <a:gd name="T6" fmla="*/ 74 w 149"/>
                  <a:gd name="T7" fmla="*/ 148 h 148"/>
                  <a:gd name="T8" fmla="*/ 0 w 149"/>
                  <a:gd name="T9" fmla="*/ 74 h 148"/>
                  <a:gd name="T10" fmla="*/ 74 w 149"/>
                  <a:gd name="T11" fmla="*/ 0 h 148"/>
                  <a:gd name="T12" fmla="*/ 74 w 149"/>
                  <a:gd name="T13" fmla="*/ 0 h 148"/>
                  <a:gd name="T14" fmla="*/ 74 w 149"/>
                  <a:gd name="T15" fmla="*/ 74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49" h="148">
                    <a:moveTo>
                      <a:pt x="74" y="74"/>
                    </a:moveTo>
                    <a:cubicBezTo>
                      <a:pt x="118" y="14"/>
                      <a:pt x="118" y="14"/>
                      <a:pt x="118" y="14"/>
                    </a:cubicBezTo>
                    <a:cubicBezTo>
                      <a:pt x="136" y="27"/>
                      <a:pt x="149" y="49"/>
                      <a:pt x="149" y="74"/>
                    </a:cubicBezTo>
                    <a:cubicBezTo>
                      <a:pt x="149" y="115"/>
                      <a:pt x="115" y="148"/>
                      <a:pt x="74" y="148"/>
                    </a:cubicBezTo>
                    <a:cubicBezTo>
                      <a:pt x="33" y="148"/>
                      <a:pt x="0" y="115"/>
                      <a:pt x="0" y="74"/>
                    </a:cubicBezTo>
                    <a:cubicBezTo>
                      <a:pt x="0" y="33"/>
                      <a:pt x="33" y="0"/>
                      <a:pt x="74" y="0"/>
                    </a:cubicBezTo>
                    <a:cubicBezTo>
                      <a:pt x="74" y="0"/>
                      <a:pt x="74" y="0"/>
                      <a:pt x="74" y="0"/>
                    </a:cubicBezTo>
                    <a:cubicBezTo>
                      <a:pt x="74" y="74"/>
                      <a:pt x="74" y="74"/>
                      <a:pt x="74" y="74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" name="Freeform 13"/>
              <p:cNvSpPr>
                <a:spLocks/>
              </p:cNvSpPr>
              <p:nvPr/>
            </p:nvSpPr>
            <p:spPr bwMode="auto">
              <a:xfrm>
                <a:off x="2375" y="1252"/>
                <a:ext cx="1016" cy="1009"/>
              </a:xfrm>
              <a:custGeom>
                <a:avLst/>
                <a:gdLst>
                  <a:gd name="T0" fmla="*/ 74 w 149"/>
                  <a:gd name="T1" fmla="*/ 74 h 148"/>
                  <a:gd name="T2" fmla="*/ 148 w 149"/>
                  <a:gd name="T3" fmla="*/ 69 h 148"/>
                  <a:gd name="T4" fmla="*/ 149 w 149"/>
                  <a:gd name="T5" fmla="*/ 74 h 148"/>
                  <a:gd name="T6" fmla="*/ 74 w 149"/>
                  <a:gd name="T7" fmla="*/ 148 h 148"/>
                  <a:gd name="T8" fmla="*/ 0 w 149"/>
                  <a:gd name="T9" fmla="*/ 74 h 148"/>
                  <a:gd name="T10" fmla="*/ 74 w 149"/>
                  <a:gd name="T11" fmla="*/ 0 h 148"/>
                  <a:gd name="T12" fmla="*/ 74 w 149"/>
                  <a:gd name="T13" fmla="*/ 0 h 148"/>
                  <a:gd name="T14" fmla="*/ 74 w 149"/>
                  <a:gd name="T15" fmla="*/ 74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49" h="148">
                    <a:moveTo>
                      <a:pt x="74" y="74"/>
                    </a:moveTo>
                    <a:cubicBezTo>
                      <a:pt x="148" y="69"/>
                      <a:pt x="148" y="69"/>
                      <a:pt x="148" y="69"/>
                    </a:cubicBezTo>
                    <a:cubicBezTo>
                      <a:pt x="149" y="71"/>
                      <a:pt x="149" y="72"/>
                      <a:pt x="149" y="74"/>
                    </a:cubicBezTo>
                    <a:cubicBezTo>
                      <a:pt x="149" y="115"/>
                      <a:pt x="115" y="148"/>
                      <a:pt x="74" y="148"/>
                    </a:cubicBezTo>
                    <a:cubicBezTo>
                      <a:pt x="33" y="148"/>
                      <a:pt x="0" y="115"/>
                      <a:pt x="0" y="74"/>
                    </a:cubicBezTo>
                    <a:cubicBezTo>
                      <a:pt x="0" y="33"/>
                      <a:pt x="33" y="0"/>
                      <a:pt x="74" y="0"/>
                    </a:cubicBezTo>
                    <a:cubicBezTo>
                      <a:pt x="74" y="0"/>
                      <a:pt x="74" y="0"/>
                      <a:pt x="74" y="0"/>
                    </a:cubicBezTo>
                    <a:cubicBezTo>
                      <a:pt x="74" y="74"/>
                      <a:pt x="74" y="74"/>
                      <a:pt x="74" y="74"/>
                    </a:cubicBezTo>
                    <a:close/>
                  </a:path>
                </a:pathLst>
              </a:custGeom>
              <a:solidFill>
                <a:srgbClr val="FF3B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" name="Freeform 14"/>
              <p:cNvSpPr>
                <a:spLocks/>
              </p:cNvSpPr>
              <p:nvPr/>
            </p:nvSpPr>
            <p:spPr bwMode="auto">
              <a:xfrm>
                <a:off x="2375" y="1252"/>
                <a:ext cx="696" cy="1009"/>
              </a:xfrm>
              <a:custGeom>
                <a:avLst/>
                <a:gdLst>
                  <a:gd name="T0" fmla="*/ 74 w 102"/>
                  <a:gd name="T1" fmla="*/ 74 h 148"/>
                  <a:gd name="T2" fmla="*/ 102 w 102"/>
                  <a:gd name="T3" fmla="*/ 143 h 148"/>
                  <a:gd name="T4" fmla="*/ 74 w 102"/>
                  <a:gd name="T5" fmla="*/ 148 h 148"/>
                  <a:gd name="T6" fmla="*/ 0 w 102"/>
                  <a:gd name="T7" fmla="*/ 74 h 148"/>
                  <a:gd name="T8" fmla="*/ 74 w 102"/>
                  <a:gd name="T9" fmla="*/ 0 h 148"/>
                  <a:gd name="T10" fmla="*/ 74 w 102"/>
                  <a:gd name="T11" fmla="*/ 0 h 148"/>
                  <a:gd name="T12" fmla="*/ 74 w 102"/>
                  <a:gd name="T13" fmla="*/ 74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2" h="148">
                    <a:moveTo>
                      <a:pt x="74" y="74"/>
                    </a:moveTo>
                    <a:cubicBezTo>
                      <a:pt x="102" y="143"/>
                      <a:pt x="102" y="143"/>
                      <a:pt x="102" y="143"/>
                    </a:cubicBezTo>
                    <a:cubicBezTo>
                      <a:pt x="93" y="147"/>
                      <a:pt x="84" y="148"/>
                      <a:pt x="74" y="148"/>
                    </a:cubicBezTo>
                    <a:cubicBezTo>
                      <a:pt x="33" y="148"/>
                      <a:pt x="0" y="115"/>
                      <a:pt x="0" y="74"/>
                    </a:cubicBezTo>
                    <a:cubicBezTo>
                      <a:pt x="0" y="33"/>
                      <a:pt x="33" y="0"/>
                      <a:pt x="74" y="0"/>
                    </a:cubicBezTo>
                    <a:cubicBezTo>
                      <a:pt x="74" y="0"/>
                      <a:pt x="74" y="0"/>
                      <a:pt x="74" y="0"/>
                    </a:cubicBezTo>
                    <a:cubicBezTo>
                      <a:pt x="74" y="74"/>
                      <a:pt x="74" y="74"/>
                      <a:pt x="74" y="74"/>
                    </a:cubicBez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" name="Oval 15"/>
              <p:cNvSpPr>
                <a:spLocks noChangeArrowheads="1"/>
              </p:cNvSpPr>
              <p:nvPr/>
            </p:nvSpPr>
            <p:spPr bwMode="auto">
              <a:xfrm>
                <a:off x="2566" y="1442"/>
                <a:ext cx="628" cy="628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75" name="TextBox 74"/>
            <p:cNvSpPr txBox="1"/>
            <p:nvPr/>
          </p:nvSpPr>
          <p:spPr>
            <a:xfrm>
              <a:off x="7481047" y="1778106"/>
              <a:ext cx="1151277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altLang="zh-CN" sz="2800" b="1" dirty="0" smtClean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14%</a:t>
              </a:r>
            </a:p>
            <a:p>
              <a:pPr algn="r"/>
              <a:r>
                <a:rPr lang="zh-CN" altLang="en-US" sz="1200" dirty="0" smtClean="0"/>
                <a:t>双击添加文字</a:t>
              </a:r>
              <a:endParaRPr lang="en-US" altLang="zh-CN" sz="1200" dirty="0" smtClean="0"/>
            </a:p>
          </p:txBody>
        </p:sp>
        <p:sp>
          <p:nvSpPr>
            <p:cNvPr id="76" name="TextBox 75"/>
            <p:cNvSpPr txBox="1"/>
            <p:nvPr/>
          </p:nvSpPr>
          <p:spPr>
            <a:xfrm>
              <a:off x="7481047" y="3867894"/>
              <a:ext cx="1151277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altLang="zh-CN" sz="2800" b="1" dirty="0" smtClean="0">
                  <a:solidFill>
                    <a:srgbClr val="C00000"/>
                  </a:solidFill>
                </a:rPr>
                <a:t>20%</a:t>
              </a:r>
            </a:p>
            <a:p>
              <a:pPr algn="r"/>
              <a:r>
                <a:rPr lang="zh-CN" altLang="en-US" sz="1200" dirty="0" smtClean="0"/>
                <a:t>双击添加文字</a:t>
              </a:r>
              <a:endParaRPr lang="en-US" altLang="zh-CN" sz="1200" dirty="0" smtClean="0"/>
            </a:p>
          </p:txBody>
        </p:sp>
        <p:sp>
          <p:nvSpPr>
            <p:cNvPr id="78" name="任意多边形 77"/>
            <p:cNvSpPr/>
            <p:nvPr/>
          </p:nvSpPr>
          <p:spPr>
            <a:xfrm flipH="1">
              <a:off x="1763688" y="2292102"/>
              <a:ext cx="1546917" cy="316259"/>
            </a:xfrm>
            <a:custGeom>
              <a:avLst/>
              <a:gdLst>
                <a:gd name="connsiteX0" fmla="*/ 0 w 2420066"/>
                <a:gd name="connsiteY0" fmla="*/ 316259 h 316259"/>
                <a:gd name="connsiteX1" fmla="*/ 316259 w 2420066"/>
                <a:gd name="connsiteY1" fmla="*/ 0 h 316259"/>
                <a:gd name="connsiteX2" fmla="*/ 2420066 w 2420066"/>
                <a:gd name="connsiteY2" fmla="*/ 0 h 316259"/>
                <a:gd name="connsiteX0" fmla="*/ 0 w 1505666"/>
                <a:gd name="connsiteY0" fmla="*/ 316259 h 316259"/>
                <a:gd name="connsiteX1" fmla="*/ 316259 w 1505666"/>
                <a:gd name="connsiteY1" fmla="*/ 0 h 316259"/>
                <a:gd name="connsiteX2" fmla="*/ 1505666 w 1505666"/>
                <a:gd name="connsiteY2" fmla="*/ 0 h 316259"/>
                <a:gd name="connsiteX0" fmla="*/ 0 w 1546917"/>
                <a:gd name="connsiteY0" fmla="*/ 316259 h 316259"/>
                <a:gd name="connsiteX1" fmla="*/ 316259 w 1546917"/>
                <a:gd name="connsiteY1" fmla="*/ 0 h 316259"/>
                <a:gd name="connsiteX2" fmla="*/ 1546917 w 1546917"/>
                <a:gd name="connsiteY2" fmla="*/ 6875 h 316259"/>
                <a:gd name="connsiteX0" fmla="*/ 0 w 1574417"/>
                <a:gd name="connsiteY0" fmla="*/ 316259 h 316259"/>
                <a:gd name="connsiteX1" fmla="*/ 316259 w 1574417"/>
                <a:gd name="connsiteY1" fmla="*/ 0 h 316259"/>
                <a:gd name="connsiteX2" fmla="*/ 1574417 w 1574417"/>
                <a:gd name="connsiteY2" fmla="*/ 0 h 316259"/>
                <a:gd name="connsiteX0" fmla="*/ 0 w 1526291"/>
                <a:gd name="connsiteY0" fmla="*/ 316259 h 316259"/>
                <a:gd name="connsiteX1" fmla="*/ 316259 w 1526291"/>
                <a:gd name="connsiteY1" fmla="*/ 0 h 316259"/>
                <a:gd name="connsiteX2" fmla="*/ 1526291 w 1526291"/>
                <a:gd name="connsiteY2" fmla="*/ 0 h 316259"/>
                <a:gd name="connsiteX0" fmla="*/ 0 w 1546917"/>
                <a:gd name="connsiteY0" fmla="*/ 316259 h 316259"/>
                <a:gd name="connsiteX1" fmla="*/ 316259 w 1546917"/>
                <a:gd name="connsiteY1" fmla="*/ 0 h 316259"/>
                <a:gd name="connsiteX2" fmla="*/ 1546917 w 1546917"/>
                <a:gd name="connsiteY2" fmla="*/ 0 h 3162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546917" h="316259">
                  <a:moveTo>
                    <a:pt x="0" y="316259"/>
                  </a:moveTo>
                  <a:lnTo>
                    <a:pt x="316259" y="0"/>
                  </a:lnTo>
                  <a:lnTo>
                    <a:pt x="1546917" y="0"/>
                  </a:lnTo>
                </a:path>
              </a:pathLst>
            </a:cu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9" name="TextBox 78"/>
            <p:cNvSpPr txBox="1"/>
            <p:nvPr/>
          </p:nvSpPr>
          <p:spPr>
            <a:xfrm>
              <a:off x="655692" y="1943888"/>
              <a:ext cx="1151277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b="1" dirty="0" smtClean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56%</a:t>
              </a:r>
            </a:p>
            <a:p>
              <a:r>
                <a:rPr lang="zh-CN" altLang="en-US" sz="1200" dirty="0" smtClean="0"/>
                <a:t>双击添加文字</a:t>
              </a:r>
              <a:endParaRPr lang="en-US" altLang="zh-CN" sz="1200" dirty="0" smtClean="0"/>
            </a:p>
          </p:txBody>
        </p:sp>
      </p:grpSp>
    </p:spTree>
    <p:extLst>
      <p:ext uri="{BB962C8B-B14F-4D97-AF65-F5344CB8AC3E}">
        <p14:creationId xmlns:p14="http://schemas.microsoft.com/office/powerpoint/2010/main" val="33525622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自定义 2">
      <a:majorFont>
        <a:latin typeface="Arial"/>
        <a:ea typeface="微软雅黑"/>
        <a:cs typeface=""/>
      </a:majorFont>
      <a:minorFont>
        <a:latin typeface="Verdana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自定义 2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3C57A8"/>
    </a:accent1>
    <a:accent2>
      <a:srgbClr val="FFC00D"/>
    </a:accent2>
    <a:accent3>
      <a:srgbClr val="1E2655"/>
    </a:accent3>
    <a:accent4>
      <a:srgbClr val="DCEAF8"/>
    </a:accent4>
    <a:accent5>
      <a:srgbClr val="F7F7F7"/>
    </a:accent5>
    <a:accent6>
      <a:srgbClr val="70AD47"/>
    </a:accent6>
    <a:hlink>
      <a:srgbClr val="0563C1"/>
    </a:hlink>
    <a:folHlink>
      <a:srgbClr val="954F72"/>
    </a:folHlink>
  </a:clrScheme>
  <a:fontScheme name="模版用">
    <a:majorFont>
      <a:latin typeface="Arial"/>
      <a:ea typeface="微软雅黑"/>
      <a:cs typeface=""/>
    </a:majorFont>
    <a:minorFont>
      <a:latin typeface="微软雅黑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66</TotalTime>
  <Words>2866</Words>
  <Application>Microsoft Office PowerPoint</Application>
  <PresentationFormat>全屏显示(16:9)</PresentationFormat>
  <Paragraphs>220</Paragraphs>
  <Slides>23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23</vt:i4>
      </vt:variant>
    </vt:vector>
  </HeadingPairs>
  <TitlesOfParts>
    <vt:vector size="33" baseType="lpstr">
      <vt:lpstr>Meiryo</vt:lpstr>
      <vt:lpstr>宋体</vt:lpstr>
      <vt:lpstr>微软雅黑</vt:lpstr>
      <vt:lpstr>幼圆</vt:lpstr>
      <vt:lpstr>Arial</vt:lpstr>
      <vt:lpstr>Calibri</vt:lpstr>
      <vt:lpstr>Calibri Light</vt:lpstr>
      <vt:lpstr>Verdana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14</cp:revision>
  <dcterms:created xsi:type="dcterms:W3CDTF">2014-01-07T02:46:28Z</dcterms:created>
  <dcterms:modified xsi:type="dcterms:W3CDTF">2015-06-01T02:23:21Z</dcterms:modified>
</cp:coreProperties>
</file>