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72" r:id="rId3"/>
    <p:sldId id="256" r:id="rId4"/>
    <p:sldId id="257" r:id="rId5"/>
    <p:sldId id="262" r:id="rId6"/>
    <p:sldId id="270" r:id="rId7"/>
    <p:sldId id="263" r:id="rId8"/>
    <p:sldId id="268" r:id="rId9"/>
    <p:sldId id="265" r:id="rId10"/>
    <p:sldId id="267" r:id="rId11"/>
    <p:sldId id="266" r:id="rId12"/>
    <p:sldId id="264" r:id="rId13"/>
    <p:sldId id="261" r:id="rId14"/>
    <p:sldId id="2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 varScale="1">
        <p:scale>
          <a:sx n="87" d="100"/>
          <a:sy n="87" d="100"/>
        </p:scale>
        <p:origin x="144" y="84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0.82000000000000017</c:v>
                </c:pt>
                <c:pt idx="1">
                  <c:v>0.18000000000000002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441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580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7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56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124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90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73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355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077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51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11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9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571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9259" y="2946268"/>
            <a:ext cx="8673483" cy="965464"/>
            <a:chOff x="2263805" y="3430709"/>
            <a:chExt cx="8673483" cy="965464"/>
          </a:xfrm>
        </p:grpSpPr>
        <p:sp>
          <p:nvSpPr>
            <p:cNvPr id="5" name="任意多边形 4"/>
            <p:cNvSpPr/>
            <p:nvPr/>
          </p:nvSpPr>
          <p:spPr>
            <a:xfrm>
              <a:off x="2588117" y="3430709"/>
              <a:ext cx="8024858" cy="96546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63805" y="3497943"/>
              <a:ext cx="86734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年终报告</a:t>
              </a:r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  <a:endPara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95633" y="2176827"/>
            <a:ext cx="8673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</a:t>
            </a:r>
            <a:endParaRPr lang="zh-CN" altLang="en-US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00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4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8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3C70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8A481F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898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3705366" y="7743825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smtClean="0"/>
              <a:t>搜集整理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863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06159" y="1663997"/>
            <a:ext cx="796206" cy="686384"/>
            <a:chOff x="3306159" y="1663997"/>
            <a:chExt cx="796206" cy="686384"/>
          </a:xfrm>
        </p:grpSpPr>
        <p:sp>
          <p:nvSpPr>
            <p:cNvPr id="6" name="六边形 5"/>
            <p:cNvSpPr/>
            <p:nvPr/>
          </p:nvSpPr>
          <p:spPr>
            <a:xfrm>
              <a:off x="3306159" y="1663997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5791" y="1745579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211997" y="1663997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1997" y="1776357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请在这里添加标题一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782730" y="2611871"/>
            <a:ext cx="796206" cy="686384"/>
            <a:chOff x="3782730" y="2611871"/>
            <a:chExt cx="796206" cy="686384"/>
          </a:xfrm>
        </p:grpSpPr>
        <p:sp>
          <p:nvSpPr>
            <p:cNvPr id="23" name="六边形 22"/>
            <p:cNvSpPr/>
            <p:nvPr/>
          </p:nvSpPr>
          <p:spPr>
            <a:xfrm>
              <a:off x="3782730" y="2611871"/>
              <a:ext cx="796206" cy="686384"/>
            </a:xfrm>
            <a:prstGeom prst="hexagon">
              <a:avLst/>
            </a:prstGeom>
            <a:solidFill>
              <a:srgbClr val="117EB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92362" y="2693453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688568" y="2611871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88568" y="2724231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59301" y="3559745"/>
            <a:ext cx="796206" cy="686384"/>
            <a:chOff x="4259301" y="3559745"/>
            <a:chExt cx="796206" cy="686384"/>
          </a:xfrm>
        </p:grpSpPr>
        <p:sp>
          <p:nvSpPr>
            <p:cNvPr id="30" name="六边形 29"/>
            <p:cNvSpPr/>
            <p:nvPr/>
          </p:nvSpPr>
          <p:spPr>
            <a:xfrm>
              <a:off x="4259301" y="3559745"/>
              <a:ext cx="796206" cy="686384"/>
            </a:xfrm>
            <a:prstGeom prst="hexagon">
              <a:avLst/>
            </a:prstGeom>
            <a:solidFill>
              <a:srgbClr val="117EB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68933" y="3641327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5165139" y="3559745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139" y="3672105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5872" y="4507619"/>
            <a:ext cx="796206" cy="686384"/>
            <a:chOff x="4735872" y="4507619"/>
            <a:chExt cx="796206" cy="686384"/>
          </a:xfrm>
        </p:grpSpPr>
        <p:sp>
          <p:nvSpPr>
            <p:cNvPr id="37" name="六边形 36"/>
            <p:cNvSpPr/>
            <p:nvPr/>
          </p:nvSpPr>
          <p:spPr>
            <a:xfrm>
              <a:off x="4735872" y="4507619"/>
              <a:ext cx="796206" cy="686384"/>
            </a:xfrm>
            <a:prstGeom prst="hexagon">
              <a:avLst/>
            </a:prstGeom>
            <a:solidFill>
              <a:srgbClr val="117EB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45504" y="4589201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641710" y="4507619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1710" y="4619979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387" y="2136339"/>
            <a:ext cx="11016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/>
              <a:t>目</a:t>
            </a:r>
            <a:endParaRPr lang="en-US" altLang="zh-CN" sz="5400" dirty="0" smtClean="0"/>
          </a:p>
          <a:p>
            <a:endParaRPr lang="en-US" altLang="zh-CN" sz="5400" dirty="0"/>
          </a:p>
          <a:p>
            <a:r>
              <a:rPr lang="zh-CN" altLang="en-US" sz="5400" dirty="0" smtClean="0"/>
              <a:t>录</a:t>
            </a:r>
            <a:endParaRPr lang="zh-CN" altLang="en-US" sz="5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75018" y="394714"/>
            <a:ext cx="1592413" cy="1617333"/>
            <a:chOff x="675018" y="483494"/>
            <a:chExt cx="1592413" cy="1617333"/>
          </a:xfrm>
        </p:grpSpPr>
        <p:sp>
          <p:nvSpPr>
            <p:cNvPr id="33" name="六边形 32"/>
            <p:cNvSpPr/>
            <p:nvPr/>
          </p:nvSpPr>
          <p:spPr>
            <a:xfrm>
              <a:off x="1073122" y="1414443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1073122" y="483494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471225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>
              <a:off x="675018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3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6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3244" y="1901910"/>
            <a:ext cx="1413335" cy="876262"/>
            <a:chOff x="1853741" y="1952625"/>
            <a:chExt cx="1413335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413335" cy="876262"/>
            <a:chOff x="1853741" y="1952625"/>
            <a:chExt cx="1413335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413335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63440" y="4133617"/>
            <a:ext cx="1413335" cy="876262"/>
            <a:chOff x="1853741" y="1952625"/>
            <a:chExt cx="1413335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413335" cy="876262"/>
            <a:chOff x="1853741" y="1952625"/>
            <a:chExt cx="1413335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3533" y="1951039"/>
            <a:ext cx="2482703" cy="2955923"/>
            <a:chOff x="1827008" y="2120901"/>
            <a:chExt cx="2298700" cy="2736849"/>
          </a:xfrm>
        </p:grpSpPr>
        <p:sp>
          <p:nvSpPr>
            <p:cNvPr id="8" name="矩形 7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5764" y="1951039"/>
            <a:ext cx="2482703" cy="2955923"/>
            <a:chOff x="1827008" y="2120901"/>
            <a:chExt cx="2298700" cy="2736849"/>
          </a:xfrm>
        </p:grpSpPr>
        <p:sp>
          <p:nvSpPr>
            <p:cNvPr id="20" name="矩形 1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7995" y="1951039"/>
            <a:ext cx="2482703" cy="2955923"/>
            <a:chOff x="1827008" y="2120901"/>
            <a:chExt cx="2298700" cy="2736849"/>
          </a:xfrm>
        </p:grpSpPr>
        <p:sp>
          <p:nvSpPr>
            <p:cNvPr id="23" name="矩形 2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302" y="1951039"/>
            <a:ext cx="2482703" cy="2955923"/>
            <a:chOff x="1827008" y="2120901"/>
            <a:chExt cx="2298700" cy="2736849"/>
          </a:xfrm>
        </p:grpSpPr>
        <p:sp>
          <p:nvSpPr>
            <p:cNvPr id="27" name="矩形 2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2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65924" y="837650"/>
            <a:ext cx="5502189" cy="4682581"/>
            <a:chOff x="5740400" y="728663"/>
            <a:chExt cx="4819650" cy="4101713"/>
          </a:xfrm>
          <a:solidFill>
            <a:srgbClr val="141415"/>
          </a:solidFill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9641106" y="3251437"/>
              <a:ext cx="365271" cy="436634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9491153" y="3599862"/>
              <a:ext cx="415255" cy="53145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329665" y="4290097"/>
              <a:ext cx="80744" cy="55131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948702" y="3868899"/>
              <a:ext cx="146108" cy="383709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362659" y="3908593"/>
              <a:ext cx="759378" cy="55351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818286" y="4605443"/>
              <a:ext cx="242232" cy="224933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668644" y="3613093"/>
              <a:ext cx="868960" cy="915167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239308" y="3430060"/>
              <a:ext cx="457550" cy="643925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779836" y="3491806"/>
              <a:ext cx="524836" cy="597615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272302" y="3608683"/>
              <a:ext cx="582511" cy="52263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9879493" y="3196306"/>
              <a:ext cx="80744" cy="86004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8720239" y="3141176"/>
              <a:ext cx="736309" cy="465302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7691714" y="3070609"/>
              <a:ext cx="1182323" cy="90855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5969175" y="2724389"/>
              <a:ext cx="1860958" cy="102542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993855" y="2466378"/>
              <a:ext cx="1203471" cy="873268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7407188" y="2115748"/>
              <a:ext cx="1305362" cy="1131279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740400" y="1313047"/>
              <a:ext cx="1924400" cy="148411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456860" y="2448736"/>
              <a:ext cx="478697" cy="862242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8862503" y="2775109"/>
              <a:ext cx="574821" cy="52263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8841356" y="2307602"/>
              <a:ext cx="330666" cy="688029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9095122" y="2042975"/>
              <a:ext cx="511379" cy="747570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9362347" y="2307602"/>
              <a:ext cx="101891" cy="180828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239308" y="2232624"/>
              <a:ext cx="159566" cy="174213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329977" y="2481815"/>
              <a:ext cx="263379" cy="45427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7739776" y="779383"/>
              <a:ext cx="2110880" cy="1931775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9643028" y="1551211"/>
              <a:ext cx="799750" cy="557921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9466161" y="728663"/>
              <a:ext cx="1093889" cy="100778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9350812" y="2323039"/>
              <a:ext cx="48062" cy="59541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9512300" y="1859942"/>
              <a:ext cx="553673" cy="542485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2" name="Freeform 3"/>
            <p:cNvSpPr>
              <a:spLocks/>
            </p:cNvSpPr>
            <p:nvPr/>
          </p:nvSpPr>
          <p:spPr bwMode="auto">
            <a:xfrm>
              <a:off x="9266223" y="2517098"/>
              <a:ext cx="619038" cy="430018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lt1"/>
                  </a:solidFill>
                </a:rPr>
                <a:t>          </a:t>
              </a:r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9402719" y="2854497"/>
              <a:ext cx="542139" cy="43222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9295060" y="2933885"/>
              <a:ext cx="457550" cy="55351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14410" y="3968134"/>
              <a:ext cx="728619" cy="621873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43504261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118510019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251011835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68" name="组合 67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1" name="六边形 70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6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87903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7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7" name="组合 6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3726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7395" y="1760743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5016" y="1760743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15841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695016" y="3884174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5016" y="3223827"/>
            <a:ext cx="1856095" cy="457347"/>
            <a:chOff x="1695016" y="3223827"/>
            <a:chExt cx="1856095" cy="457347"/>
          </a:xfrm>
        </p:grpSpPr>
        <p:sp>
          <p:nvSpPr>
            <p:cNvPr id="28" name="矩形 27"/>
            <p:cNvSpPr/>
            <p:nvPr/>
          </p:nvSpPr>
          <p:spPr>
            <a:xfrm>
              <a:off x="1695016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95016" y="3298611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195679" y="3958242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6663822" y="390686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9113195" y="395824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5678" y="3223827"/>
            <a:ext cx="1864931" cy="457347"/>
            <a:chOff x="4195678" y="3223827"/>
            <a:chExt cx="1864931" cy="457347"/>
          </a:xfrm>
        </p:grpSpPr>
        <p:sp>
          <p:nvSpPr>
            <p:cNvPr id="29" name="矩形 28"/>
            <p:cNvSpPr/>
            <p:nvPr/>
          </p:nvSpPr>
          <p:spPr>
            <a:xfrm>
              <a:off x="4204514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5678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6083" y="3223827"/>
            <a:ext cx="1867407" cy="457347"/>
            <a:chOff x="6666083" y="3223827"/>
            <a:chExt cx="1867407" cy="457347"/>
          </a:xfrm>
        </p:grpSpPr>
        <p:sp>
          <p:nvSpPr>
            <p:cNvPr id="30" name="矩形 29"/>
            <p:cNvSpPr/>
            <p:nvPr/>
          </p:nvSpPr>
          <p:spPr>
            <a:xfrm>
              <a:off x="666608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677395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23463" y="3223827"/>
            <a:ext cx="1856095" cy="457347"/>
            <a:chOff x="9123463" y="3223827"/>
            <a:chExt cx="1856095" cy="457347"/>
          </a:xfrm>
        </p:grpSpPr>
        <p:sp>
          <p:nvSpPr>
            <p:cNvPr id="31" name="矩形 30"/>
            <p:cNvSpPr/>
            <p:nvPr/>
          </p:nvSpPr>
          <p:spPr>
            <a:xfrm>
              <a:off x="912346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23463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3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1008</Words>
  <Application>Microsoft Office PowerPoint</Application>
  <PresentationFormat>宽屏</PresentationFormat>
  <Paragraphs>86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Administrator</cp:lastModifiedBy>
  <cp:revision>37</cp:revision>
  <dcterms:created xsi:type="dcterms:W3CDTF">2014-12-07T06:39:41Z</dcterms:created>
  <dcterms:modified xsi:type="dcterms:W3CDTF">2015-05-28T02:38:40Z</dcterms:modified>
</cp:coreProperties>
</file>