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5" r:id="rId13"/>
    <p:sldId id="267" r:id="rId14"/>
    <p:sldId id="268" r:id="rId15"/>
    <p:sldId id="276" r:id="rId16"/>
    <p:sldId id="270" r:id="rId17"/>
    <p:sldId id="269" r:id="rId18"/>
    <p:sldId id="274" r:id="rId19"/>
    <p:sldId id="271" r:id="rId20"/>
    <p:sldId id="272" r:id="rId21"/>
    <p:sldId id="273" r:id="rId22"/>
    <p:sldId id="275" r:id="rId23"/>
    <p:sldId id="277" r:id="rId24"/>
    <p:sldId id="278" r:id="rId25"/>
    <p:sldId id="279" r:id="rId26"/>
  </p:sldIdLst>
  <p:sldSz cx="9144000" cy="5143500" type="screen16x9"/>
  <p:notesSz cx="6858000" cy="9144000"/>
  <p:embeddedFontLst>
    <p:embeddedFont>
      <p:font typeface="微软雅黑 Light" panose="02010600030101010101" charset="-122"/>
      <p:regular r:id="rId28"/>
    </p:embeddedFont>
    <p:embeddedFont>
      <p:font typeface="Meiryo" panose="020B0604030504040204" pitchFamily="34" charset="-128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8Pin Matrix" panose="02010600030101010101"/>
      <p:regular r:id="rId39"/>
    </p:embeddedFont>
    <p:embeddedFont>
      <p:font typeface="微软雅黑" panose="020B0503020204020204" pitchFamily="34" charset="-122"/>
      <p:regular r:id="rId40"/>
      <p:bold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15" autoAdjust="0"/>
  </p:normalViewPr>
  <p:slideViewPr>
    <p:cSldViewPr>
      <p:cViewPr varScale="1">
        <p:scale>
          <a:sx n="116" d="100"/>
          <a:sy n="116" d="100"/>
        </p:scale>
        <p:origin x="252" y="102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47965879265092"/>
          <c:y val="9.6875000000000017E-2"/>
          <c:w val="0.44583333333333336"/>
          <c:h val="0.668750000000000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A013"/>
              </a:solidFill>
            </c:spPr>
          </c:dPt>
          <c:dPt>
            <c:idx val="1"/>
            <c:bubble3D val="0"/>
            <c:spPr>
              <a:solidFill>
                <a:srgbClr val="FF4747"/>
              </a:solidFill>
            </c:spPr>
          </c:dPt>
          <c:dPt>
            <c:idx val="2"/>
            <c:bubble3D val="0"/>
            <c:spPr>
              <a:solidFill>
                <a:srgbClr val="00C5BE"/>
              </a:solidFill>
            </c:spPr>
          </c:dPt>
          <c:dPt>
            <c:idx val="3"/>
            <c:bubble3D val="0"/>
            <c:spPr>
              <a:solidFill>
                <a:schemeClr val="accent4"/>
              </a:solidFill>
            </c:spPr>
          </c:dPt>
          <c:dLbls>
            <c:spPr>
              <a:ln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2.2999999999999998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00082020997392"/>
          <c:y val="0.31551574803149607"/>
          <c:w val="0.16683251312335959"/>
          <c:h val="0.36896850393700797"/>
        </c:manualLayout>
      </c:layout>
      <c:overlay val="0"/>
      <c:spPr>
        <a:ln>
          <a:noFill/>
        </a:ln>
      </c:spPr>
    </c:legend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38100">
              <a:solidFill>
                <a:srgbClr val="00C5BE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38100">
              <a:solidFill>
                <a:srgbClr val="FF4747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3</c:v>
                </c:pt>
              </c:strCache>
            </c:strRef>
          </c:tx>
          <c:spPr>
            <a:ln w="38100">
              <a:solidFill>
                <a:srgbClr val="91D101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422680144"/>
        <c:axId val="422680536"/>
      </c:lineChart>
      <c:catAx>
        <c:axId val="422680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2680536"/>
        <c:crosses val="autoZero"/>
        <c:auto val="1"/>
        <c:lblAlgn val="ctr"/>
        <c:lblOffset val="100"/>
        <c:noMultiLvlLbl val="0"/>
      </c:catAx>
      <c:valAx>
        <c:axId val="422680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226801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879F6-21FE-4F8E-9BC1-2BEC301494A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E9E0B6C3-295A-4640-93D8-9D40888743DE}">
      <dgm:prSet phldrT="[文本]" custT="1"/>
      <dgm:spPr>
        <a:solidFill>
          <a:srgbClr val="91D101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051198F-77C8-4812-B577-F9204C495C08}" type="par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EBC16EF-B515-4F13-A760-62A74D59852D}" type="sib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B4913AB-5348-4659-8FE7-0E6D68E5D5C7}" type="asst">
      <dgm:prSet phldrT="[文本]" custT="1"/>
      <dgm:spPr>
        <a:solidFill>
          <a:srgbClr val="00C5BE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FF429B-F2C0-430F-A90C-794C8B3505A0}" type="parTrans" cxnId="{3317899F-2BEA-4699-86FB-B7D5C79D1EEE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3B37A6E-E619-41AF-8D9B-12528088E5DD}" type="sibTrans" cxnId="{3317899F-2BEA-4699-86FB-B7D5C79D1EE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C5F23C7-2D5B-4DEE-997B-F6E8A7B0F597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CBA13534-F382-4E2F-9A36-082770211AFB}" type="parTrans" cxnId="{18227B86-A6A0-40A6-80B0-3088DDD62E3C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243E0D-8371-40F8-A855-8D5B13C60C2F}" type="sibTrans" cxnId="{18227B86-A6A0-40A6-80B0-3088DDD62E3C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41CE57-772B-4A8D-B1DB-F641B0182921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0E40017-BB51-4136-B625-8CBEB25C812B}" type="parTrans" cxnId="{59579BE5-4D99-4158-AC14-244613D11CC0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4373C4DA-1D00-4CA4-A954-EE39682D605B}" type="sibTrans" cxnId="{59579BE5-4D99-4158-AC14-244613D11CC0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1E8C7736-9F09-4BF6-9A65-44D957FEDE03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 smtClean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85BD743B-F29F-464B-980D-DB66A2F378C7}" type="parTrans" cxnId="{DB0B1E33-479B-469E-B4D4-1BBDF67715B3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E2261D9-01DB-41ED-87A9-F2C135F32933}" type="sibTrans" cxnId="{DB0B1E33-479B-469E-B4D4-1BBDF67715B3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7B2BD638-C89C-4AAC-9A58-1AAFD7B57F5B}" type="pres">
      <dgm:prSet presAssocID="{5E3879F6-21FE-4F8E-9BC1-2BEC301494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7A3DC06-DD86-41DC-A14A-F7F05E025D16}" type="pres">
      <dgm:prSet presAssocID="{E9E0B6C3-295A-4640-93D8-9D40888743DE}" presName="hierRoot1" presStyleCnt="0">
        <dgm:presLayoutVars>
          <dgm:hierBranch val="init"/>
        </dgm:presLayoutVars>
      </dgm:prSet>
      <dgm:spPr/>
    </dgm:pt>
    <dgm:pt modelId="{C7F7443B-DE72-4383-8D15-D937B091F032}" type="pres">
      <dgm:prSet presAssocID="{E9E0B6C3-295A-4640-93D8-9D40888743DE}" presName="rootComposite1" presStyleCnt="0"/>
      <dgm:spPr/>
    </dgm:pt>
    <dgm:pt modelId="{EA247151-2A9D-49D5-A7EE-91EDD97F0E7E}" type="pres">
      <dgm:prSet presAssocID="{E9E0B6C3-295A-4640-93D8-9D40888743DE}" presName="rootText1" presStyleLbl="node0" presStyleIdx="0" presStyleCnt="1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8914E6C-13D6-4551-AA65-2342D2DFCEED}" type="pres">
      <dgm:prSet presAssocID="{E9E0B6C3-295A-4640-93D8-9D40888743D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2643D534-87FD-4540-AEC4-84A482092B81}" type="pres">
      <dgm:prSet presAssocID="{E9E0B6C3-295A-4640-93D8-9D40888743DE}" presName="hierChild2" presStyleCnt="0"/>
      <dgm:spPr/>
    </dgm:pt>
    <dgm:pt modelId="{931916C4-C532-4B8D-BCF6-5E771B842F19}" type="pres">
      <dgm:prSet presAssocID="{CBA13534-F382-4E2F-9A36-082770211AFB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09739B61-9ADB-41D5-922B-89B4EDE638FC}" type="pres">
      <dgm:prSet presAssocID="{EC5F23C7-2D5B-4DEE-997B-F6E8A7B0F597}" presName="hierRoot2" presStyleCnt="0">
        <dgm:presLayoutVars>
          <dgm:hierBranch val="init"/>
        </dgm:presLayoutVars>
      </dgm:prSet>
      <dgm:spPr/>
    </dgm:pt>
    <dgm:pt modelId="{7919F248-E029-4A42-A784-430E46A0B3C1}" type="pres">
      <dgm:prSet presAssocID="{EC5F23C7-2D5B-4DEE-997B-F6E8A7B0F597}" presName="rootComposite" presStyleCnt="0"/>
      <dgm:spPr/>
    </dgm:pt>
    <dgm:pt modelId="{D35303C9-3B17-4BFC-9F33-04FD019462B7}" type="pres">
      <dgm:prSet presAssocID="{EC5F23C7-2D5B-4DEE-997B-F6E8A7B0F597}" presName="rootText" presStyleLbl="node2" presStyleIdx="0" presStyleCnt="3" custScaleX="170765" custScaleY="89034" custLinFactNeighborX="-48185" custLinFactNeighborY="26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675B4DF-B1B1-4455-B476-201BDF87E4B7}" type="pres">
      <dgm:prSet presAssocID="{EC5F23C7-2D5B-4DEE-997B-F6E8A7B0F597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660C4596-34DD-4ACE-82A3-44C1E3CC34CC}" type="pres">
      <dgm:prSet presAssocID="{EC5F23C7-2D5B-4DEE-997B-F6E8A7B0F597}" presName="hierChild4" presStyleCnt="0"/>
      <dgm:spPr/>
    </dgm:pt>
    <dgm:pt modelId="{71203509-FEB4-4927-9256-8FA601BDD041}" type="pres">
      <dgm:prSet presAssocID="{EC5F23C7-2D5B-4DEE-997B-F6E8A7B0F597}" presName="hierChild5" presStyleCnt="0"/>
      <dgm:spPr/>
    </dgm:pt>
    <dgm:pt modelId="{A91D3A60-DCFB-4D0F-8332-C6D133CC1926}" type="pres">
      <dgm:prSet presAssocID="{30E40017-BB51-4136-B625-8CBEB25C812B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784D1465-642B-4856-83EF-0EB204C2F559}" type="pres">
      <dgm:prSet presAssocID="{C041CE57-772B-4A8D-B1DB-F641B0182921}" presName="hierRoot2" presStyleCnt="0">
        <dgm:presLayoutVars>
          <dgm:hierBranch val="init"/>
        </dgm:presLayoutVars>
      </dgm:prSet>
      <dgm:spPr/>
    </dgm:pt>
    <dgm:pt modelId="{B2147D96-5E90-46E5-80D9-0481AB0CBB04}" type="pres">
      <dgm:prSet presAssocID="{C041CE57-772B-4A8D-B1DB-F641B0182921}" presName="rootComposite" presStyleCnt="0"/>
      <dgm:spPr/>
    </dgm:pt>
    <dgm:pt modelId="{7F7ABA02-11B6-40BB-9FE0-DEEAB23807EE}" type="pres">
      <dgm:prSet presAssocID="{C041CE57-772B-4A8D-B1DB-F641B0182921}" presName="rootText" presStyleLbl="node2" presStyleIdx="1" presStyleCnt="3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D4E2091-A426-4E5B-8141-097D89BEDF00}" type="pres">
      <dgm:prSet presAssocID="{C041CE57-772B-4A8D-B1DB-F641B018292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CE599BE4-DDCB-4681-BFDD-986E097E8358}" type="pres">
      <dgm:prSet presAssocID="{C041CE57-772B-4A8D-B1DB-F641B0182921}" presName="hierChild4" presStyleCnt="0"/>
      <dgm:spPr/>
    </dgm:pt>
    <dgm:pt modelId="{BA9B2D56-7D63-4DFD-8698-C7792758F020}" type="pres">
      <dgm:prSet presAssocID="{C041CE57-772B-4A8D-B1DB-F641B0182921}" presName="hierChild5" presStyleCnt="0"/>
      <dgm:spPr/>
    </dgm:pt>
    <dgm:pt modelId="{E3FCF9B0-69F1-4100-8C94-8F4AC55B5AE9}" type="pres">
      <dgm:prSet presAssocID="{85BD743B-F29F-464B-980D-DB66A2F378C7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698138FC-0FB0-40C6-8857-2F9229292D46}" type="pres">
      <dgm:prSet presAssocID="{1E8C7736-9F09-4BF6-9A65-44D957FEDE03}" presName="hierRoot2" presStyleCnt="0">
        <dgm:presLayoutVars>
          <dgm:hierBranch val="init"/>
        </dgm:presLayoutVars>
      </dgm:prSet>
      <dgm:spPr/>
    </dgm:pt>
    <dgm:pt modelId="{23C1A954-0870-4942-A10D-7AF467AC4E20}" type="pres">
      <dgm:prSet presAssocID="{1E8C7736-9F09-4BF6-9A65-44D957FEDE03}" presName="rootComposite" presStyleCnt="0"/>
      <dgm:spPr/>
    </dgm:pt>
    <dgm:pt modelId="{6CB2B98B-BB9F-4CA3-BFB2-29AD8C0D6055}" type="pres">
      <dgm:prSet presAssocID="{1E8C7736-9F09-4BF6-9A65-44D957FEDE03}" presName="rootText" presStyleLbl="node2" presStyleIdx="2" presStyleCnt="3" custScaleX="170765" custScaleY="89034" custLinFactNeighborX="62201" custLinFactNeighborY="26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E5AB971-8B68-4CBB-99C6-9ECBAE9DD3F6}" type="pres">
      <dgm:prSet presAssocID="{1E8C7736-9F09-4BF6-9A65-44D957FEDE03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A701D2CA-A9E7-4FB3-AFA7-6858FDAB3A8F}" type="pres">
      <dgm:prSet presAssocID="{1E8C7736-9F09-4BF6-9A65-44D957FEDE03}" presName="hierChild4" presStyleCnt="0"/>
      <dgm:spPr/>
    </dgm:pt>
    <dgm:pt modelId="{165087E8-3E48-4805-90F3-6763434B0B84}" type="pres">
      <dgm:prSet presAssocID="{1E8C7736-9F09-4BF6-9A65-44D957FEDE03}" presName="hierChild5" presStyleCnt="0"/>
      <dgm:spPr/>
    </dgm:pt>
    <dgm:pt modelId="{744FD161-BCFE-4C0A-A2F2-1382874F5F90}" type="pres">
      <dgm:prSet presAssocID="{E9E0B6C3-295A-4640-93D8-9D40888743DE}" presName="hierChild3" presStyleCnt="0"/>
      <dgm:spPr/>
    </dgm:pt>
    <dgm:pt modelId="{35768EE0-7EB6-4F5C-B1F2-363B5A5C52B0}" type="pres">
      <dgm:prSet presAssocID="{EAFF429B-F2C0-430F-A90C-794C8B3505A0}" presName="Name111" presStyleLbl="parChTrans1D2" presStyleIdx="3" presStyleCnt="4"/>
      <dgm:spPr/>
      <dgm:t>
        <a:bodyPr/>
        <a:lstStyle/>
        <a:p>
          <a:endParaRPr lang="zh-CN" altLang="en-US"/>
        </a:p>
      </dgm:t>
    </dgm:pt>
    <dgm:pt modelId="{DEFB2B55-5178-45A3-A893-066D01E19A50}" type="pres">
      <dgm:prSet presAssocID="{EB4913AB-5348-4659-8FE7-0E6D68E5D5C7}" presName="hierRoot3" presStyleCnt="0">
        <dgm:presLayoutVars>
          <dgm:hierBranch val="init"/>
        </dgm:presLayoutVars>
      </dgm:prSet>
      <dgm:spPr/>
    </dgm:pt>
    <dgm:pt modelId="{D8644C61-5F38-4AE4-9495-2555F0E2639F}" type="pres">
      <dgm:prSet presAssocID="{EB4913AB-5348-4659-8FE7-0E6D68E5D5C7}" presName="rootComposite3" presStyleCnt="0"/>
      <dgm:spPr/>
    </dgm:pt>
    <dgm:pt modelId="{51356084-65F7-4BFF-8DFB-574DEF005EA5}" type="pres">
      <dgm:prSet presAssocID="{EB4913AB-5348-4659-8FE7-0E6D68E5D5C7}" presName="rootText3" presStyleLbl="asst1" presStyleIdx="0" presStyleCnt="1" custScaleX="170765" custScaleY="89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7D6B9C7-EF60-4AE4-A753-961D62DE8738}" type="pres">
      <dgm:prSet presAssocID="{EB4913AB-5348-4659-8FE7-0E6D68E5D5C7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3F5DD7B9-F1AD-4003-86C6-07C12FD9E625}" type="pres">
      <dgm:prSet presAssocID="{EB4913AB-5348-4659-8FE7-0E6D68E5D5C7}" presName="hierChild6" presStyleCnt="0"/>
      <dgm:spPr/>
    </dgm:pt>
    <dgm:pt modelId="{4605A025-9BBD-43CF-8B87-7DFDAA828032}" type="pres">
      <dgm:prSet presAssocID="{EB4913AB-5348-4659-8FE7-0E6D68E5D5C7}" presName="hierChild7" presStyleCnt="0"/>
      <dgm:spPr/>
    </dgm:pt>
  </dgm:ptLst>
  <dgm:cxnLst>
    <dgm:cxn modelId="{3317899F-2BEA-4699-86FB-B7D5C79D1EEE}" srcId="{E9E0B6C3-295A-4640-93D8-9D40888743DE}" destId="{EB4913AB-5348-4659-8FE7-0E6D68E5D5C7}" srcOrd="0" destOrd="0" parTransId="{EAFF429B-F2C0-430F-A90C-794C8B3505A0}" sibTransId="{93B37A6E-E619-41AF-8D9B-12528088E5DD}"/>
    <dgm:cxn modelId="{4B2769E2-6878-45D3-A84D-99F08E36CCAB}" type="presOf" srcId="{EB4913AB-5348-4659-8FE7-0E6D68E5D5C7}" destId="{87D6B9C7-EF60-4AE4-A753-961D62DE8738}" srcOrd="1" destOrd="0" presId="urn:microsoft.com/office/officeart/2005/8/layout/orgChart1"/>
    <dgm:cxn modelId="{4E54B6B2-02ED-4C4D-8DD2-5787ED4E6BCB}" type="presOf" srcId="{EAFF429B-F2C0-430F-A90C-794C8B3505A0}" destId="{35768EE0-7EB6-4F5C-B1F2-363B5A5C52B0}" srcOrd="0" destOrd="0" presId="urn:microsoft.com/office/officeart/2005/8/layout/orgChart1"/>
    <dgm:cxn modelId="{DB0B1E33-479B-469E-B4D4-1BBDF67715B3}" srcId="{E9E0B6C3-295A-4640-93D8-9D40888743DE}" destId="{1E8C7736-9F09-4BF6-9A65-44D957FEDE03}" srcOrd="3" destOrd="0" parTransId="{85BD743B-F29F-464B-980D-DB66A2F378C7}" sibTransId="{9E2261D9-01DB-41ED-87A9-F2C135F32933}"/>
    <dgm:cxn modelId="{18227B86-A6A0-40A6-80B0-3088DDD62E3C}" srcId="{E9E0B6C3-295A-4640-93D8-9D40888743DE}" destId="{EC5F23C7-2D5B-4DEE-997B-F6E8A7B0F597}" srcOrd="1" destOrd="0" parTransId="{CBA13534-F382-4E2F-9A36-082770211AFB}" sibTransId="{C0243E0D-8371-40F8-A855-8D5B13C60C2F}"/>
    <dgm:cxn modelId="{9E1EC63C-87B7-4C1D-A6D6-4F5988A80602}" type="presOf" srcId="{E9E0B6C3-295A-4640-93D8-9D40888743DE}" destId="{EA247151-2A9D-49D5-A7EE-91EDD97F0E7E}" srcOrd="0" destOrd="0" presId="urn:microsoft.com/office/officeart/2005/8/layout/orgChart1"/>
    <dgm:cxn modelId="{BABCF350-0B29-4250-9E42-502CC2338CB1}" type="presOf" srcId="{5E3879F6-21FE-4F8E-9BC1-2BEC301494AB}" destId="{7B2BD638-C89C-4AAC-9A58-1AAFD7B57F5B}" srcOrd="0" destOrd="0" presId="urn:microsoft.com/office/officeart/2005/8/layout/orgChart1"/>
    <dgm:cxn modelId="{E460D290-166C-4D32-B491-9B688E199258}" type="presOf" srcId="{E9E0B6C3-295A-4640-93D8-9D40888743DE}" destId="{88914E6C-13D6-4551-AA65-2342D2DFCEED}" srcOrd="1" destOrd="0" presId="urn:microsoft.com/office/officeart/2005/8/layout/orgChart1"/>
    <dgm:cxn modelId="{2FDEC155-9223-4B8A-80A7-EE76614FC9AB}" type="presOf" srcId="{30E40017-BB51-4136-B625-8CBEB25C812B}" destId="{A91D3A60-DCFB-4D0F-8332-C6D133CC1926}" srcOrd="0" destOrd="0" presId="urn:microsoft.com/office/officeart/2005/8/layout/orgChart1"/>
    <dgm:cxn modelId="{D3318EEA-DDDC-47DB-9A21-C35CA8D8096E}" srcId="{5E3879F6-21FE-4F8E-9BC1-2BEC301494AB}" destId="{E9E0B6C3-295A-4640-93D8-9D40888743DE}" srcOrd="0" destOrd="0" parTransId="{5051198F-77C8-4812-B577-F9204C495C08}" sibTransId="{0EBC16EF-B515-4F13-A760-62A74D59852D}"/>
    <dgm:cxn modelId="{1C104D55-7FBF-454E-A840-4D5EF1123C1C}" type="presOf" srcId="{C041CE57-772B-4A8D-B1DB-F641B0182921}" destId="{7F7ABA02-11B6-40BB-9FE0-DEEAB23807EE}" srcOrd="0" destOrd="0" presId="urn:microsoft.com/office/officeart/2005/8/layout/orgChart1"/>
    <dgm:cxn modelId="{2DBEFD34-E1E2-4C76-90F8-422FED7E9898}" type="presOf" srcId="{C041CE57-772B-4A8D-B1DB-F641B0182921}" destId="{AD4E2091-A426-4E5B-8141-097D89BEDF00}" srcOrd="1" destOrd="0" presId="urn:microsoft.com/office/officeart/2005/8/layout/orgChart1"/>
    <dgm:cxn modelId="{89EA410A-A17D-4838-A424-CD934DA3CC2A}" type="presOf" srcId="{85BD743B-F29F-464B-980D-DB66A2F378C7}" destId="{E3FCF9B0-69F1-4100-8C94-8F4AC55B5AE9}" srcOrd="0" destOrd="0" presId="urn:microsoft.com/office/officeart/2005/8/layout/orgChart1"/>
    <dgm:cxn modelId="{C7925B00-90E7-4840-9D8C-10B2E52B7113}" type="presOf" srcId="{EC5F23C7-2D5B-4DEE-997B-F6E8A7B0F597}" destId="{D35303C9-3B17-4BFC-9F33-04FD019462B7}" srcOrd="0" destOrd="0" presId="urn:microsoft.com/office/officeart/2005/8/layout/orgChart1"/>
    <dgm:cxn modelId="{383F16D6-630B-4435-904F-07C2CCCBDEE3}" type="presOf" srcId="{CBA13534-F382-4E2F-9A36-082770211AFB}" destId="{931916C4-C532-4B8D-BCF6-5E771B842F19}" srcOrd="0" destOrd="0" presId="urn:microsoft.com/office/officeart/2005/8/layout/orgChart1"/>
    <dgm:cxn modelId="{59579BE5-4D99-4158-AC14-244613D11CC0}" srcId="{E9E0B6C3-295A-4640-93D8-9D40888743DE}" destId="{C041CE57-772B-4A8D-B1DB-F641B0182921}" srcOrd="2" destOrd="0" parTransId="{30E40017-BB51-4136-B625-8CBEB25C812B}" sibTransId="{4373C4DA-1D00-4CA4-A954-EE39682D605B}"/>
    <dgm:cxn modelId="{1BF337A6-43FC-47DA-A260-284EC0FE4D42}" type="presOf" srcId="{EC5F23C7-2D5B-4DEE-997B-F6E8A7B0F597}" destId="{D675B4DF-B1B1-4455-B476-201BDF87E4B7}" srcOrd="1" destOrd="0" presId="urn:microsoft.com/office/officeart/2005/8/layout/orgChart1"/>
    <dgm:cxn modelId="{06D8AFE6-3E34-4718-AAB2-E3F7CDAD862A}" type="presOf" srcId="{1E8C7736-9F09-4BF6-9A65-44D957FEDE03}" destId="{7E5AB971-8B68-4CBB-99C6-9ECBAE9DD3F6}" srcOrd="1" destOrd="0" presId="urn:microsoft.com/office/officeart/2005/8/layout/orgChart1"/>
    <dgm:cxn modelId="{85C68BB9-B8B9-419A-9DFC-FB9BF9493F9D}" type="presOf" srcId="{1E8C7736-9F09-4BF6-9A65-44D957FEDE03}" destId="{6CB2B98B-BB9F-4CA3-BFB2-29AD8C0D6055}" srcOrd="0" destOrd="0" presId="urn:microsoft.com/office/officeart/2005/8/layout/orgChart1"/>
    <dgm:cxn modelId="{E2A0793F-9246-4034-B30A-7A628315B36F}" type="presOf" srcId="{EB4913AB-5348-4659-8FE7-0E6D68E5D5C7}" destId="{51356084-65F7-4BFF-8DFB-574DEF005EA5}" srcOrd="0" destOrd="0" presId="urn:microsoft.com/office/officeart/2005/8/layout/orgChart1"/>
    <dgm:cxn modelId="{CCA56D67-5548-450E-B00E-BCD105F6C084}" type="presParOf" srcId="{7B2BD638-C89C-4AAC-9A58-1AAFD7B57F5B}" destId="{B7A3DC06-DD86-41DC-A14A-F7F05E025D16}" srcOrd="0" destOrd="0" presId="urn:microsoft.com/office/officeart/2005/8/layout/orgChart1"/>
    <dgm:cxn modelId="{E1A57108-3DFE-4716-B7BB-96EF00A0247D}" type="presParOf" srcId="{B7A3DC06-DD86-41DC-A14A-F7F05E025D16}" destId="{C7F7443B-DE72-4383-8D15-D937B091F032}" srcOrd="0" destOrd="0" presId="urn:microsoft.com/office/officeart/2005/8/layout/orgChart1"/>
    <dgm:cxn modelId="{FD2898F4-F8BF-45EB-B7A1-0314BD685748}" type="presParOf" srcId="{C7F7443B-DE72-4383-8D15-D937B091F032}" destId="{EA247151-2A9D-49D5-A7EE-91EDD97F0E7E}" srcOrd="0" destOrd="0" presId="urn:microsoft.com/office/officeart/2005/8/layout/orgChart1"/>
    <dgm:cxn modelId="{789B2C5D-753F-4ACF-AF75-D76DF98059DB}" type="presParOf" srcId="{C7F7443B-DE72-4383-8D15-D937B091F032}" destId="{88914E6C-13D6-4551-AA65-2342D2DFCEED}" srcOrd="1" destOrd="0" presId="urn:microsoft.com/office/officeart/2005/8/layout/orgChart1"/>
    <dgm:cxn modelId="{8659B575-4D61-43A0-BC11-98262F3B5AD6}" type="presParOf" srcId="{B7A3DC06-DD86-41DC-A14A-F7F05E025D16}" destId="{2643D534-87FD-4540-AEC4-84A482092B81}" srcOrd="1" destOrd="0" presId="urn:microsoft.com/office/officeart/2005/8/layout/orgChart1"/>
    <dgm:cxn modelId="{135A33AE-6351-43BB-B2AE-7CAEBCB3D7A5}" type="presParOf" srcId="{2643D534-87FD-4540-AEC4-84A482092B81}" destId="{931916C4-C532-4B8D-BCF6-5E771B842F19}" srcOrd="0" destOrd="0" presId="urn:microsoft.com/office/officeart/2005/8/layout/orgChart1"/>
    <dgm:cxn modelId="{502DAA2F-8DB5-4599-A2FD-835513B79E0E}" type="presParOf" srcId="{2643D534-87FD-4540-AEC4-84A482092B81}" destId="{09739B61-9ADB-41D5-922B-89B4EDE638FC}" srcOrd="1" destOrd="0" presId="urn:microsoft.com/office/officeart/2005/8/layout/orgChart1"/>
    <dgm:cxn modelId="{1796DCD4-4A9E-4B86-91EF-0583D987B418}" type="presParOf" srcId="{09739B61-9ADB-41D5-922B-89B4EDE638FC}" destId="{7919F248-E029-4A42-A784-430E46A0B3C1}" srcOrd="0" destOrd="0" presId="urn:microsoft.com/office/officeart/2005/8/layout/orgChart1"/>
    <dgm:cxn modelId="{B16C1101-629E-4C6B-8F3A-A79C3D09B7D4}" type="presParOf" srcId="{7919F248-E029-4A42-A784-430E46A0B3C1}" destId="{D35303C9-3B17-4BFC-9F33-04FD019462B7}" srcOrd="0" destOrd="0" presId="urn:microsoft.com/office/officeart/2005/8/layout/orgChart1"/>
    <dgm:cxn modelId="{2F6E0804-7518-4750-98B0-F344FCCD54FD}" type="presParOf" srcId="{7919F248-E029-4A42-A784-430E46A0B3C1}" destId="{D675B4DF-B1B1-4455-B476-201BDF87E4B7}" srcOrd="1" destOrd="0" presId="urn:microsoft.com/office/officeart/2005/8/layout/orgChart1"/>
    <dgm:cxn modelId="{62E7D21E-20FF-4205-97AD-FEBAAF0DB7A5}" type="presParOf" srcId="{09739B61-9ADB-41D5-922B-89B4EDE638FC}" destId="{660C4596-34DD-4ACE-82A3-44C1E3CC34CC}" srcOrd="1" destOrd="0" presId="urn:microsoft.com/office/officeart/2005/8/layout/orgChart1"/>
    <dgm:cxn modelId="{48E1B1D2-681C-479E-8E4C-54DFE288BF73}" type="presParOf" srcId="{09739B61-9ADB-41D5-922B-89B4EDE638FC}" destId="{71203509-FEB4-4927-9256-8FA601BDD041}" srcOrd="2" destOrd="0" presId="urn:microsoft.com/office/officeart/2005/8/layout/orgChart1"/>
    <dgm:cxn modelId="{31F978E7-44E2-429E-A5D4-1734BB7316B3}" type="presParOf" srcId="{2643D534-87FD-4540-AEC4-84A482092B81}" destId="{A91D3A60-DCFB-4D0F-8332-C6D133CC1926}" srcOrd="2" destOrd="0" presId="urn:microsoft.com/office/officeart/2005/8/layout/orgChart1"/>
    <dgm:cxn modelId="{35F5770C-853C-4DE0-90CF-553E29EE5802}" type="presParOf" srcId="{2643D534-87FD-4540-AEC4-84A482092B81}" destId="{784D1465-642B-4856-83EF-0EB204C2F559}" srcOrd="3" destOrd="0" presId="urn:microsoft.com/office/officeart/2005/8/layout/orgChart1"/>
    <dgm:cxn modelId="{25BCD4E7-A671-4FB7-8FF4-965FA94EBC76}" type="presParOf" srcId="{784D1465-642B-4856-83EF-0EB204C2F559}" destId="{B2147D96-5E90-46E5-80D9-0481AB0CBB04}" srcOrd="0" destOrd="0" presId="urn:microsoft.com/office/officeart/2005/8/layout/orgChart1"/>
    <dgm:cxn modelId="{A94D4548-D34D-4209-B282-087F7ABE27CF}" type="presParOf" srcId="{B2147D96-5E90-46E5-80D9-0481AB0CBB04}" destId="{7F7ABA02-11B6-40BB-9FE0-DEEAB23807EE}" srcOrd="0" destOrd="0" presId="urn:microsoft.com/office/officeart/2005/8/layout/orgChart1"/>
    <dgm:cxn modelId="{E1A08295-08EF-4C7A-9C23-6098C9F9D17D}" type="presParOf" srcId="{B2147D96-5E90-46E5-80D9-0481AB0CBB04}" destId="{AD4E2091-A426-4E5B-8141-097D89BEDF00}" srcOrd="1" destOrd="0" presId="urn:microsoft.com/office/officeart/2005/8/layout/orgChart1"/>
    <dgm:cxn modelId="{77CB8F50-D737-4883-A9A3-02E002918A65}" type="presParOf" srcId="{784D1465-642B-4856-83EF-0EB204C2F559}" destId="{CE599BE4-DDCB-4681-BFDD-986E097E8358}" srcOrd="1" destOrd="0" presId="urn:microsoft.com/office/officeart/2005/8/layout/orgChart1"/>
    <dgm:cxn modelId="{430B6C17-443D-4244-8AB2-CD06E14D9706}" type="presParOf" srcId="{784D1465-642B-4856-83EF-0EB204C2F559}" destId="{BA9B2D56-7D63-4DFD-8698-C7792758F020}" srcOrd="2" destOrd="0" presId="urn:microsoft.com/office/officeart/2005/8/layout/orgChart1"/>
    <dgm:cxn modelId="{6AF57DC1-96AE-480C-9373-D7C6AE0E8510}" type="presParOf" srcId="{2643D534-87FD-4540-AEC4-84A482092B81}" destId="{E3FCF9B0-69F1-4100-8C94-8F4AC55B5AE9}" srcOrd="4" destOrd="0" presId="urn:microsoft.com/office/officeart/2005/8/layout/orgChart1"/>
    <dgm:cxn modelId="{E45DE0D2-AF2E-4958-B622-623C42580A18}" type="presParOf" srcId="{2643D534-87FD-4540-AEC4-84A482092B81}" destId="{698138FC-0FB0-40C6-8857-2F9229292D46}" srcOrd="5" destOrd="0" presId="urn:microsoft.com/office/officeart/2005/8/layout/orgChart1"/>
    <dgm:cxn modelId="{1A47DC68-0EA3-487F-8F2F-21A3B256DD8D}" type="presParOf" srcId="{698138FC-0FB0-40C6-8857-2F9229292D46}" destId="{23C1A954-0870-4942-A10D-7AF467AC4E20}" srcOrd="0" destOrd="0" presId="urn:microsoft.com/office/officeart/2005/8/layout/orgChart1"/>
    <dgm:cxn modelId="{702880D9-7F93-4DE8-A665-FC6F477A106B}" type="presParOf" srcId="{23C1A954-0870-4942-A10D-7AF467AC4E20}" destId="{6CB2B98B-BB9F-4CA3-BFB2-29AD8C0D6055}" srcOrd="0" destOrd="0" presId="urn:microsoft.com/office/officeart/2005/8/layout/orgChart1"/>
    <dgm:cxn modelId="{D049A069-E461-4C24-8023-D8E270B190D4}" type="presParOf" srcId="{23C1A954-0870-4942-A10D-7AF467AC4E20}" destId="{7E5AB971-8B68-4CBB-99C6-9ECBAE9DD3F6}" srcOrd="1" destOrd="0" presId="urn:microsoft.com/office/officeart/2005/8/layout/orgChart1"/>
    <dgm:cxn modelId="{F0FE923B-BB83-4D52-9FAA-4570B0971AEE}" type="presParOf" srcId="{698138FC-0FB0-40C6-8857-2F9229292D46}" destId="{A701D2CA-A9E7-4FB3-AFA7-6858FDAB3A8F}" srcOrd="1" destOrd="0" presId="urn:microsoft.com/office/officeart/2005/8/layout/orgChart1"/>
    <dgm:cxn modelId="{A01423C5-3052-4C78-B8EE-2D153D7F6975}" type="presParOf" srcId="{698138FC-0FB0-40C6-8857-2F9229292D46}" destId="{165087E8-3E48-4805-90F3-6763434B0B84}" srcOrd="2" destOrd="0" presId="urn:microsoft.com/office/officeart/2005/8/layout/orgChart1"/>
    <dgm:cxn modelId="{A3BB03E3-EAEE-4647-AB00-628CA988C104}" type="presParOf" srcId="{B7A3DC06-DD86-41DC-A14A-F7F05E025D16}" destId="{744FD161-BCFE-4C0A-A2F2-1382874F5F90}" srcOrd="2" destOrd="0" presId="urn:microsoft.com/office/officeart/2005/8/layout/orgChart1"/>
    <dgm:cxn modelId="{702DD492-71DB-4478-8E4D-7001471A5D1F}" type="presParOf" srcId="{744FD161-BCFE-4C0A-A2F2-1382874F5F90}" destId="{35768EE0-7EB6-4F5C-B1F2-363B5A5C52B0}" srcOrd="0" destOrd="0" presId="urn:microsoft.com/office/officeart/2005/8/layout/orgChart1"/>
    <dgm:cxn modelId="{2B77894A-03E2-430E-A284-DD7DFD264FC3}" type="presParOf" srcId="{744FD161-BCFE-4C0A-A2F2-1382874F5F90}" destId="{DEFB2B55-5178-45A3-A893-066D01E19A50}" srcOrd="1" destOrd="0" presId="urn:microsoft.com/office/officeart/2005/8/layout/orgChart1"/>
    <dgm:cxn modelId="{47096BD9-E048-4958-98CF-9FF5E3A12638}" type="presParOf" srcId="{DEFB2B55-5178-45A3-A893-066D01E19A50}" destId="{D8644C61-5F38-4AE4-9495-2555F0E2639F}" srcOrd="0" destOrd="0" presId="urn:microsoft.com/office/officeart/2005/8/layout/orgChart1"/>
    <dgm:cxn modelId="{DEAAFA51-228D-4A71-8A53-AE7985558703}" type="presParOf" srcId="{D8644C61-5F38-4AE4-9495-2555F0E2639F}" destId="{51356084-65F7-4BFF-8DFB-574DEF005EA5}" srcOrd="0" destOrd="0" presId="urn:microsoft.com/office/officeart/2005/8/layout/orgChart1"/>
    <dgm:cxn modelId="{D08ADF4B-5D07-41BB-80F1-1B18DCF50CEA}" type="presParOf" srcId="{D8644C61-5F38-4AE4-9495-2555F0E2639F}" destId="{87D6B9C7-EF60-4AE4-A753-961D62DE8738}" srcOrd="1" destOrd="0" presId="urn:microsoft.com/office/officeart/2005/8/layout/orgChart1"/>
    <dgm:cxn modelId="{C1F00CD4-96DD-461D-BA09-D9BFD91953F4}" type="presParOf" srcId="{DEFB2B55-5178-45A3-A893-066D01E19A50}" destId="{3F5DD7B9-F1AD-4003-86C6-07C12FD9E625}" srcOrd="1" destOrd="0" presId="urn:microsoft.com/office/officeart/2005/8/layout/orgChart1"/>
    <dgm:cxn modelId="{465861FF-0128-4668-8EDB-C5A598797296}" type="presParOf" srcId="{DEFB2B55-5178-45A3-A893-066D01E19A50}" destId="{4605A025-9BBD-43CF-8B87-7DFDAA8280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张默然作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DB51-D686-4773-AC21-CA034483DFF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6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64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5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54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1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43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85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70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73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108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382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3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5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3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81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487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1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7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4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3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4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67744" y="339502"/>
            <a:ext cx="34740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8Pin Matrix" pitchFamily="2" charset="0"/>
              </a:rPr>
              <a:t>2015</a:t>
            </a:r>
            <a:endParaRPr lang="zh-CN" altLang="en-US" sz="96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75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2571750"/>
            <a:ext cx="504056" cy="1560114"/>
          </a:xfrm>
          <a:prstGeom prst="rect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235" y="3339716"/>
            <a:ext cx="504056" cy="792148"/>
          </a:xfrm>
          <a:prstGeom prst="rect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6310" y="2139702"/>
            <a:ext cx="504056" cy="1992162"/>
          </a:xfrm>
          <a:prstGeom prst="rect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384" y="1467568"/>
            <a:ext cx="504056" cy="2664296"/>
          </a:xfrm>
          <a:prstGeom prst="rect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斜纹 12"/>
          <p:cNvSpPr/>
          <p:nvPr/>
        </p:nvSpPr>
        <p:spPr>
          <a:xfrm rot="5400000">
            <a:off x="631569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474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5400000">
            <a:off x="698777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00C5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 rot="5400000">
            <a:off x="765984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91D1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 rot="5400000">
            <a:off x="833192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A01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2" y="970768"/>
            <a:ext cx="496800" cy="496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86" y="1642902"/>
            <a:ext cx="496800" cy="496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361" y="2835738"/>
            <a:ext cx="496800" cy="496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98142"/>
            <a:ext cx="495176" cy="495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48873" y="1064862"/>
            <a:ext cx="1974771" cy="1437800"/>
            <a:chOff x="971600" y="946804"/>
            <a:chExt cx="1854769" cy="1624946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30117"/>
            <a:ext cx="396000" cy="396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8" y="1023622"/>
            <a:ext cx="396000" cy="39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5860"/>
            <a:ext cx="396000" cy="396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4" y="2812436"/>
            <a:ext cx="396000" cy="396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617856" y="2835738"/>
            <a:ext cx="1974771" cy="1437800"/>
            <a:chOff x="971600" y="946804"/>
            <a:chExt cx="1854769" cy="16249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8873" y="2835738"/>
            <a:ext cx="1974771" cy="1437800"/>
            <a:chOff x="971600" y="946804"/>
            <a:chExt cx="1854769" cy="1624946"/>
          </a:xfrm>
        </p:grpSpPr>
        <p:sp>
          <p:nvSpPr>
            <p:cNvPr id="41" name="TextBox 4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17856" y="1064862"/>
            <a:ext cx="1974771" cy="1437800"/>
            <a:chOff x="971600" y="946804"/>
            <a:chExt cx="1854769" cy="1624946"/>
          </a:xfrm>
        </p:grpSpPr>
        <p:sp>
          <p:nvSpPr>
            <p:cNvPr id="44" name="TextBox 4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3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3282065"/>
              </p:ext>
            </p:extLst>
          </p:nvPr>
        </p:nvGraphicFramePr>
        <p:xfrm>
          <a:off x="1115616" y="1031757"/>
          <a:ext cx="4320480" cy="3455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909597" y="843558"/>
            <a:ext cx="1974771" cy="1073529"/>
            <a:chOff x="971600" y="946804"/>
            <a:chExt cx="1854769" cy="1213261"/>
          </a:xfrm>
        </p:grpSpPr>
        <p:sp>
          <p:nvSpPr>
            <p:cNvPr id="10" name="TextBox 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09597" y="2218301"/>
            <a:ext cx="1974771" cy="1073529"/>
            <a:chOff x="971600" y="946804"/>
            <a:chExt cx="1854769" cy="1213261"/>
          </a:xfrm>
        </p:grpSpPr>
        <p:sp>
          <p:nvSpPr>
            <p:cNvPr id="13" name="TextBox 1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9597" y="3556018"/>
            <a:ext cx="1974771" cy="1073529"/>
            <a:chOff x="971600" y="946804"/>
            <a:chExt cx="1854769" cy="1213261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3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2352" r="27096" b="22352"/>
          <a:stretch/>
        </p:blipFill>
        <p:spPr>
          <a:xfrm>
            <a:off x="3711903" y="846854"/>
            <a:ext cx="1695569" cy="170846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弧形 12"/>
          <p:cNvSpPr/>
          <p:nvPr/>
        </p:nvSpPr>
        <p:spPr>
          <a:xfrm rot="5400000">
            <a:off x="3425591" y="566990"/>
            <a:ext cx="2268192" cy="2268192"/>
          </a:xfrm>
          <a:prstGeom prst="arc">
            <a:avLst>
              <a:gd name="adj1" fmla="val 16970181"/>
              <a:gd name="adj2" fmla="val 4629581"/>
            </a:avLst>
          </a:prstGeom>
          <a:ln w="31750"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2"/>
          </p:cNvCxnSpPr>
          <p:nvPr/>
        </p:nvCxnSpPr>
        <p:spPr>
          <a:xfrm flipH="1">
            <a:off x="2964498" y="1953121"/>
            <a:ext cx="489453" cy="79085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0"/>
            <a:endCxn id="27" idx="2"/>
          </p:cNvCxnSpPr>
          <p:nvPr/>
        </p:nvCxnSpPr>
        <p:spPr>
          <a:xfrm>
            <a:off x="5665440" y="1953045"/>
            <a:ext cx="586627" cy="187113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11903" y="2691763"/>
            <a:ext cx="260707" cy="407926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24738" y="2691763"/>
            <a:ext cx="354742" cy="432048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3479379" y="3099688"/>
            <a:ext cx="264149" cy="264149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94088" y="1983878"/>
            <a:ext cx="264149" cy="264149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07472" y="3099689"/>
            <a:ext cx="264149" cy="264149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52067" y="2008083"/>
            <a:ext cx="264149" cy="264149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44208" y="1617558"/>
            <a:ext cx="1974771" cy="858085"/>
            <a:chOff x="971600" y="946804"/>
            <a:chExt cx="1854769" cy="969774"/>
          </a:xfrm>
        </p:grpSpPr>
        <p:sp>
          <p:nvSpPr>
            <p:cNvPr id="30" name="TextBox 2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91D10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91D10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5576" y="1617558"/>
            <a:ext cx="1974771" cy="858085"/>
            <a:chOff x="971600" y="946804"/>
            <a:chExt cx="1854769" cy="969774"/>
          </a:xfrm>
        </p:grpSpPr>
        <p:sp>
          <p:nvSpPr>
            <p:cNvPr id="33" name="TextBox 3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3513865"/>
            <a:ext cx="1974771" cy="858085"/>
            <a:chOff x="971600" y="946804"/>
            <a:chExt cx="1854769" cy="969774"/>
          </a:xfrm>
        </p:grpSpPr>
        <p:sp>
          <p:nvSpPr>
            <p:cNvPr id="36" name="TextBox 3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4747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47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21565" y="3513865"/>
            <a:ext cx="1974771" cy="858085"/>
            <a:chOff x="971600" y="946804"/>
            <a:chExt cx="1854769" cy="969774"/>
          </a:xfrm>
        </p:grpSpPr>
        <p:sp>
          <p:nvSpPr>
            <p:cNvPr id="39" name="TextBox 3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98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667604"/>
            <a:ext cx="0" cy="4064386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704014" y="944214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04014" y="2072460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04014" y="3392606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</p:cNvCxnSpPr>
          <p:nvPr/>
        </p:nvCxnSpPr>
        <p:spPr>
          <a:xfrm flipV="1">
            <a:off x="4872033" y="1028223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112" y="84355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873453" y="3476614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1532" y="32919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73453" y="2156468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1532" y="197180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 rot="10800000">
            <a:off x="4241964" y="130437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4519588" y="137173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53732" y="2533157"/>
            <a:ext cx="3210356" cy="504056"/>
            <a:chOff x="4241964" y="2720413"/>
            <a:chExt cx="3210356" cy="504056"/>
          </a:xfrm>
        </p:grpSpPr>
        <p:sp>
          <p:nvSpPr>
            <p:cNvPr id="21" name="燕尾形 20"/>
            <p:cNvSpPr/>
            <p:nvPr/>
          </p:nvSpPr>
          <p:spPr>
            <a:xfrm>
              <a:off x="4241964" y="2720413"/>
              <a:ext cx="3210356" cy="504056"/>
            </a:xfrm>
            <a:prstGeom prst="chevron">
              <a:avLst>
                <a:gd name="adj" fmla="val 67746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91596" y="2787774"/>
              <a:ext cx="2572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02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燕尾形 23"/>
          <p:cNvSpPr/>
          <p:nvPr/>
        </p:nvSpPr>
        <p:spPr>
          <a:xfrm rot="10800000">
            <a:off x="4241964" y="382465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TextBox 24"/>
          <p:cNvSpPr txBox="1"/>
          <p:nvPr/>
        </p:nvSpPr>
        <p:spPr>
          <a:xfrm>
            <a:off x="4519588" y="389201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41747" y="1197237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8" y="3684922"/>
            <a:ext cx="783518" cy="7835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5" y="2393425"/>
            <a:ext cx="783518" cy="7835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446" y="1219778"/>
            <a:ext cx="783518" cy="783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03387" y="2407219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47836" y="3711534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17528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03648" y="912156"/>
            <a:ext cx="2520280" cy="507466"/>
          </a:xfrm>
          <a:prstGeom prst="roundRect">
            <a:avLst/>
          </a:prstGeom>
          <a:solidFill>
            <a:srgbClr val="91D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3228783"/>
            <a:ext cx="209617" cy="547936"/>
            <a:chOff x="3851920" y="330729"/>
            <a:chExt cx="1656184" cy="4329253"/>
          </a:xfrm>
        </p:grpSpPr>
        <p:sp>
          <p:nvSpPr>
            <p:cNvPr id="10" name="椭圆 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99592" y="3922582"/>
            <a:ext cx="211072" cy="548786"/>
            <a:chOff x="3851920" y="330729"/>
            <a:chExt cx="1656184" cy="4329253"/>
          </a:xfrm>
        </p:grpSpPr>
        <p:sp>
          <p:nvSpPr>
            <p:cNvPr id="17" name="椭圆 1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614491" y="981223"/>
            <a:ext cx="2240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 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677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9792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2676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9791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35629" y="3228783"/>
            <a:ext cx="209617" cy="547936"/>
            <a:chOff x="3851920" y="330729"/>
            <a:chExt cx="1656184" cy="4329253"/>
          </a:xfrm>
        </p:grpSpPr>
        <p:sp>
          <p:nvSpPr>
            <p:cNvPr id="30" name="椭圆 2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1666" y="3228783"/>
            <a:ext cx="209617" cy="547936"/>
            <a:chOff x="3851920" y="330729"/>
            <a:chExt cx="1656184" cy="4329253"/>
          </a:xfrm>
        </p:grpSpPr>
        <p:sp>
          <p:nvSpPr>
            <p:cNvPr id="37" name="椭圆 3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07703" y="3228783"/>
            <a:ext cx="209617" cy="547936"/>
            <a:chOff x="3851920" y="330729"/>
            <a:chExt cx="1656184" cy="4329253"/>
          </a:xfrm>
        </p:grpSpPr>
        <p:sp>
          <p:nvSpPr>
            <p:cNvPr id="44" name="椭圆 4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43740" y="3228783"/>
            <a:ext cx="209617" cy="547936"/>
            <a:chOff x="3851920" y="330729"/>
            <a:chExt cx="1656184" cy="4329253"/>
          </a:xfrm>
        </p:grpSpPr>
        <p:sp>
          <p:nvSpPr>
            <p:cNvPr id="51" name="椭圆 5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9777" y="3228783"/>
            <a:ext cx="209617" cy="547936"/>
            <a:chOff x="3851920" y="330729"/>
            <a:chExt cx="1656184" cy="4329253"/>
          </a:xfrm>
        </p:grpSpPr>
        <p:sp>
          <p:nvSpPr>
            <p:cNvPr id="58" name="椭圆 5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5814" y="3228783"/>
            <a:ext cx="209617" cy="547936"/>
            <a:chOff x="3851920" y="330729"/>
            <a:chExt cx="1656184" cy="4329253"/>
          </a:xfrm>
        </p:grpSpPr>
        <p:sp>
          <p:nvSpPr>
            <p:cNvPr id="65" name="椭圆 6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251851" y="3228783"/>
            <a:ext cx="209617" cy="547936"/>
            <a:chOff x="3851920" y="330729"/>
            <a:chExt cx="1656184" cy="4329253"/>
          </a:xfrm>
        </p:grpSpPr>
        <p:sp>
          <p:nvSpPr>
            <p:cNvPr id="72" name="椭圆 7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87888" y="3228783"/>
            <a:ext cx="209617" cy="547936"/>
            <a:chOff x="3851920" y="330729"/>
            <a:chExt cx="1656184" cy="4329253"/>
          </a:xfrm>
        </p:grpSpPr>
        <p:sp>
          <p:nvSpPr>
            <p:cNvPr id="79" name="椭圆 7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23928" y="3228783"/>
            <a:ext cx="209617" cy="547936"/>
            <a:chOff x="3851920" y="330729"/>
            <a:chExt cx="1656184" cy="4329253"/>
          </a:xfrm>
        </p:grpSpPr>
        <p:sp>
          <p:nvSpPr>
            <p:cNvPr id="86" name="椭圆 85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235629" y="3922582"/>
            <a:ext cx="211072" cy="548786"/>
            <a:chOff x="3851920" y="330729"/>
            <a:chExt cx="1656184" cy="4329253"/>
          </a:xfrm>
        </p:grpSpPr>
        <p:sp>
          <p:nvSpPr>
            <p:cNvPr id="93" name="椭圆 92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1571666" y="3922582"/>
            <a:ext cx="211072" cy="548786"/>
            <a:chOff x="3851920" y="330729"/>
            <a:chExt cx="1656184" cy="4329253"/>
          </a:xfrm>
        </p:grpSpPr>
        <p:sp>
          <p:nvSpPr>
            <p:cNvPr id="100" name="椭圆 9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907703" y="3922582"/>
            <a:ext cx="211072" cy="548786"/>
            <a:chOff x="3851920" y="330729"/>
            <a:chExt cx="1656184" cy="4329253"/>
          </a:xfrm>
        </p:grpSpPr>
        <p:sp>
          <p:nvSpPr>
            <p:cNvPr id="107" name="椭圆 10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2243740" y="3922582"/>
            <a:ext cx="211072" cy="548786"/>
            <a:chOff x="3851920" y="330729"/>
            <a:chExt cx="1656184" cy="4329253"/>
          </a:xfrm>
        </p:grpSpPr>
        <p:sp>
          <p:nvSpPr>
            <p:cNvPr id="114" name="椭圆 11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2579777" y="3922582"/>
            <a:ext cx="211072" cy="548786"/>
            <a:chOff x="3851920" y="330729"/>
            <a:chExt cx="1656184" cy="4329253"/>
          </a:xfrm>
        </p:grpSpPr>
        <p:sp>
          <p:nvSpPr>
            <p:cNvPr id="121" name="椭圆 12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915814" y="3922582"/>
            <a:ext cx="211072" cy="548786"/>
            <a:chOff x="3851920" y="330729"/>
            <a:chExt cx="1656184" cy="4329253"/>
          </a:xfrm>
        </p:grpSpPr>
        <p:sp>
          <p:nvSpPr>
            <p:cNvPr id="128" name="椭圆 12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251851" y="3922582"/>
            <a:ext cx="211072" cy="548786"/>
            <a:chOff x="3851920" y="330729"/>
            <a:chExt cx="1656184" cy="4329253"/>
          </a:xfrm>
        </p:grpSpPr>
        <p:sp>
          <p:nvSpPr>
            <p:cNvPr id="135" name="椭圆 13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flipH="1">
            <a:off x="3587888" y="3922582"/>
            <a:ext cx="211072" cy="548786"/>
            <a:chOff x="3851920" y="330729"/>
            <a:chExt cx="1656184" cy="4329253"/>
          </a:xfrm>
        </p:grpSpPr>
        <p:sp>
          <p:nvSpPr>
            <p:cNvPr id="142" name="椭圆 14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3923928" y="3922582"/>
            <a:ext cx="211072" cy="548786"/>
            <a:chOff x="3851920" y="330729"/>
            <a:chExt cx="1656184" cy="4329253"/>
          </a:xfrm>
        </p:grpSpPr>
        <p:sp>
          <p:nvSpPr>
            <p:cNvPr id="149" name="椭圆 14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左大括号 154"/>
          <p:cNvSpPr/>
          <p:nvPr/>
        </p:nvSpPr>
        <p:spPr>
          <a:xfrm>
            <a:off x="4272891" y="981223"/>
            <a:ext cx="587141" cy="3606752"/>
          </a:xfrm>
          <a:prstGeom prst="leftBrace">
            <a:avLst>
              <a:gd name="adj1" fmla="val 11719"/>
              <a:gd name="adj2" fmla="val 79574"/>
            </a:avLst>
          </a:prstGeom>
          <a:noFill/>
          <a:ln w="25400">
            <a:solidFill>
              <a:srgbClr val="FF47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正五边形 155"/>
          <p:cNvSpPr/>
          <p:nvPr/>
        </p:nvSpPr>
        <p:spPr>
          <a:xfrm>
            <a:off x="4788025" y="1203598"/>
            <a:ext cx="1512168" cy="1440160"/>
          </a:xfrm>
          <a:prstGeom prst="pentagon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正五边形 156"/>
          <p:cNvSpPr/>
          <p:nvPr/>
        </p:nvSpPr>
        <p:spPr>
          <a:xfrm rot="10800000">
            <a:off x="4788025" y="2708636"/>
            <a:ext cx="1512168" cy="1440160"/>
          </a:xfrm>
          <a:prstGeom prst="pentagon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5082282" y="162385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082281" y="31505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72200" y="1456422"/>
            <a:ext cx="1974771" cy="858085"/>
            <a:chOff x="971600" y="946804"/>
            <a:chExt cx="1854769" cy="969774"/>
          </a:xfrm>
        </p:grpSpPr>
        <p:sp>
          <p:nvSpPr>
            <p:cNvPr id="161" name="TextBox 16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372200" y="3228783"/>
            <a:ext cx="1974771" cy="858085"/>
            <a:chOff x="971600" y="946804"/>
            <a:chExt cx="1854769" cy="969774"/>
          </a:xfrm>
        </p:grpSpPr>
        <p:sp>
          <p:nvSpPr>
            <p:cNvPr id="164" name="TextBox 16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28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FOUR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9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259632" y="987574"/>
            <a:ext cx="2160240" cy="1440280"/>
          </a:xfrm>
          <a:prstGeom prst="roundRect">
            <a:avLst/>
          </a:prstGeom>
          <a:noFill/>
          <a:ln>
            <a:solidFill>
              <a:srgbClr val="FFA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5896" y="1635645"/>
            <a:ext cx="2088233" cy="2088233"/>
            <a:chOff x="3419872" y="1563637"/>
            <a:chExt cx="2088233" cy="2088233"/>
          </a:xfrm>
          <a:effectLst/>
        </p:grpSpPr>
        <p:sp>
          <p:nvSpPr>
            <p:cNvPr id="15" name="饼形 14"/>
            <p:cNvSpPr/>
            <p:nvPr/>
          </p:nvSpPr>
          <p:spPr>
            <a:xfrm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5400000"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饼形 16"/>
            <p:cNvSpPr/>
            <p:nvPr/>
          </p:nvSpPr>
          <p:spPr>
            <a:xfrm rot="10800000">
              <a:off x="3419873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6200000">
              <a:off x="3419872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877782" y="1887674"/>
            <a:ext cx="1584176" cy="1584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01" y="2075351"/>
            <a:ext cx="1208821" cy="1208821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603035" y="1648184"/>
            <a:ext cx="503461" cy="503461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31013" y="1635645"/>
            <a:ext cx="503461" cy="503461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84422" y="3183753"/>
            <a:ext cx="503461" cy="503461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72140" y="3183754"/>
            <a:ext cx="503461" cy="503461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46926" y="1051107"/>
            <a:ext cx="1974771" cy="1288972"/>
            <a:chOff x="971600" y="946804"/>
            <a:chExt cx="1854769" cy="14567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1259632" y="2966508"/>
            <a:ext cx="2160240" cy="1440280"/>
          </a:xfrm>
          <a:prstGeom prst="roundRect">
            <a:avLst/>
          </a:prstGeom>
          <a:noFill/>
          <a:ln>
            <a:solidFill>
              <a:srgbClr val="00C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346926" y="3030041"/>
            <a:ext cx="1974771" cy="1288972"/>
            <a:chOff x="971600" y="946804"/>
            <a:chExt cx="1854769" cy="1456746"/>
          </a:xfrm>
        </p:grpSpPr>
        <p:sp>
          <p:nvSpPr>
            <p:cNvPr id="34" name="TextBox 3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4866" y="987574"/>
            <a:ext cx="2160240" cy="1440280"/>
          </a:xfrm>
          <a:prstGeom prst="roundRect">
            <a:avLst/>
          </a:prstGeom>
          <a:noFill/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12160" y="1051107"/>
            <a:ext cx="1974771" cy="1288972"/>
            <a:chOff x="971600" y="946804"/>
            <a:chExt cx="1854769" cy="14567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924866" y="2966508"/>
            <a:ext cx="2160240" cy="1440280"/>
          </a:xfrm>
          <a:prstGeom prst="roundRect">
            <a:avLst/>
          </a:prstGeom>
          <a:noFill/>
          <a:ln>
            <a:solidFill>
              <a:srgbClr val="FF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12160" y="3030041"/>
            <a:ext cx="1974771" cy="1288972"/>
            <a:chOff x="971600" y="946804"/>
            <a:chExt cx="1854769" cy="1456746"/>
          </a:xfrm>
        </p:grpSpPr>
        <p:sp>
          <p:nvSpPr>
            <p:cNvPr id="42" name="TextBox 4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454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45818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MAIN CONTENTS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584" y="1300635"/>
            <a:ext cx="858093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799368" y="1300635"/>
            <a:ext cx="4868976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91584" y="2158401"/>
            <a:ext cx="858093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99368" y="2158401"/>
            <a:ext cx="4868976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584" y="3016167"/>
            <a:ext cx="858093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99368" y="3016167"/>
            <a:ext cx="4868976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91584" y="3873933"/>
            <a:ext cx="858093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99368" y="3873933"/>
            <a:ext cx="4868976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449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30898"/>
          <a:stretch/>
        </p:blipFill>
        <p:spPr>
          <a:xfrm>
            <a:off x="0" y="-1"/>
            <a:ext cx="9143512" cy="3339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640" y="2799716"/>
            <a:ext cx="720080" cy="720080"/>
          </a:xfrm>
          <a:prstGeom prst="ellipse">
            <a:avLst/>
          </a:prstGeom>
          <a:solidFill>
            <a:srgbClr val="91D1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99859" y="2799716"/>
            <a:ext cx="720080" cy="720080"/>
          </a:xfrm>
          <a:prstGeom prst="ellipse">
            <a:avLst/>
          </a:prstGeom>
          <a:solidFill>
            <a:srgbClr val="FFA01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5268078" y="2799716"/>
            <a:ext cx="720080" cy="720080"/>
          </a:xfrm>
          <a:prstGeom prst="ellipse">
            <a:avLst/>
          </a:prstGeom>
          <a:solidFill>
            <a:srgbClr val="00C5B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99716"/>
            <a:ext cx="720080" cy="720080"/>
          </a:xfrm>
          <a:prstGeom prst="ellipse">
            <a:avLst/>
          </a:prstGeom>
          <a:solidFill>
            <a:srgbClr val="FF474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59" y="2956267"/>
            <a:ext cx="434000" cy="43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93" y="2956267"/>
            <a:ext cx="413916" cy="43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32" y="2943756"/>
            <a:ext cx="344571" cy="43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736" y="2956267"/>
            <a:ext cx="403200" cy="432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5" y="3557047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8163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4022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83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131590"/>
            <a:ext cx="3249118" cy="777632"/>
            <a:chOff x="827584" y="1122595"/>
            <a:chExt cx="3888432" cy="930643"/>
          </a:xfrm>
        </p:grpSpPr>
        <p:sp>
          <p:nvSpPr>
            <p:cNvPr id="7" name="燕尾形 6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91D10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9348" y="1190247"/>
              <a:ext cx="640364" cy="626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7298" y="1155593"/>
            <a:ext cx="3249118" cy="777632"/>
            <a:chOff x="827584" y="1122595"/>
            <a:chExt cx="3888432" cy="930643"/>
          </a:xfrm>
        </p:grpSpPr>
        <p:sp>
          <p:nvSpPr>
            <p:cNvPr id="13" name="燕尾形 12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FFA01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39348" y="1190247"/>
              <a:ext cx="791367" cy="626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99592" y="2235593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228787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5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9369" y="1667238"/>
            <a:ext cx="1930423" cy="472464"/>
            <a:chOff x="1691680" y="1923678"/>
            <a:chExt cx="1930423" cy="472464"/>
          </a:xfrm>
        </p:grpSpPr>
        <p:sp>
          <p:nvSpPr>
            <p:cNvPr id="7" name="五边形 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369" y="2855370"/>
            <a:ext cx="1930423" cy="472464"/>
            <a:chOff x="1691680" y="1923678"/>
            <a:chExt cx="1930423" cy="472464"/>
          </a:xfrm>
        </p:grpSpPr>
        <p:sp>
          <p:nvSpPr>
            <p:cNvPr id="14" name="五边形 13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369" y="4043502"/>
            <a:ext cx="1930423" cy="472464"/>
            <a:chOff x="1691680" y="1923678"/>
            <a:chExt cx="1930423" cy="472464"/>
          </a:xfrm>
        </p:grpSpPr>
        <p:sp>
          <p:nvSpPr>
            <p:cNvPr id="17" name="五边形 1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7" idx="3"/>
          </p:cNvCxnSpPr>
          <p:nvPr/>
        </p:nvCxnSpPr>
        <p:spPr>
          <a:xfrm flipV="1">
            <a:off x="2699792" y="1903469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99792" y="3091600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99792" y="4279734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3"/>
          </p:cNvCxnSpPr>
          <p:nvPr/>
        </p:nvCxnSpPr>
        <p:spPr>
          <a:xfrm flipV="1">
            <a:off x="2699792" y="1903469"/>
            <a:ext cx="1080120" cy="1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99792" y="3091600"/>
            <a:ext cx="2916324" cy="2"/>
          </a:xfrm>
          <a:prstGeom prst="line">
            <a:avLst/>
          </a:prstGeom>
          <a:ln w="25400"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699792" y="4279733"/>
            <a:ext cx="5256584" cy="2"/>
          </a:xfrm>
          <a:prstGeom prst="line">
            <a:avLst/>
          </a:prstGeom>
          <a:ln w="25400">
            <a:solidFill>
              <a:srgbClr val="00C5B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泪滴形 31"/>
          <p:cNvSpPr/>
          <p:nvPr/>
        </p:nvSpPr>
        <p:spPr>
          <a:xfrm rot="8100000">
            <a:off x="5353652" y="2298148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49721" y="2375945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63088" y="2067694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3524313" y="1093677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20382" y="1171474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3749" y="86322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8100000">
            <a:off x="7682774" y="3475944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692654" y="3553741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9</a:t>
            </a:r>
            <a:r>
              <a:rPr lang="en-US" altLang="zh-CN" dirty="0" smtClean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2888" y="326135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Insert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desired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 This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a dummy text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enter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1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1017" y="1768681"/>
            <a:ext cx="3621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8Pin Matrix" pitchFamily="2" charset="0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8392" y="6172150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2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153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5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87990513"/>
              </p:ext>
            </p:extLst>
          </p:nvPr>
        </p:nvGraphicFramePr>
        <p:xfrm>
          <a:off x="467544" y="827782"/>
          <a:ext cx="8280920" cy="197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9552" y="2859782"/>
            <a:ext cx="2448272" cy="1506959"/>
            <a:chOff x="356356" y="2748061"/>
            <a:chExt cx="2773448" cy="170711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7360" y="2748061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53648" y="2930523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1007" y="3363840"/>
              <a:ext cx="1458797" cy="101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56356" y="3398932"/>
              <a:ext cx="1305007" cy="1056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419870" y="2852017"/>
            <a:ext cx="2439585" cy="1519933"/>
            <a:chOff x="3419871" y="2852017"/>
            <a:chExt cx="2764257" cy="16449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46237" y="2852017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154193" y="3034736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25331" y="3448705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419871" y="3488834"/>
              <a:ext cx="1305460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217811" y="2859943"/>
            <a:ext cx="2418889" cy="1512009"/>
            <a:chOff x="6370029" y="2844466"/>
            <a:chExt cx="2740806" cy="163635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626557" y="2844466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952921" y="3027185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NAME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52038" y="3432574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6370029" y="3472706"/>
              <a:ext cx="1305313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矩形 26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28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39552" y="1523694"/>
            <a:ext cx="2544283" cy="2544283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783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872" y="1523694"/>
            <a:ext cx="2544283" cy="2544283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1523694"/>
            <a:ext cx="2544283" cy="2544283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35896" y="2130410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847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47043"/>
            <a:ext cx="627534" cy="627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7894"/>
            <a:ext cx="626400" cy="626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547610"/>
            <a:ext cx="626400" cy="6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4155926"/>
            <a:ext cx="8208912" cy="0"/>
          </a:xfrm>
          <a:prstGeom prst="line">
            <a:avLst/>
          </a:prstGeom>
          <a:ln w="25400">
            <a:solidFill>
              <a:srgbClr val="FF47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31773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2323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15949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188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68277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12360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330" y="115559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轴（日程安排）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4130" y="1443949"/>
            <a:ext cx="1344478" cy="1361688"/>
            <a:chOff x="7167636" y="1244482"/>
            <a:chExt cx="1457465" cy="1457465"/>
          </a:xfrm>
        </p:grpSpPr>
        <p:sp>
          <p:nvSpPr>
            <p:cNvPr id="17" name="泪滴形 16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919" y="1426086"/>
            <a:ext cx="1357947" cy="1361688"/>
            <a:chOff x="7167636" y="1244482"/>
            <a:chExt cx="1457465" cy="14574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大括号 25"/>
          <p:cNvSpPr/>
          <p:nvPr/>
        </p:nvSpPr>
        <p:spPr>
          <a:xfrm rot="5400000">
            <a:off x="6068309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5400000">
            <a:off x="1531805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3327582" y="3171254"/>
            <a:ext cx="463765" cy="1280985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972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1241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2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63888" y="1491630"/>
            <a:ext cx="2232248" cy="2232247"/>
            <a:chOff x="3347864" y="1419622"/>
            <a:chExt cx="2232248" cy="2232247"/>
          </a:xfrm>
        </p:grpSpPr>
        <p:sp>
          <p:nvSpPr>
            <p:cNvPr id="7" name="饼形 6"/>
            <p:cNvSpPr/>
            <p:nvPr/>
          </p:nvSpPr>
          <p:spPr>
            <a:xfrm>
              <a:off x="3347864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3491880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491880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6200000">
              <a:off x="3347864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1920" y="1851670"/>
              <a:ext cx="3914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7913" y="1851670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3980" y="2696602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696602"/>
              <a:ext cx="389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42" y="1097946"/>
            <a:ext cx="1974771" cy="1437800"/>
            <a:chOff x="971600" y="946804"/>
            <a:chExt cx="1854769" cy="1624946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9117" y="3184938"/>
            <a:ext cx="1974771" cy="1437800"/>
            <a:chOff x="971600" y="946804"/>
            <a:chExt cx="1854769" cy="1624946"/>
          </a:xfrm>
        </p:grpSpPr>
        <p:sp>
          <p:nvSpPr>
            <p:cNvPr id="23" name="TextBox 2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02220" y="1097946"/>
            <a:ext cx="1974771" cy="1437800"/>
            <a:chOff x="971600" y="946804"/>
            <a:chExt cx="1854769" cy="1624946"/>
          </a:xfrm>
        </p:grpSpPr>
        <p:sp>
          <p:nvSpPr>
            <p:cNvPr id="26" name="TextBox 2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2160" y="3184938"/>
            <a:ext cx="1974771" cy="1437800"/>
            <a:chOff x="971600" y="946804"/>
            <a:chExt cx="1854769" cy="16249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2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8Pin Matrix" pitchFamily="2" charset="0"/>
              </a:rPr>
              <a:t>PART TWO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87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对角圆角矩形 17"/>
          <p:cNvSpPr/>
          <p:nvPr/>
        </p:nvSpPr>
        <p:spPr>
          <a:xfrm>
            <a:off x="6012160" y="771551"/>
            <a:ext cx="2304256" cy="3960440"/>
          </a:xfrm>
          <a:prstGeom prst="round2DiagRect">
            <a:avLst>
              <a:gd name="adj1" fmla="val 25572"/>
              <a:gd name="adj2" fmla="val 0"/>
            </a:avLst>
          </a:prstGeom>
          <a:solidFill>
            <a:srgbClr val="FFA01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055469"/>
            <a:ext cx="1621562" cy="2596401"/>
          </a:xfrm>
          <a:prstGeom prst="line">
            <a:avLst/>
          </a:prstGeom>
          <a:ln w="19050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43495438"/>
              </p:ext>
            </p:extLst>
          </p:nvPr>
        </p:nvGraphicFramePr>
        <p:xfrm>
          <a:off x="539552" y="54832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弧形 7"/>
          <p:cNvSpPr/>
          <p:nvPr/>
        </p:nvSpPr>
        <p:spPr>
          <a:xfrm rot="9625839">
            <a:off x="994809" y="828847"/>
            <a:ext cx="3088857" cy="3042927"/>
          </a:xfrm>
          <a:prstGeom prst="arc">
            <a:avLst>
              <a:gd name="adj1" fmla="val 15100161"/>
              <a:gd name="adj2" fmla="val 5009568"/>
            </a:avLst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39237" y="3867894"/>
            <a:ext cx="0" cy="540000"/>
          </a:xfrm>
          <a:prstGeom prst="line">
            <a:avLst/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弦形 12"/>
          <p:cNvSpPr/>
          <p:nvPr/>
        </p:nvSpPr>
        <p:spPr>
          <a:xfrm rot="5400000">
            <a:off x="1996876" y="4156551"/>
            <a:ext cx="1062331" cy="1351613"/>
          </a:xfrm>
          <a:prstGeom prst="chord">
            <a:avLst>
              <a:gd name="adj1" fmla="val 5372933"/>
              <a:gd name="adj2" fmla="val 16200000"/>
            </a:avLst>
          </a:prstGeom>
          <a:solidFill>
            <a:srgbClr val="91D101"/>
          </a:solidFill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228184" y="1097946"/>
            <a:ext cx="1974771" cy="1437800"/>
            <a:chOff x="971600" y="946804"/>
            <a:chExt cx="1854769" cy="1624946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5457" y="2729861"/>
            <a:ext cx="1974771" cy="1437800"/>
            <a:chOff x="971600" y="946804"/>
            <a:chExt cx="1854769" cy="1624946"/>
          </a:xfrm>
        </p:grpSpPr>
        <p:sp>
          <p:nvSpPr>
            <p:cNvPr id="20" name="TextBox 1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6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1147</Words>
  <Application>Microsoft Office PowerPoint</Application>
  <PresentationFormat>全屏显示(16:9)</PresentationFormat>
  <Paragraphs>312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微软雅黑 Light</vt:lpstr>
      <vt:lpstr>Wingdings</vt:lpstr>
      <vt:lpstr>Meiryo</vt:lpstr>
      <vt:lpstr>宋体</vt:lpstr>
      <vt:lpstr>Calibri Light</vt:lpstr>
      <vt:lpstr>Calibri</vt:lpstr>
      <vt:lpstr>幼圆</vt:lpstr>
      <vt:lpstr>DS-Digital</vt:lpstr>
      <vt:lpstr>8Pin Matrix</vt:lpstr>
      <vt:lpstr>微软雅黑</vt:lpstr>
      <vt:lpstr>Arial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58</cp:revision>
  <dcterms:created xsi:type="dcterms:W3CDTF">2014-12-19T01:23:35Z</dcterms:created>
  <dcterms:modified xsi:type="dcterms:W3CDTF">2015-05-21T06:07:05Z</dcterms:modified>
</cp:coreProperties>
</file>