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方正隶变简体" panose="02010600030101010101" charset="-122"/>
      <p:regular r:id="rId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orient="horz" pos="3599">
          <p15:clr>
            <a:srgbClr val="A4A3A4"/>
          </p15:clr>
        </p15:guide>
        <p15:guide id="3" pos="5759">
          <p15:clr>
            <a:srgbClr val="A4A3A4"/>
          </p15:clr>
        </p15:guide>
        <p15:guide id="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BB89"/>
    <a:srgbClr val="BDAC6F"/>
    <a:srgbClr val="E4D6A4"/>
    <a:srgbClr val="E3C8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1014" y="102"/>
      </p:cViewPr>
      <p:guideLst>
        <p:guide orient="horz"/>
        <p:guide orient="horz" pos="3599"/>
        <p:guide pos="575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viewProps" Target="viewProps.xml"/><Relationship Id="rId5" Type="http://schemas.openxmlformats.org/officeDocument/2006/relationships/font" Target="fonts/font1.fntdata"/><Relationship Id="rId1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32B826-2B8A-4CBE-9E8D-3C18A00E1E26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50C45C-D1A2-4D33-B4D0-B14D29A550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173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2BC22-E4B0-4DE2-B628-764950BD3BCE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FD2F7-9168-42FB-9B23-4D73DDF5BC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6A6E1-22CB-4ECC-99AA-A2DD14BE51BC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295B6-DBC8-47EC-86B6-80D46A6A6F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B15C2-5689-4026-A8EC-F82D43FC3F6D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72D2C-09D3-4F9F-974B-955EFF8BE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4AB1F-20A0-4DA2-B6EE-5BD4F6CFB691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EB850-55C3-4065-9323-9D6BDA23DD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11955-B99E-43E5-B4A9-CE1102B54091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096E9-2A6B-467F-A367-8482310787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C32FF-829E-429A-9D46-55FF019DC8A3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61BC7-E2C2-4715-B966-F816582CED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7B867-345B-467D-9B26-C121F8E15F92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78DAE-15C8-4768-921E-10BCC783F4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885BE-D5A9-4EB6-8685-AEEB9298C957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05BC0-AE42-4BD8-9C1C-30C9542C3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400C7-B725-46D3-8F94-E9FDF5BC5B36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8864D-AA3A-4802-9D92-139A3C51FF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99D8-A62F-4D62-B5D1-467428A27C75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CBFB0-1DC8-4257-8331-A2B812BDCC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25F0A-5358-418B-B9EC-4F6AF4DFE639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E5ACB-5A4B-47F5-8D1A-7B54379900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E35E6A9-69C6-4576-9310-34C86745E88B}" type="datetimeFigureOut">
              <a:rPr lang="zh-CN" altLang="en-US"/>
              <a:pPr>
                <a:defRPr/>
              </a:pPr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E19A14C-19DC-4F91-8B14-8C0088B7F1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5" name="Picture 11" descr="F:\work\第二\元旦2009\未标题-10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0"/>
            <a:ext cx="9144001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F:\work\第二\元旦2009\未标题-1副本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F:\work\第二\元旦2009\未标题-5副本.png"/>
          <p:cNvPicPr>
            <a:picLocks noChangeAspect="1" noChangeArrowheads="1"/>
          </p:cNvPicPr>
          <p:nvPr/>
        </p:nvPicPr>
        <p:blipFill>
          <a:blip r:embed="rId4"/>
          <a:srcRect l="36385" t="68323" r="30670" b="27197"/>
          <a:stretch>
            <a:fillRect/>
          </a:stretch>
        </p:blipFill>
        <p:spPr bwMode="auto">
          <a:xfrm>
            <a:off x="3321050" y="4011613"/>
            <a:ext cx="30130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F:\work\第二\元旦2009\未标题-6副本.png"/>
          <p:cNvPicPr>
            <a:picLocks noChangeAspect="1" noChangeArrowheads="1"/>
          </p:cNvPicPr>
          <p:nvPr/>
        </p:nvPicPr>
        <p:blipFill>
          <a:blip r:embed="rId5"/>
          <a:srcRect l="71889" b="54982"/>
          <a:stretch>
            <a:fillRect/>
          </a:stretch>
        </p:blipFill>
        <p:spPr bwMode="auto">
          <a:xfrm>
            <a:off x="6572250" y="0"/>
            <a:ext cx="25701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F:\work\第二\元旦2009\未标题-8副本.png"/>
          <p:cNvPicPr>
            <a:picLocks noChangeAspect="1" noChangeArrowheads="1"/>
          </p:cNvPicPr>
          <p:nvPr/>
        </p:nvPicPr>
        <p:blipFill>
          <a:blip r:embed="rId6"/>
          <a:srcRect t="30005" r="64056"/>
          <a:stretch>
            <a:fillRect/>
          </a:stretch>
        </p:blipFill>
        <p:spPr bwMode="auto">
          <a:xfrm>
            <a:off x="0" y="1714500"/>
            <a:ext cx="3286125" cy="399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F:\work\第二\元旦2009\未标题-2副本.png"/>
          <p:cNvPicPr>
            <a:picLocks noChangeAspect="1" noChangeArrowheads="1"/>
          </p:cNvPicPr>
          <p:nvPr/>
        </p:nvPicPr>
        <p:blipFill>
          <a:blip r:embed="rId7"/>
          <a:srcRect l="28555" t="29414" r="34274" b="8829"/>
          <a:stretch>
            <a:fillRect/>
          </a:stretch>
        </p:blipFill>
        <p:spPr bwMode="auto">
          <a:xfrm>
            <a:off x="3032125" y="374650"/>
            <a:ext cx="3405188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F:\work\第二\元旦2009\未标题-5副本.png"/>
          <p:cNvPicPr>
            <a:picLocks noChangeAspect="1" noChangeArrowheads="1"/>
          </p:cNvPicPr>
          <p:nvPr/>
        </p:nvPicPr>
        <p:blipFill>
          <a:blip r:embed="rId4"/>
          <a:srcRect l="36385" t="72321" r="30670" b="22511"/>
          <a:stretch>
            <a:fillRect/>
          </a:stretch>
        </p:blipFill>
        <p:spPr bwMode="auto">
          <a:xfrm>
            <a:off x="3321050" y="4294188"/>
            <a:ext cx="301307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F:\work\第二\元旦2009\未标题-4副本.png"/>
          <p:cNvPicPr>
            <a:picLocks noChangeAspect="1" noChangeArrowheads="1"/>
          </p:cNvPicPr>
          <p:nvPr/>
        </p:nvPicPr>
        <p:blipFill>
          <a:blip r:embed="rId8"/>
          <a:srcRect l="26357" t="22485" r="37115" b="40845"/>
          <a:stretch>
            <a:fillRect/>
          </a:stretch>
        </p:blipFill>
        <p:spPr bwMode="auto">
          <a:xfrm>
            <a:off x="1143000" y="1238250"/>
            <a:ext cx="33401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14" descr="LOGO白副本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01000" y="5211763"/>
            <a:ext cx="102552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F:\work\第二\元旦2009\未标题-7副本.png"/>
          <p:cNvPicPr>
            <a:picLocks noChangeAspect="1" noChangeArrowheads="1"/>
          </p:cNvPicPr>
          <p:nvPr/>
        </p:nvPicPr>
        <p:blipFill>
          <a:blip r:embed="rId10"/>
          <a:srcRect l="72911" b="56888"/>
          <a:stretch>
            <a:fillRect/>
          </a:stretch>
        </p:blipFill>
        <p:spPr bwMode="auto">
          <a:xfrm>
            <a:off x="9142413" y="0"/>
            <a:ext cx="24765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 descr="F:\work\第二\元旦2009\未标题-9副本.png"/>
          <p:cNvPicPr>
            <a:picLocks noChangeAspect="1" noChangeArrowheads="1"/>
          </p:cNvPicPr>
          <p:nvPr/>
        </p:nvPicPr>
        <p:blipFill>
          <a:blip r:embed="rId11"/>
          <a:srcRect t="39674" r="66481"/>
          <a:stretch>
            <a:fillRect/>
          </a:stretch>
        </p:blipFill>
        <p:spPr bwMode="auto">
          <a:xfrm>
            <a:off x="-3065463" y="2266950"/>
            <a:ext cx="3065463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08 4.41421E-6 L 0.33507 4.4142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225 4.13104E-6 L -0.27066 4.13104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 L 0.12917 0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8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F:\work\第二\元旦2009\未标题-1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F:\work\第二\元旦2009\未标题-6副本.png"/>
          <p:cNvPicPr>
            <a:picLocks noChangeAspect="1" noChangeArrowheads="1"/>
          </p:cNvPicPr>
          <p:nvPr/>
        </p:nvPicPr>
        <p:blipFill>
          <a:blip r:embed="rId3"/>
          <a:srcRect l="71889" b="54982"/>
          <a:stretch>
            <a:fillRect/>
          </a:stretch>
        </p:blipFill>
        <p:spPr bwMode="auto">
          <a:xfrm>
            <a:off x="6572250" y="0"/>
            <a:ext cx="25701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5" descr="F:\work\第二\元旦2009\未标题-8副本.png"/>
          <p:cNvPicPr>
            <a:picLocks noChangeAspect="1" noChangeArrowheads="1"/>
          </p:cNvPicPr>
          <p:nvPr/>
        </p:nvPicPr>
        <p:blipFill>
          <a:blip r:embed="rId4"/>
          <a:srcRect t="30005" r="64056"/>
          <a:stretch>
            <a:fillRect/>
          </a:stretch>
        </p:blipFill>
        <p:spPr bwMode="auto">
          <a:xfrm>
            <a:off x="0" y="1714500"/>
            <a:ext cx="3286125" cy="399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F:\work\第二\元旦2009\未标题-5副本.png"/>
          <p:cNvPicPr>
            <a:picLocks noChangeAspect="1" noChangeArrowheads="1"/>
          </p:cNvPicPr>
          <p:nvPr/>
        </p:nvPicPr>
        <p:blipFill>
          <a:blip r:embed="rId5"/>
          <a:srcRect l="36385" t="68323" r="30670" b="27197"/>
          <a:stretch>
            <a:fillRect/>
          </a:stretch>
        </p:blipFill>
        <p:spPr bwMode="auto">
          <a:xfrm>
            <a:off x="3321050" y="4011613"/>
            <a:ext cx="30130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F:\work\第二\元旦2009\未标题-2副本.png"/>
          <p:cNvPicPr>
            <a:picLocks noChangeAspect="1" noChangeArrowheads="1"/>
          </p:cNvPicPr>
          <p:nvPr/>
        </p:nvPicPr>
        <p:blipFill>
          <a:blip r:embed="rId6"/>
          <a:srcRect l="34274" t="8829" r="28555" b="29414"/>
          <a:stretch>
            <a:fillRect/>
          </a:stretch>
        </p:blipFill>
        <p:spPr bwMode="auto">
          <a:xfrm>
            <a:off x="3032125" y="374650"/>
            <a:ext cx="3405188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F:\work\第二\元旦2009\未标题-5副本.png"/>
          <p:cNvPicPr>
            <a:picLocks noChangeAspect="1" noChangeArrowheads="1"/>
          </p:cNvPicPr>
          <p:nvPr/>
        </p:nvPicPr>
        <p:blipFill>
          <a:blip r:embed="rId5"/>
          <a:srcRect l="36385" t="72321" r="30670" b="22511"/>
          <a:stretch>
            <a:fillRect/>
          </a:stretch>
        </p:blipFill>
        <p:spPr bwMode="auto">
          <a:xfrm>
            <a:off x="3321050" y="4294188"/>
            <a:ext cx="301307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114" descr="LOGO白副本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01000" y="5211763"/>
            <a:ext cx="102552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F:\work\第二\元旦2009\未标题-4副本.png"/>
          <p:cNvPicPr>
            <a:picLocks noChangeAspect="1" noChangeArrowheads="1"/>
          </p:cNvPicPr>
          <p:nvPr/>
        </p:nvPicPr>
        <p:blipFill>
          <a:blip r:embed="rId8"/>
          <a:srcRect l="26357" t="22485" r="37115" b="40845"/>
          <a:stretch>
            <a:fillRect/>
          </a:stretch>
        </p:blipFill>
        <p:spPr bwMode="auto">
          <a:xfrm>
            <a:off x="2357438" y="1238250"/>
            <a:ext cx="33401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62113" y="1570038"/>
            <a:ext cx="6429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尊敬的朋友：</a:t>
            </a:r>
            <a:endParaRPr lang="en-US" altLang="zh-CN" sz="2000">
              <a:solidFill>
                <a:srgbClr val="C9BB89"/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84338" y="2160588"/>
            <a:ext cx="66214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在这快乐分享的时刻</a:t>
            </a:r>
            <a:r>
              <a:rPr lang="en-US" altLang="zh-CN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,</a:t>
            </a:r>
            <a:r>
              <a:rPr lang="zh-CN" altLang="en-US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思念好友的时刻</a:t>
            </a:r>
            <a:r>
              <a:rPr lang="en-US" altLang="zh-CN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,</a:t>
            </a:r>
            <a:r>
              <a:rPr lang="zh-CN" altLang="en-US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美梦成真的时刻</a:t>
            </a:r>
            <a:r>
              <a:rPr lang="en-US" altLang="zh-CN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.</a:t>
            </a:r>
            <a:r>
              <a:rPr lang="zh-CN" altLang="en-US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祝你元旦快乐</a:t>
            </a:r>
            <a:r>
              <a:rPr lang="en-US" altLang="zh-CN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,</a:t>
            </a:r>
            <a:r>
              <a:rPr lang="zh-CN" altLang="en-US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佳节如意！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62113" y="3130550"/>
            <a:ext cx="2463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        此致</a:t>
            </a:r>
            <a:endParaRPr lang="en-US" altLang="zh-CN" sz="1600">
              <a:solidFill>
                <a:srgbClr val="C9BB89"/>
              </a:solidFill>
              <a:latin typeface="方正隶变简体" pitchFamily="65" charset="-122"/>
              <a:ea typeface="方正隶变简体" pitchFamily="65" charset="-122"/>
            </a:endParaRPr>
          </a:p>
          <a:p>
            <a:r>
              <a:rPr lang="zh-CN" altLang="en-US" sz="1600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敬礼</a:t>
            </a:r>
            <a:endParaRPr lang="en-US" altLang="zh-CN" sz="1600">
              <a:solidFill>
                <a:srgbClr val="C9BB89"/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48425" y="3773488"/>
            <a:ext cx="1981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C9BB89"/>
                </a:solidFill>
                <a:latin typeface="方正隶变简体" pitchFamily="65" charset="-122"/>
                <a:ea typeface="方正隶变简体" pitchFamily="65" charset="-122"/>
              </a:rPr>
              <a:t>你最好的朋友</a:t>
            </a:r>
            <a:endParaRPr lang="en-US" altLang="zh-CN" sz="1600">
              <a:solidFill>
                <a:srgbClr val="C9BB89"/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15" name="TextBox 26"/>
          <p:cNvSpPr txBox="1"/>
          <p:nvPr/>
        </p:nvSpPr>
        <p:spPr>
          <a:xfrm rot="19436320">
            <a:off x="249695" y="458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6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71</Words>
  <Application>Microsoft Office PowerPoint</Application>
  <PresentationFormat>全屏显示(16:10)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宋体</vt:lpstr>
      <vt:lpstr>Calibri</vt:lpstr>
      <vt:lpstr>方正隶变简体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kan</dc:creator>
  <cp:lastModifiedBy>kan</cp:lastModifiedBy>
  <cp:revision>60</cp:revision>
  <dcterms:modified xsi:type="dcterms:W3CDTF">2015-05-17T08:21:23Z</dcterms:modified>
</cp:coreProperties>
</file>