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4"/>
  </p:notesMasterIdLst>
  <p:sldIdLst>
    <p:sldId id="261" r:id="rId2"/>
    <p:sldId id="267" r:id="rId3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5"/>
      <p:bold r:id="rId6"/>
    </p:embeddedFont>
    <p:embeddedFont>
      <p:font typeface="Meiryo" panose="020B0604030504040204" pitchFamily="34" charset="-128"/>
      <p:regular r:id="rId7"/>
      <p:bold r:id="rId8"/>
      <p:italic r:id="rId9"/>
      <p:boldItalic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8A8A"/>
    <a:srgbClr val="000000"/>
    <a:srgbClr val="333333"/>
    <a:srgbClr val="FFFFFF"/>
    <a:srgbClr val="1C1C1C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2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presProps" Target="presProps.xml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06E15-0246-4498-8E97-37BD53BB169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A204-78D9-4221-B2DA-0C26C17F1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808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1569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75000"/>
                </a:schemeClr>
              </a:gs>
              <a:gs pos="0">
                <a:schemeClr val="accent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1CCB-D06E-4F42-80F9-F21262E04E2D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356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1CCB-D06E-4F42-80F9-F21262E04E2D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49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41CCB-D06E-4F42-80F9-F21262E04E2D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322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18991052">
            <a:off x="-366882" y="901406"/>
            <a:ext cx="3937397" cy="524336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18981674">
            <a:off x="611525" y="1478116"/>
            <a:ext cx="800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>
                <a:solidFill>
                  <a:schemeClr val="bg1">
                    <a:lumMod val="50000"/>
                  </a:schemeClr>
                </a:solidFill>
              </a:rPr>
              <a:t>目录</a:t>
            </a:r>
            <a:endParaRPr lang="zh-CN" altLang="en-US" sz="240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 rot="18981674">
            <a:off x="1061418" y="756263"/>
            <a:ext cx="145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240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18991052">
            <a:off x="-218290" y="2357020"/>
            <a:ext cx="2311466" cy="307814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139365" y="757377"/>
            <a:ext cx="3971448" cy="707886"/>
            <a:chOff x="3397547" y="689707"/>
            <a:chExt cx="3971448" cy="707886"/>
          </a:xfrm>
        </p:grpSpPr>
        <p:sp>
          <p:nvSpPr>
            <p:cNvPr id="9" name="文本框 8"/>
            <p:cNvSpPr txBox="1"/>
            <p:nvPr/>
          </p:nvSpPr>
          <p:spPr>
            <a:xfrm>
              <a:off x="4106563" y="804109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mtClean="0"/>
                <a:t>请在此处添加目录标题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3397547" y="689707"/>
              <a:ext cx="757443" cy="707886"/>
              <a:chOff x="3235147" y="872693"/>
              <a:chExt cx="757443" cy="707886"/>
            </a:xfrm>
          </p:grpSpPr>
          <p:sp>
            <p:nvSpPr>
              <p:cNvPr id="10" name="任意多边形 9"/>
              <p:cNvSpPr/>
              <p:nvPr/>
            </p:nvSpPr>
            <p:spPr>
              <a:xfrm rot="18991052">
                <a:off x="3462688" y="1205554"/>
                <a:ext cx="529902" cy="70566"/>
              </a:xfrm>
              <a:custGeom>
                <a:avLst/>
                <a:gdLst>
                  <a:gd name="connsiteX0" fmla="*/ 4679488 w 5443899"/>
                  <a:gd name="connsiteY0" fmla="*/ 0 h 724955"/>
                  <a:gd name="connsiteX1" fmla="*/ 5443899 w 5443899"/>
                  <a:gd name="connsiteY1" fmla="*/ 724955 h 724955"/>
                  <a:gd name="connsiteX2" fmla="*/ 764412 w 5443899"/>
                  <a:gd name="connsiteY2" fmla="*/ 724955 h 724955"/>
                  <a:gd name="connsiteX3" fmla="*/ 0 w 5443899"/>
                  <a:gd name="connsiteY3" fmla="*/ 0 h 72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3899" h="724955">
                    <a:moveTo>
                      <a:pt x="4679488" y="0"/>
                    </a:moveTo>
                    <a:lnTo>
                      <a:pt x="5443899" y="724955"/>
                    </a:lnTo>
                    <a:lnTo>
                      <a:pt x="764412" y="724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235147" y="872693"/>
                <a:ext cx="4860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/>
                <a:r>
                  <a:rPr lang="en-US" altLang="zh-CN" sz="4000" smtClean="0">
                    <a:latin typeface="+mn-ea"/>
                  </a:rPr>
                  <a:t>1</a:t>
                </a:r>
                <a:endParaRPr lang="zh-CN" altLang="en-US" sz="4000" smtClean="0">
                  <a:latin typeface="+mn-ea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543749" y="1682315"/>
            <a:ext cx="3971448" cy="707886"/>
            <a:chOff x="3397547" y="1511233"/>
            <a:chExt cx="3971448" cy="707886"/>
          </a:xfrm>
        </p:grpSpPr>
        <p:sp>
          <p:nvSpPr>
            <p:cNvPr id="13" name="文本框 12"/>
            <p:cNvSpPr txBox="1"/>
            <p:nvPr/>
          </p:nvSpPr>
          <p:spPr>
            <a:xfrm>
              <a:off x="4106563" y="1625635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mtClean="0"/>
                <a:t>请在此处添加目录标题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97547" y="1511233"/>
              <a:ext cx="757443" cy="707886"/>
              <a:chOff x="3235147" y="872693"/>
              <a:chExt cx="757443" cy="707886"/>
            </a:xfrm>
          </p:grpSpPr>
          <p:sp>
            <p:nvSpPr>
              <p:cNvPr id="15" name="任意多边形 14"/>
              <p:cNvSpPr/>
              <p:nvPr/>
            </p:nvSpPr>
            <p:spPr>
              <a:xfrm rot="18991052">
                <a:off x="3462688" y="1205554"/>
                <a:ext cx="529902" cy="70566"/>
              </a:xfrm>
              <a:custGeom>
                <a:avLst/>
                <a:gdLst>
                  <a:gd name="connsiteX0" fmla="*/ 4679488 w 5443899"/>
                  <a:gd name="connsiteY0" fmla="*/ 0 h 724955"/>
                  <a:gd name="connsiteX1" fmla="*/ 5443899 w 5443899"/>
                  <a:gd name="connsiteY1" fmla="*/ 724955 h 724955"/>
                  <a:gd name="connsiteX2" fmla="*/ 764412 w 5443899"/>
                  <a:gd name="connsiteY2" fmla="*/ 724955 h 724955"/>
                  <a:gd name="connsiteX3" fmla="*/ 0 w 5443899"/>
                  <a:gd name="connsiteY3" fmla="*/ 0 h 72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3899" h="724955">
                    <a:moveTo>
                      <a:pt x="4679488" y="0"/>
                    </a:moveTo>
                    <a:lnTo>
                      <a:pt x="5443899" y="724955"/>
                    </a:lnTo>
                    <a:lnTo>
                      <a:pt x="764412" y="724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3235147" y="872693"/>
                <a:ext cx="4860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/>
                <a:r>
                  <a:rPr lang="en-US" altLang="zh-CN" sz="4000" smtClean="0">
                    <a:latin typeface="+mn-ea"/>
                  </a:rPr>
                  <a:t>2</a:t>
                </a:r>
                <a:endParaRPr lang="zh-CN" altLang="en-US" sz="4000" smtClean="0">
                  <a:latin typeface="+mn-ea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948134" y="2607253"/>
            <a:ext cx="3971448" cy="707886"/>
            <a:chOff x="3397547" y="2332759"/>
            <a:chExt cx="3971448" cy="707886"/>
          </a:xfrm>
        </p:grpSpPr>
        <p:sp>
          <p:nvSpPr>
            <p:cNvPr id="17" name="文本框 16"/>
            <p:cNvSpPr txBox="1"/>
            <p:nvPr/>
          </p:nvSpPr>
          <p:spPr>
            <a:xfrm>
              <a:off x="4106563" y="2447161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mtClean="0"/>
                <a:t>请在此处添加目录标题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397547" y="2332759"/>
              <a:ext cx="757443" cy="707886"/>
              <a:chOff x="3235147" y="872693"/>
              <a:chExt cx="757443" cy="707886"/>
            </a:xfrm>
          </p:grpSpPr>
          <p:sp>
            <p:nvSpPr>
              <p:cNvPr id="19" name="任意多边形 18"/>
              <p:cNvSpPr/>
              <p:nvPr/>
            </p:nvSpPr>
            <p:spPr>
              <a:xfrm rot="18991052">
                <a:off x="3462688" y="1205554"/>
                <a:ext cx="529902" cy="70566"/>
              </a:xfrm>
              <a:custGeom>
                <a:avLst/>
                <a:gdLst>
                  <a:gd name="connsiteX0" fmla="*/ 4679488 w 5443899"/>
                  <a:gd name="connsiteY0" fmla="*/ 0 h 724955"/>
                  <a:gd name="connsiteX1" fmla="*/ 5443899 w 5443899"/>
                  <a:gd name="connsiteY1" fmla="*/ 724955 h 724955"/>
                  <a:gd name="connsiteX2" fmla="*/ 764412 w 5443899"/>
                  <a:gd name="connsiteY2" fmla="*/ 724955 h 724955"/>
                  <a:gd name="connsiteX3" fmla="*/ 0 w 5443899"/>
                  <a:gd name="connsiteY3" fmla="*/ 0 h 72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3899" h="724955">
                    <a:moveTo>
                      <a:pt x="4679488" y="0"/>
                    </a:moveTo>
                    <a:lnTo>
                      <a:pt x="5443899" y="724955"/>
                    </a:lnTo>
                    <a:lnTo>
                      <a:pt x="764412" y="724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235147" y="872693"/>
                <a:ext cx="4860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/>
                <a:r>
                  <a:rPr lang="en-US" altLang="zh-CN" sz="4000" smtClean="0">
                    <a:latin typeface="+mn-ea"/>
                  </a:rPr>
                  <a:t>3</a:t>
                </a:r>
                <a:endParaRPr lang="zh-CN" altLang="en-US" sz="4000" smtClean="0">
                  <a:latin typeface="+mn-ea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2352519" y="3532192"/>
            <a:ext cx="3971448" cy="707886"/>
            <a:chOff x="3397547" y="3154285"/>
            <a:chExt cx="3971448" cy="707886"/>
          </a:xfrm>
        </p:grpSpPr>
        <p:sp>
          <p:nvSpPr>
            <p:cNvPr id="21" name="文本框 20"/>
            <p:cNvSpPr txBox="1"/>
            <p:nvPr/>
          </p:nvSpPr>
          <p:spPr>
            <a:xfrm>
              <a:off x="4106563" y="3268687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mtClean="0"/>
                <a:t>请在此处添加目录标题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397547" y="3154285"/>
              <a:ext cx="757443" cy="707886"/>
              <a:chOff x="3235147" y="872693"/>
              <a:chExt cx="757443" cy="707886"/>
            </a:xfrm>
          </p:grpSpPr>
          <p:sp>
            <p:nvSpPr>
              <p:cNvPr id="23" name="任意多边形 22"/>
              <p:cNvSpPr/>
              <p:nvPr/>
            </p:nvSpPr>
            <p:spPr>
              <a:xfrm rot="18991052">
                <a:off x="3462688" y="1205554"/>
                <a:ext cx="529902" cy="70566"/>
              </a:xfrm>
              <a:custGeom>
                <a:avLst/>
                <a:gdLst>
                  <a:gd name="connsiteX0" fmla="*/ 4679488 w 5443899"/>
                  <a:gd name="connsiteY0" fmla="*/ 0 h 724955"/>
                  <a:gd name="connsiteX1" fmla="*/ 5443899 w 5443899"/>
                  <a:gd name="connsiteY1" fmla="*/ 724955 h 724955"/>
                  <a:gd name="connsiteX2" fmla="*/ 764412 w 5443899"/>
                  <a:gd name="connsiteY2" fmla="*/ 724955 h 724955"/>
                  <a:gd name="connsiteX3" fmla="*/ 0 w 5443899"/>
                  <a:gd name="connsiteY3" fmla="*/ 0 h 72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3899" h="724955">
                    <a:moveTo>
                      <a:pt x="4679488" y="0"/>
                    </a:moveTo>
                    <a:lnTo>
                      <a:pt x="5443899" y="724955"/>
                    </a:lnTo>
                    <a:lnTo>
                      <a:pt x="764412" y="724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3235147" y="872693"/>
                <a:ext cx="4860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/>
                <a:r>
                  <a:rPr lang="en-US" altLang="zh-CN" sz="4000" smtClean="0">
                    <a:latin typeface="+mn-ea"/>
                  </a:rPr>
                  <a:t>4</a:t>
                </a:r>
                <a:endParaRPr lang="zh-CN" altLang="en-US" sz="4000" smtClean="0"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9107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6797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灰风配色1">
      <a:dk1>
        <a:srgbClr val="0A0A0A"/>
      </a:dk1>
      <a:lt1>
        <a:srgbClr val="FFFFFF"/>
      </a:lt1>
      <a:dk2>
        <a:srgbClr val="5976A5"/>
      </a:dk2>
      <a:lt2>
        <a:srgbClr val="ECF0F1"/>
      </a:lt2>
      <a:accent1>
        <a:srgbClr val="0072C6"/>
      </a:accent1>
      <a:accent2>
        <a:srgbClr val="FFC000"/>
      </a:accent2>
      <a:accent3>
        <a:srgbClr val="DC3C00"/>
      </a:accent3>
      <a:accent4>
        <a:srgbClr val="7FBA00"/>
      </a:accent4>
      <a:accent5>
        <a:srgbClr val="3BBEB4"/>
      </a:accent5>
      <a:accent6>
        <a:srgbClr val="7030A0"/>
      </a:accent6>
      <a:hlink>
        <a:srgbClr val="0563C1"/>
      </a:hlink>
      <a:folHlink>
        <a:srgbClr val="954F72"/>
      </a:folHlink>
    </a:clrScheme>
    <a:fontScheme name="灰风字体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just">
          <a:defRPr sz="11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</TotalTime>
  <Words>120</Words>
  <Application>Microsoft Office PowerPoint</Application>
  <PresentationFormat>全屏显示(16:9)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幼圆</vt:lpstr>
      <vt:lpstr>微软雅黑</vt:lpstr>
      <vt:lpstr>Meiryo</vt:lpstr>
      <vt:lpstr>宋体</vt:lpstr>
      <vt:lpstr>Calibri</vt:lpstr>
      <vt:lpstr>Arial</vt:lpstr>
      <vt:lpstr>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36</cp:revision>
  <dcterms:created xsi:type="dcterms:W3CDTF">2014-10-19T03:08:07Z</dcterms:created>
  <dcterms:modified xsi:type="dcterms:W3CDTF">2015-05-19T06:17:24Z</dcterms:modified>
</cp:coreProperties>
</file>