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608FC-F555-4136-9EB2-B50BC84205D3}" type="datetimeFigureOut">
              <a:rPr lang="zh-CN" altLang="en-US"/>
              <a:pPr>
                <a:defRPr/>
              </a:pPr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FAF60-9052-4119-A5E7-21A3629DDB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3A752-A300-4D6F-B275-1AB028669482}" type="datetimeFigureOut">
              <a:rPr lang="zh-CN" altLang="en-US"/>
              <a:pPr>
                <a:defRPr/>
              </a:pPr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B7B13-2C13-4241-9B93-7BC419B1A4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BE3A8-F4E4-447F-A0B0-6200FB362392}" type="datetimeFigureOut">
              <a:rPr lang="zh-CN" altLang="en-US"/>
              <a:pPr>
                <a:defRPr/>
              </a:pPr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E8C2B-5AB2-496A-907C-8EA3FE8997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42AAE-DC0D-44E5-84ED-944384DD31FB}" type="datetimeFigureOut">
              <a:rPr lang="zh-CN" altLang="en-US"/>
              <a:pPr>
                <a:defRPr/>
              </a:pPr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4673C-4960-4212-808E-E218C75731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F382F-20C6-451E-8B3A-54D6514AE4E7}" type="datetimeFigureOut">
              <a:rPr lang="zh-CN" altLang="en-US"/>
              <a:pPr>
                <a:defRPr/>
              </a:pPr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C3453-6939-4F79-9C58-C2FD11B324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2CDB2-AD9F-4B55-92BD-84EF5374CEC3}" type="datetimeFigureOut">
              <a:rPr lang="zh-CN" altLang="en-US"/>
              <a:pPr>
                <a:defRPr/>
              </a:pPr>
              <a:t>2015/5/12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21EBC-75A5-493B-BF84-72F37F77C4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9012A-FC1C-40E4-A484-DDFBDCEE0912}" type="datetimeFigureOut">
              <a:rPr lang="zh-CN" altLang="en-US"/>
              <a:pPr>
                <a:defRPr/>
              </a:pPr>
              <a:t>2015/5/12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93E31-ADB1-40D9-94BC-504FD39CAD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ABD09-F6DC-4934-8840-93EF1B4373C2}" type="datetimeFigureOut">
              <a:rPr lang="zh-CN" altLang="en-US"/>
              <a:pPr>
                <a:defRPr/>
              </a:pPr>
              <a:t>2015/5/12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71202-D808-4390-B3EB-77C1B7DA22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0AFA6-2ED6-474E-A510-304CA539336A}" type="datetimeFigureOut">
              <a:rPr lang="zh-CN" altLang="en-US"/>
              <a:pPr>
                <a:defRPr/>
              </a:pPr>
              <a:t>2015/5/12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9CDF5-33F7-416D-933C-1F1CB620C3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BFD7F-7F09-4099-B66D-7F91B6930F1E}" type="datetimeFigureOut">
              <a:rPr lang="zh-CN" altLang="en-US"/>
              <a:pPr>
                <a:defRPr/>
              </a:pPr>
              <a:t>2015/5/12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9A847-AF15-4762-BED8-6032CFC3B1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B82FF-3AAA-45D3-BA22-298B790A1447}" type="datetimeFigureOut">
              <a:rPr lang="zh-CN" altLang="en-US"/>
              <a:pPr>
                <a:defRPr/>
              </a:pPr>
              <a:t>2015/5/12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3B1DB-121B-4E2A-8191-DBA295F5DB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E570F9-8AE3-4CEB-9959-7C7771BCF6CD}" type="datetimeFigureOut">
              <a:rPr lang="zh-CN" altLang="en-US"/>
              <a:pPr>
                <a:defRPr/>
              </a:pPr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996534-6315-48D4-B20F-376002EBC3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0</Words>
  <Application>Microsoft Office PowerPoint</Application>
  <PresentationFormat>全屏显示(4:3)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67</cp:revision>
  <dcterms:created xsi:type="dcterms:W3CDTF">2013-10-30T09:04:50Z</dcterms:created>
  <dcterms:modified xsi:type="dcterms:W3CDTF">2015-05-12T02:28:06Z</dcterms:modified>
</cp:coreProperties>
</file>