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59" r:id="rId3"/>
    <p:sldId id="260" r:id="rId4"/>
    <p:sldId id="257" r:id="rId5"/>
    <p:sldId id="258" r:id="rId6"/>
    <p:sldId id="263" r:id="rId7"/>
    <p:sldId id="271" r:id="rId8"/>
    <p:sldId id="266" r:id="rId9"/>
    <p:sldId id="270" r:id="rId10"/>
    <p:sldId id="265" r:id="rId11"/>
    <p:sldId id="269" r:id="rId12"/>
    <p:sldId id="262" r:id="rId13"/>
    <p:sldId id="267" r:id="rId14"/>
    <p:sldId id="268" r:id="rId15"/>
    <p:sldId id="273" r:id="rId16"/>
    <p:sldId id="272" r:id="rId17"/>
    <p:sldId id="274" r:id="rId18"/>
  </p:sldIdLst>
  <p:sldSz cx="9144000" cy="6858000" type="screen4x3"/>
  <p:notesSz cx="6858000" cy="9144000"/>
  <p:embeddedFontLst>
    <p:embeddedFont>
      <p:font typeface="方正小标宋繁体" panose="02010601030101010101" pitchFamily="2" charset="-122"/>
      <p:regular r:id="rId19"/>
    </p:embeddedFont>
    <p:embeddedFont>
      <p:font typeface="DFPPOP1W9-B5" panose="040B0900000000000000" pitchFamily="82" charset="-120"/>
      <p:regular r:id="rId20"/>
    </p:embeddedFont>
    <p:embeddedFont>
      <p:font typeface="Aharoni" panose="02010803020104030203" pitchFamily="2" charset="-79"/>
      <p:bold r:id="rId21"/>
    </p:embeddedFont>
    <p:embeddedFont>
      <p:font typeface="方正启体简体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文鼎习字体" panose="020B0602010101010101" pitchFamily="33" charset="-122"/>
      <p:regular r:id="rId27"/>
    </p:embeddedFont>
    <p:embeddedFont>
      <p:font typeface="方正少儿繁体" panose="03000509000000000000" pitchFamily="65" charset="-122"/>
      <p:regular r:id="rId28"/>
    </p:embeddedFont>
    <p:embeddedFont>
      <p:font typeface="黑体-简" panose="02000000000000000000" pitchFamily="2" charset="-122"/>
      <p:regular r:id="rId29"/>
    </p:embeddedFont>
    <p:embeddedFont>
      <p:font typeface="方正细珊瑚繁体" panose="03000509000000000000" pitchFamily="65" charset="-122"/>
      <p:regular r:id="rId30"/>
    </p:embeddedFont>
    <p:embeddedFont>
      <p:font typeface="方正喵呜体" panose="02010600010101010101" pitchFamily="2" charset="-122"/>
      <p:regular r:id="rId31"/>
    </p:embeddedFont>
    <p:embeddedFont>
      <p:font typeface="LiHei Pro" panose="020B0500000000000000" pitchFamily="34" charset="-122"/>
      <p:regular r:id="rId32"/>
    </p:embeddedFont>
    <p:embeddedFont>
      <p:font typeface="方正卡通繁体" panose="03000509000000000000" pitchFamily="65" charset="-122"/>
      <p:regular r:id="rId33"/>
    </p:embeddedFont>
    <p:embeddedFont>
      <p:font typeface="造字工房尚黑（非商用）长体" pitchFamily="50" charset="-122"/>
      <p:regular r:id="rId34"/>
    </p:embeddedFont>
    <p:embeddedFont>
      <p:font typeface="方正大标宋简体" panose="02010601030101010101" pitchFamily="2" charset="-122"/>
      <p:regular r:id="rId35"/>
    </p:embeddedFont>
    <p:embeddedFont>
      <p:font typeface="文鼎CS长宋繁" panose="02010609010101010101" pitchFamily="49" charset="-122"/>
      <p:regular r:id="rId36"/>
    </p:embeddedFont>
    <p:embeddedFont>
      <p:font typeface="黑体-繁" panose="02000000000000000000" pitchFamily="2" charset="-122"/>
      <p:regular r:id="rId37"/>
    </p:embeddedFont>
    <p:embeddedFont>
      <p:font typeface="方正粗倩繁体" panose="03000509000000000000" pitchFamily="65" charset="-122"/>
      <p:regular r:id="rId38"/>
    </p:embeddedFont>
    <p:embeddedFont>
      <p:font typeface="方正大标宋繁体" panose="02010601030101010101" pitchFamily="2" charset="-122"/>
      <p:regular r:id="rId39"/>
    </p:embeddedFont>
    <p:embeddedFont>
      <p:font typeface="方正艺黑简体" panose="03000509000000000000" pitchFamily="65" charset="-122"/>
      <p:regular r:id="rId40"/>
    </p:embeddedFont>
    <p:embeddedFont>
      <p:font typeface="方正粗倩简体" panose="03000509000000000000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838" userDrawn="1">
          <p15:clr>
            <a:srgbClr val="A4A3A4"/>
          </p15:clr>
        </p15:guide>
        <p15:guide id="4" orient="horz" pos="482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orient="horz" pos="1071" userDrawn="1">
          <p15:clr>
            <a:srgbClr val="A4A3A4"/>
          </p15:clr>
        </p15:guide>
        <p15:guide id="7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B038"/>
    <a:srgbClr val="1E293D"/>
    <a:srgbClr val="57585A"/>
    <a:srgbClr val="323232"/>
    <a:srgbClr val="8B8B8B"/>
    <a:srgbClr val="999999"/>
    <a:srgbClr val="A0A586"/>
    <a:srgbClr val="CB6B37"/>
    <a:srgbClr val="C4CCB4"/>
    <a:srgbClr val="B3A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151" autoAdjust="0"/>
  </p:normalViewPr>
  <p:slideViewPr>
    <p:cSldViewPr>
      <p:cViewPr varScale="1">
        <p:scale>
          <a:sx n="63" d="100"/>
          <a:sy n="63" d="100"/>
        </p:scale>
        <p:origin x="786" y="66"/>
      </p:cViewPr>
      <p:guideLst>
        <p:guide orient="horz" pos="2160"/>
        <p:guide pos="2880"/>
        <p:guide orient="horz" pos="3838"/>
        <p:guide orient="horz" pos="482"/>
        <p:guide pos="385"/>
        <p:guide orient="horz" pos="1071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88217" y="376567"/>
            <a:ext cx="4967567" cy="4508927"/>
            <a:chOff x="2330848" y="376567"/>
            <a:chExt cx="4967567" cy="4508927"/>
          </a:xfrm>
        </p:grpSpPr>
        <p:sp>
          <p:nvSpPr>
            <p:cNvPr id="3" name="文本框 2"/>
            <p:cNvSpPr txBox="1"/>
            <p:nvPr/>
          </p:nvSpPr>
          <p:spPr>
            <a:xfrm>
              <a:off x="3315310" y="376567"/>
              <a:ext cx="3983105" cy="450892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700" b="1" dirty="0">
                  <a:solidFill>
                    <a:srgbClr val="93B038"/>
                  </a:solidFill>
                  <a:latin typeface="方正艺黑简体" panose="03000509000000000000" pitchFamily="65" charset="-122"/>
                  <a:ea typeface="方正艺黑简体" panose="03000509000000000000" pitchFamily="65" charset="-122"/>
                </a:rPr>
                <a:t>控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330848" y="1476868"/>
              <a:ext cx="1008498" cy="230832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57585A"/>
                  </a:solidFill>
                  <a:latin typeface="黑体-繁" panose="02000000000000000000" pitchFamily="2" charset="-122"/>
                  <a:ea typeface="黑体-繁" panose="02000000000000000000" pitchFamily="2" charset="-122"/>
                </a:rPr>
                <a:t>文字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74522" y="5501480"/>
            <a:ext cx="2794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黑体-简" panose="02000000000000000000" pitchFamily="2" charset="-122"/>
                <a:ea typeface="黑体-简" panose="02000000000000000000" pitchFamily="2" charset="-122"/>
              </a:rPr>
              <a:t>Ps</a:t>
            </a:r>
            <a:r>
              <a:rPr lang="zh-CN" altLang="en-US" dirty="0" smtClean="0">
                <a:latin typeface="黑体-简" panose="02000000000000000000" pitchFamily="2" charset="-122"/>
                <a:ea typeface="黑体-简" panose="02000000000000000000" pitchFamily="2" charset="-122"/>
              </a:rPr>
              <a:t>：设计来自网络图片</a:t>
            </a:r>
            <a:endParaRPr lang="zh-CN" altLang="en-US" dirty="0"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0262" y="4916124"/>
            <a:ext cx="3823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-简" panose="02000000000000000000" pitchFamily="2" charset="-122"/>
                <a:ea typeface="黑体-简" panose="02000000000000000000" pitchFamily="2" charset="-122"/>
              </a:rPr>
              <a:t>by</a:t>
            </a:r>
            <a:r>
              <a:rPr lang="zh-CN" altLang="en-US" sz="2400" dirty="0" smtClean="0">
                <a:latin typeface="黑体-简" panose="02000000000000000000" pitchFamily="2" charset="-122"/>
                <a:ea typeface="黑体-简" panose="02000000000000000000" pitchFamily="2" charset="-122"/>
              </a:rPr>
              <a:t>：</a:t>
            </a:r>
            <a:r>
              <a:rPr lang="en-US" altLang="zh-CN" sz="2400" dirty="0" smtClean="0">
                <a:latin typeface="黑体-简" panose="02000000000000000000" pitchFamily="2" charset="-122"/>
                <a:ea typeface="黑体-简" panose="02000000000000000000" pitchFamily="2" charset="-122"/>
              </a:rPr>
              <a:t>goblin123dan </a:t>
            </a:r>
            <a:r>
              <a:rPr lang="zh-CN" altLang="en-US" sz="2400" dirty="0" smtClean="0">
                <a:latin typeface="黑体-简" panose="02000000000000000000" pitchFamily="2" charset="-122"/>
                <a:ea typeface="黑体-简" panose="02000000000000000000" pitchFamily="2" charset="-122"/>
              </a:rPr>
              <a:t>制作</a:t>
            </a:r>
            <a:endParaRPr lang="zh-CN" altLang="en-US" sz="2400" dirty="0"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2590" y="6075293"/>
            <a:ext cx="10290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06529" y="5890627"/>
            <a:ext cx="5382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http://www.yanj.cn/index.php?act=show_store&amp;id=302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7503723" y="6075293"/>
            <a:ext cx="10290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68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176972"/>
            <a:ext cx="9144000" cy="504056"/>
            <a:chOff x="0" y="3140968"/>
            <a:chExt cx="9144000" cy="504056"/>
          </a:xfrm>
        </p:grpSpPr>
        <p:sp>
          <p:nvSpPr>
            <p:cNvPr id="3" name="矩形 2"/>
            <p:cNvSpPr/>
            <p:nvPr/>
          </p:nvSpPr>
          <p:spPr>
            <a:xfrm>
              <a:off x="0" y="3140968"/>
              <a:ext cx="9144000" cy="504056"/>
            </a:xfrm>
            <a:prstGeom prst="rect">
              <a:avLst/>
            </a:prstGeom>
            <a:solidFill>
              <a:srgbClr val="2949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3140968"/>
              <a:ext cx="9144000" cy="109344"/>
            </a:xfrm>
            <a:prstGeom prst="rect">
              <a:avLst/>
            </a:prstGeom>
            <a:solidFill>
              <a:srgbClr val="456A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07904" y="1385930"/>
            <a:ext cx="2448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74000"/>
                  </a:schemeClr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稀</a:t>
            </a:r>
            <a:endParaRPr lang="zh-CN" altLang="en-US" sz="11500" dirty="0">
              <a:solidFill>
                <a:schemeClr val="bg1">
                  <a:alpha val="74000"/>
                </a:schemeClr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1704" y="3610022"/>
            <a:ext cx="2448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74000"/>
                  </a:schemeClr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罕</a:t>
            </a:r>
            <a:endParaRPr lang="zh-CN" altLang="en-US" sz="11500" dirty="0">
              <a:solidFill>
                <a:schemeClr val="bg1">
                  <a:alpha val="74000"/>
                </a:schemeClr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5876" y="324433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56A1E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Everything  is ok</a:t>
            </a:r>
            <a:endParaRPr lang="zh-CN" altLang="en-US" b="1" dirty="0">
              <a:solidFill>
                <a:srgbClr val="456A1E"/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34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AA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9852" y="2492896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>
                    <a:alpha val="32000"/>
                  </a:schemeClr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半夏</a:t>
            </a:r>
            <a:endParaRPr lang="zh-CN" altLang="en-US" sz="9600" dirty="0">
              <a:solidFill>
                <a:schemeClr val="bg1">
                  <a:alpha val="32000"/>
                </a:schemeClr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1760" y="4365104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一切问题，最终都是时间问题。一切烦恼，其实都是自寻烦恼。</a:t>
            </a:r>
          </a:p>
        </p:txBody>
      </p:sp>
    </p:spTree>
    <p:extLst>
      <p:ext uri="{BB962C8B-B14F-4D97-AF65-F5344CB8AC3E}">
        <p14:creationId xmlns:p14="http://schemas.microsoft.com/office/powerpoint/2010/main" val="392674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67644" y="3147885"/>
            <a:ext cx="77763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n>
                  <a:solidFill>
                    <a:srgbClr val="000000">
                      <a:alpha val="30000"/>
                    </a:srgbClr>
                  </a:solidFill>
                </a:ln>
                <a:noFill/>
                <a:latin typeface="DFPPOP1W9-B5" panose="040B0900000000000000" pitchFamily="82" charset="-120"/>
                <a:ea typeface="DFPPOP1W9-B5" panose="040B0900000000000000" pitchFamily="82" charset="-120"/>
              </a:rPr>
              <a:t>能不能再一起玩耍了</a:t>
            </a:r>
            <a:r>
              <a:rPr lang="zh-CN" altLang="en-US" sz="9600" dirty="0" smtClean="0">
                <a:ln>
                  <a:solidFill>
                    <a:srgbClr val="000000">
                      <a:alpha val="30000"/>
                    </a:srgbClr>
                  </a:solidFill>
                </a:ln>
                <a:noFill/>
                <a:latin typeface="DFPPOP1W9-B5" panose="040B0900000000000000" pitchFamily="82" charset="-120"/>
                <a:ea typeface="DFPPOP1W9-B5" panose="040B0900000000000000" pitchFamily="82" charset="-120"/>
              </a:rPr>
              <a:t>？</a:t>
            </a:r>
            <a:endParaRPr lang="zh-CN" altLang="en-US" sz="5400" dirty="0">
              <a:ln>
                <a:solidFill>
                  <a:srgbClr val="000000">
                    <a:alpha val="30000"/>
                  </a:srgbClr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1494259"/>
            <a:ext cx="63727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ln>
                  <a:solidFill>
                    <a:srgbClr val="000000">
                      <a:alpha val="30000"/>
                    </a:srgbClr>
                  </a:solidFill>
                </a:ln>
                <a:noFill/>
                <a:latin typeface="DFPPOP1W9-B5" panose="040B0900000000000000" pitchFamily="82" charset="-120"/>
                <a:ea typeface="DFPPOP1W9-B5" panose="040B0900000000000000" pitchFamily="82" charset="-120"/>
              </a:rPr>
              <a:t>嘿</a:t>
            </a:r>
            <a:r>
              <a:rPr lang="zh-CN" altLang="en-US" sz="7200" dirty="0" smtClean="0">
                <a:ln>
                  <a:solidFill>
                    <a:srgbClr val="000000">
                      <a:alpha val="30000"/>
                    </a:srgbClr>
                  </a:solidFill>
                </a:ln>
                <a:noFill/>
                <a:latin typeface="DFPPOP1W9-B5" panose="040B0900000000000000" pitchFamily="82" charset="-120"/>
                <a:ea typeface="DFPPOP1W9-B5" panose="040B0900000000000000" pitchFamily="82" charset="-120"/>
              </a:rPr>
              <a:t>，</a:t>
            </a:r>
            <a:r>
              <a:rPr lang="zh-CN" altLang="en-US" sz="6600" dirty="0" smtClean="0">
                <a:ln>
                  <a:solidFill>
                    <a:srgbClr val="000000">
                      <a:alpha val="30000"/>
                    </a:srgbClr>
                  </a:solidFill>
                </a:ln>
                <a:noFill/>
                <a:latin typeface="DFPPOP1W9-B5" panose="040B0900000000000000" pitchFamily="82" charset="-120"/>
                <a:ea typeface="DFPPOP1W9-B5" panose="040B0900000000000000" pitchFamily="82" charset="-120"/>
              </a:rPr>
              <a:t>小伙伴</a:t>
            </a:r>
            <a:r>
              <a:rPr lang="zh-CN" altLang="en-US" sz="3600" dirty="0" smtClean="0">
                <a:ln>
                  <a:solidFill>
                    <a:srgbClr val="000000">
                      <a:alpha val="30000"/>
                    </a:srgbClr>
                  </a:solidFill>
                </a:ln>
                <a:noFill/>
              </a:rPr>
              <a:t>，</a:t>
            </a:r>
            <a:endParaRPr lang="zh-CN" altLang="en-US" sz="3600" dirty="0">
              <a:ln>
                <a:solidFill>
                  <a:srgbClr val="000000">
                    <a:alpha val="30000"/>
                  </a:srgbClr>
                </a:solidFill>
              </a:ln>
              <a:noFill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2301" y="3457961"/>
            <a:ext cx="77763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ABA27B"/>
                </a:solidFill>
                <a:latin typeface="DFPPOP1W9-B5" panose="040B0900000000000000" pitchFamily="82" charset="-120"/>
                <a:ea typeface="DFPPOP1W9-B5" panose="040B0900000000000000" pitchFamily="82" charset="-120"/>
              </a:rPr>
              <a:t>能不能再一起玩耍了</a:t>
            </a:r>
            <a:r>
              <a:rPr lang="zh-CN" altLang="en-US" sz="9600" dirty="0" smtClean="0">
                <a:solidFill>
                  <a:srgbClr val="ABA27B"/>
                </a:solidFill>
                <a:latin typeface="DFPPOP1W9-B5" panose="040B0900000000000000" pitchFamily="82" charset="-120"/>
                <a:ea typeface="DFPPOP1W9-B5" panose="040B0900000000000000" pitchFamily="82" charset="-120"/>
              </a:rPr>
              <a:t>？</a:t>
            </a:r>
            <a:endParaRPr lang="zh-CN" altLang="en-US" sz="5400" dirty="0">
              <a:solidFill>
                <a:srgbClr val="ABA27B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8231" y="2362920"/>
            <a:ext cx="4464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AAA17A"/>
                </a:solidFill>
                <a:latin typeface="DFPPOP1W9-B5" panose="040B0900000000000000" pitchFamily="82" charset="-120"/>
                <a:ea typeface="DFPPOP1W9-B5" panose="040B0900000000000000" pitchFamily="82" charset="-120"/>
              </a:rPr>
              <a:t>嘿</a:t>
            </a:r>
            <a:r>
              <a:rPr lang="zh-CN" altLang="en-US" sz="5400" dirty="0" smtClean="0">
                <a:solidFill>
                  <a:srgbClr val="AAA17A"/>
                </a:solidFill>
                <a:latin typeface="DFPPOP1W9-B5" panose="040B0900000000000000" pitchFamily="82" charset="-120"/>
                <a:ea typeface="DFPPOP1W9-B5" panose="040B0900000000000000" pitchFamily="82" charset="-120"/>
              </a:rPr>
              <a:t>，</a:t>
            </a:r>
            <a:r>
              <a:rPr lang="zh-CN" altLang="en-US" sz="4800" dirty="0" smtClean="0">
                <a:solidFill>
                  <a:srgbClr val="AAA17A"/>
                </a:solidFill>
                <a:latin typeface="DFPPOP1W9-B5" panose="040B0900000000000000" pitchFamily="82" charset="-120"/>
                <a:ea typeface="DFPPOP1W9-B5" panose="040B0900000000000000" pitchFamily="82" charset="-120"/>
              </a:rPr>
              <a:t>小伙伴</a:t>
            </a:r>
            <a:r>
              <a:rPr lang="zh-CN" altLang="en-US" sz="2400" dirty="0" smtClean="0">
                <a:solidFill>
                  <a:srgbClr val="AAA17A"/>
                </a:solidFill>
              </a:rPr>
              <a:t>，</a:t>
            </a:r>
            <a:endParaRPr lang="zh-CN" altLang="en-US" sz="2400" dirty="0">
              <a:solidFill>
                <a:srgbClr val="AAA1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95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C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712" y="2105561"/>
            <a:ext cx="5832648" cy="2646878"/>
            <a:chOff x="2339752" y="1905045"/>
            <a:chExt cx="5904656" cy="2646878"/>
          </a:xfrm>
        </p:grpSpPr>
        <p:sp>
          <p:nvSpPr>
            <p:cNvPr id="3" name="文本框 2"/>
            <p:cNvSpPr txBox="1"/>
            <p:nvPr/>
          </p:nvSpPr>
          <p:spPr>
            <a:xfrm>
              <a:off x="2339752" y="2961441"/>
              <a:ext cx="59046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rgbClr val="E2DA99"/>
                  </a:solidFill>
                  <a:latin typeface="方正粗倩繁体" panose="03000509000000000000" pitchFamily="65" charset="-122"/>
                  <a:ea typeface="方正粗倩繁体" panose="03000509000000000000" pitchFamily="65" charset="-122"/>
                </a:rPr>
                <a:t>你有       吗</a:t>
              </a:r>
              <a:endParaRPr lang="zh-CN" altLang="en-US" sz="7200" dirty="0">
                <a:solidFill>
                  <a:srgbClr val="E2DA99"/>
                </a:solidFill>
                <a:latin typeface="方正粗倩繁体" panose="03000509000000000000" pitchFamily="65" charset="-122"/>
                <a:ea typeface="方正粗倩繁体" panose="03000509000000000000" pitchFamily="65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rot="666956">
              <a:off x="4228798" y="1905045"/>
              <a:ext cx="237626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 smtClean="0">
                  <a:solidFill>
                    <a:srgbClr val="C7B671"/>
                  </a:solidFill>
                  <a:latin typeface="方正卡通繁体" panose="03000509000000000000" pitchFamily="65" charset="-122"/>
                  <a:ea typeface="方正卡通繁体" panose="03000509000000000000" pitchFamily="65" charset="-122"/>
                </a:rPr>
                <a:t>病</a:t>
              </a:r>
              <a:endParaRPr lang="zh-CN" altLang="en-US" sz="16600" dirty="0">
                <a:solidFill>
                  <a:srgbClr val="C7B67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87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86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712" y="2105561"/>
            <a:ext cx="5832648" cy="2646878"/>
            <a:chOff x="2339752" y="1905045"/>
            <a:chExt cx="5904656" cy="2646878"/>
          </a:xfrm>
        </p:grpSpPr>
        <p:sp>
          <p:nvSpPr>
            <p:cNvPr id="3" name="文本框 2"/>
            <p:cNvSpPr txBox="1"/>
            <p:nvPr/>
          </p:nvSpPr>
          <p:spPr>
            <a:xfrm>
              <a:off x="2339752" y="2961441"/>
              <a:ext cx="59046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rgbClr val="F5FDCF"/>
                  </a:solidFill>
                  <a:latin typeface="方正粗倩繁体" panose="03000509000000000000" pitchFamily="65" charset="-122"/>
                  <a:ea typeface="方正粗倩繁体" panose="03000509000000000000" pitchFamily="65" charset="-122"/>
                </a:rPr>
                <a:t>你有       吗</a:t>
              </a:r>
              <a:endParaRPr lang="zh-CN" altLang="en-US" sz="7200" dirty="0">
                <a:solidFill>
                  <a:srgbClr val="F5FDCF"/>
                </a:solidFill>
                <a:latin typeface="方正粗倩繁体" panose="03000509000000000000" pitchFamily="65" charset="-122"/>
                <a:ea typeface="方正粗倩繁体" panose="03000509000000000000" pitchFamily="65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3948" y="1905045"/>
              <a:ext cx="237626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solidFill>
                    <a:srgbClr val="B1C2B1"/>
                  </a:solidFill>
                  <a:latin typeface="方正卡通繁体" panose="03000509000000000000" pitchFamily="65" charset="-122"/>
                  <a:ea typeface="方正卡通繁体" panose="03000509000000000000" pitchFamily="65" charset="-122"/>
                </a:rPr>
                <a:t>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814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84968" y="0"/>
            <a:ext cx="4559032" cy="6858000"/>
          </a:xfrm>
          <a:prstGeom prst="rect">
            <a:avLst/>
          </a:prstGeom>
          <a:solidFill>
            <a:srgbClr val="1E2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293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2090" y="2620975"/>
            <a:ext cx="101566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乱室佳人</a:t>
            </a:r>
            <a:endParaRPr lang="zh-CN" altLang="en-US" sz="5400" spc="3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6247" y="1212689"/>
            <a:ext cx="1015663" cy="16963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rgbClr val="1E293D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你好</a:t>
            </a:r>
            <a:endParaRPr lang="zh-CN" altLang="en-US" sz="5400" spc="300" dirty="0">
              <a:solidFill>
                <a:srgbClr val="1E293D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76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5590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43909" y="1613119"/>
            <a:ext cx="16561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50000">
                      <a:schemeClr val="bg1"/>
                    </a:gs>
                    <a:gs pos="50000">
                      <a:schemeClr val="tx1"/>
                    </a:gs>
                  </a:gsLst>
                  <a:lin ang="0" scaled="1"/>
                  <a:tileRect/>
                </a:gra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辩论</a:t>
            </a:r>
          </a:p>
        </p:txBody>
      </p:sp>
    </p:spTree>
    <p:extLst>
      <p:ext uri="{BB962C8B-B14F-4D97-AF65-F5344CB8AC3E}">
        <p14:creationId xmlns:p14="http://schemas.microsoft.com/office/powerpoint/2010/main" val="252860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7804" y="2828836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93B038"/>
                </a:solidFill>
                <a:latin typeface="方正细珊瑚繁体" panose="03000509000000000000" pitchFamily="65" charset="-122"/>
                <a:ea typeface="方正细珊瑚繁体" panose="03000509000000000000" pitchFamily="65" charset="-122"/>
              </a:rPr>
              <a:t>The end</a:t>
            </a:r>
            <a:endParaRPr lang="zh-CN" altLang="en-US" sz="7200" dirty="0">
              <a:solidFill>
                <a:srgbClr val="93B038"/>
              </a:solidFill>
              <a:latin typeface="方正细珊瑚繁体" panose="03000509000000000000" pitchFamily="65" charset="-122"/>
              <a:ea typeface="方正细珊瑚繁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2590" y="6075293"/>
            <a:ext cx="10290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906529" y="5890627"/>
            <a:ext cx="5382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http://www.yanj.cn/index.php?act=show_store&amp;id=302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7503723" y="6075293"/>
            <a:ext cx="10290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216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1660" y="1988840"/>
            <a:ext cx="612068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reflection stA="37000" endPos="58000" dist="12700" dir="5400000" sy="-100000" algn="bl" rotWithShape="0"/>
                </a:effectLst>
              </a:rPr>
              <a:t>Dream</a:t>
            </a:r>
            <a:endParaRPr lang="zh-CN" altLang="en-US" sz="16600" b="1" dirty="0">
              <a:blipFill dpi="0" rotWithShape="1">
                <a:blip r:embed="rId2"/>
                <a:srcRect/>
                <a:tile tx="0" ty="0" sx="100000" sy="100000" flip="none" algn="tl"/>
              </a:blipFill>
              <a:effectLst>
                <a:reflection stA="37000" endPos="58000" dist="12700" dir="5400000" sy="-100000" algn="bl" rotWithShape="0"/>
              </a:effectLst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9737" y="2564904"/>
            <a:ext cx="2382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Never lose your heart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73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76842" y="2308293"/>
            <a:ext cx="85903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chemeClr val="tx1">
                    <a:alpha val="2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NOTHING</a:t>
            </a:r>
            <a:endParaRPr lang="zh-CN" altLang="en-US" sz="11500" b="1" dirty="0">
              <a:solidFill>
                <a:schemeClr val="tx1">
                  <a:alpha val="2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736" y="2308293"/>
            <a:ext cx="47525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/>
              <a:t>forever</a:t>
            </a:r>
            <a:endParaRPr lang="zh-CN" alt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366490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4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7546" y="1659285"/>
            <a:ext cx="18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>
                <a:solidFill>
                  <a:srgbClr val="9C9389">
                    <a:alpha val="70000"/>
                  </a:srgbClr>
                </a:solidFill>
                <a:latin typeface="方正大标宋繁体" panose="02010601030101010101" pitchFamily="2" charset="-122"/>
                <a:ea typeface="文鼎CS长宋繁" panose="02010609010101010101" pitchFamily="49" charset="-122"/>
              </a:rPr>
              <a:t>混</a:t>
            </a:r>
            <a:endParaRPr lang="zh-CN" altLang="en-US" sz="13800" b="1" dirty="0">
              <a:solidFill>
                <a:srgbClr val="9C9389">
                  <a:alpha val="70000"/>
                </a:srgbClr>
              </a:solidFill>
              <a:latin typeface="方正大标宋繁体" panose="02010601030101010101" pitchFamily="2" charset="-122"/>
              <a:ea typeface="文鼎CS长宋繁" panose="0201060901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2198" y="2551837"/>
            <a:ext cx="230425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solidFill>
                  <a:srgbClr val="9C9389">
                    <a:alpha val="70000"/>
                  </a:srgbClr>
                </a:solidFill>
                <a:latin typeface="方正大标宋繁体" panose="02010601030101010101" pitchFamily="2" charset="-122"/>
                <a:ea typeface="文鼎CS长宋繁" panose="02010609010101010101" pitchFamily="49" charset="-122"/>
              </a:rPr>
              <a:t>账</a:t>
            </a:r>
            <a:endParaRPr lang="zh-CN" altLang="en-US" sz="16600" b="1" dirty="0">
              <a:solidFill>
                <a:srgbClr val="9C9389">
                  <a:alpha val="70000"/>
                </a:srgbClr>
              </a:solidFill>
              <a:latin typeface="方正大标宋繁体" panose="02010601030101010101" pitchFamily="2" charset="-122"/>
              <a:ea typeface="文鼎CS长宋繁" panose="0201060901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19561" y="3527355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E3E4E0">
                    <a:alpha val="90000"/>
                  </a:srgbClr>
                </a:solidFill>
                <a:latin typeface="方正小标宋繁体" panose="02010601030101010101" pitchFamily="2" charset="-122"/>
                <a:ea typeface="方正小标宋繁体" panose="02010601030101010101" pitchFamily="2" charset="-122"/>
              </a:rPr>
              <a:t>不许</a:t>
            </a:r>
            <a:r>
              <a:rPr lang="zh-CN" altLang="en-US" sz="2800" b="1" dirty="0" smtClean="0">
                <a:solidFill>
                  <a:srgbClr val="E3E4E0">
                    <a:alpha val="90000"/>
                  </a:srgbClr>
                </a:solidFill>
                <a:latin typeface="方正小标宋繁体" panose="02010601030101010101" pitchFamily="2" charset="-122"/>
                <a:ea typeface="方正小标宋繁体" panose="02010601030101010101" pitchFamily="2" charset="-122"/>
              </a:rPr>
              <a:t>说</a:t>
            </a:r>
            <a:endParaRPr lang="zh-CN" altLang="en-US" sz="2800" b="1" dirty="0">
              <a:solidFill>
                <a:srgbClr val="E3E4E0">
                  <a:alpha val="90000"/>
                </a:srgbClr>
              </a:solidFill>
              <a:latin typeface="方正小标宋繁体" panose="02010601030101010101" pitchFamily="2" charset="-122"/>
              <a:ea typeface="方正小标宋繁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6174" y="3926126"/>
            <a:ext cx="2142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 spc="300">
                <a:solidFill>
                  <a:srgbClr val="E3E4E0">
                    <a:alpha val="90000"/>
                  </a:srgbClr>
                </a:solidFill>
                <a:latin typeface="方正小标宋繁体" panose="02010601030101010101" pitchFamily="2" charset="-122"/>
                <a:ea typeface="方正小标宋繁体" panose="02010601030101010101" pitchFamily="2" charset="-122"/>
              </a:defRPr>
            </a:lvl1pPr>
          </a:lstStyle>
          <a:p>
            <a:r>
              <a:rPr lang="zh-CN" altLang="en-US" sz="2800" spc="0" dirty="0"/>
              <a:t>哥</a:t>
            </a:r>
            <a:r>
              <a:rPr lang="zh-CN" altLang="en-US" sz="2800" spc="0" dirty="0" smtClean="0"/>
              <a:t>布林坏话</a:t>
            </a:r>
            <a:endParaRPr lang="zh-CN" altLang="en-US" sz="2800" spc="0" dirty="0"/>
          </a:p>
        </p:txBody>
      </p:sp>
    </p:spTree>
    <p:extLst>
      <p:ext uri="{BB962C8B-B14F-4D97-AF65-F5344CB8AC3E}">
        <p14:creationId xmlns:p14="http://schemas.microsoft.com/office/powerpoint/2010/main" val="36785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61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93579" y="1938802"/>
            <a:ext cx="2356842" cy="2215991"/>
            <a:chOff x="3096565" y="2100481"/>
            <a:chExt cx="2356842" cy="2215991"/>
          </a:xfrm>
        </p:grpSpPr>
        <p:sp>
          <p:nvSpPr>
            <p:cNvPr id="4" name="文本框 3"/>
            <p:cNvSpPr txBox="1"/>
            <p:nvPr/>
          </p:nvSpPr>
          <p:spPr>
            <a:xfrm>
              <a:off x="3096565" y="2100481"/>
              <a:ext cx="126930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b="1" dirty="0" smtClean="0">
                  <a:solidFill>
                    <a:srgbClr val="8899A1"/>
                  </a:solidFill>
                  <a:latin typeface="造字工房尚黑（非商用）长体" pitchFamily="50" charset="-122"/>
                  <a:ea typeface="造字工房尚黑（非商用）长体" pitchFamily="50" charset="-122"/>
                </a:rPr>
                <a:t>笨</a:t>
              </a:r>
              <a:endParaRPr lang="zh-CN" altLang="en-US" sz="13800" b="1" dirty="0">
                <a:solidFill>
                  <a:srgbClr val="8899A1"/>
                </a:solidFill>
                <a:latin typeface="造字工房尚黑（非商用）长体" pitchFamily="50" charset="-122"/>
                <a:ea typeface="造字工房尚黑（非商用）长体" pitchFamily="5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73287" y="3180601"/>
              <a:ext cx="1080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8899A1"/>
                  </a:solidFill>
                  <a:latin typeface="造字工房尚黑（非商用）长体" pitchFamily="50" charset="-122"/>
                  <a:ea typeface="造字工房尚黑（非商用）长体" pitchFamily="50" charset="-122"/>
                </a:rPr>
                <a:t>蛋</a:t>
              </a:r>
              <a:endParaRPr lang="zh-CN" altLang="en-US" sz="6000" b="1" dirty="0">
                <a:solidFill>
                  <a:srgbClr val="8899A1"/>
                </a:solidFill>
                <a:latin typeface="造字工房尚黑（非商用）长体" pitchFamily="50" charset="-122"/>
                <a:ea typeface="造字工房尚黑（非商用）长体" pitchFamily="5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39752" y="4009974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DD6C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好巧 我是傻瓜 不在一起都对不起大众呢</a:t>
            </a:r>
            <a:endParaRPr lang="zh-CN" altLang="en-US" dirty="0">
              <a:solidFill>
                <a:srgbClr val="DDD6C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3888" y="4549867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DDD6C9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~o( =∩ω∩= )m</a:t>
            </a:r>
            <a:endParaRPr lang="zh-CN" altLang="en-US" dirty="0">
              <a:solidFill>
                <a:srgbClr val="DDD6C9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47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8E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509316" y="567632"/>
            <a:ext cx="5286375" cy="5953125"/>
            <a:chOff x="1928813" y="452438"/>
            <a:chExt cx="5286375" cy="595312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928813" y="452438"/>
              <a:ext cx="5286375" cy="595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119313" y="1217065"/>
              <a:ext cx="3419475" cy="1847850"/>
            </a:xfrm>
            <a:custGeom>
              <a:avLst/>
              <a:gdLst>
                <a:gd name="T0" fmla="*/ 1044 w 2154"/>
                <a:gd name="T1" fmla="*/ 0 h 1164"/>
                <a:gd name="T2" fmla="*/ 1122 w 2154"/>
                <a:gd name="T3" fmla="*/ 66 h 1164"/>
                <a:gd name="T4" fmla="*/ 1200 w 2154"/>
                <a:gd name="T5" fmla="*/ 138 h 1164"/>
                <a:gd name="T6" fmla="*/ 1272 w 2154"/>
                <a:gd name="T7" fmla="*/ 210 h 1164"/>
                <a:gd name="T8" fmla="*/ 1344 w 2154"/>
                <a:gd name="T9" fmla="*/ 288 h 1164"/>
                <a:gd name="T10" fmla="*/ 2154 w 2154"/>
                <a:gd name="T11" fmla="*/ 288 h 1164"/>
                <a:gd name="T12" fmla="*/ 2154 w 2154"/>
                <a:gd name="T13" fmla="*/ 522 h 1164"/>
                <a:gd name="T14" fmla="*/ 558 w 2154"/>
                <a:gd name="T15" fmla="*/ 522 h 1164"/>
                <a:gd name="T16" fmla="*/ 558 w 2154"/>
                <a:gd name="T17" fmla="*/ 840 h 1164"/>
                <a:gd name="T18" fmla="*/ 558 w 2154"/>
                <a:gd name="T19" fmla="*/ 864 h 1164"/>
                <a:gd name="T20" fmla="*/ 564 w 2154"/>
                <a:gd name="T21" fmla="*/ 882 h 1164"/>
                <a:gd name="T22" fmla="*/ 570 w 2154"/>
                <a:gd name="T23" fmla="*/ 894 h 1164"/>
                <a:gd name="T24" fmla="*/ 582 w 2154"/>
                <a:gd name="T25" fmla="*/ 906 h 1164"/>
                <a:gd name="T26" fmla="*/ 600 w 2154"/>
                <a:gd name="T27" fmla="*/ 918 h 1164"/>
                <a:gd name="T28" fmla="*/ 618 w 2154"/>
                <a:gd name="T29" fmla="*/ 924 h 1164"/>
                <a:gd name="T30" fmla="*/ 636 w 2154"/>
                <a:gd name="T31" fmla="*/ 930 h 1164"/>
                <a:gd name="T32" fmla="*/ 660 w 2154"/>
                <a:gd name="T33" fmla="*/ 930 h 1164"/>
                <a:gd name="T34" fmla="*/ 2016 w 2154"/>
                <a:gd name="T35" fmla="*/ 930 h 1164"/>
                <a:gd name="T36" fmla="*/ 2016 w 2154"/>
                <a:gd name="T37" fmla="*/ 1164 h 1164"/>
                <a:gd name="T38" fmla="*/ 600 w 2154"/>
                <a:gd name="T39" fmla="*/ 1164 h 1164"/>
                <a:gd name="T40" fmla="*/ 564 w 2154"/>
                <a:gd name="T41" fmla="*/ 1164 h 1164"/>
                <a:gd name="T42" fmla="*/ 534 w 2154"/>
                <a:gd name="T43" fmla="*/ 1158 h 1164"/>
                <a:gd name="T44" fmla="*/ 504 w 2154"/>
                <a:gd name="T45" fmla="*/ 1158 h 1164"/>
                <a:gd name="T46" fmla="*/ 474 w 2154"/>
                <a:gd name="T47" fmla="*/ 1152 h 1164"/>
                <a:gd name="T48" fmla="*/ 450 w 2154"/>
                <a:gd name="T49" fmla="*/ 1140 h 1164"/>
                <a:gd name="T50" fmla="*/ 426 w 2154"/>
                <a:gd name="T51" fmla="*/ 1134 h 1164"/>
                <a:gd name="T52" fmla="*/ 402 w 2154"/>
                <a:gd name="T53" fmla="*/ 1116 h 1164"/>
                <a:gd name="T54" fmla="*/ 384 w 2154"/>
                <a:gd name="T55" fmla="*/ 1104 h 1164"/>
                <a:gd name="T56" fmla="*/ 366 w 2154"/>
                <a:gd name="T57" fmla="*/ 1092 h 1164"/>
                <a:gd name="T58" fmla="*/ 348 w 2154"/>
                <a:gd name="T59" fmla="*/ 1074 h 1164"/>
                <a:gd name="T60" fmla="*/ 336 w 2154"/>
                <a:gd name="T61" fmla="*/ 1056 h 1164"/>
                <a:gd name="T62" fmla="*/ 324 w 2154"/>
                <a:gd name="T63" fmla="*/ 1032 h 1164"/>
                <a:gd name="T64" fmla="*/ 312 w 2154"/>
                <a:gd name="T65" fmla="*/ 1008 h 1164"/>
                <a:gd name="T66" fmla="*/ 306 w 2154"/>
                <a:gd name="T67" fmla="*/ 984 h 1164"/>
                <a:gd name="T68" fmla="*/ 300 w 2154"/>
                <a:gd name="T69" fmla="*/ 954 h 1164"/>
                <a:gd name="T70" fmla="*/ 300 w 2154"/>
                <a:gd name="T71" fmla="*/ 924 h 1164"/>
                <a:gd name="T72" fmla="*/ 300 w 2154"/>
                <a:gd name="T73" fmla="*/ 522 h 1164"/>
                <a:gd name="T74" fmla="*/ 0 w 2154"/>
                <a:gd name="T75" fmla="*/ 522 h 1164"/>
                <a:gd name="T76" fmla="*/ 0 w 2154"/>
                <a:gd name="T77" fmla="*/ 288 h 1164"/>
                <a:gd name="T78" fmla="*/ 1038 w 2154"/>
                <a:gd name="T79" fmla="*/ 288 h 1164"/>
                <a:gd name="T80" fmla="*/ 984 w 2154"/>
                <a:gd name="T81" fmla="*/ 246 h 1164"/>
                <a:gd name="T82" fmla="*/ 918 w 2154"/>
                <a:gd name="T83" fmla="*/ 198 h 1164"/>
                <a:gd name="T84" fmla="*/ 888 w 2154"/>
                <a:gd name="T85" fmla="*/ 174 h 1164"/>
                <a:gd name="T86" fmla="*/ 852 w 2154"/>
                <a:gd name="T87" fmla="*/ 150 h 1164"/>
                <a:gd name="T88" fmla="*/ 816 w 2154"/>
                <a:gd name="T89" fmla="*/ 126 h 1164"/>
                <a:gd name="T90" fmla="*/ 780 w 2154"/>
                <a:gd name="T91" fmla="*/ 102 h 1164"/>
                <a:gd name="T92" fmla="*/ 1044 w 2154"/>
                <a:gd name="T93" fmla="*/ 0 h 1164"/>
                <a:gd name="T94" fmla="*/ 1044 w 2154"/>
                <a:gd name="T95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4" h="1164">
                  <a:moveTo>
                    <a:pt x="1044" y="0"/>
                  </a:moveTo>
                  <a:lnTo>
                    <a:pt x="1122" y="66"/>
                  </a:lnTo>
                  <a:lnTo>
                    <a:pt x="1200" y="138"/>
                  </a:lnTo>
                  <a:lnTo>
                    <a:pt x="1272" y="210"/>
                  </a:lnTo>
                  <a:lnTo>
                    <a:pt x="1344" y="288"/>
                  </a:lnTo>
                  <a:lnTo>
                    <a:pt x="2154" y="288"/>
                  </a:lnTo>
                  <a:lnTo>
                    <a:pt x="2154" y="522"/>
                  </a:lnTo>
                  <a:lnTo>
                    <a:pt x="558" y="522"/>
                  </a:lnTo>
                  <a:lnTo>
                    <a:pt x="558" y="840"/>
                  </a:lnTo>
                  <a:lnTo>
                    <a:pt x="558" y="864"/>
                  </a:lnTo>
                  <a:lnTo>
                    <a:pt x="564" y="882"/>
                  </a:lnTo>
                  <a:lnTo>
                    <a:pt x="570" y="894"/>
                  </a:lnTo>
                  <a:lnTo>
                    <a:pt x="582" y="906"/>
                  </a:lnTo>
                  <a:lnTo>
                    <a:pt x="600" y="918"/>
                  </a:lnTo>
                  <a:lnTo>
                    <a:pt x="618" y="924"/>
                  </a:lnTo>
                  <a:lnTo>
                    <a:pt x="636" y="930"/>
                  </a:lnTo>
                  <a:lnTo>
                    <a:pt x="660" y="930"/>
                  </a:lnTo>
                  <a:lnTo>
                    <a:pt x="2016" y="930"/>
                  </a:lnTo>
                  <a:lnTo>
                    <a:pt x="2016" y="1164"/>
                  </a:lnTo>
                  <a:lnTo>
                    <a:pt x="600" y="1164"/>
                  </a:lnTo>
                  <a:lnTo>
                    <a:pt x="564" y="1164"/>
                  </a:lnTo>
                  <a:lnTo>
                    <a:pt x="534" y="1158"/>
                  </a:lnTo>
                  <a:lnTo>
                    <a:pt x="504" y="1158"/>
                  </a:lnTo>
                  <a:lnTo>
                    <a:pt x="474" y="1152"/>
                  </a:lnTo>
                  <a:lnTo>
                    <a:pt x="450" y="1140"/>
                  </a:lnTo>
                  <a:lnTo>
                    <a:pt x="426" y="1134"/>
                  </a:lnTo>
                  <a:lnTo>
                    <a:pt x="402" y="1116"/>
                  </a:lnTo>
                  <a:lnTo>
                    <a:pt x="384" y="1104"/>
                  </a:lnTo>
                  <a:lnTo>
                    <a:pt x="366" y="1092"/>
                  </a:lnTo>
                  <a:lnTo>
                    <a:pt x="348" y="1074"/>
                  </a:lnTo>
                  <a:lnTo>
                    <a:pt x="336" y="1056"/>
                  </a:lnTo>
                  <a:lnTo>
                    <a:pt x="324" y="1032"/>
                  </a:lnTo>
                  <a:lnTo>
                    <a:pt x="312" y="1008"/>
                  </a:lnTo>
                  <a:lnTo>
                    <a:pt x="306" y="984"/>
                  </a:lnTo>
                  <a:lnTo>
                    <a:pt x="300" y="954"/>
                  </a:lnTo>
                  <a:lnTo>
                    <a:pt x="300" y="924"/>
                  </a:lnTo>
                  <a:lnTo>
                    <a:pt x="300" y="522"/>
                  </a:lnTo>
                  <a:lnTo>
                    <a:pt x="0" y="522"/>
                  </a:lnTo>
                  <a:lnTo>
                    <a:pt x="0" y="288"/>
                  </a:lnTo>
                  <a:lnTo>
                    <a:pt x="1038" y="288"/>
                  </a:lnTo>
                  <a:lnTo>
                    <a:pt x="984" y="246"/>
                  </a:lnTo>
                  <a:lnTo>
                    <a:pt x="918" y="198"/>
                  </a:lnTo>
                  <a:lnTo>
                    <a:pt x="888" y="174"/>
                  </a:lnTo>
                  <a:lnTo>
                    <a:pt x="852" y="150"/>
                  </a:lnTo>
                  <a:lnTo>
                    <a:pt x="816" y="126"/>
                  </a:lnTo>
                  <a:lnTo>
                    <a:pt x="780" y="102"/>
                  </a:lnTo>
                  <a:lnTo>
                    <a:pt x="1044" y="0"/>
                  </a:lnTo>
                  <a:lnTo>
                    <a:pt x="1044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119313" y="3871913"/>
              <a:ext cx="809625" cy="1228725"/>
            </a:xfrm>
            <a:custGeom>
              <a:avLst/>
              <a:gdLst>
                <a:gd name="T0" fmla="*/ 258 w 510"/>
                <a:gd name="T1" fmla="*/ 0 h 774"/>
                <a:gd name="T2" fmla="*/ 510 w 510"/>
                <a:gd name="T3" fmla="*/ 48 h 774"/>
                <a:gd name="T4" fmla="*/ 486 w 510"/>
                <a:gd name="T5" fmla="*/ 150 h 774"/>
                <a:gd name="T6" fmla="*/ 456 w 510"/>
                <a:gd name="T7" fmla="*/ 252 h 774"/>
                <a:gd name="T8" fmla="*/ 426 w 510"/>
                <a:gd name="T9" fmla="*/ 348 h 774"/>
                <a:gd name="T10" fmla="*/ 390 w 510"/>
                <a:gd name="T11" fmla="*/ 438 h 774"/>
                <a:gd name="T12" fmla="*/ 354 w 510"/>
                <a:gd name="T13" fmla="*/ 528 h 774"/>
                <a:gd name="T14" fmla="*/ 312 w 510"/>
                <a:gd name="T15" fmla="*/ 612 h 774"/>
                <a:gd name="T16" fmla="*/ 270 w 510"/>
                <a:gd name="T17" fmla="*/ 696 h 774"/>
                <a:gd name="T18" fmla="*/ 228 w 510"/>
                <a:gd name="T19" fmla="*/ 774 h 774"/>
                <a:gd name="T20" fmla="*/ 0 w 510"/>
                <a:gd name="T21" fmla="*/ 624 h 774"/>
                <a:gd name="T22" fmla="*/ 42 w 510"/>
                <a:gd name="T23" fmla="*/ 552 h 774"/>
                <a:gd name="T24" fmla="*/ 84 w 510"/>
                <a:gd name="T25" fmla="*/ 474 h 774"/>
                <a:gd name="T26" fmla="*/ 120 w 510"/>
                <a:gd name="T27" fmla="*/ 396 h 774"/>
                <a:gd name="T28" fmla="*/ 156 w 510"/>
                <a:gd name="T29" fmla="*/ 324 h 774"/>
                <a:gd name="T30" fmla="*/ 186 w 510"/>
                <a:gd name="T31" fmla="*/ 240 h 774"/>
                <a:gd name="T32" fmla="*/ 216 w 510"/>
                <a:gd name="T33" fmla="*/ 162 h 774"/>
                <a:gd name="T34" fmla="*/ 240 w 510"/>
                <a:gd name="T35" fmla="*/ 84 h 774"/>
                <a:gd name="T36" fmla="*/ 258 w 510"/>
                <a:gd name="T37" fmla="*/ 0 h 774"/>
                <a:gd name="T38" fmla="*/ 258 w 510"/>
                <a:gd name="T39" fmla="*/ 0 h 774"/>
                <a:gd name="T40" fmla="*/ 258 w 510"/>
                <a:gd name="T41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0" h="774">
                  <a:moveTo>
                    <a:pt x="258" y="0"/>
                  </a:moveTo>
                  <a:lnTo>
                    <a:pt x="510" y="48"/>
                  </a:lnTo>
                  <a:lnTo>
                    <a:pt x="486" y="150"/>
                  </a:lnTo>
                  <a:lnTo>
                    <a:pt x="456" y="252"/>
                  </a:lnTo>
                  <a:lnTo>
                    <a:pt x="426" y="348"/>
                  </a:lnTo>
                  <a:lnTo>
                    <a:pt x="390" y="438"/>
                  </a:lnTo>
                  <a:lnTo>
                    <a:pt x="354" y="528"/>
                  </a:lnTo>
                  <a:lnTo>
                    <a:pt x="312" y="612"/>
                  </a:lnTo>
                  <a:lnTo>
                    <a:pt x="270" y="696"/>
                  </a:lnTo>
                  <a:lnTo>
                    <a:pt x="228" y="774"/>
                  </a:lnTo>
                  <a:lnTo>
                    <a:pt x="0" y="624"/>
                  </a:lnTo>
                  <a:lnTo>
                    <a:pt x="42" y="552"/>
                  </a:lnTo>
                  <a:lnTo>
                    <a:pt x="84" y="474"/>
                  </a:lnTo>
                  <a:lnTo>
                    <a:pt x="120" y="396"/>
                  </a:lnTo>
                  <a:lnTo>
                    <a:pt x="156" y="324"/>
                  </a:lnTo>
                  <a:lnTo>
                    <a:pt x="186" y="240"/>
                  </a:lnTo>
                  <a:lnTo>
                    <a:pt x="216" y="162"/>
                  </a:lnTo>
                  <a:lnTo>
                    <a:pt x="240" y="84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043238" y="3843338"/>
              <a:ext cx="2057400" cy="1333500"/>
            </a:xfrm>
            <a:custGeom>
              <a:avLst/>
              <a:gdLst>
                <a:gd name="T0" fmla="*/ 246 w 1296"/>
                <a:gd name="T1" fmla="*/ 0 h 840"/>
                <a:gd name="T2" fmla="*/ 246 w 1296"/>
                <a:gd name="T3" fmla="*/ 558 h 840"/>
                <a:gd name="T4" fmla="*/ 258 w 1296"/>
                <a:gd name="T5" fmla="*/ 588 h 840"/>
                <a:gd name="T6" fmla="*/ 282 w 1296"/>
                <a:gd name="T7" fmla="*/ 606 h 840"/>
                <a:gd name="T8" fmla="*/ 318 w 1296"/>
                <a:gd name="T9" fmla="*/ 618 h 840"/>
                <a:gd name="T10" fmla="*/ 960 w 1296"/>
                <a:gd name="T11" fmla="*/ 618 h 840"/>
                <a:gd name="T12" fmla="*/ 1002 w 1296"/>
                <a:gd name="T13" fmla="*/ 612 h 840"/>
                <a:gd name="T14" fmla="*/ 1020 w 1296"/>
                <a:gd name="T15" fmla="*/ 594 h 840"/>
                <a:gd name="T16" fmla="*/ 1032 w 1296"/>
                <a:gd name="T17" fmla="*/ 582 h 840"/>
                <a:gd name="T18" fmla="*/ 1038 w 1296"/>
                <a:gd name="T19" fmla="*/ 570 h 840"/>
                <a:gd name="T20" fmla="*/ 1044 w 1296"/>
                <a:gd name="T21" fmla="*/ 546 h 840"/>
                <a:gd name="T22" fmla="*/ 1044 w 1296"/>
                <a:gd name="T23" fmla="*/ 522 h 840"/>
                <a:gd name="T24" fmla="*/ 1050 w 1296"/>
                <a:gd name="T25" fmla="*/ 486 h 840"/>
                <a:gd name="T26" fmla="*/ 1050 w 1296"/>
                <a:gd name="T27" fmla="*/ 444 h 840"/>
                <a:gd name="T28" fmla="*/ 1056 w 1296"/>
                <a:gd name="T29" fmla="*/ 390 h 840"/>
                <a:gd name="T30" fmla="*/ 1056 w 1296"/>
                <a:gd name="T31" fmla="*/ 336 h 840"/>
                <a:gd name="T32" fmla="*/ 1296 w 1296"/>
                <a:gd name="T33" fmla="*/ 378 h 840"/>
                <a:gd name="T34" fmla="*/ 1290 w 1296"/>
                <a:gd name="T35" fmla="*/ 462 h 840"/>
                <a:gd name="T36" fmla="*/ 1278 w 1296"/>
                <a:gd name="T37" fmla="*/ 534 h 840"/>
                <a:gd name="T38" fmla="*/ 1272 w 1296"/>
                <a:gd name="T39" fmla="*/ 594 h 840"/>
                <a:gd name="T40" fmla="*/ 1260 w 1296"/>
                <a:gd name="T41" fmla="*/ 648 h 840"/>
                <a:gd name="T42" fmla="*/ 1248 w 1296"/>
                <a:gd name="T43" fmla="*/ 696 h 840"/>
                <a:gd name="T44" fmla="*/ 1230 w 1296"/>
                <a:gd name="T45" fmla="*/ 732 h 840"/>
                <a:gd name="T46" fmla="*/ 1218 w 1296"/>
                <a:gd name="T47" fmla="*/ 762 h 840"/>
                <a:gd name="T48" fmla="*/ 1200 w 1296"/>
                <a:gd name="T49" fmla="*/ 780 h 840"/>
                <a:gd name="T50" fmla="*/ 1164 w 1296"/>
                <a:gd name="T51" fmla="*/ 804 h 840"/>
                <a:gd name="T52" fmla="*/ 1122 w 1296"/>
                <a:gd name="T53" fmla="*/ 822 h 840"/>
                <a:gd name="T54" fmla="*/ 1062 w 1296"/>
                <a:gd name="T55" fmla="*/ 834 h 840"/>
                <a:gd name="T56" fmla="*/ 990 w 1296"/>
                <a:gd name="T57" fmla="*/ 840 h 840"/>
                <a:gd name="T58" fmla="*/ 222 w 1296"/>
                <a:gd name="T59" fmla="*/ 840 h 840"/>
                <a:gd name="T60" fmla="*/ 168 w 1296"/>
                <a:gd name="T61" fmla="*/ 828 h 840"/>
                <a:gd name="T62" fmla="*/ 120 w 1296"/>
                <a:gd name="T63" fmla="*/ 816 h 840"/>
                <a:gd name="T64" fmla="*/ 84 w 1296"/>
                <a:gd name="T65" fmla="*/ 792 h 840"/>
                <a:gd name="T66" fmla="*/ 48 w 1296"/>
                <a:gd name="T67" fmla="*/ 762 h 840"/>
                <a:gd name="T68" fmla="*/ 24 w 1296"/>
                <a:gd name="T69" fmla="*/ 726 h 840"/>
                <a:gd name="T70" fmla="*/ 6 w 1296"/>
                <a:gd name="T71" fmla="*/ 684 h 840"/>
                <a:gd name="T72" fmla="*/ 0 w 1296"/>
                <a:gd name="T73" fmla="*/ 630 h 840"/>
                <a:gd name="T74" fmla="*/ 0 w 1296"/>
                <a:gd name="T75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6" h="840">
                  <a:moveTo>
                    <a:pt x="0" y="0"/>
                  </a:moveTo>
                  <a:lnTo>
                    <a:pt x="246" y="0"/>
                  </a:lnTo>
                  <a:lnTo>
                    <a:pt x="246" y="540"/>
                  </a:lnTo>
                  <a:lnTo>
                    <a:pt x="246" y="558"/>
                  </a:lnTo>
                  <a:lnTo>
                    <a:pt x="252" y="576"/>
                  </a:lnTo>
                  <a:lnTo>
                    <a:pt x="258" y="588"/>
                  </a:lnTo>
                  <a:lnTo>
                    <a:pt x="270" y="600"/>
                  </a:lnTo>
                  <a:lnTo>
                    <a:pt x="282" y="606"/>
                  </a:lnTo>
                  <a:lnTo>
                    <a:pt x="294" y="612"/>
                  </a:lnTo>
                  <a:lnTo>
                    <a:pt x="318" y="618"/>
                  </a:lnTo>
                  <a:lnTo>
                    <a:pt x="336" y="618"/>
                  </a:lnTo>
                  <a:lnTo>
                    <a:pt x="960" y="618"/>
                  </a:lnTo>
                  <a:lnTo>
                    <a:pt x="984" y="618"/>
                  </a:lnTo>
                  <a:lnTo>
                    <a:pt x="1002" y="612"/>
                  </a:lnTo>
                  <a:lnTo>
                    <a:pt x="1014" y="600"/>
                  </a:lnTo>
                  <a:lnTo>
                    <a:pt x="1020" y="594"/>
                  </a:lnTo>
                  <a:lnTo>
                    <a:pt x="1026" y="588"/>
                  </a:lnTo>
                  <a:lnTo>
                    <a:pt x="1032" y="582"/>
                  </a:lnTo>
                  <a:lnTo>
                    <a:pt x="1032" y="576"/>
                  </a:lnTo>
                  <a:lnTo>
                    <a:pt x="1038" y="570"/>
                  </a:lnTo>
                  <a:lnTo>
                    <a:pt x="1038" y="558"/>
                  </a:lnTo>
                  <a:lnTo>
                    <a:pt x="1044" y="546"/>
                  </a:lnTo>
                  <a:lnTo>
                    <a:pt x="1044" y="534"/>
                  </a:lnTo>
                  <a:lnTo>
                    <a:pt x="1044" y="522"/>
                  </a:lnTo>
                  <a:lnTo>
                    <a:pt x="1050" y="504"/>
                  </a:lnTo>
                  <a:lnTo>
                    <a:pt x="1050" y="486"/>
                  </a:lnTo>
                  <a:lnTo>
                    <a:pt x="1050" y="462"/>
                  </a:lnTo>
                  <a:lnTo>
                    <a:pt x="1050" y="444"/>
                  </a:lnTo>
                  <a:lnTo>
                    <a:pt x="1056" y="420"/>
                  </a:lnTo>
                  <a:lnTo>
                    <a:pt x="1056" y="390"/>
                  </a:lnTo>
                  <a:lnTo>
                    <a:pt x="1056" y="366"/>
                  </a:lnTo>
                  <a:lnTo>
                    <a:pt x="1056" y="336"/>
                  </a:lnTo>
                  <a:lnTo>
                    <a:pt x="1056" y="306"/>
                  </a:lnTo>
                  <a:lnTo>
                    <a:pt x="1296" y="378"/>
                  </a:lnTo>
                  <a:lnTo>
                    <a:pt x="1290" y="420"/>
                  </a:lnTo>
                  <a:lnTo>
                    <a:pt x="1290" y="462"/>
                  </a:lnTo>
                  <a:lnTo>
                    <a:pt x="1284" y="498"/>
                  </a:lnTo>
                  <a:lnTo>
                    <a:pt x="1278" y="534"/>
                  </a:lnTo>
                  <a:lnTo>
                    <a:pt x="1278" y="564"/>
                  </a:lnTo>
                  <a:lnTo>
                    <a:pt x="1272" y="594"/>
                  </a:lnTo>
                  <a:lnTo>
                    <a:pt x="1266" y="624"/>
                  </a:lnTo>
                  <a:lnTo>
                    <a:pt x="1260" y="648"/>
                  </a:lnTo>
                  <a:lnTo>
                    <a:pt x="1254" y="672"/>
                  </a:lnTo>
                  <a:lnTo>
                    <a:pt x="1248" y="696"/>
                  </a:lnTo>
                  <a:lnTo>
                    <a:pt x="1242" y="714"/>
                  </a:lnTo>
                  <a:lnTo>
                    <a:pt x="1230" y="732"/>
                  </a:lnTo>
                  <a:lnTo>
                    <a:pt x="1224" y="744"/>
                  </a:lnTo>
                  <a:lnTo>
                    <a:pt x="1218" y="762"/>
                  </a:lnTo>
                  <a:lnTo>
                    <a:pt x="1206" y="774"/>
                  </a:lnTo>
                  <a:lnTo>
                    <a:pt x="1200" y="780"/>
                  </a:lnTo>
                  <a:lnTo>
                    <a:pt x="1182" y="792"/>
                  </a:lnTo>
                  <a:lnTo>
                    <a:pt x="1164" y="804"/>
                  </a:lnTo>
                  <a:lnTo>
                    <a:pt x="1146" y="816"/>
                  </a:lnTo>
                  <a:lnTo>
                    <a:pt x="1122" y="822"/>
                  </a:lnTo>
                  <a:lnTo>
                    <a:pt x="1092" y="828"/>
                  </a:lnTo>
                  <a:lnTo>
                    <a:pt x="1062" y="834"/>
                  </a:lnTo>
                  <a:lnTo>
                    <a:pt x="1026" y="840"/>
                  </a:lnTo>
                  <a:lnTo>
                    <a:pt x="990" y="840"/>
                  </a:lnTo>
                  <a:lnTo>
                    <a:pt x="246" y="840"/>
                  </a:lnTo>
                  <a:lnTo>
                    <a:pt x="222" y="840"/>
                  </a:lnTo>
                  <a:lnTo>
                    <a:pt x="192" y="834"/>
                  </a:lnTo>
                  <a:lnTo>
                    <a:pt x="168" y="828"/>
                  </a:lnTo>
                  <a:lnTo>
                    <a:pt x="144" y="822"/>
                  </a:lnTo>
                  <a:lnTo>
                    <a:pt x="120" y="816"/>
                  </a:lnTo>
                  <a:lnTo>
                    <a:pt x="102" y="804"/>
                  </a:lnTo>
                  <a:lnTo>
                    <a:pt x="84" y="792"/>
                  </a:lnTo>
                  <a:lnTo>
                    <a:pt x="66" y="780"/>
                  </a:lnTo>
                  <a:lnTo>
                    <a:pt x="48" y="762"/>
                  </a:lnTo>
                  <a:lnTo>
                    <a:pt x="36" y="744"/>
                  </a:lnTo>
                  <a:lnTo>
                    <a:pt x="24" y="726"/>
                  </a:lnTo>
                  <a:lnTo>
                    <a:pt x="18" y="702"/>
                  </a:lnTo>
                  <a:lnTo>
                    <a:pt x="6" y="684"/>
                  </a:lnTo>
                  <a:lnTo>
                    <a:pt x="6" y="660"/>
                  </a:lnTo>
                  <a:lnTo>
                    <a:pt x="0" y="630"/>
                  </a:lnTo>
                  <a:lnTo>
                    <a:pt x="0" y="60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643313" y="3605213"/>
              <a:ext cx="838200" cy="828675"/>
            </a:xfrm>
            <a:custGeom>
              <a:avLst/>
              <a:gdLst>
                <a:gd name="T0" fmla="*/ 240 w 528"/>
                <a:gd name="T1" fmla="*/ 0 h 522"/>
                <a:gd name="T2" fmla="*/ 282 w 528"/>
                <a:gd name="T3" fmla="*/ 48 h 522"/>
                <a:gd name="T4" fmla="*/ 324 w 528"/>
                <a:gd name="T5" fmla="*/ 96 h 522"/>
                <a:gd name="T6" fmla="*/ 360 w 528"/>
                <a:gd name="T7" fmla="*/ 144 h 522"/>
                <a:gd name="T8" fmla="*/ 396 w 528"/>
                <a:gd name="T9" fmla="*/ 198 h 522"/>
                <a:gd name="T10" fmla="*/ 432 w 528"/>
                <a:gd name="T11" fmla="*/ 246 h 522"/>
                <a:gd name="T12" fmla="*/ 468 w 528"/>
                <a:gd name="T13" fmla="*/ 300 h 522"/>
                <a:gd name="T14" fmla="*/ 498 w 528"/>
                <a:gd name="T15" fmla="*/ 354 h 522"/>
                <a:gd name="T16" fmla="*/ 528 w 528"/>
                <a:gd name="T17" fmla="*/ 408 h 522"/>
                <a:gd name="T18" fmla="*/ 282 w 528"/>
                <a:gd name="T19" fmla="*/ 522 h 522"/>
                <a:gd name="T20" fmla="*/ 252 w 528"/>
                <a:gd name="T21" fmla="*/ 462 h 522"/>
                <a:gd name="T22" fmla="*/ 216 w 528"/>
                <a:gd name="T23" fmla="*/ 402 h 522"/>
                <a:gd name="T24" fmla="*/ 180 w 528"/>
                <a:gd name="T25" fmla="*/ 342 h 522"/>
                <a:gd name="T26" fmla="*/ 150 w 528"/>
                <a:gd name="T27" fmla="*/ 288 h 522"/>
                <a:gd name="T28" fmla="*/ 114 w 528"/>
                <a:gd name="T29" fmla="*/ 234 h 522"/>
                <a:gd name="T30" fmla="*/ 78 w 528"/>
                <a:gd name="T31" fmla="*/ 180 h 522"/>
                <a:gd name="T32" fmla="*/ 0 w 528"/>
                <a:gd name="T33" fmla="*/ 78 h 522"/>
                <a:gd name="T34" fmla="*/ 240 w 528"/>
                <a:gd name="T35" fmla="*/ 0 h 522"/>
                <a:gd name="T36" fmla="*/ 240 w 528"/>
                <a:gd name="T3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8" h="522">
                  <a:moveTo>
                    <a:pt x="240" y="0"/>
                  </a:moveTo>
                  <a:lnTo>
                    <a:pt x="282" y="48"/>
                  </a:lnTo>
                  <a:lnTo>
                    <a:pt x="324" y="96"/>
                  </a:lnTo>
                  <a:lnTo>
                    <a:pt x="360" y="144"/>
                  </a:lnTo>
                  <a:lnTo>
                    <a:pt x="396" y="198"/>
                  </a:lnTo>
                  <a:lnTo>
                    <a:pt x="432" y="246"/>
                  </a:lnTo>
                  <a:lnTo>
                    <a:pt x="468" y="300"/>
                  </a:lnTo>
                  <a:lnTo>
                    <a:pt x="498" y="354"/>
                  </a:lnTo>
                  <a:lnTo>
                    <a:pt x="528" y="408"/>
                  </a:lnTo>
                  <a:lnTo>
                    <a:pt x="282" y="522"/>
                  </a:lnTo>
                  <a:lnTo>
                    <a:pt x="252" y="462"/>
                  </a:lnTo>
                  <a:lnTo>
                    <a:pt x="216" y="402"/>
                  </a:lnTo>
                  <a:lnTo>
                    <a:pt x="180" y="342"/>
                  </a:lnTo>
                  <a:lnTo>
                    <a:pt x="150" y="288"/>
                  </a:lnTo>
                  <a:lnTo>
                    <a:pt x="114" y="234"/>
                  </a:lnTo>
                  <a:lnTo>
                    <a:pt x="78" y="180"/>
                  </a:lnTo>
                  <a:lnTo>
                    <a:pt x="0" y="78"/>
                  </a:lnTo>
                  <a:lnTo>
                    <a:pt x="240" y="0"/>
                  </a:lnTo>
                  <a:lnTo>
                    <a:pt x="24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929188" y="3871913"/>
              <a:ext cx="904875" cy="1133475"/>
            </a:xfrm>
            <a:custGeom>
              <a:avLst/>
              <a:gdLst>
                <a:gd name="T0" fmla="*/ 240 w 570"/>
                <a:gd name="T1" fmla="*/ 0 h 714"/>
                <a:gd name="T2" fmla="*/ 330 w 570"/>
                <a:gd name="T3" fmla="*/ 144 h 714"/>
                <a:gd name="T4" fmla="*/ 378 w 570"/>
                <a:gd name="T5" fmla="*/ 216 h 714"/>
                <a:gd name="T6" fmla="*/ 420 w 570"/>
                <a:gd name="T7" fmla="*/ 294 h 714"/>
                <a:gd name="T8" fmla="*/ 462 w 570"/>
                <a:gd name="T9" fmla="*/ 366 h 714"/>
                <a:gd name="T10" fmla="*/ 498 w 570"/>
                <a:gd name="T11" fmla="*/ 444 h 714"/>
                <a:gd name="T12" fmla="*/ 534 w 570"/>
                <a:gd name="T13" fmla="*/ 522 h 714"/>
                <a:gd name="T14" fmla="*/ 570 w 570"/>
                <a:gd name="T15" fmla="*/ 600 h 714"/>
                <a:gd name="T16" fmla="*/ 324 w 570"/>
                <a:gd name="T17" fmla="*/ 714 h 714"/>
                <a:gd name="T18" fmla="*/ 288 w 570"/>
                <a:gd name="T19" fmla="*/ 624 h 714"/>
                <a:gd name="T20" fmla="*/ 252 w 570"/>
                <a:gd name="T21" fmla="*/ 540 h 714"/>
                <a:gd name="T22" fmla="*/ 210 w 570"/>
                <a:gd name="T23" fmla="*/ 456 h 714"/>
                <a:gd name="T24" fmla="*/ 174 w 570"/>
                <a:gd name="T25" fmla="*/ 378 h 714"/>
                <a:gd name="T26" fmla="*/ 132 w 570"/>
                <a:gd name="T27" fmla="*/ 300 h 714"/>
                <a:gd name="T28" fmla="*/ 90 w 570"/>
                <a:gd name="T29" fmla="*/ 222 h 714"/>
                <a:gd name="T30" fmla="*/ 42 w 570"/>
                <a:gd name="T31" fmla="*/ 150 h 714"/>
                <a:gd name="T32" fmla="*/ 0 w 570"/>
                <a:gd name="T33" fmla="*/ 78 h 714"/>
                <a:gd name="T34" fmla="*/ 240 w 570"/>
                <a:gd name="T35" fmla="*/ 0 h 714"/>
                <a:gd name="T36" fmla="*/ 240 w 570"/>
                <a:gd name="T3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0" h="714">
                  <a:moveTo>
                    <a:pt x="240" y="0"/>
                  </a:moveTo>
                  <a:lnTo>
                    <a:pt x="330" y="144"/>
                  </a:lnTo>
                  <a:lnTo>
                    <a:pt x="378" y="216"/>
                  </a:lnTo>
                  <a:lnTo>
                    <a:pt x="420" y="294"/>
                  </a:lnTo>
                  <a:lnTo>
                    <a:pt x="462" y="366"/>
                  </a:lnTo>
                  <a:lnTo>
                    <a:pt x="498" y="444"/>
                  </a:lnTo>
                  <a:lnTo>
                    <a:pt x="534" y="522"/>
                  </a:lnTo>
                  <a:lnTo>
                    <a:pt x="570" y="600"/>
                  </a:lnTo>
                  <a:lnTo>
                    <a:pt x="324" y="714"/>
                  </a:lnTo>
                  <a:lnTo>
                    <a:pt x="288" y="624"/>
                  </a:lnTo>
                  <a:lnTo>
                    <a:pt x="252" y="540"/>
                  </a:lnTo>
                  <a:lnTo>
                    <a:pt x="210" y="456"/>
                  </a:lnTo>
                  <a:lnTo>
                    <a:pt x="174" y="378"/>
                  </a:lnTo>
                  <a:lnTo>
                    <a:pt x="132" y="300"/>
                  </a:lnTo>
                  <a:lnTo>
                    <a:pt x="90" y="222"/>
                  </a:lnTo>
                  <a:lnTo>
                    <a:pt x="42" y="150"/>
                  </a:lnTo>
                  <a:lnTo>
                    <a:pt x="0" y="78"/>
                  </a:lnTo>
                  <a:lnTo>
                    <a:pt x="240" y="0"/>
                  </a:lnTo>
                  <a:lnTo>
                    <a:pt x="24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662696" y="3167759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8A8182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即使</a:t>
            </a:r>
            <a:r>
              <a:rPr lang="zh-CN" altLang="en-US" sz="3200" b="1" dirty="0" smtClean="0">
                <a:solidFill>
                  <a:srgbClr val="8A8182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心亡也不想忘却</a:t>
            </a:r>
            <a:endParaRPr lang="zh-CN" altLang="en-US" sz="3200" b="1" dirty="0">
              <a:solidFill>
                <a:srgbClr val="8A8182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 rot="919346">
            <a:off x="-219934" y="1543867"/>
            <a:ext cx="958387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b="1" dirty="0" smtClean="0">
                <a:solidFill>
                  <a:srgbClr val="8B8B8B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我愿意</a:t>
            </a:r>
            <a:endParaRPr lang="zh-CN" altLang="en-US" sz="23900" b="1" dirty="0">
              <a:solidFill>
                <a:srgbClr val="8B8B8B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3648" y="2476217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>
                    <a:alpha val="68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你</a:t>
            </a:r>
            <a:endParaRPr lang="zh-CN" altLang="en-US" sz="6600" dirty="0">
              <a:solidFill>
                <a:schemeClr val="bg1">
                  <a:alpha val="68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310" y="2940986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68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80561" y="2260443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>
                    <a:alpha val="68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我</a:t>
            </a:r>
            <a:endParaRPr lang="zh-CN" altLang="en-US" sz="6600" dirty="0">
              <a:solidFill>
                <a:schemeClr val="bg1">
                  <a:alpha val="68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7383" y="2999868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323232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79912" y="3491022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68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66158" y="3138762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323232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要</a:t>
            </a:r>
            <a:endParaRPr lang="zh-CN" altLang="en-US" sz="6600" dirty="0">
              <a:solidFill>
                <a:srgbClr val="323232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0502" y="2814441"/>
            <a:ext cx="1008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>
                    <a:alpha val="68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的</a:t>
            </a:r>
            <a:endParaRPr lang="zh-CN" altLang="en-US" sz="6600" dirty="0">
              <a:solidFill>
                <a:schemeClr val="bg1">
                  <a:alpha val="68000"/>
                </a:schemeClr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35521" y="3184929"/>
            <a:ext cx="23969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323232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决定</a:t>
            </a:r>
          </a:p>
        </p:txBody>
      </p:sp>
    </p:spTree>
    <p:extLst>
      <p:ext uri="{BB962C8B-B14F-4D97-AF65-F5344CB8AC3E}">
        <p14:creationId xmlns:p14="http://schemas.microsoft.com/office/powerpoint/2010/main" val="39126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702149" y="2767380"/>
            <a:ext cx="12773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n>
                  <a:solidFill>
                    <a:schemeClr val="bg1"/>
                  </a:solidFill>
                </a:ln>
                <a:noFill/>
                <a:latin typeface="方正少儿繁体" panose="03000509000000000000" pitchFamily="65" charset="-122"/>
                <a:ea typeface="方正少儿繁体" panose="03000509000000000000" pitchFamily="65" charset="-122"/>
              </a:rPr>
              <a:t>阿</a:t>
            </a:r>
            <a:endParaRPr lang="zh-CN" altLang="en-US" sz="8800" dirty="0">
              <a:ln>
                <a:solidFill>
                  <a:schemeClr val="bg1"/>
                </a:solidFill>
              </a:ln>
              <a:noFill/>
              <a:latin typeface="方正少儿繁体" panose="03000509000000000000" pitchFamily="65" charset="-122"/>
              <a:ea typeface="方正少儿繁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8195" y="3297960"/>
            <a:ext cx="12773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03081" y="2088966"/>
            <a:ext cx="43171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spc="-3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你</a:t>
            </a:r>
            <a:r>
              <a:rPr lang="zh-CN" altLang="en-US" sz="8000" spc="-3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神</a:t>
            </a:r>
            <a:r>
              <a:rPr lang="zh-CN" altLang="en-US" sz="6000" spc="-3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经</a:t>
            </a:r>
            <a:endParaRPr lang="zh-CN" altLang="en-US" sz="6000" spc="-300" dirty="0">
              <a:solidFill>
                <a:schemeClr val="bg1"/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0126" y="2387250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20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You’re</a:t>
            </a:r>
            <a:endParaRPr lang="zh-CN" altLang="en-US" sz="2000" dirty="0">
              <a:solidFill>
                <a:schemeClr val="bg1"/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2383" y="2482822"/>
            <a:ext cx="1718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C</a:t>
            </a:r>
            <a:r>
              <a:rPr lang="en-US" altLang="zh-CN" sz="28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razy</a:t>
            </a:r>
            <a:r>
              <a:rPr lang="en-US" altLang="zh-CN" sz="20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  </a:t>
            </a:r>
            <a:r>
              <a:rPr lang="en-US" altLang="zh-CN" sz="3600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!</a:t>
            </a:r>
            <a:endParaRPr lang="zh-CN" altLang="en-US" sz="3600" dirty="0">
              <a:solidFill>
                <a:schemeClr val="bg1"/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795629">
            <a:off x="6853082" y="2321238"/>
            <a:ext cx="127731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!</a:t>
            </a:r>
            <a:endParaRPr lang="zh-CN" altLang="en-US" sz="11500" b="1" dirty="0">
              <a:solidFill>
                <a:schemeClr val="bg1"/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842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CC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176972"/>
            <a:ext cx="9144000" cy="504056"/>
            <a:chOff x="0" y="3140968"/>
            <a:chExt cx="9144000" cy="504056"/>
          </a:xfrm>
        </p:grpSpPr>
        <p:sp>
          <p:nvSpPr>
            <p:cNvPr id="4" name="矩形 3"/>
            <p:cNvSpPr/>
            <p:nvPr/>
          </p:nvSpPr>
          <p:spPr>
            <a:xfrm>
              <a:off x="0" y="3140968"/>
              <a:ext cx="9144000" cy="504056"/>
            </a:xfrm>
            <a:prstGeom prst="rect">
              <a:avLst/>
            </a:prstGeom>
            <a:solidFill>
              <a:srgbClr val="CB6B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3140968"/>
              <a:ext cx="9144000" cy="109344"/>
            </a:xfrm>
            <a:prstGeom prst="rect">
              <a:avLst/>
            </a:prstGeom>
            <a:solidFill>
              <a:srgbClr val="A0A5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07904" y="1385930"/>
            <a:ext cx="2448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>
                    <a:alpha val="74000"/>
                  </a:schemeClr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11704" y="3610022"/>
            <a:ext cx="2448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>
                    <a:alpha val="74000"/>
                  </a:schemeClr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55876" y="324433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方正卡通繁体" panose="03000509000000000000" pitchFamily="65" charset="-122"/>
                <a:ea typeface="方正卡通繁体" panose="03000509000000000000" pitchFamily="65" charset="-122"/>
              </a:rPr>
              <a:t>Everything  is ok</a:t>
            </a:r>
            <a:endParaRPr lang="zh-CN" altLang="en-US" b="1" dirty="0">
              <a:solidFill>
                <a:schemeClr val="bg1"/>
              </a:solidFill>
              <a:latin typeface="方正卡通繁体" panose="03000509000000000000" pitchFamily="65" charset="-122"/>
              <a:ea typeface="方正卡通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33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141</Words>
  <Application>Microsoft Office PowerPoint</Application>
  <PresentationFormat>全屏显示(4:3)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方正小标宋繁体</vt:lpstr>
      <vt:lpstr>DFPPOP1W9-B5</vt:lpstr>
      <vt:lpstr>Aharoni</vt:lpstr>
      <vt:lpstr>方正启体简体</vt:lpstr>
      <vt:lpstr>Calibri</vt:lpstr>
      <vt:lpstr>文鼎习字体</vt:lpstr>
      <vt:lpstr>方正少儿繁体</vt:lpstr>
      <vt:lpstr>黑体-简</vt:lpstr>
      <vt:lpstr>方正细珊瑚繁体</vt:lpstr>
      <vt:lpstr>宋体</vt:lpstr>
      <vt:lpstr>方正喵呜体</vt:lpstr>
      <vt:lpstr>LiHei Pro</vt:lpstr>
      <vt:lpstr>Arial</vt:lpstr>
      <vt:lpstr>方正卡通繁体</vt:lpstr>
      <vt:lpstr>造字工房尚黑（非商用）长体</vt:lpstr>
      <vt:lpstr>方正大标宋简体</vt:lpstr>
      <vt:lpstr>文鼎CS长宋繁</vt:lpstr>
      <vt:lpstr>黑体-繁</vt:lpstr>
      <vt:lpstr>方正粗倩繁体</vt:lpstr>
      <vt:lpstr>方正大标宋繁体</vt:lpstr>
      <vt:lpstr>方正艺黑简体</vt:lpstr>
      <vt:lpstr>方正粗倩简体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dan</dc:creator>
  <cp:lastModifiedBy>dan</cp:lastModifiedBy>
  <cp:revision>55</cp:revision>
  <dcterms:created xsi:type="dcterms:W3CDTF">2014-02-16T16:20:30Z</dcterms:created>
  <dcterms:modified xsi:type="dcterms:W3CDTF">2014-02-19T13:10:23Z</dcterms:modified>
</cp:coreProperties>
</file>