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302924"/>
            <a:ext cx="6186487" cy="370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834777"/>
            <a:ext cx="2367058" cy="20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236" y="3869840"/>
            <a:ext cx="3257940" cy="1637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082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52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805264"/>
            <a:ext cx="936104" cy="801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99752"/>
            <a:ext cx="1754729" cy="881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33292" y="1335388"/>
            <a:ext cx="5989932" cy="461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日是国际劳动妇女节，又称三八节、妇女节、三八国际妇女节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是世界各国妇女争取和平、平等、发展的节日。一个世纪以来，各国妇女为争取自身的权利做出了不懈的努力。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1911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日为第一个国际劳动妇女节。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中国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1922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年开始纪念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三八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节。中国妇女第一次群众性的纪念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三八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节活动是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1924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年在广州举行的。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1949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月，中央人民政府政务院规定每年的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日为妇女节。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1977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年大会通过了一项决议，请每个国家按照自己的历史和民族传统习俗，选定一年中的某一天为联合国妇女权利和世界和平日。国际妇女节定为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8163" y="0"/>
            <a:ext cx="8561387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169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52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805264"/>
            <a:ext cx="936104" cy="801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99752"/>
            <a:ext cx="1754729" cy="881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8163" y="0"/>
            <a:ext cx="8561387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276540" y="1558851"/>
            <a:ext cx="4248472" cy="1082498"/>
            <a:chOff x="3276540" y="1558851"/>
            <a:chExt cx="4248472" cy="1082498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V="1">
              <a:off x="4859527" y="-24136"/>
              <a:ext cx="1082498" cy="4248472"/>
            </a:xfrm>
            <a:prstGeom prst="rect">
              <a:avLst/>
            </a:prstGeom>
          </p:spPr>
        </p:pic>
        <p:sp>
          <p:nvSpPr>
            <p:cNvPr id="52" name="TextBox 51"/>
            <p:cNvSpPr txBox="1"/>
            <p:nvPr/>
          </p:nvSpPr>
          <p:spPr>
            <a:xfrm flipH="1">
              <a:off x="3636580" y="1776616"/>
              <a:ext cx="1101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uLnTx/>
                  <a:uFillTx/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 Rounded MT Bold" pitchFamily="34" charset="0"/>
                  <a:ea typeface="微软雅黑" pitchFamily="34" charset="-122"/>
                </a:rPr>
                <a:t>YOUR TEXT</a:t>
              </a:r>
              <a:endParaRPr kumimoji="0" lang="zh-CN" altLang="en-US" sz="1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613800" y="2887751"/>
            <a:ext cx="4248472" cy="1082498"/>
            <a:chOff x="3276540" y="1558851"/>
            <a:chExt cx="4248472" cy="1082498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V="1">
              <a:off x="4859527" y="-24136"/>
              <a:ext cx="1082498" cy="4248472"/>
            </a:xfrm>
            <a:prstGeom prst="rect">
              <a:avLst/>
            </a:prstGeom>
          </p:spPr>
        </p:pic>
        <p:sp>
          <p:nvSpPr>
            <p:cNvPr id="56" name="TextBox 55"/>
            <p:cNvSpPr txBox="1"/>
            <p:nvPr/>
          </p:nvSpPr>
          <p:spPr>
            <a:xfrm flipH="1">
              <a:off x="3636580" y="1776616"/>
              <a:ext cx="1101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uLnTx/>
                  <a:uFillTx/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 Rounded MT Bold" pitchFamily="34" charset="0"/>
                  <a:ea typeface="微软雅黑" pitchFamily="34" charset="-122"/>
                </a:rPr>
                <a:t>YOUR TEXT</a:t>
              </a:r>
              <a:endParaRPr kumimoji="0" lang="zh-CN" altLang="en-US" sz="1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512344" y="4149080"/>
            <a:ext cx="4248472" cy="1082498"/>
            <a:chOff x="3276540" y="1558851"/>
            <a:chExt cx="4248472" cy="1082498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V="1">
              <a:off x="4859527" y="-24136"/>
              <a:ext cx="1082498" cy="4248472"/>
            </a:xfrm>
            <a:prstGeom prst="rect">
              <a:avLst/>
            </a:prstGeom>
          </p:spPr>
        </p:pic>
        <p:sp>
          <p:nvSpPr>
            <p:cNvPr id="59" name="TextBox 58"/>
            <p:cNvSpPr txBox="1"/>
            <p:nvPr/>
          </p:nvSpPr>
          <p:spPr>
            <a:xfrm flipH="1">
              <a:off x="3636580" y="1776616"/>
              <a:ext cx="1101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uLnTx/>
                  <a:uFillTx/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 Rounded MT Bold" pitchFamily="34" charset="0"/>
                  <a:ea typeface="微软雅黑" pitchFamily="34" charset="-122"/>
                </a:rPr>
                <a:t>YOUR TEXT</a:t>
              </a:r>
              <a:endParaRPr kumimoji="0" lang="zh-CN" altLang="en-US" sz="1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173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52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805264"/>
            <a:ext cx="936104" cy="801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99752"/>
            <a:ext cx="1754729" cy="881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7" name="直接连接符 36"/>
          <p:cNvCxnSpPr/>
          <p:nvPr/>
        </p:nvCxnSpPr>
        <p:spPr>
          <a:xfrm>
            <a:off x="4181059" y="3828983"/>
            <a:ext cx="3851920" cy="0"/>
          </a:xfrm>
          <a:prstGeom prst="line">
            <a:avLst/>
          </a:prstGeom>
          <a:noFill/>
          <a:ln w="133350" cap="flat" cmpd="thickThin" algn="ctr">
            <a:solidFill>
              <a:srgbClr val="DC4806"/>
            </a:solidFill>
            <a:prstDash val="solid"/>
          </a:ln>
          <a:effectLst/>
        </p:spPr>
      </p:cxn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9" t="26051" r="14652" b="33128"/>
          <a:stretch/>
        </p:blipFill>
        <p:spPr>
          <a:xfrm>
            <a:off x="4803522" y="4890833"/>
            <a:ext cx="1543029" cy="1483396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9" t="26051" r="14652" b="33128"/>
          <a:stretch/>
        </p:blipFill>
        <p:spPr>
          <a:xfrm>
            <a:off x="3106191" y="4042167"/>
            <a:ext cx="2166829" cy="2083089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9" t="26051" r="14652" b="33128"/>
          <a:stretch/>
        </p:blipFill>
        <p:spPr>
          <a:xfrm>
            <a:off x="945951" y="2653441"/>
            <a:ext cx="2889106" cy="2777452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9" t="30570" r="14652" b="33128"/>
          <a:stretch/>
        </p:blipFill>
        <p:spPr>
          <a:xfrm>
            <a:off x="1408860" y="0"/>
            <a:ext cx="4064745" cy="3475040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4541099" y="3121097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B73C05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Add </a:t>
            </a: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srgbClr val="B73C05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your title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rgbClr val="B73C05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279396" y="945872"/>
            <a:ext cx="1726895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73C05"/>
                </a:solidFill>
                <a:effectLst>
                  <a:outerShdw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Agency FB" pitchFamily="34" charset="0"/>
                <a:ea typeface="微软雅黑" pitchFamily="34" charset="-122"/>
              </a:rPr>
              <a:t>Your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73C05"/>
                </a:solidFill>
                <a:effectLst>
                  <a:outerShdw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Agency FB" pitchFamily="34" charset="0"/>
                <a:ea typeface="微软雅黑" pitchFamily="34" charset="-122"/>
              </a:rPr>
              <a:t> </a:t>
            </a: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73C05"/>
                </a:solidFill>
                <a:effectLst>
                  <a:outerShdw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Agency FB" pitchFamily="34" charset="0"/>
                <a:ea typeface="微软雅黑" pitchFamily="34" charset="-122"/>
              </a:rPr>
              <a:t>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B73C05"/>
              </a:solidFill>
              <a:effectLst>
                <a:outerShdw dist="38100" dir="5400000" algn="t" rotWithShape="0">
                  <a:sysClr val="window" lastClr="FFFFFF">
                    <a:alpha val="40000"/>
                  </a:sysClr>
                </a:outerShdw>
              </a:effectLst>
              <a:uLnTx/>
              <a:uFillTx/>
              <a:latin typeface="Agency FB" pitchFamily="34" charset="0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206091" y="1459101"/>
            <a:ext cx="19740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2322858" y="1405678"/>
            <a:ext cx="1741374" cy="1"/>
          </a:xfrm>
          <a:prstGeom prst="line">
            <a:avLst/>
          </a:prstGeom>
          <a:noFill/>
          <a:ln w="28575" cap="flat" cmpd="sng" algn="ctr">
            <a:solidFill>
              <a:srgbClr val="F79646">
                <a:lumMod val="50000"/>
              </a:srgbClr>
            </a:solidFill>
            <a:prstDash val="sysDash"/>
          </a:ln>
          <a:effectLst>
            <a:outerShdw dist="12700" dir="5400000" algn="t" rotWithShape="0">
              <a:sysClr val="window" lastClr="FFFFFF"/>
            </a:outerShdw>
          </a:effectLst>
        </p:spPr>
      </p:cxnSp>
      <p:sp>
        <p:nvSpPr>
          <p:cNvPr id="46" name="TextBox 45"/>
          <p:cNvSpPr txBox="1"/>
          <p:nvPr/>
        </p:nvSpPr>
        <p:spPr>
          <a:xfrm>
            <a:off x="1343292" y="3475040"/>
            <a:ext cx="1726895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73C05"/>
                </a:solidFill>
                <a:effectLst>
                  <a:outerShdw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Agency FB" pitchFamily="34" charset="0"/>
                <a:ea typeface="微软雅黑" pitchFamily="34" charset="-122"/>
              </a:rPr>
              <a:t>Your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73C05"/>
                </a:solidFill>
                <a:effectLst>
                  <a:outerShdw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Agency FB" pitchFamily="34" charset="0"/>
                <a:ea typeface="微软雅黑" pitchFamily="34" charset="-122"/>
              </a:rPr>
              <a:t> </a:t>
            </a: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73C05"/>
                </a:solidFill>
                <a:effectLst>
                  <a:outerShdw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Agency FB" pitchFamily="34" charset="0"/>
                <a:ea typeface="微软雅黑" pitchFamily="34" charset="-122"/>
              </a:rPr>
              <a:t>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B73C05"/>
              </a:solidFill>
              <a:effectLst>
                <a:outerShdw dist="38100" dir="5400000" algn="t" rotWithShape="0">
                  <a:sysClr val="window" lastClr="FFFFFF">
                    <a:alpha val="40000"/>
                  </a:sysClr>
                </a:outerShdw>
              </a:effectLst>
              <a:uLnTx/>
              <a:uFillTx/>
              <a:latin typeface="Agency FB" pitchFamily="34" charset="0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86011" y="3988269"/>
            <a:ext cx="15841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here to add your text.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1630027" y="3934846"/>
            <a:ext cx="1296145" cy="0"/>
          </a:xfrm>
          <a:prstGeom prst="line">
            <a:avLst/>
          </a:prstGeom>
          <a:noFill/>
          <a:ln w="28575" cap="flat" cmpd="sng" algn="ctr">
            <a:solidFill>
              <a:srgbClr val="F79646">
                <a:lumMod val="50000"/>
              </a:srgbClr>
            </a:solidFill>
            <a:prstDash val="sysDash"/>
          </a:ln>
          <a:effectLst>
            <a:outerShdw dist="12700" dir="5400000" algn="t" rotWithShape="0">
              <a:sysClr val="window" lastClr="FFFFFF"/>
            </a:outerShdw>
          </a:effectLst>
        </p:spPr>
      </p:cxnSp>
      <p:sp>
        <p:nvSpPr>
          <p:cNvPr id="49" name="TextBox 48"/>
          <p:cNvSpPr txBox="1"/>
          <p:nvPr/>
        </p:nvSpPr>
        <p:spPr>
          <a:xfrm>
            <a:off x="3180653" y="4595515"/>
            <a:ext cx="1726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73C05"/>
                </a:solidFill>
                <a:effectLst>
                  <a:outerShdw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Agency FB" pitchFamily="34" charset="0"/>
                <a:ea typeface="微软雅黑" pitchFamily="34" charset="-122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73C05"/>
                </a:solidFill>
                <a:effectLst>
                  <a:outerShdw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Agency FB" pitchFamily="34" charset="0"/>
                <a:ea typeface="微软雅黑" pitchFamily="34" charset="-122"/>
              </a:rPr>
              <a:t>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73C05"/>
                </a:solidFill>
                <a:effectLst>
                  <a:outerShdw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Agency FB" pitchFamily="34" charset="0"/>
                <a:ea typeface="微软雅黑" pitchFamily="34" charset="-122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B73C05"/>
              </a:solidFill>
              <a:effectLst>
                <a:outerShdw dist="38100" dir="5400000" algn="t" rotWithShape="0">
                  <a:sysClr val="window" lastClr="FFFFFF">
                    <a:alpha val="40000"/>
                  </a:sysClr>
                </a:outerShdw>
              </a:effectLst>
              <a:uLnTx/>
              <a:uFillTx/>
              <a:latin typeface="Agency FB" pitchFamily="34" charset="0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432541" y="5006077"/>
            <a:ext cx="1293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3502235" y="4990341"/>
            <a:ext cx="1114967" cy="0"/>
          </a:xfrm>
          <a:prstGeom prst="line">
            <a:avLst/>
          </a:prstGeom>
          <a:noFill/>
          <a:ln w="28575" cap="flat" cmpd="sng" algn="ctr">
            <a:solidFill>
              <a:srgbClr val="F79646">
                <a:lumMod val="50000"/>
              </a:srgbClr>
            </a:solidFill>
            <a:prstDash val="sysDash"/>
          </a:ln>
          <a:effectLst>
            <a:outerShdw dist="12700" dir="5400000" algn="t" rotWithShape="0">
              <a:sysClr val="window" lastClr="FFFFFF"/>
            </a:outerShdw>
          </a:effectLst>
        </p:spPr>
      </p:cxnSp>
      <p:sp>
        <p:nvSpPr>
          <p:cNvPr id="52" name="TextBox 51"/>
          <p:cNvSpPr txBox="1"/>
          <p:nvPr/>
        </p:nvSpPr>
        <p:spPr>
          <a:xfrm>
            <a:off x="4960514" y="5519526"/>
            <a:ext cx="10040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73C05"/>
                </a:solidFill>
                <a:effectLst>
                  <a:outerShdw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Agency FB" pitchFamily="34" charset="0"/>
                <a:ea typeface="微软雅黑" pitchFamily="34" charset="-122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73C05"/>
                </a:solidFill>
                <a:effectLst>
                  <a:outerShdw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Agency FB" pitchFamily="34" charset="0"/>
                <a:ea typeface="微软雅黑" pitchFamily="34" charset="-122"/>
              </a:rPr>
              <a:t>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73C05"/>
                </a:solidFill>
                <a:effectLst>
                  <a:outerShdw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Agency FB" pitchFamily="34" charset="0"/>
                <a:ea typeface="微软雅黑" pitchFamily="34" charset="-122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B73C05"/>
              </a:solidFill>
              <a:effectLst>
                <a:outerShdw dist="38100" dir="5400000" algn="t" rotWithShape="0">
                  <a:sysClr val="window" lastClr="FFFFFF">
                    <a:alpha val="40000"/>
                  </a:sysClr>
                </a:outerShdw>
              </a:effectLst>
              <a:uLnTx/>
              <a:uFillTx/>
              <a:latin typeface="Agency FB" pitchFamily="34" charset="0"/>
              <a:ea typeface="微软雅黑" pitchFamily="34" charset="-122"/>
            </a:endParaRPr>
          </a:p>
        </p:txBody>
      </p:sp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8163" y="0"/>
            <a:ext cx="8561387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102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294</Words>
  <Application>Microsoft Office PowerPoint</Application>
  <PresentationFormat>全屏显示(4:3)</PresentationFormat>
  <Paragraphs>14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Agency FB</vt:lpstr>
      <vt:lpstr>Arial Rounded MT Bold</vt:lpstr>
      <vt:lpstr>宋体</vt:lpstr>
      <vt:lpstr>微软雅黑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SUNNY-PC</dc:creator>
  <cp:lastModifiedBy>Administrator</cp:lastModifiedBy>
  <cp:revision>26</cp:revision>
  <dcterms:created xsi:type="dcterms:W3CDTF">2014-02-26T12:37:20Z</dcterms:created>
  <dcterms:modified xsi:type="dcterms:W3CDTF">2015-04-24T09:02:14Z</dcterms:modified>
</cp:coreProperties>
</file>