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A7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97" autoAdjust="0"/>
    <p:restoredTop sz="94660"/>
  </p:normalViewPr>
  <p:slideViewPr>
    <p:cSldViewPr>
      <p:cViewPr varScale="1">
        <p:scale>
          <a:sx n="115" d="100"/>
          <a:sy n="115" d="100"/>
        </p:scale>
        <p:origin x="570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ca0060500007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r="5001"/>
          <a:stretch/>
        </p:blipFill>
        <p:spPr bwMode="auto">
          <a:xfrm>
            <a:off x="-125" y="0"/>
            <a:ext cx="91441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547666" y="2048945"/>
            <a:ext cx="2655069" cy="59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380" tIns="50690" rIns="101380" bIns="50690">
            <a:spAutoFit/>
          </a:bodyPr>
          <a:lstStyle>
            <a:lvl1pPr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目录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88024" y="995535"/>
            <a:ext cx="3024336" cy="290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380" tIns="50690" rIns="101380" bIns="50690">
            <a:spAutoFit/>
          </a:bodyPr>
          <a:lstStyle>
            <a:lvl1pPr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4413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4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 PART1</a:t>
            </a:r>
            <a:r>
              <a:rPr lang="zh-CN" alt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华文细黑" pitchFamily="2" charset="-122"/>
                <a:ea typeface="华文细黑" pitchFamily="2" charset="-122"/>
              </a:rPr>
              <a:t>：便笺效果</a:t>
            </a:r>
            <a:endParaRPr lang="zh-CN" altLang="en-US" sz="2000" b="1" dirty="0">
              <a:solidFill>
                <a:schemeClr val="tx2">
                  <a:lumMod val="60000"/>
                  <a:lumOff val="40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PART2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：异形剪纸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PART3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：电影胶片</a:t>
            </a:r>
            <a:endParaRPr lang="en-US" altLang="zh-CN" b="1" dirty="0" smtClean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PART4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：格子罗列</a:t>
            </a:r>
            <a:endParaRPr lang="en-US" altLang="zh-CN" b="1" dirty="0" smtClean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PART5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：蒙版效果</a:t>
            </a:r>
            <a:endParaRPr lang="en-US" altLang="zh-CN" b="1" dirty="0" smtClean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PART6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：全图型展示</a:t>
            </a:r>
            <a:endParaRPr lang="en-US" altLang="zh-CN" b="1" dirty="0" smtClean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PART7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：剪贴画效果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3304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52</Words>
  <Application>Microsoft Office PowerPoint</Application>
  <PresentationFormat>全屏显示(16:9)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华文细黑</vt:lpstr>
      <vt:lpstr>宋体</vt:lpstr>
      <vt:lpstr>Arial</vt:lpstr>
      <vt:lpstr>Calibri</vt:lpstr>
      <vt:lpstr>Wingdings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让你的图片处理更具创意的7种方法</dc:title>
  <dc:creator>韦宇教</dc:creator>
  <cp:lastModifiedBy>Administrator</cp:lastModifiedBy>
  <cp:revision>20</cp:revision>
  <dcterms:modified xsi:type="dcterms:W3CDTF">2015-04-16T02:10:30Z</dcterms:modified>
</cp:coreProperties>
</file>