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9" r:id="rId1"/>
  </p:sldMasterIdLst>
  <p:notesMasterIdLst>
    <p:notesMasterId r:id="rId4"/>
  </p:notesMasterIdLst>
  <p:handoutMasterIdLst>
    <p:handoutMasterId r:id="rId5"/>
  </p:handoutMasterIdLst>
  <p:sldIdLst>
    <p:sldId id="291" r:id="rId2"/>
    <p:sldId id="292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C6A7A"/>
    <a:srgbClr val="6E9111"/>
    <a:srgbClr val="014F25"/>
    <a:srgbClr val="006600"/>
    <a:srgbClr val="00AEEF"/>
    <a:srgbClr val="ECE8E5"/>
    <a:srgbClr val="E46C0A"/>
    <a:srgbClr val="4F6228"/>
    <a:srgbClr val="F23F0E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900" autoAdjust="0"/>
    <p:restoredTop sz="94660"/>
  </p:normalViewPr>
  <p:slideViewPr>
    <p:cSldViewPr>
      <p:cViewPr varScale="1">
        <p:scale>
          <a:sx n="92" d="100"/>
          <a:sy n="92" d="100"/>
        </p:scale>
        <p:origin x="67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53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20D3F8-CB2F-4F13-BDB9-917CE9FD91EC}" type="datetimeFigureOut">
              <a:rPr lang="fr-FR" smtClean="0"/>
              <a:t>14/04/2015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CDF870-1E70-42E0-A684-C719AEFB972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65202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5EE5DD-14CE-475A-93C6-84F387FFC5E8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 smtClean="0"/>
              <a:t>© Copyright Showeet.com</a:t>
            </a:r>
            <a:endParaRPr lang="en-US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57A68-B95A-498B-8FA1-D6E958C41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6411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[showeet.com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tilisateur\Documents\Perso\sho8\Nature\TEMPLATE_ecolo_01_HD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-3175"/>
            <a:ext cx="9150350" cy="686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1547664" y="2857500"/>
            <a:ext cx="7139136" cy="1143000"/>
          </a:xfrm>
        </p:spPr>
        <p:txBody>
          <a:bodyPr anchor="b"/>
          <a:lstStyle>
            <a:lvl1pPr algn="l">
              <a:defRPr cap="all" baseline="0">
                <a:solidFill>
                  <a:srgbClr val="014F25"/>
                </a:solidFill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fr-FR" dirty="0"/>
          </a:p>
        </p:txBody>
      </p:sp>
      <p:sp>
        <p:nvSpPr>
          <p:cNvPr id="7" name="Espace réservé du contenu 6"/>
          <p:cNvSpPr>
            <a:spLocks noGrp="1"/>
          </p:cNvSpPr>
          <p:nvPr>
            <p:ph sz="quarter" idx="13" hasCustomPrompt="1"/>
          </p:nvPr>
        </p:nvSpPr>
        <p:spPr>
          <a:xfrm>
            <a:off x="1547664" y="4225280"/>
            <a:ext cx="7138800" cy="576263"/>
          </a:xfrm>
        </p:spPr>
        <p:txBody>
          <a:bodyPr/>
          <a:lstStyle>
            <a:lvl1pPr marL="0" indent="0">
              <a:buNone/>
              <a:defRPr cap="small" baseline="0">
                <a:solidFill>
                  <a:srgbClr val="6E9111"/>
                </a:solidFill>
              </a:defRPr>
            </a:lvl1pPr>
          </a:lstStyle>
          <a:p>
            <a:pPr lvl="0"/>
            <a:r>
              <a:rPr lang="en-US" noProof="0" dirty="0" smtClean="0"/>
              <a:t>Click to edit Master subtitle style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9465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[showeet.com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tilisateur\Documents\Perso\sho8\Nature\TEMPLATE_ecolo_TEXT SLIDE_01_HD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-3175"/>
            <a:ext cx="9150350" cy="686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1395750" y="274638"/>
            <a:ext cx="7291050" cy="1143000"/>
          </a:xfrm>
        </p:spPr>
        <p:txBody>
          <a:bodyPr/>
          <a:lstStyle>
            <a:lvl1pPr algn="l">
              <a:defRPr b="1" cap="small" baseline="0">
                <a:solidFill>
                  <a:srgbClr val="014F25"/>
                </a:solidFill>
              </a:defRPr>
            </a:lvl1pPr>
          </a:lstStyle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13" hasCustomPrompt="1"/>
          </p:nvPr>
        </p:nvSpPr>
        <p:spPr>
          <a:xfrm>
            <a:off x="1403647" y="1557338"/>
            <a:ext cx="7272041" cy="4535958"/>
          </a:xfrm>
        </p:spPr>
        <p:txBody>
          <a:bodyPr/>
          <a:lstStyle>
            <a:lvl1pPr>
              <a:defRPr>
                <a:solidFill>
                  <a:srgbClr val="014F25"/>
                </a:solidFill>
              </a:defRPr>
            </a:lvl1pPr>
            <a:lvl2pPr>
              <a:defRPr>
                <a:solidFill>
                  <a:srgbClr val="014F25"/>
                </a:solidFill>
              </a:defRPr>
            </a:lvl2pPr>
            <a:lvl3pPr>
              <a:defRPr>
                <a:solidFill>
                  <a:srgbClr val="014F25"/>
                </a:solidFill>
              </a:defRPr>
            </a:lvl3pPr>
            <a:lvl4pPr>
              <a:defRPr>
                <a:solidFill>
                  <a:srgbClr val="014F25"/>
                </a:solidFill>
              </a:defRPr>
            </a:lvl4pPr>
            <a:lvl5pPr>
              <a:defRPr>
                <a:solidFill>
                  <a:srgbClr val="014F25"/>
                </a:solidFill>
              </a:defRPr>
            </a:lvl5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2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4559920" y="6237312"/>
            <a:ext cx="2895600" cy="365125"/>
          </a:xfrm>
        </p:spPr>
        <p:txBody>
          <a:bodyPr/>
          <a:lstStyle>
            <a:lvl1pPr algn="r">
              <a:defRPr b="1" cap="all" baseline="0">
                <a:solidFill>
                  <a:srgbClr val="6E9111"/>
                </a:solidFill>
              </a:defRPr>
            </a:lvl1pPr>
          </a:lstStyle>
          <a:p>
            <a:r>
              <a:rPr lang="en-US" smtClean="0"/>
              <a:t>Your footer here</a:t>
            </a:r>
            <a:endParaRPr lang="en-US" dirty="0" smtClean="0"/>
          </a:p>
        </p:txBody>
      </p:sp>
      <p:sp>
        <p:nvSpPr>
          <p:cNvPr id="1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7622976" y="6237312"/>
            <a:ext cx="909464" cy="365125"/>
          </a:xfr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fld id="{AE199FAC-4B86-4121-B622-50028D35B744}" type="slidenum">
              <a:rPr lang="fr-FR" smtClean="0"/>
              <a:pPr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204133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12/10/2012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Your footer here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99FAC-4B86-4121-B622-50028D35B744}" type="slidenum">
              <a:rPr lang="fr-FR" smtClean="0"/>
              <a:t>‹#›</a:t>
            </a:fld>
            <a:endParaRPr lang="fr-FR"/>
          </a:p>
        </p:txBody>
      </p:sp>
      <p:sp>
        <p:nvSpPr>
          <p:cNvPr id="7" name="Rectangle 6"/>
          <p:cNvSpPr/>
          <p:nvPr/>
        </p:nvSpPr>
        <p:spPr>
          <a:xfrm rot="5400000">
            <a:off x="8396804" y="5799922"/>
            <a:ext cx="1839157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>
                <a:solidFill>
                  <a:prstClr val="black"/>
                </a:solidFill>
              </a:rPr>
              <a:t>© Copyright Showeet.com</a:t>
            </a:r>
          </a:p>
        </p:txBody>
      </p:sp>
    </p:spTree>
    <p:extLst>
      <p:ext uri="{BB962C8B-B14F-4D97-AF65-F5344CB8AC3E}">
        <p14:creationId xmlns:p14="http://schemas.microsoft.com/office/powerpoint/2010/main" val="1421808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3" r:id="rId2"/>
  </p:sldLayoutIdLst>
  <p:timing>
    <p:tnLst>
      <p:par>
        <p:cTn id="1" dur="indefinite" restart="never" nodeType="tmRoot"/>
      </p:par>
    </p:tnLst>
  </p:timing>
  <p:hf sldNum="0"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Insert your title here</a:t>
            </a:r>
            <a:endParaRPr lang="en-US" dirty="0"/>
          </a:p>
        </p:txBody>
      </p:sp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451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footer here</a:t>
            </a:r>
            <a:endParaRPr lang="en-US" dirty="0" smtClean="0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99FAC-4B86-4121-B622-50028D35B744}" type="slidenum">
              <a:rPr lang="fr-FR" smtClean="0"/>
              <a:pPr/>
              <a:t>2</a:t>
            </a:fld>
            <a:endParaRPr lang="fr-FR" dirty="0"/>
          </a:p>
        </p:txBody>
      </p:sp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501016"/>
      </p:ext>
    </p:extLst>
  </p:cSld>
  <p:clrMapOvr>
    <a:masterClrMapping/>
  </p:clrMapOvr>
</p:sld>
</file>

<file path=ppt/theme/theme1.xml><?xml version="1.0" encoding="utf-8"?>
<a:theme xmlns:a="http://schemas.openxmlformats.org/drawingml/2006/main" name="Nature [Showeet.com]">
  <a:themeElements>
    <a:clrScheme name="Personnalisé 11">
      <a:dk1>
        <a:sysClr val="windowText" lastClr="000000"/>
      </a:dk1>
      <a:lt1>
        <a:sysClr val="window" lastClr="FFFFFF"/>
      </a:lt1>
      <a:dk2>
        <a:srgbClr val="1D2631"/>
      </a:dk2>
      <a:lt2>
        <a:srgbClr val="EEECE1"/>
      </a:lt2>
      <a:accent1>
        <a:srgbClr val="3F4855"/>
      </a:accent1>
      <a:accent2>
        <a:srgbClr val="F1A138"/>
      </a:accent2>
      <a:accent3>
        <a:srgbClr val="7F7F7F"/>
      </a:accent3>
      <a:accent4>
        <a:srgbClr val="590B4E"/>
      </a:accent4>
      <a:accent5>
        <a:srgbClr val="D07C0E"/>
      </a:accent5>
      <a:accent6>
        <a:srgbClr val="2F363F"/>
      </a:accent6>
      <a:hlink>
        <a:srgbClr val="B8CCE4"/>
      </a:hlink>
      <a:folHlink>
        <a:srgbClr val="B8CCE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8161</TotalTime>
  <Words>8</Words>
  <Application>Microsoft Office PowerPoint</Application>
  <PresentationFormat>全屏显示(4:3)</PresentationFormat>
  <Paragraphs>3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Nature [Showeet.com]</vt:lpstr>
      <vt:lpstr>Insert your title here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 - Nature</dc:title>
  <dc:creator>showeet.com</dc:creator>
  <dc:description>© Copyright Showeet.com</dc:description>
  <cp:lastModifiedBy>Administrator</cp:lastModifiedBy>
  <cp:revision>2</cp:revision>
  <dcterms:created xsi:type="dcterms:W3CDTF">2012-01-16T12:17:13Z</dcterms:created>
  <dcterms:modified xsi:type="dcterms:W3CDTF">2015-04-14T09:35:15Z</dcterms:modified>
  <cp:category>Templates</cp:category>
</cp:coreProperties>
</file>