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8" r:id="rId4"/>
    <p:sldId id="257" r:id="rId5"/>
    <p:sldId id="259" r:id="rId6"/>
    <p:sldId id="260" r:id="rId7"/>
    <p:sldId id="273" r:id="rId8"/>
    <p:sldId id="274" r:id="rId9"/>
    <p:sldId id="261" r:id="rId10"/>
    <p:sldId id="262" r:id="rId11"/>
    <p:sldId id="271" r:id="rId12"/>
    <p:sldId id="272" r:id="rId13"/>
    <p:sldId id="263" r:id="rId14"/>
    <p:sldId id="264" r:id="rId15"/>
    <p:sldId id="275" r:id="rId16"/>
    <p:sldId id="270" r:id="rId17"/>
    <p:sldId id="265" r:id="rId18"/>
    <p:sldId id="266" r:id="rId19"/>
    <p:sldId id="268" r:id="rId20"/>
    <p:sldId id="269" r:id="rId21"/>
    <p:sldId id="267"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BB863"/>
    <a:srgbClr val="FCB504"/>
    <a:srgbClr val="E37803"/>
    <a:srgbClr val="E3A303"/>
    <a:srgbClr val="FCCE00"/>
    <a:srgbClr val="FDB900"/>
    <a:srgbClr val="16D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87" autoAdjust="0"/>
    <p:restoredTop sz="94660"/>
  </p:normalViewPr>
  <p:slideViewPr>
    <p:cSldViewPr snapToGrid="0">
      <p:cViewPr varScale="1">
        <p:scale>
          <a:sx n="113" d="100"/>
          <a:sy n="113" d="100"/>
        </p:scale>
        <p:origin x="618" y="10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2"/>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5"/>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36</c:v>
                </c:pt>
                <c:pt idx="1">
                  <c:v>64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horzOverflow="overflow" vert="horz" wrap="square" anchor="ctr" anchorCtr="1"/>
        <a:lstStyle/>
        <a:p>
          <a:pPr>
            <a:defRPr lang="zh-CN" sz="2200" b="1" i="0" u="none" strike="noStrike" kern="1200" cap="all" spc="5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5400000" scaled="0"/>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5400000" scaled="0"/>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gradFill flip="none" rotWithShape="1">
              <a:gsLst>
                <a:gs pos="0">
                  <a:schemeClr val="accent5"/>
                </a:gs>
                <a:gs pos="100000">
                  <a:schemeClr val="accent5">
                    <a:alpha val="0"/>
                  </a:schemeClr>
                </a:gs>
              </a:gsLst>
              <a:lin ang="5400000" scaled="1"/>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dLblPos val="outEnd"/>
          <c:showLegendKey val="0"/>
          <c:showVal val="1"/>
          <c:showCatName val="0"/>
          <c:showSerName val="0"/>
          <c:showPercent val="0"/>
          <c:showBubbleSize val="0"/>
        </c:dLbls>
        <c:gapWidth val="355"/>
        <c:overlap val="-70"/>
        <c:axId val="293501088"/>
        <c:axId val="293501648"/>
      </c:barChart>
      <c:catAx>
        <c:axId val="293501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93501648"/>
        <c:crosses val="autoZero"/>
        <c:auto val="1"/>
        <c:lblAlgn val="ctr"/>
        <c:lblOffset val="100"/>
        <c:tickMarkSkip val="1"/>
        <c:noMultiLvlLbl val="0"/>
      </c:catAx>
      <c:valAx>
        <c:axId val="293501648"/>
        <c:scaling>
          <c:orientation val="minMax"/>
          <c:max val="5"/>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9350108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70F921-D3E0-4422-A8E9-C6D1152F926A}" type="datetimeFigureOut">
              <a:rPr lang="zh-CN" altLang="en-US" smtClean="0"/>
              <a:t>2017/3/5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72730C-1186-4A87-9C69-562A6CAAD28E}" type="slidenum">
              <a:rPr lang="zh-CN" altLang="en-US" smtClean="0"/>
              <a:t>‹#›</a:t>
            </a:fld>
            <a:endParaRPr lang="zh-CN" altLang="en-US"/>
          </a:p>
        </p:txBody>
      </p:sp>
    </p:spTree>
    <p:extLst>
      <p:ext uri="{BB962C8B-B14F-4D97-AF65-F5344CB8AC3E}">
        <p14:creationId xmlns:p14="http://schemas.microsoft.com/office/powerpoint/2010/main" val="1677092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3802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442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4487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3533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8230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81804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3722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3732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9092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8482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2772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2017/3/5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285C5-3AE0-4535-B692-50F714B6F89D}" type="datetimeFigureOut">
              <a:rPr lang="zh-CN" altLang="en-US" smtClean="0"/>
              <a:t>2017/3/5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832F6-0593-41F8-B86B-83966610B30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2017/3/5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95932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343551">
            <a:off x="7027488" y="2611931"/>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2499" y="3086100"/>
            <a:ext cx="7486650" cy="1409700"/>
          </a:xfrm>
          <a:prstGeom prst="rect">
            <a:avLst/>
          </a:prstGeom>
          <a:solidFill>
            <a:srgbClr val="16D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68031" y="1809750"/>
            <a:ext cx="3676650" cy="704850"/>
          </a:xfrm>
          <a:prstGeom prst="rect">
            <a:avLst/>
          </a:prstGeom>
          <a:solidFill>
            <a:srgbClr val="0BB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24219" y="1839009"/>
            <a:ext cx="2646878" cy="646331"/>
          </a:xfrm>
          <a:prstGeom prst="rect">
            <a:avLst/>
          </a:prstGeom>
          <a:noFill/>
        </p:spPr>
        <p:txBody>
          <a:bodyPr wrap="none" rtlCol="0">
            <a:spAutoFit/>
          </a:bodyPr>
          <a:lstStyle/>
          <a:p>
            <a:r>
              <a:rPr lang="zh-CN" altLang="en-US" sz="3600" b="1" dirty="0">
                <a:solidFill>
                  <a:schemeClr val="accent5"/>
                </a:solidFill>
              </a:rPr>
              <a:t>中</a:t>
            </a:r>
            <a:r>
              <a:rPr lang="zh-CN" altLang="en-US" sz="3600" b="1" dirty="0" smtClean="0">
                <a:solidFill>
                  <a:schemeClr val="accent5"/>
                </a:solidFill>
              </a:rPr>
              <a:t>国</a:t>
            </a:r>
            <a:r>
              <a:rPr lang="en-US" altLang="zh-CN" sz="3600" b="1" dirty="0" smtClean="0">
                <a:solidFill>
                  <a:schemeClr val="accent5"/>
                </a:solidFill>
              </a:rPr>
              <a:t>XX</a:t>
            </a:r>
            <a:r>
              <a:rPr lang="zh-CN" altLang="en-US" sz="3600" b="1" dirty="0" smtClean="0">
                <a:solidFill>
                  <a:schemeClr val="accent5"/>
                </a:solidFill>
              </a:rPr>
              <a:t>大</a:t>
            </a:r>
            <a:r>
              <a:rPr lang="zh-CN" altLang="en-US" sz="3600" b="1" dirty="0">
                <a:solidFill>
                  <a:schemeClr val="accent5"/>
                </a:solidFill>
              </a:rPr>
              <a:t>学</a:t>
            </a:r>
          </a:p>
        </p:txBody>
      </p:sp>
      <p:sp>
        <p:nvSpPr>
          <p:cNvPr id="12" name="文本框 11"/>
          <p:cNvSpPr txBox="1"/>
          <p:nvPr/>
        </p:nvSpPr>
        <p:spPr>
          <a:xfrm>
            <a:off x="2557870" y="3965227"/>
            <a:ext cx="7433445" cy="461665"/>
          </a:xfrm>
          <a:prstGeom prst="rect">
            <a:avLst/>
          </a:prstGeom>
          <a:noFill/>
        </p:spPr>
        <p:txBody>
          <a:bodyPr wrap="none" rtlCol="0">
            <a:spAutoFit/>
          </a:bodyPr>
          <a:lstStyle/>
          <a:p>
            <a:r>
              <a:rPr lang="zh-CN" altLang="en-US" sz="2400" dirty="0">
                <a:solidFill>
                  <a:schemeClr val="bg1"/>
                </a:solidFill>
              </a:rPr>
              <a:t>此模板可用于本科毕业答辩</a:t>
            </a:r>
            <a:r>
              <a:rPr lang="en-US" altLang="zh-CN" sz="2400" dirty="0">
                <a:solidFill>
                  <a:schemeClr val="bg1"/>
                </a:solidFill>
              </a:rPr>
              <a:t>/</a:t>
            </a:r>
            <a:r>
              <a:rPr lang="zh-CN" altLang="en-US" sz="2400" dirty="0">
                <a:solidFill>
                  <a:schemeClr val="bg1"/>
                </a:solidFill>
              </a:rPr>
              <a:t>硕士毕业答辩</a:t>
            </a:r>
            <a:r>
              <a:rPr lang="en-US" altLang="zh-CN" sz="2400" dirty="0">
                <a:solidFill>
                  <a:schemeClr val="bg1"/>
                </a:solidFill>
              </a:rPr>
              <a:t>/</a:t>
            </a:r>
            <a:r>
              <a:rPr lang="zh-CN" altLang="en-US" sz="2400" dirty="0">
                <a:solidFill>
                  <a:schemeClr val="bg1"/>
                </a:solidFill>
              </a:rPr>
              <a:t>学术研究等</a:t>
            </a:r>
          </a:p>
        </p:txBody>
      </p:sp>
      <p:sp>
        <p:nvSpPr>
          <p:cNvPr id="16" name="圆角矩形 15"/>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a:stretch>
            <a:fillRect/>
          </a:stretch>
        </p:blipFill>
        <p:spPr>
          <a:xfrm>
            <a:off x="10419082" y="1714381"/>
            <a:ext cx="1382656" cy="722752"/>
          </a:xfrm>
          <a:prstGeom prst="rect">
            <a:avLst/>
          </a:prstGeom>
        </p:spPr>
      </p:pic>
      <p:pic>
        <p:nvPicPr>
          <p:cNvPr id="21" name="图片 20"/>
          <p:cNvPicPr>
            <a:picLocks noChangeAspect="1"/>
          </p:cNvPicPr>
          <p:nvPr/>
        </p:nvPicPr>
        <p:blipFill>
          <a:blip r:embed="rId4"/>
          <a:stretch>
            <a:fillRect/>
          </a:stretch>
        </p:blipFill>
        <p:spPr>
          <a:xfrm>
            <a:off x="8349401" y="5183329"/>
            <a:ext cx="853056" cy="955423"/>
          </a:xfrm>
          <a:prstGeom prst="rect">
            <a:avLst/>
          </a:prstGeom>
        </p:spPr>
      </p:pic>
      <p:pic>
        <p:nvPicPr>
          <p:cNvPr id="22" name="图片 21"/>
          <p:cNvPicPr>
            <a:picLocks noChangeAspect="1"/>
          </p:cNvPicPr>
          <p:nvPr/>
        </p:nvPicPr>
        <p:blipFill>
          <a:blip r:embed="rId5"/>
          <a:stretch>
            <a:fillRect/>
          </a:stretch>
        </p:blipFill>
        <p:spPr>
          <a:xfrm>
            <a:off x="890143" y="3665064"/>
            <a:ext cx="859275" cy="838317"/>
          </a:xfrm>
          <a:prstGeom prst="rect">
            <a:avLst/>
          </a:prstGeom>
        </p:spPr>
      </p:pic>
      <p:pic>
        <p:nvPicPr>
          <p:cNvPr id="26" name="图片 25"/>
          <p:cNvPicPr>
            <a:picLocks noChangeAspect="1"/>
          </p:cNvPicPr>
          <p:nvPr/>
        </p:nvPicPr>
        <p:blipFill>
          <a:blip r:embed="rId6"/>
          <a:stretch>
            <a:fillRect/>
          </a:stretch>
        </p:blipFill>
        <p:spPr>
          <a:xfrm rot="17799553">
            <a:off x="9870073" y="4509546"/>
            <a:ext cx="1137767" cy="338255"/>
          </a:xfrm>
          <a:prstGeom prst="rect">
            <a:avLst/>
          </a:prstGeom>
        </p:spPr>
      </p:pic>
      <p:pic>
        <p:nvPicPr>
          <p:cNvPr id="30" name="图片 29"/>
          <p:cNvPicPr>
            <a:picLocks noChangeAspect="1"/>
          </p:cNvPicPr>
          <p:nvPr/>
        </p:nvPicPr>
        <p:blipFill>
          <a:blip r:embed="rId7"/>
          <a:srcRect r="738"/>
          <a:stretch>
            <a:fillRect/>
          </a:stretch>
        </p:blipFill>
        <p:spPr>
          <a:xfrm rot="18097123">
            <a:off x="8951789" y="-150299"/>
            <a:ext cx="1133310" cy="830351"/>
          </a:xfrm>
          <a:custGeom>
            <a:avLst/>
            <a:gdLst>
              <a:gd name="connsiteX0" fmla="*/ 622100 w 1133310"/>
              <a:gd name="connsiteY0" fmla="*/ 0 h 830351"/>
              <a:gd name="connsiteX1" fmla="*/ 1133310 w 1133310"/>
              <a:gd name="connsiteY1" fmla="*/ 830351 h 830351"/>
              <a:gd name="connsiteX2" fmla="*/ 0 w 1133310"/>
              <a:gd name="connsiteY2" fmla="*/ 830351 h 830351"/>
              <a:gd name="connsiteX3" fmla="*/ 0 w 1133310"/>
              <a:gd name="connsiteY3" fmla="*/ 0 h 830351"/>
            </a:gdLst>
            <a:ahLst/>
            <a:cxnLst>
              <a:cxn ang="0">
                <a:pos x="connsiteX0" y="connsiteY0"/>
              </a:cxn>
              <a:cxn ang="0">
                <a:pos x="connsiteX1" y="connsiteY1"/>
              </a:cxn>
              <a:cxn ang="0">
                <a:pos x="connsiteX2" y="connsiteY2"/>
              </a:cxn>
              <a:cxn ang="0">
                <a:pos x="connsiteX3" y="connsiteY3"/>
              </a:cxn>
            </a:cxnLst>
            <a:rect l="l" t="t" r="r" b="b"/>
            <a:pathLst>
              <a:path w="1133310" h="830351">
                <a:moveTo>
                  <a:pt x="622100" y="0"/>
                </a:moveTo>
                <a:lnTo>
                  <a:pt x="1133310" y="830351"/>
                </a:lnTo>
                <a:lnTo>
                  <a:pt x="0" y="830351"/>
                </a:lnTo>
                <a:lnTo>
                  <a:pt x="0" y="0"/>
                </a:lnTo>
                <a:close/>
              </a:path>
            </a:pathLst>
          </a:custGeom>
        </p:spPr>
      </p:pic>
      <p:pic>
        <p:nvPicPr>
          <p:cNvPr id="32" name="图片 31"/>
          <p:cNvPicPr>
            <a:picLocks noChangeAspect="1"/>
          </p:cNvPicPr>
          <p:nvPr/>
        </p:nvPicPr>
        <p:blipFill>
          <a:blip r:embed="rId8"/>
          <a:stretch>
            <a:fillRect/>
          </a:stretch>
        </p:blipFill>
        <p:spPr>
          <a:xfrm rot="20757592">
            <a:off x="2535883" y="2102960"/>
            <a:ext cx="741426" cy="741426"/>
          </a:xfrm>
          <a:prstGeom prst="rect">
            <a:avLst/>
          </a:prstGeom>
        </p:spPr>
      </p:pic>
      <p:sp>
        <p:nvSpPr>
          <p:cNvPr id="7" name="矩形 6"/>
          <p:cNvSpPr/>
          <p:nvPr/>
        </p:nvSpPr>
        <p:spPr>
          <a:xfrm>
            <a:off x="2686831" y="2514600"/>
            <a:ext cx="7486650" cy="140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229520" y="2557730"/>
            <a:ext cx="6340197" cy="1323439"/>
          </a:xfrm>
          <a:prstGeom prst="rect">
            <a:avLst/>
          </a:prstGeom>
          <a:noFill/>
        </p:spPr>
        <p:txBody>
          <a:bodyPr wrap="none" rtlCol="0">
            <a:spAutoFit/>
          </a:bodyPr>
          <a:lstStyle/>
          <a:p>
            <a:r>
              <a:rPr lang="zh-CN" altLang="en-US" sz="8000" b="1" dirty="0">
                <a:solidFill>
                  <a:schemeClr val="accent1"/>
                </a:solidFill>
              </a:rPr>
              <a:t>毕业答辩模板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新月形 8"/>
          <p:cNvSpPr/>
          <p:nvPr/>
        </p:nvSpPr>
        <p:spPr>
          <a:xfrm rot="20751297">
            <a:off x="4056857" y="2330450"/>
            <a:ext cx="1733550" cy="3468688"/>
          </a:xfrm>
          <a:prstGeom prst="moon">
            <a:avLst>
              <a:gd name="adj" fmla="val 15190"/>
            </a:avLst>
          </a:prstGeom>
          <a:solidFill>
            <a:schemeClr val="accent2"/>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0" name="新月形 9"/>
          <p:cNvSpPr/>
          <p:nvPr/>
        </p:nvSpPr>
        <p:spPr>
          <a:xfrm rot="4551297">
            <a:off x="4944269" y="1200150"/>
            <a:ext cx="1735138" cy="3468688"/>
          </a:xfrm>
          <a:prstGeom prst="moon">
            <a:avLst>
              <a:gd name="adj" fmla="val 15190"/>
            </a:avLst>
          </a:prstGeom>
          <a:solidFill>
            <a:schemeClr val="accent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6" name="新月形 15"/>
          <p:cNvSpPr/>
          <p:nvPr/>
        </p:nvSpPr>
        <p:spPr>
          <a:xfrm rot="9951297">
            <a:off x="6076157" y="2089150"/>
            <a:ext cx="1733550" cy="3468688"/>
          </a:xfrm>
          <a:prstGeom prst="moon">
            <a:avLst>
              <a:gd name="adj" fmla="val 15190"/>
            </a:avLst>
          </a:prstGeom>
          <a:solidFill>
            <a:schemeClr val="accent5"/>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7" name="新月形 16"/>
          <p:cNvSpPr/>
          <p:nvPr/>
        </p:nvSpPr>
        <p:spPr>
          <a:xfrm rot="15351297">
            <a:off x="5201444" y="3206750"/>
            <a:ext cx="1735138" cy="3467100"/>
          </a:xfrm>
          <a:prstGeom prst="moon">
            <a:avLst>
              <a:gd name="adj" fmla="val 15190"/>
            </a:avLst>
          </a:prstGeom>
          <a:solidFill>
            <a:schemeClr val="bg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8" name="TextBox 11"/>
          <p:cNvSpPr/>
          <p:nvPr/>
        </p:nvSpPr>
        <p:spPr>
          <a:xfrm flipH="1">
            <a:off x="4853843" y="3659023"/>
            <a:ext cx="2124895" cy="461665"/>
          </a:xfrm>
          <a:prstGeom prst="rect">
            <a:avLst/>
          </a:prstGeom>
          <a:noFill/>
          <a:ln w="9525">
            <a:noFill/>
            <a:miter/>
          </a:ln>
        </p:spPr>
        <p:txBody>
          <a:bodyPr wrap="square">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400" b="1" dirty="0">
                <a:solidFill>
                  <a:schemeClr val="tx1">
                    <a:lumMod val="75000"/>
                    <a:lumOff val="25000"/>
                  </a:schemeClr>
                </a:solidFill>
                <a:cs typeface="+mn-ea"/>
                <a:sym typeface="+mn-lt"/>
              </a:rPr>
              <a:t>点击添加标题    </a:t>
            </a:r>
            <a:endParaRPr lang="en-US" altLang="x-none" sz="2400" b="1" dirty="0">
              <a:solidFill>
                <a:schemeClr val="tx1">
                  <a:lumMod val="75000"/>
                  <a:lumOff val="25000"/>
                </a:schemeClr>
              </a:solidFill>
              <a:cs typeface="+mn-ea"/>
              <a:sym typeface="+mn-lt"/>
            </a:endParaRPr>
          </a:p>
        </p:txBody>
      </p:sp>
      <p:sp>
        <p:nvSpPr>
          <p:cNvPr id="21" name="直接连接符 20"/>
          <p:cNvSpPr/>
          <p:nvPr/>
        </p:nvSpPr>
        <p:spPr>
          <a:xfrm flipH="1">
            <a:off x="818435" y="2905614"/>
            <a:ext cx="3551159"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2" name="直接连接符 21"/>
          <p:cNvSpPr/>
          <p:nvPr/>
        </p:nvSpPr>
        <p:spPr>
          <a:xfrm flipH="1">
            <a:off x="750841" y="5354273"/>
            <a:ext cx="3996578"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3" name="直接连接符 22"/>
          <p:cNvSpPr/>
          <p:nvPr/>
        </p:nvSpPr>
        <p:spPr>
          <a:xfrm flipH="1">
            <a:off x="7128669" y="2838471"/>
            <a:ext cx="3997076"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4" name="直接连接符 23"/>
          <p:cNvSpPr/>
          <p:nvPr/>
        </p:nvSpPr>
        <p:spPr>
          <a:xfrm flipH="1">
            <a:off x="7128669" y="5196613"/>
            <a:ext cx="3996826" cy="0"/>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5" name="TextBox 19"/>
          <p:cNvSpPr txBox="1"/>
          <p:nvPr/>
        </p:nvSpPr>
        <p:spPr>
          <a:xfrm>
            <a:off x="736826"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6" name="TextBox 20"/>
          <p:cNvSpPr txBox="1"/>
          <p:nvPr/>
        </p:nvSpPr>
        <p:spPr>
          <a:xfrm>
            <a:off x="752756"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7" name="TextBox 19"/>
          <p:cNvSpPr txBox="1"/>
          <p:nvPr/>
        </p:nvSpPr>
        <p:spPr>
          <a:xfrm>
            <a:off x="736826" y="4687725"/>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8" name="TextBox 20"/>
          <p:cNvSpPr txBox="1"/>
          <p:nvPr/>
        </p:nvSpPr>
        <p:spPr>
          <a:xfrm>
            <a:off x="752756" y="428136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9" name="TextBox 19"/>
          <p:cNvSpPr txBox="1"/>
          <p:nvPr/>
        </p:nvSpPr>
        <p:spPr>
          <a:xfrm>
            <a:off x="7705612"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0" name="TextBox 20"/>
          <p:cNvSpPr txBox="1"/>
          <p:nvPr/>
        </p:nvSpPr>
        <p:spPr>
          <a:xfrm>
            <a:off x="7721542"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1" name="TextBox 19"/>
          <p:cNvSpPr txBox="1"/>
          <p:nvPr/>
        </p:nvSpPr>
        <p:spPr>
          <a:xfrm>
            <a:off x="7813654" y="456974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2" name="TextBox 20"/>
          <p:cNvSpPr txBox="1"/>
          <p:nvPr/>
        </p:nvSpPr>
        <p:spPr>
          <a:xfrm>
            <a:off x="7829584" y="416338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矩形 8"/>
          <p:cNvSpPr/>
          <p:nvPr/>
        </p:nvSpPr>
        <p:spPr>
          <a:xfrm>
            <a:off x="6725444" y="4665095"/>
            <a:ext cx="4445000" cy="1200329"/>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tx1">
                  <a:lumMod val="75000"/>
                  <a:lumOff val="25000"/>
                </a:schemeClr>
              </a:solidFill>
              <a:cs typeface="+mn-ea"/>
              <a:sym typeface="+mn-lt"/>
            </a:endParaRPr>
          </a:p>
        </p:txBody>
      </p:sp>
      <p:sp>
        <p:nvSpPr>
          <p:cNvPr id="10" name="矩形 9"/>
          <p:cNvSpPr/>
          <p:nvPr/>
        </p:nvSpPr>
        <p:spPr>
          <a:xfrm>
            <a:off x="972344" y="2555308"/>
            <a:ext cx="2416175" cy="1200329"/>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a:t>
            </a:r>
          </a:p>
        </p:txBody>
      </p:sp>
      <p:grpSp>
        <p:nvGrpSpPr>
          <p:cNvPr id="16" name="组合 15"/>
          <p:cNvGrpSpPr/>
          <p:nvPr/>
        </p:nvGrpSpPr>
        <p:grpSpPr>
          <a:xfrm>
            <a:off x="3388519" y="1894908"/>
            <a:ext cx="4392613" cy="3910012"/>
            <a:chOff x="0" y="0"/>
            <a:chExt cx="3264319" cy="2905377"/>
          </a:xfrm>
        </p:grpSpPr>
        <p:sp>
          <p:nvSpPr>
            <p:cNvPr id="17" name="Oval 274"/>
            <p:cNvSpPr/>
            <p:nvPr/>
          </p:nvSpPr>
          <p:spPr>
            <a:xfrm>
              <a:off x="0" y="95883"/>
              <a:ext cx="1653905" cy="1654300"/>
            </a:xfrm>
            <a:prstGeom prst="ellipse">
              <a:avLst/>
            </a:prstGeom>
            <a:solidFill>
              <a:schemeClr val="accent3"/>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cs typeface="+mn-ea"/>
                <a:sym typeface="+mn-lt"/>
              </a:endParaRPr>
            </a:p>
          </p:txBody>
        </p:sp>
        <p:sp>
          <p:nvSpPr>
            <p:cNvPr id="18" name="Oval 276"/>
            <p:cNvSpPr/>
            <p:nvPr/>
          </p:nvSpPr>
          <p:spPr>
            <a:xfrm>
              <a:off x="1247771" y="0"/>
              <a:ext cx="2016548" cy="2016000"/>
            </a:xfrm>
            <a:prstGeom prst="ellipse">
              <a:avLst/>
            </a:prstGeom>
            <a:solidFill>
              <a:schemeClr val="accent1"/>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rgbClr val="F8F8F8"/>
                </a:solidFill>
                <a:cs typeface="+mn-ea"/>
                <a:sym typeface="+mn-lt"/>
              </a:endParaRPr>
            </a:p>
          </p:txBody>
        </p:sp>
        <p:sp>
          <p:nvSpPr>
            <p:cNvPr id="21" name="Oval 277"/>
            <p:cNvSpPr/>
            <p:nvPr/>
          </p:nvSpPr>
          <p:spPr>
            <a:xfrm>
              <a:off x="550635" y="1211962"/>
              <a:ext cx="1694223" cy="1693415"/>
            </a:xfrm>
            <a:prstGeom prst="ellipse">
              <a:avLst/>
            </a:prstGeom>
            <a:solidFill>
              <a:schemeClr val="accent5"/>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cs typeface="+mn-ea"/>
                <a:sym typeface="+mn-lt"/>
              </a:endParaRPr>
            </a:p>
          </p:txBody>
        </p:sp>
        <p:sp>
          <p:nvSpPr>
            <p:cNvPr id="22" name="矩形 21"/>
            <p:cNvSpPr/>
            <p:nvPr/>
          </p:nvSpPr>
          <p:spPr>
            <a:xfrm>
              <a:off x="550636" y="1824239"/>
              <a:ext cx="1648800" cy="297345"/>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000" b="1" dirty="0">
                  <a:solidFill>
                    <a:srgbClr val="F8F8F8"/>
                  </a:solidFill>
                  <a:cs typeface="+mn-ea"/>
                  <a:sym typeface="+mn-lt"/>
                </a:rPr>
                <a:t>② 您的标题</a:t>
              </a:r>
            </a:p>
          </p:txBody>
        </p:sp>
        <p:sp>
          <p:nvSpPr>
            <p:cNvPr id="23" name="矩形 22"/>
            <p:cNvSpPr/>
            <p:nvPr/>
          </p:nvSpPr>
          <p:spPr>
            <a:xfrm>
              <a:off x="106421" y="679355"/>
              <a:ext cx="1495887" cy="274473"/>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r>
                <a:rPr lang="zh-CN" altLang="en-US" b="1" dirty="0">
                  <a:solidFill>
                    <a:srgbClr val="F8F8F8"/>
                  </a:solidFill>
                  <a:cs typeface="+mn-ea"/>
                  <a:sym typeface="+mn-lt"/>
                </a:rPr>
                <a:t>③ 您的标题</a:t>
              </a:r>
            </a:p>
          </p:txBody>
        </p:sp>
        <p:sp>
          <p:nvSpPr>
            <p:cNvPr id="24" name="矩形 23"/>
            <p:cNvSpPr/>
            <p:nvPr/>
          </p:nvSpPr>
          <p:spPr>
            <a:xfrm>
              <a:off x="1097088" y="753411"/>
              <a:ext cx="2016548" cy="343091"/>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r" eaLnBrk="1" hangingPunct="1"/>
              <a:r>
                <a:rPr lang="zh-CN" altLang="en-US" sz="2400" b="1" dirty="0">
                  <a:solidFill>
                    <a:srgbClr val="F8F8F8"/>
                  </a:solidFill>
                  <a:cs typeface="+mn-ea"/>
                  <a:sym typeface="+mn-lt"/>
                </a:rPr>
                <a:t>① 您的标题</a:t>
              </a:r>
            </a:p>
          </p:txBody>
        </p:sp>
      </p:grpSp>
      <p:sp>
        <p:nvSpPr>
          <p:cNvPr id="25" name="矩形 24"/>
          <p:cNvSpPr/>
          <p:nvPr/>
        </p:nvSpPr>
        <p:spPr>
          <a:xfrm>
            <a:off x="7774781" y="2144145"/>
            <a:ext cx="3444875" cy="1569660"/>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tx1">
                  <a:lumMod val="75000"/>
                  <a:lumOff val="25000"/>
                </a:schemeClr>
              </a:solidFill>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六边形 8"/>
          <p:cNvSpPr/>
          <p:nvPr/>
        </p:nvSpPr>
        <p:spPr>
          <a:xfrm>
            <a:off x="2561431" y="2565967"/>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六边形 9"/>
          <p:cNvSpPr/>
          <p:nvPr/>
        </p:nvSpPr>
        <p:spPr>
          <a:xfrm>
            <a:off x="4235121" y="3448617"/>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6" name="六边形 15"/>
          <p:cNvSpPr/>
          <p:nvPr/>
        </p:nvSpPr>
        <p:spPr>
          <a:xfrm>
            <a:off x="5908811" y="2565967"/>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7" name="六边形 16"/>
          <p:cNvSpPr/>
          <p:nvPr/>
        </p:nvSpPr>
        <p:spPr>
          <a:xfrm>
            <a:off x="7582501" y="3448617"/>
            <a:ext cx="2048068" cy="1765300"/>
          </a:xfrm>
          <a:prstGeom prst="hexagon">
            <a:avLst>
              <a:gd name="adj" fmla="val 24999"/>
              <a:gd name="vf" fmla="val 115470"/>
            </a:avLst>
          </a:prstGeom>
          <a:solidFill>
            <a:schemeClr val="accent5"/>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8" name="六边形 17"/>
          <p:cNvSpPr/>
          <p:nvPr/>
        </p:nvSpPr>
        <p:spPr>
          <a:xfrm>
            <a:off x="888206" y="3448617"/>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21" name="六边形 20"/>
          <p:cNvSpPr/>
          <p:nvPr/>
        </p:nvSpPr>
        <p:spPr>
          <a:xfrm>
            <a:off x="9255918" y="2591367"/>
            <a:ext cx="2047875" cy="1765300"/>
          </a:xfrm>
          <a:prstGeom prst="hexagon">
            <a:avLst>
              <a:gd name="adj" fmla="val 24994"/>
              <a:gd name="vf" fmla="val 115470"/>
            </a:avLst>
          </a:prstGeom>
          <a:noFill/>
          <a:ln w="12700" cap="flat" cmpd="sng">
            <a:solidFill>
              <a:schemeClr val="accent4"/>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22" name="文本框 103"/>
          <p:cNvSpPr/>
          <p:nvPr/>
        </p:nvSpPr>
        <p:spPr>
          <a:xfrm>
            <a:off x="3082764" y="317715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3" name="Freeform 2345"/>
          <p:cNvSpPr>
            <a:spLocks noEditPoints="1"/>
          </p:cNvSpPr>
          <p:nvPr/>
        </p:nvSpPr>
        <p:spPr>
          <a:xfrm>
            <a:off x="1626393" y="3872480"/>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 name="Freeform 2345"/>
          <p:cNvSpPr>
            <a:spLocks noEditPoints="1"/>
          </p:cNvSpPr>
          <p:nvPr/>
        </p:nvSpPr>
        <p:spPr>
          <a:xfrm>
            <a:off x="9970293" y="2977130"/>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 name="TextBox 19"/>
          <p:cNvSpPr txBox="1"/>
          <p:nvPr/>
        </p:nvSpPr>
        <p:spPr>
          <a:xfrm>
            <a:off x="2021680" y="162749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6" name="TextBox 20"/>
          <p:cNvSpPr txBox="1"/>
          <p:nvPr/>
        </p:nvSpPr>
        <p:spPr>
          <a:xfrm>
            <a:off x="2037610" y="122113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7" name="TextBox 19"/>
          <p:cNvSpPr txBox="1"/>
          <p:nvPr/>
        </p:nvSpPr>
        <p:spPr>
          <a:xfrm>
            <a:off x="2885390" y="5727756"/>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8" name="TextBox 20"/>
          <p:cNvSpPr txBox="1"/>
          <p:nvPr/>
        </p:nvSpPr>
        <p:spPr>
          <a:xfrm>
            <a:off x="2901320" y="5321397"/>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9" name="TextBox 19"/>
          <p:cNvSpPr txBox="1"/>
          <p:nvPr/>
        </p:nvSpPr>
        <p:spPr>
          <a:xfrm>
            <a:off x="7447455" y="5727756"/>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0" name="TextBox 20"/>
          <p:cNvSpPr txBox="1"/>
          <p:nvPr/>
        </p:nvSpPr>
        <p:spPr>
          <a:xfrm>
            <a:off x="7463385" y="5321397"/>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1" name="TextBox 19"/>
          <p:cNvSpPr txBox="1"/>
          <p:nvPr/>
        </p:nvSpPr>
        <p:spPr>
          <a:xfrm>
            <a:off x="6505574" y="162749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2" name="TextBox 20"/>
          <p:cNvSpPr txBox="1"/>
          <p:nvPr/>
        </p:nvSpPr>
        <p:spPr>
          <a:xfrm>
            <a:off x="6521504" y="122113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3" name="文本框 103"/>
          <p:cNvSpPr/>
          <p:nvPr/>
        </p:nvSpPr>
        <p:spPr>
          <a:xfrm>
            <a:off x="4756317" y="414684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34" name="文本框 103"/>
          <p:cNvSpPr/>
          <p:nvPr/>
        </p:nvSpPr>
        <p:spPr>
          <a:xfrm>
            <a:off x="6430007" y="3206251"/>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35" name="文本框 103"/>
          <p:cNvSpPr/>
          <p:nvPr/>
        </p:nvSpPr>
        <p:spPr>
          <a:xfrm>
            <a:off x="8103833" y="414684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pSp>
        <p:nvGrpSpPr>
          <p:cNvPr id="9" name="组合 8"/>
          <p:cNvGrpSpPr/>
          <p:nvPr/>
        </p:nvGrpSpPr>
        <p:grpSpPr>
          <a:xfrm>
            <a:off x="6383908" y="2123925"/>
            <a:ext cx="1475733" cy="974600"/>
            <a:chOff x="-2570508" y="2730500"/>
            <a:chExt cx="762000" cy="503238"/>
          </a:xfrm>
          <a:solidFill>
            <a:schemeClr val="accent2"/>
          </a:solidFill>
        </p:grpSpPr>
        <p:sp>
          <p:nvSpPr>
            <p:cNvPr id="10" name="Freeform 5"/>
            <p:cNvSpPr>
              <a:spLocks noEditPoints="1"/>
            </p:cNvSpPr>
            <p:nvPr/>
          </p:nvSpPr>
          <p:spPr bwMode="auto">
            <a:xfrm>
              <a:off x="-2292696" y="2852738"/>
              <a:ext cx="484188" cy="368300"/>
            </a:xfrm>
            <a:custGeom>
              <a:avLst/>
              <a:gdLst>
                <a:gd name="T0" fmla="*/ 68 w 71"/>
                <a:gd name="T1" fmla="*/ 0 h 54"/>
                <a:gd name="T2" fmla="*/ 4 w 71"/>
                <a:gd name="T3" fmla="*/ 0 h 54"/>
                <a:gd name="T4" fmla="*/ 0 w 71"/>
                <a:gd name="T5" fmla="*/ 4 h 54"/>
                <a:gd name="T6" fmla="*/ 0 w 71"/>
                <a:gd name="T7" fmla="*/ 42 h 54"/>
                <a:gd name="T8" fmla="*/ 4 w 71"/>
                <a:gd name="T9" fmla="*/ 45 h 54"/>
                <a:gd name="T10" fmla="*/ 24 w 71"/>
                <a:gd name="T11" fmla="*/ 45 h 54"/>
                <a:gd name="T12" fmla="*/ 24 w 71"/>
                <a:gd name="T13" fmla="*/ 52 h 54"/>
                <a:gd name="T14" fmla="*/ 17 w 71"/>
                <a:gd name="T15" fmla="*/ 52 h 54"/>
                <a:gd name="T16" fmla="*/ 16 w 71"/>
                <a:gd name="T17" fmla="*/ 53 h 54"/>
                <a:gd name="T18" fmla="*/ 17 w 71"/>
                <a:gd name="T19" fmla="*/ 54 h 54"/>
                <a:gd name="T20" fmla="*/ 55 w 71"/>
                <a:gd name="T21" fmla="*/ 54 h 54"/>
                <a:gd name="T22" fmla="*/ 56 w 71"/>
                <a:gd name="T23" fmla="*/ 53 h 54"/>
                <a:gd name="T24" fmla="*/ 55 w 71"/>
                <a:gd name="T25" fmla="*/ 52 h 54"/>
                <a:gd name="T26" fmla="*/ 48 w 71"/>
                <a:gd name="T27" fmla="*/ 52 h 54"/>
                <a:gd name="T28" fmla="*/ 48 w 71"/>
                <a:gd name="T29" fmla="*/ 45 h 54"/>
                <a:gd name="T30" fmla="*/ 68 w 71"/>
                <a:gd name="T31" fmla="*/ 45 h 54"/>
                <a:gd name="T32" fmla="*/ 71 w 71"/>
                <a:gd name="T33" fmla="*/ 42 h 54"/>
                <a:gd name="T34" fmla="*/ 71 w 71"/>
                <a:gd name="T35" fmla="*/ 4 h 54"/>
                <a:gd name="T36" fmla="*/ 68 w 71"/>
                <a:gd name="T37" fmla="*/ 0 h 54"/>
                <a:gd name="T38" fmla="*/ 59 w 71"/>
                <a:gd name="T39" fmla="*/ 42 h 54"/>
                <a:gd name="T40" fmla="*/ 58 w 71"/>
                <a:gd name="T41" fmla="*/ 41 h 54"/>
                <a:gd name="T42" fmla="*/ 59 w 71"/>
                <a:gd name="T43" fmla="*/ 40 h 54"/>
                <a:gd name="T44" fmla="*/ 60 w 71"/>
                <a:gd name="T45" fmla="*/ 41 h 54"/>
                <a:gd name="T46" fmla="*/ 59 w 71"/>
                <a:gd name="T47" fmla="*/ 42 h 54"/>
                <a:gd name="T48" fmla="*/ 68 w 71"/>
                <a:gd name="T49" fmla="*/ 37 h 54"/>
                <a:gd name="T50" fmla="*/ 4 w 71"/>
                <a:gd name="T51" fmla="*/ 37 h 54"/>
                <a:gd name="T52" fmla="*/ 4 w 71"/>
                <a:gd name="T53" fmla="*/ 4 h 54"/>
                <a:gd name="T54" fmla="*/ 68 w 71"/>
                <a:gd name="T55" fmla="*/ 4 h 54"/>
                <a:gd name="T56" fmla="*/ 68 w 71"/>
                <a:gd name="T57"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54">
                  <a:moveTo>
                    <a:pt x="68" y="0"/>
                  </a:moveTo>
                  <a:cubicBezTo>
                    <a:pt x="4" y="0"/>
                    <a:pt x="4" y="0"/>
                    <a:pt x="4" y="0"/>
                  </a:cubicBezTo>
                  <a:cubicBezTo>
                    <a:pt x="2" y="0"/>
                    <a:pt x="0" y="2"/>
                    <a:pt x="0" y="4"/>
                  </a:cubicBezTo>
                  <a:cubicBezTo>
                    <a:pt x="0" y="42"/>
                    <a:pt x="0" y="42"/>
                    <a:pt x="0" y="42"/>
                  </a:cubicBezTo>
                  <a:cubicBezTo>
                    <a:pt x="0" y="44"/>
                    <a:pt x="2" y="45"/>
                    <a:pt x="4" y="45"/>
                  </a:cubicBezTo>
                  <a:cubicBezTo>
                    <a:pt x="24" y="45"/>
                    <a:pt x="24" y="45"/>
                    <a:pt x="24" y="45"/>
                  </a:cubicBezTo>
                  <a:cubicBezTo>
                    <a:pt x="24" y="52"/>
                    <a:pt x="24" y="52"/>
                    <a:pt x="24" y="52"/>
                  </a:cubicBezTo>
                  <a:cubicBezTo>
                    <a:pt x="17" y="52"/>
                    <a:pt x="17" y="52"/>
                    <a:pt x="17" y="52"/>
                  </a:cubicBezTo>
                  <a:cubicBezTo>
                    <a:pt x="16" y="52"/>
                    <a:pt x="16" y="53"/>
                    <a:pt x="16" y="53"/>
                  </a:cubicBezTo>
                  <a:cubicBezTo>
                    <a:pt x="16" y="54"/>
                    <a:pt x="16" y="54"/>
                    <a:pt x="17" y="54"/>
                  </a:cubicBezTo>
                  <a:cubicBezTo>
                    <a:pt x="55" y="54"/>
                    <a:pt x="55" y="54"/>
                    <a:pt x="55" y="54"/>
                  </a:cubicBezTo>
                  <a:cubicBezTo>
                    <a:pt x="56" y="54"/>
                    <a:pt x="56" y="54"/>
                    <a:pt x="56" y="53"/>
                  </a:cubicBezTo>
                  <a:cubicBezTo>
                    <a:pt x="56" y="53"/>
                    <a:pt x="56" y="52"/>
                    <a:pt x="55" y="52"/>
                  </a:cubicBezTo>
                  <a:cubicBezTo>
                    <a:pt x="48" y="52"/>
                    <a:pt x="48" y="52"/>
                    <a:pt x="48" y="52"/>
                  </a:cubicBezTo>
                  <a:cubicBezTo>
                    <a:pt x="48" y="45"/>
                    <a:pt x="48" y="45"/>
                    <a:pt x="48" y="45"/>
                  </a:cubicBezTo>
                  <a:cubicBezTo>
                    <a:pt x="68" y="45"/>
                    <a:pt x="68" y="45"/>
                    <a:pt x="68" y="45"/>
                  </a:cubicBezTo>
                  <a:cubicBezTo>
                    <a:pt x="70" y="45"/>
                    <a:pt x="71" y="44"/>
                    <a:pt x="71" y="42"/>
                  </a:cubicBezTo>
                  <a:cubicBezTo>
                    <a:pt x="71" y="4"/>
                    <a:pt x="71" y="4"/>
                    <a:pt x="71" y="4"/>
                  </a:cubicBezTo>
                  <a:cubicBezTo>
                    <a:pt x="71" y="2"/>
                    <a:pt x="70" y="0"/>
                    <a:pt x="68" y="0"/>
                  </a:cubicBezTo>
                  <a:close/>
                  <a:moveTo>
                    <a:pt x="59" y="42"/>
                  </a:moveTo>
                  <a:cubicBezTo>
                    <a:pt x="58" y="42"/>
                    <a:pt x="58" y="41"/>
                    <a:pt x="58" y="41"/>
                  </a:cubicBezTo>
                  <a:cubicBezTo>
                    <a:pt x="58" y="41"/>
                    <a:pt x="58" y="40"/>
                    <a:pt x="59" y="40"/>
                  </a:cubicBezTo>
                  <a:cubicBezTo>
                    <a:pt x="59" y="40"/>
                    <a:pt x="60" y="41"/>
                    <a:pt x="60" y="41"/>
                  </a:cubicBezTo>
                  <a:cubicBezTo>
                    <a:pt x="60" y="41"/>
                    <a:pt x="59" y="42"/>
                    <a:pt x="59" y="42"/>
                  </a:cubicBezTo>
                  <a:close/>
                  <a:moveTo>
                    <a:pt x="68" y="37"/>
                  </a:moveTo>
                  <a:cubicBezTo>
                    <a:pt x="4" y="37"/>
                    <a:pt x="4" y="37"/>
                    <a:pt x="4" y="37"/>
                  </a:cubicBezTo>
                  <a:cubicBezTo>
                    <a:pt x="4" y="4"/>
                    <a:pt x="4" y="4"/>
                    <a:pt x="4" y="4"/>
                  </a:cubicBezTo>
                  <a:cubicBezTo>
                    <a:pt x="68" y="4"/>
                    <a:pt x="68" y="4"/>
                    <a:pt x="68" y="4"/>
                  </a:cubicBezTo>
                  <a:lnTo>
                    <a:pt x="68"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16" name="Freeform 6"/>
            <p:cNvSpPr>
              <a:spLocks noEditPoints="1"/>
            </p:cNvSpPr>
            <p:nvPr/>
          </p:nvSpPr>
          <p:spPr bwMode="auto">
            <a:xfrm>
              <a:off x="-2570508" y="3090863"/>
              <a:ext cx="238125" cy="142875"/>
            </a:xfrm>
            <a:custGeom>
              <a:avLst/>
              <a:gdLst>
                <a:gd name="T0" fmla="*/ 0 w 35"/>
                <a:gd name="T1" fmla="*/ 15 h 21"/>
                <a:gd name="T2" fmla="*/ 7 w 35"/>
                <a:gd name="T3" fmla="*/ 21 h 21"/>
                <a:gd name="T4" fmla="*/ 29 w 35"/>
                <a:gd name="T5" fmla="*/ 21 h 21"/>
                <a:gd name="T6" fmla="*/ 35 w 35"/>
                <a:gd name="T7" fmla="*/ 15 h 21"/>
                <a:gd name="T8" fmla="*/ 35 w 35"/>
                <a:gd name="T9" fmla="*/ 0 h 21"/>
                <a:gd name="T10" fmla="*/ 0 w 35"/>
                <a:gd name="T11" fmla="*/ 0 h 21"/>
                <a:gd name="T12" fmla="*/ 0 w 35"/>
                <a:gd name="T13" fmla="*/ 15 h 21"/>
                <a:gd name="T14" fmla="*/ 18 w 35"/>
                <a:gd name="T15" fmla="*/ 10 h 21"/>
                <a:gd name="T16" fmla="*/ 21 w 35"/>
                <a:gd name="T17" fmla="*/ 13 h 21"/>
                <a:gd name="T18" fmla="*/ 18 w 35"/>
                <a:gd name="T19" fmla="*/ 15 h 21"/>
                <a:gd name="T20" fmla="*/ 15 w 35"/>
                <a:gd name="T21" fmla="*/ 13 h 21"/>
                <a:gd name="T22" fmla="*/ 18 w 35"/>
                <a:gd name="T2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0" y="15"/>
                  </a:moveTo>
                  <a:cubicBezTo>
                    <a:pt x="0" y="18"/>
                    <a:pt x="3" y="21"/>
                    <a:pt x="7" y="21"/>
                  </a:cubicBezTo>
                  <a:cubicBezTo>
                    <a:pt x="29" y="21"/>
                    <a:pt x="29" y="21"/>
                    <a:pt x="29" y="21"/>
                  </a:cubicBezTo>
                  <a:cubicBezTo>
                    <a:pt x="32" y="21"/>
                    <a:pt x="35" y="18"/>
                    <a:pt x="35" y="15"/>
                  </a:cubicBezTo>
                  <a:cubicBezTo>
                    <a:pt x="35" y="0"/>
                    <a:pt x="35" y="0"/>
                    <a:pt x="35" y="0"/>
                  </a:cubicBezTo>
                  <a:cubicBezTo>
                    <a:pt x="0" y="0"/>
                    <a:pt x="0" y="0"/>
                    <a:pt x="0" y="0"/>
                  </a:cubicBezTo>
                  <a:lnTo>
                    <a:pt x="0" y="15"/>
                  </a:lnTo>
                  <a:close/>
                  <a:moveTo>
                    <a:pt x="18" y="10"/>
                  </a:moveTo>
                  <a:cubicBezTo>
                    <a:pt x="19" y="10"/>
                    <a:pt x="21" y="11"/>
                    <a:pt x="21" y="13"/>
                  </a:cubicBezTo>
                  <a:cubicBezTo>
                    <a:pt x="21" y="14"/>
                    <a:pt x="19" y="15"/>
                    <a:pt x="18" y="15"/>
                  </a:cubicBezTo>
                  <a:cubicBezTo>
                    <a:pt x="16" y="15"/>
                    <a:pt x="15" y="14"/>
                    <a:pt x="15" y="13"/>
                  </a:cubicBezTo>
                  <a:cubicBezTo>
                    <a:pt x="15" y="11"/>
                    <a:pt x="16" y="10"/>
                    <a:pt x="18" y="1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17" name="Freeform 7"/>
            <p:cNvSpPr>
              <a:spLocks noEditPoints="1"/>
            </p:cNvSpPr>
            <p:nvPr/>
          </p:nvSpPr>
          <p:spPr bwMode="auto">
            <a:xfrm>
              <a:off x="-2570508" y="2730500"/>
              <a:ext cx="238125" cy="354013"/>
            </a:xfrm>
            <a:custGeom>
              <a:avLst/>
              <a:gdLst>
                <a:gd name="T0" fmla="*/ 29 w 35"/>
                <a:gd name="T1" fmla="*/ 0 h 52"/>
                <a:gd name="T2" fmla="*/ 7 w 35"/>
                <a:gd name="T3" fmla="*/ 0 h 52"/>
                <a:gd name="T4" fmla="*/ 0 w 35"/>
                <a:gd name="T5" fmla="*/ 6 h 52"/>
                <a:gd name="T6" fmla="*/ 0 w 35"/>
                <a:gd name="T7" fmla="*/ 52 h 52"/>
                <a:gd name="T8" fmla="*/ 35 w 35"/>
                <a:gd name="T9" fmla="*/ 52 h 52"/>
                <a:gd name="T10" fmla="*/ 35 w 35"/>
                <a:gd name="T11" fmla="*/ 6 h 52"/>
                <a:gd name="T12" fmla="*/ 29 w 35"/>
                <a:gd name="T13" fmla="*/ 0 h 52"/>
                <a:gd name="T14" fmla="*/ 30 w 35"/>
                <a:gd name="T15" fmla="*/ 22 h 52"/>
                <a:gd name="T16" fmla="*/ 5 w 35"/>
                <a:gd name="T17" fmla="*/ 22 h 52"/>
                <a:gd name="T18" fmla="*/ 5 w 35"/>
                <a:gd name="T19" fmla="*/ 16 h 52"/>
                <a:gd name="T20" fmla="*/ 30 w 35"/>
                <a:gd name="T21" fmla="*/ 16 h 52"/>
                <a:gd name="T22" fmla="*/ 30 w 35"/>
                <a:gd name="T23" fmla="*/ 22 h 52"/>
                <a:gd name="T24" fmla="*/ 30 w 35"/>
                <a:gd name="T25" fmla="*/ 11 h 52"/>
                <a:gd name="T26" fmla="*/ 5 w 35"/>
                <a:gd name="T27" fmla="*/ 11 h 52"/>
                <a:gd name="T28" fmla="*/ 5 w 35"/>
                <a:gd name="T29" fmla="*/ 5 h 52"/>
                <a:gd name="T30" fmla="*/ 30 w 35"/>
                <a:gd name="T31" fmla="*/ 5 h 52"/>
                <a:gd name="T32" fmla="*/ 30 w 35"/>
                <a:gd name="T33"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52">
                  <a:moveTo>
                    <a:pt x="29" y="0"/>
                  </a:moveTo>
                  <a:cubicBezTo>
                    <a:pt x="7" y="0"/>
                    <a:pt x="7" y="0"/>
                    <a:pt x="7" y="0"/>
                  </a:cubicBezTo>
                  <a:cubicBezTo>
                    <a:pt x="3" y="0"/>
                    <a:pt x="0" y="3"/>
                    <a:pt x="0" y="6"/>
                  </a:cubicBezTo>
                  <a:cubicBezTo>
                    <a:pt x="0" y="52"/>
                    <a:pt x="0" y="52"/>
                    <a:pt x="0" y="52"/>
                  </a:cubicBezTo>
                  <a:cubicBezTo>
                    <a:pt x="35" y="52"/>
                    <a:pt x="35" y="52"/>
                    <a:pt x="35" y="52"/>
                  </a:cubicBezTo>
                  <a:cubicBezTo>
                    <a:pt x="35" y="6"/>
                    <a:pt x="35" y="6"/>
                    <a:pt x="35" y="6"/>
                  </a:cubicBezTo>
                  <a:cubicBezTo>
                    <a:pt x="35" y="3"/>
                    <a:pt x="32" y="0"/>
                    <a:pt x="29" y="0"/>
                  </a:cubicBezTo>
                  <a:close/>
                  <a:moveTo>
                    <a:pt x="30" y="22"/>
                  </a:moveTo>
                  <a:cubicBezTo>
                    <a:pt x="5" y="22"/>
                    <a:pt x="5" y="22"/>
                    <a:pt x="5" y="22"/>
                  </a:cubicBezTo>
                  <a:cubicBezTo>
                    <a:pt x="5" y="16"/>
                    <a:pt x="5" y="16"/>
                    <a:pt x="5" y="16"/>
                  </a:cubicBezTo>
                  <a:cubicBezTo>
                    <a:pt x="30" y="16"/>
                    <a:pt x="30" y="16"/>
                    <a:pt x="30" y="16"/>
                  </a:cubicBezTo>
                  <a:lnTo>
                    <a:pt x="30" y="22"/>
                  </a:lnTo>
                  <a:close/>
                  <a:moveTo>
                    <a:pt x="30" y="11"/>
                  </a:moveTo>
                  <a:cubicBezTo>
                    <a:pt x="5" y="11"/>
                    <a:pt x="5" y="11"/>
                    <a:pt x="5" y="11"/>
                  </a:cubicBezTo>
                  <a:cubicBezTo>
                    <a:pt x="5" y="5"/>
                    <a:pt x="5" y="5"/>
                    <a:pt x="5" y="5"/>
                  </a:cubicBezTo>
                  <a:cubicBezTo>
                    <a:pt x="30" y="5"/>
                    <a:pt x="30" y="5"/>
                    <a:pt x="30" y="5"/>
                  </a:cubicBezTo>
                  <a:lnTo>
                    <a:pt x="30" y="1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sp>
        <p:nvSpPr>
          <p:cNvPr id="18" name="Freeform 8"/>
          <p:cNvSpPr>
            <a:spLocks noEditPoints="1"/>
          </p:cNvSpPr>
          <p:nvPr/>
        </p:nvSpPr>
        <p:spPr bwMode="auto">
          <a:xfrm>
            <a:off x="6716493" y="4483462"/>
            <a:ext cx="565699" cy="986899"/>
          </a:xfrm>
          <a:custGeom>
            <a:avLst/>
            <a:gdLst>
              <a:gd name="T0" fmla="*/ 38 w 43"/>
              <a:gd name="T1" fmla="*/ 0 h 75"/>
              <a:gd name="T2" fmla="*/ 4 w 43"/>
              <a:gd name="T3" fmla="*/ 0 h 75"/>
              <a:gd name="T4" fmla="*/ 0 w 43"/>
              <a:gd name="T5" fmla="*/ 5 h 75"/>
              <a:gd name="T6" fmla="*/ 0 w 43"/>
              <a:gd name="T7" fmla="*/ 71 h 75"/>
              <a:gd name="T8" fmla="*/ 4 w 43"/>
              <a:gd name="T9" fmla="*/ 75 h 75"/>
              <a:gd name="T10" fmla="*/ 38 w 43"/>
              <a:gd name="T11" fmla="*/ 75 h 75"/>
              <a:gd name="T12" fmla="*/ 43 w 43"/>
              <a:gd name="T13" fmla="*/ 71 h 75"/>
              <a:gd name="T14" fmla="*/ 43 w 43"/>
              <a:gd name="T15" fmla="*/ 5 h 75"/>
              <a:gd name="T16" fmla="*/ 38 w 43"/>
              <a:gd name="T17" fmla="*/ 0 h 75"/>
              <a:gd name="T18" fmla="*/ 14 w 43"/>
              <a:gd name="T19" fmla="*/ 5 h 75"/>
              <a:gd name="T20" fmla="*/ 28 w 43"/>
              <a:gd name="T21" fmla="*/ 5 h 75"/>
              <a:gd name="T22" fmla="*/ 28 w 43"/>
              <a:gd name="T23" fmla="*/ 7 h 75"/>
              <a:gd name="T24" fmla="*/ 14 w 43"/>
              <a:gd name="T25" fmla="*/ 7 h 75"/>
              <a:gd name="T26" fmla="*/ 14 w 43"/>
              <a:gd name="T27" fmla="*/ 5 h 75"/>
              <a:gd name="T28" fmla="*/ 21 w 43"/>
              <a:gd name="T29" fmla="*/ 72 h 75"/>
              <a:gd name="T30" fmla="*/ 18 w 43"/>
              <a:gd name="T31" fmla="*/ 70 h 75"/>
              <a:gd name="T32" fmla="*/ 21 w 43"/>
              <a:gd name="T33" fmla="*/ 67 h 75"/>
              <a:gd name="T34" fmla="*/ 24 w 43"/>
              <a:gd name="T35" fmla="*/ 70 h 75"/>
              <a:gd name="T36" fmla="*/ 21 w 43"/>
              <a:gd name="T37" fmla="*/ 72 h 75"/>
              <a:gd name="T38" fmla="*/ 39 w 43"/>
              <a:gd name="T39" fmla="*/ 63 h 75"/>
              <a:gd name="T40" fmla="*/ 3 w 43"/>
              <a:gd name="T41" fmla="*/ 63 h 75"/>
              <a:gd name="T42" fmla="*/ 3 w 43"/>
              <a:gd name="T43" fmla="*/ 12 h 75"/>
              <a:gd name="T44" fmla="*/ 39 w 43"/>
              <a:gd name="T45" fmla="*/ 12 h 75"/>
              <a:gd name="T46" fmla="*/ 39 w 43"/>
              <a:gd name="T4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75">
                <a:moveTo>
                  <a:pt x="38" y="0"/>
                </a:moveTo>
                <a:cubicBezTo>
                  <a:pt x="4" y="0"/>
                  <a:pt x="4" y="0"/>
                  <a:pt x="4" y="0"/>
                </a:cubicBezTo>
                <a:cubicBezTo>
                  <a:pt x="2" y="0"/>
                  <a:pt x="0" y="2"/>
                  <a:pt x="0" y="5"/>
                </a:cubicBezTo>
                <a:cubicBezTo>
                  <a:pt x="0" y="71"/>
                  <a:pt x="0" y="71"/>
                  <a:pt x="0" y="71"/>
                </a:cubicBezTo>
                <a:cubicBezTo>
                  <a:pt x="0" y="73"/>
                  <a:pt x="2" y="75"/>
                  <a:pt x="4" y="75"/>
                </a:cubicBezTo>
                <a:cubicBezTo>
                  <a:pt x="38" y="75"/>
                  <a:pt x="38" y="75"/>
                  <a:pt x="38" y="75"/>
                </a:cubicBezTo>
                <a:cubicBezTo>
                  <a:pt x="41" y="75"/>
                  <a:pt x="43" y="73"/>
                  <a:pt x="43" y="71"/>
                </a:cubicBezTo>
                <a:cubicBezTo>
                  <a:pt x="43" y="5"/>
                  <a:pt x="43" y="5"/>
                  <a:pt x="43" y="5"/>
                </a:cubicBezTo>
                <a:cubicBezTo>
                  <a:pt x="43" y="2"/>
                  <a:pt x="41" y="0"/>
                  <a:pt x="38" y="0"/>
                </a:cubicBezTo>
                <a:close/>
                <a:moveTo>
                  <a:pt x="14" y="5"/>
                </a:moveTo>
                <a:cubicBezTo>
                  <a:pt x="28" y="5"/>
                  <a:pt x="28" y="5"/>
                  <a:pt x="28" y="5"/>
                </a:cubicBezTo>
                <a:cubicBezTo>
                  <a:pt x="28" y="7"/>
                  <a:pt x="28" y="7"/>
                  <a:pt x="28" y="7"/>
                </a:cubicBezTo>
                <a:cubicBezTo>
                  <a:pt x="14" y="7"/>
                  <a:pt x="14" y="7"/>
                  <a:pt x="14" y="7"/>
                </a:cubicBezTo>
                <a:lnTo>
                  <a:pt x="14" y="5"/>
                </a:lnTo>
                <a:close/>
                <a:moveTo>
                  <a:pt x="21" y="72"/>
                </a:moveTo>
                <a:cubicBezTo>
                  <a:pt x="20" y="72"/>
                  <a:pt x="18" y="71"/>
                  <a:pt x="18" y="70"/>
                </a:cubicBezTo>
                <a:cubicBezTo>
                  <a:pt x="18" y="68"/>
                  <a:pt x="20" y="67"/>
                  <a:pt x="21" y="67"/>
                </a:cubicBezTo>
                <a:cubicBezTo>
                  <a:pt x="23" y="67"/>
                  <a:pt x="24" y="68"/>
                  <a:pt x="24" y="70"/>
                </a:cubicBezTo>
                <a:cubicBezTo>
                  <a:pt x="24" y="71"/>
                  <a:pt x="23" y="72"/>
                  <a:pt x="21" y="72"/>
                </a:cubicBezTo>
                <a:close/>
                <a:moveTo>
                  <a:pt x="39" y="63"/>
                </a:moveTo>
                <a:cubicBezTo>
                  <a:pt x="3" y="63"/>
                  <a:pt x="3" y="63"/>
                  <a:pt x="3" y="63"/>
                </a:cubicBezTo>
                <a:cubicBezTo>
                  <a:pt x="3" y="12"/>
                  <a:pt x="3" y="12"/>
                  <a:pt x="3" y="12"/>
                </a:cubicBezTo>
                <a:cubicBezTo>
                  <a:pt x="39" y="12"/>
                  <a:pt x="39" y="12"/>
                  <a:pt x="39" y="12"/>
                </a:cubicBezTo>
                <a:lnTo>
                  <a:pt x="39" y="63"/>
                </a:lnTo>
                <a:close/>
              </a:path>
            </a:pathLst>
          </a:custGeom>
          <a:solidFill>
            <a:schemeClr val="accent5"/>
          </a:solidFill>
          <a:ln>
            <a:noFill/>
          </a:ln>
        </p:spPr>
        <p:txBody>
          <a:bodyPr/>
          <a:lstStyle/>
          <a:p>
            <a:endParaRPr lang="zh-CN" altLang="en-US" sz="2135">
              <a:cs typeface="+mn-ea"/>
              <a:sym typeface="+mn-lt"/>
            </a:endParaRPr>
          </a:p>
        </p:txBody>
      </p:sp>
      <p:grpSp>
        <p:nvGrpSpPr>
          <p:cNvPr id="21" name="组合 20"/>
          <p:cNvGrpSpPr/>
          <p:nvPr/>
        </p:nvGrpSpPr>
        <p:grpSpPr>
          <a:xfrm>
            <a:off x="786447" y="4388153"/>
            <a:ext cx="1574395" cy="872435"/>
            <a:chOff x="704776" y="2593819"/>
            <a:chExt cx="747713" cy="414338"/>
          </a:xfrm>
          <a:solidFill>
            <a:schemeClr val="accent3"/>
          </a:solidFill>
        </p:grpSpPr>
        <p:sp>
          <p:nvSpPr>
            <p:cNvPr id="22" name="Freeform 9"/>
            <p:cNvSpPr>
              <a:spLocks noEditPoints="1"/>
            </p:cNvSpPr>
            <p:nvPr/>
          </p:nvSpPr>
          <p:spPr bwMode="auto">
            <a:xfrm>
              <a:off x="717476" y="2627157"/>
              <a:ext cx="511175" cy="381000"/>
            </a:xfrm>
            <a:custGeom>
              <a:avLst/>
              <a:gdLst>
                <a:gd name="T0" fmla="*/ 61 w 75"/>
                <a:gd name="T1" fmla="*/ 14 h 56"/>
                <a:gd name="T2" fmla="*/ 47 w 75"/>
                <a:gd name="T3" fmla="*/ 0 h 56"/>
                <a:gd name="T4" fmla="*/ 33 w 75"/>
                <a:gd name="T5" fmla="*/ 14 h 56"/>
                <a:gd name="T6" fmla="*/ 19 w 75"/>
                <a:gd name="T7" fmla="*/ 28 h 56"/>
                <a:gd name="T8" fmla="*/ 0 w 75"/>
                <a:gd name="T9" fmla="*/ 28 h 56"/>
                <a:gd name="T10" fmla="*/ 0 w 75"/>
                <a:gd name="T11" fmla="*/ 56 h 56"/>
                <a:gd name="T12" fmla="*/ 47 w 75"/>
                <a:gd name="T13" fmla="*/ 56 h 56"/>
                <a:gd name="T14" fmla="*/ 47 w 75"/>
                <a:gd name="T15" fmla="*/ 35 h 56"/>
                <a:gd name="T16" fmla="*/ 61 w 75"/>
                <a:gd name="T17" fmla="*/ 35 h 56"/>
                <a:gd name="T18" fmla="*/ 61 w 75"/>
                <a:gd name="T19" fmla="*/ 56 h 56"/>
                <a:gd name="T20" fmla="*/ 75 w 75"/>
                <a:gd name="T21" fmla="*/ 56 h 56"/>
                <a:gd name="T22" fmla="*/ 75 w 75"/>
                <a:gd name="T23" fmla="*/ 28 h 56"/>
                <a:gd name="T24" fmla="*/ 75 w 75"/>
                <a:gd name="T25" fmla="*/ 28 h 56"/>
                <a:gd name="T26" fmla="*/ 61 w 75"/>
                <a:gd name="T27" fmla="*/ 14 h 56"/>
                <a:gd name="T28" fmla="*/ 16 w 75"/>
                <a:gd name="T29" fmla="*/ 45 h 56"/>
                <a:gd name="T30" fmla="*/ 5 w 75"/>
                <a:gd name="T31" fmla="*/ 45 h 56"/>
                <a:gd name="T32" fmla="*/ 5 w 75"/>
                <a:gd name="T33" fmla="*/ 35 h 56"/>
                <a:gd name="T34" fmla="*/ 16 w 75"/>
                <a:gd name="T35" fmla="*/ 35 h 56"/>
                <a:gd name="T36" fmla="*/ 16 w 75"/>
                <a:gd name="T37" fmla="*/ 45 h 56"/>
                <a:gd name="T38" fmla="*/ 33 w 75"/>
                <a:gd name="T39" fmla="*/ 45 h 56"/>
                <a:gd name="T40" fmla="*/ 22 w 75"/>
                <a:gd name="T41" fmla="*/ 45 h 56"/>
                <a:gd name="T42" fmla="*/ 22 w 75"/>
                <a:gd name="T43" fmla="*/ 35 h 56"/>
                <a:gd name="T44" fmla="*/ 33 w 75"/>
                <a:gd name="T45" fmla="*/ 35 h 56"/>
                <a:gd name="T46" fmla="*/ 33 w 75"/>
                <a:gd name="T47" fmla="*/ 45 h 56"/>
                <a:gd name="T48" fmla="*/ 45 w 75"/>
                <a:gd name="T49" fmla="*/ 24 h 56"/>
                <a:gd name="T50" fmla="*/ 40 w 75"/>
                <a:gd name="T51" fmla="*/ 19 h 56"/>
                <a:gd name="T52" fmla="*/ 45 w 75"/>
                <a:gd name="T53" fmla="*/ 13 h 56"/>
                <a:gd name="T54" fmla="*/ 50 w 75"/>
                <a:gd name="T55" fmla="*/ 19 h 56"/>
                <a:gd name="T56" fmla="*/ 45 w 75"/>
                <a:gd name="T57"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5" h="56">
                  <a:moveTo>
                    <a:pt x="61" y="14"/>
                  </a:moveTo>
                  <a:cubicBezTo>
                    <a:pt x="47" y="0"/>
                    <a:pt x="47" y="0"/>
                    <a:pt x="47" y="0"/>
                  </a:cubicBezTo>
                  <a:cubicBezTo>
                    <a:pt x="33" y="14"/>
                    <a:pt x="33" y="14"/>
                    <a:pt x="33" y="14"/>
                  </a:cubicBezTo>
                  <a:cubicBezTo>
                    <a:pt x="19" y="28"/>
                    <a:pt x="19" y="28"/>
                    <a:pt x="19" y="28"/>
                  </a:cubicBezTo>
                  <a:cubicBezTo>
                    <a:pt x="0" y="28"/>
                    <a:pt x="0" y="28"/>
                    <a:pt x="0" y="28"/>
                  </a:cubicBezTo>
                  <a:cubicBezTo>
                    <a:pt x="0" y="56"/>
                    <a:pt x="0" y="56"/>
                    <a:pt x="0" y="56"/>
                  </a:cubicBezTo>
                  <a:cubicBezTo>
                    <a:pt x="47" y="56"/>
                    <a:pt x="47" y="56"/>
                    <a:pt x="47" y="56"/>
                  </a:cubicBezTo>
                  <a:cubicBezTo>
                    <a:pt x="47" y="35"/>
                    <a:pt x="47" y="35"/>
                    <a:pt x="47" y="35"/>
                  </a:cubicBezTo>
                  <a:cubicBezTo>
                    <a:pt x="61" y="35"/>
                    <a:pt x="61" y="35"/>
                    <a:pt x="61" y="35"/>
                  </a:cubicBezTo>
                  <a:cubicBezTo>
                    <a:pt x="61" y="56"/>
                    <a:pt x="61" y="56"/>
                    <a:pt x="61" y="56"/>
                  </a:cubicBezTo>
                  <a:cubicBezTo>
                    <a:pt x="75" y="56"/>
                    <a:pt x="75" y="56"/>
                    <a:pt x="75" y="56"/>
                  </a:cubicBezTo>
                  <a:cubicBezTo>
                    <a:pt x="75" y="28"/>
                    <a:pt x="75" y="28"/>
                    <a:pt x="75" y="28"/>
                  </a:cubicBezTo>
                  <a:cubicBezTo>
                    <a:pt x="75" y="28"/>
                    <a:pt x="75" y="28"/>
                    <a:pt x="75" y="28"/>
                  </a:cubicBezTo>
                  <a:lnTo>
                    <a:pt x="61" y="14"/>
                  </a:lnTo>
                  <a:close/>
                  <a:moveTo>
                    <a:pt x="16" y="45"/>
                  </a:moveTo>
                  <a:cubicBezTo>
                    <a:pt x="5" y="45"/>
                    <a:pt x="5" y="45"/>
                    <a:pt x="5" y="45"/>
                  </a:cubicBezTo>
                  <a:cubicBezTo>
                    <a:pt x="5" y="35"/>
                    <a:pt x="5" y="35"/>
                    <a:pt x="5" y="35"/>
                  </a:cubicBezTo>
                  <a:cubicBezTo>
                    <a:pt x="16" y="35"/>
                    <a:pt x="16" y="35"/>
                    <a:pt x="16" y="35"/>
                  </a:cubicBezTo>
                  <a:lnTo>
                    <a:pt x="16" y="45"/>
                  </a:lnTo>
                  <a:close/>
                  <a:moveTo>
                    <a:pt x="33" y="45"/>
                  </a:moveTo>
                  <a:cubicBezTo>
                    <a:pt x="22" y="45"/>
                    <a:pt x="22" y="45"/>
                    <a:pt x="22" y="45"/>
                  </a:cubicBezTo>
                  <a:cubicBezTo>
                    <a:pt x="22" y="35"/>
                    <a:pt x="22" y="35"/>
                    <a:pt x="22" y="35"/>
                  </a:cubicBezTo>
                  <a:cubicBezTo>
                    <a:pt x="33" y="35"/>
                    <a:pt x="33" y="35"/>
                    <a:pt x="33" y="35"/>
                  </a:cubicBezTo>
                  <a:lnTo>
                    <a:pt x="33" y="45"/>
                  </a:lnTo>
                  <a:close/>
                  <a:moveTo>
                    <a:pt x="45" y="24"/>
                  </a:moveTo>
                  <a:cubicBezTo>
                    <a:pt x="42" y="24"/>
                    <a:pt x="40" y="22"/>
                    <a:pt x="40" y="19"/>
                  </a:cubicBezTo>
                  <a:cubicBezTo>
                    <a:pt x="40" y="16"/>
                    <a:pt x="42" y="13"/>
                    <a:pt x="45" y="13"/>
                  </a:cubicBezTo>
                  <a:cubicBezTo>
                    <a:pt x="48" y="13"/>
                    <a:pt x="50" y="16"/>
                    <a:pt x="50" y="19"/>
                  </a:cubicBezTo>
                  <a:cubicBezTo>
                    <a:pt x="50" y="22"/>
                    <a:pt x="48" y="24"/>
                    <a:pt x="45" y="2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3" name="Freeform 10"/>
            <p:cNvSpPr/>
            <p:nvPr/>
          </p:nvSpPr>
          <p:spPr bwMode="auto">
            <a:xfrm>
              <a:off x="704776" y="2593819"/>
              <a:ext cx="747713" cy="414338"/>
            </a:xfrm>
            <a:custGeom>
              <a:avLst/>
              <a:gdLst>
                <a:gd name="T0" fmla="*/ 403 w 471"/>
                <a:gd name="T1" fmla="*/ 64 h 261"/>
                <a:gd name="T2" fmla="*/ 334 w 471"/>
                <a:gd name="T3" fmla="*/ 64 h 261"/>
                <a:gd name="T4" fmla="*/ 308 w 471"/>
                <a:gd name="T5" fmla="*/ 64 h 261"/>
                <a:gd name="T6" fmla="*/ 278 w 471"/>
                <a:gd name="T7" fmla="*/ 64 h 261"/>
                <a:gd name="T8" fmla="*/ 274 w 471"/>
                <a:gd name="T9" fmla="*/ 64 h 261"/>
                <a:gd name="T10" fmla="*/ 274 w 471"/>
                <a:gd name="T11" fmla="*/ 64 h 261"/>
                <a:gd name="T12" fmla="*/ 274 w 471"/>
                <a:gd name="T13" fmla="*/ 64 h 261"/>
                <a:gd name="T14" fmla="*/ 214 w 471"/>
                <a:gd name="T15" fmla="*/ 0 h 261"/>
                <a:gd name="T16" fmla="*/ 214 w 471"/>
                <a:gd name="T17" fmla="*/ 0 h 261"/>
                <a:gd name="T18" fmla="*/ 214 w 471"/>
                <a:gd name="T19" fmla="*/ 0 h 261"/>
                <a:gd name="T20" fmla="*/ 150 w 471"/>
                <a:gd name="T21" fmla="*/ 64 h 261"/>
                <a:gd name="T22" fmla="*/ 145 w 471"/>
                <a:gd name="T23" fmla="*/ 64 h 261"/>
                <a:gd name="T24" fmla="*/ 145 w 471"/>
                <a:gd name="T25" fmla="*/ 30 h 261"/>
                <a:gd name="T26" fmla="*/ 120 w 471"/>
                <a:gd name="T27" fmla="*/ 30 h 261"/>
                <a:gd name="T28" fmla="*/ 120 w 471"/>
                <a:gd name="T29" fmla="*/ 64 h 261"/>
                <a:gd name="T30" fmla="*/ 64 w 471"/>
                <a:gd name="T31" fmla="*/ 64 h 261"/>
                <a:gd name="T32" fmla="*/ 0 w 471"/>
                <a:gd name="T33" fmla="*/ 137 h 261"/>
                <a:gd name="T34" fmla="*/ 90 w 471"/>
                <a:gd name="T35" fmla="*/ 137 h 261"/>
                <a:gd name="T36" fmla="*/ 90 w 471"/>
                <a:gd name="T37" fmla="*/ 132 h 261"/>
                <a:gd name="T38" fmla="*/ 214 w 471"/>
                <a:gd name="T39" fmla="*/ 8 h 261"/>
                <a:gd name="T40" fmla="*/ 334 w 471"/>
                <a:gd name="T41" fmla="*/ 132 h 261"/>
                <a:gd name="T42" fmla="*/ 334 w 471"/>
                <a:gd name="T43" fmla="*/ 137 h 261"/>
                <a:gd name="T44" fmla="*/ 338 w 471"/>
                <a:gd name="T45" fmla="*/ 137 h 261"/>
                <a:gd name="T46" fmla="*/ 338 w 471"/>
                <a:gd name="T47" fmla="*/ 261 h 261"/>
                <a:gd name="T48" fmla="*/ 355 w 471"/>
                <a:gd name="T49" fmla="*/ 261 h 261"/>
                <a:gd name="T50" fmla="*/ 355 w 471"/>
                <a:gd name="T51" fmla="*/ 188 h 261"/>
                <a:gd name="T52" fmla="*/ 454 w 471"/>
                <a:gd name="T53" fmla="*/ 188 h 261"/>
                <a:gd name="T54" fmla="*/ 454 w 471"/>
                <a:gd name="T55" fmla="*/ 261 h 261"/>
                <a:gd name="T56" fmla="*/ 467 w 471"/>
                <a:gd name="T57" fmla="*/ 261 h 261"/>
                <a:gd name="T58" fmla="*/ 467 w 471"/>
                <a:gd name="T59" fmla="*/ 137 h 261"/>
                <a:gd name="T60" fmla="*/ 471 w 471"/>
                <a:gd name="T61" fmla="*/ 137 h 261"/>
                <a:gd name="T62" fmla="*/ 403 w 471"/>
                <a:gd name="T63" fmla="*/ 6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1" h="261">
                  <a:moveTo>
                    <a:pt x="403" y="64"/>
                  </a:moveTo>
                  <a:lnTo>
                    <a:pt x="334" y="64"/>
                  </a:lnTo>
                  <a:lnTo>
                    <a:pt x="308" y="64"/>
                  </a:lnTo>
                  <a:lnTo>
                    <a:pt x="278" y="64"/>
                  </a:lnTo>
                  <a:lnTo>
                    <a:pt x="274" y="64"/>
                  </a:lnTo>
                  <a:lnTo>
                    <a:pt x="274" y="64"/>
                  </a:lnTo>
                  <a:lnTo>
                    <a:pt x="274" y="64"/>
                  </a:lnTo>
                  <a:lnTo>
                    <a:pt x="214" y="0"/>
                  </a:lnTo>
                  <a:lnTo>
                    <a:pt x="214" y="0"/>
                  </a:lnTo>
                  <a:lnTo>
                    <a:pt x="214" y="0"/>
                  </a:lnTo>
                  <a:lnTo>
                    <a:pt x="150" y="64"/>
                  </a:lnTo>
                  <a:lnTo>
                    <a:pt x="145" y="64"/>
                  </a:lnTo>
                  <a:lnTo>
                    <a:pt x="145" y="30"/>
                  </a:lnTo>
                  <a:lnTo>
                    <a:pt x="120" y="30"/>
                  </a:lnTo>
                  <a:lnTo>
                    <a:pt x="120" y="64"/>
                  </a:lnTo>
                  <a:lnTo>
                    <a:pt x="64" y="64"/>
                  </a:lnTo>
                  <a:lnTo>
                    <a:pt x="0" y="137"/>
                  </a:lnTo>
                  <a:lnTo>
                    <a:pt x="90" y="137"/>
                  </a:lnTo>
                  <a:lnTo>
                    <a:pt x="90" y="132"/>
                  </a:lnTo>
                  <a:lnTo>
                    <a:pt x="214" y="8"/>
                  </a:lnTo>
                  <a:lnTo>
                    <a:pt x="334" y="132"/>
                  </a:lnTo>
                  <a:lnTo>
                    <a:pt x="334" y="137"/>
                  </a:lnTo>
                  <a:lnTo>
                    <a:pt x="338" y="137"/>
                  </a:lnTo>
                  <a:lnTo>
                    <a:pt x="338" y="261"/>
                  </a:lnTo>
                  <a:lnTo>
                    <a:pt x="355" y="261"/>
                  </a:lnTo>
                  <a:lnTo>
                    <a:pt x="355" y="188"/>
                  </a:lnTo>
                  <a:lnTo>
                    <a:pt x="454" y="188"/>
                  </a:lnTo>
                  <a:lnTo>
                    <a:pt x="454" y="261"/>
                  </a:lnTo>
                  <a:lnTo>
                    <a:pt x="467" y="261"/>
                  </a:lnTo>
                  <a:lnTo>
                    <a:pt x="467" y="137"/>
                  </a:lnTo>
                  <a:lnTo>
                    <a:pt x="471" y="137"/>
                  </a:lnTo>
                  <a:lnTo>
                    <a:pt x="403" y="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grpSp>
        <p:nvGrpSpPr>
          <p:cNvPr id="24" name="组合 23"/>
          <p:cNvGrpSpPr/>
          <p:nvPr/>
        </p:nvGrpSpPr>
        <p:grpSpPr>
          <a:xfrm>
            <a:off x="956896" y="2110892"/>
            <a:ext cx="1119795" cy="1163245"/>
            <a:chOff x="-2530821" y="974725"/>
            <a:chExt cx="531813" cy="552451"/>
          </a:xfrm>
          <a:solidFill>
            <a:schemeClr val="accent1"/>
          </a:solidFill>
        </p:grpSpPr>
        <p:sp>
          <p:nvSpPr>
            <p:cNvPr id="25" name="Freeform 11"/>
            <p:cNvSpPr/>
            <p:nvPr/>
          </p:nvSpPr>
          <p:spPr bwMode="auto">
            <a:xfrm>
              <a:off x="-2530821" y="1069975"/>
              <a:ext cx="217488" cy="449263"/>
            </a:xfrm>
            <a:custGeom>
              <a:avLst/>
              <a:gdLst>
                <a:gd name="T0" fmla="*/ 24 w 32"/>
                <a:gd name="T1" fmla="*/ 0 h 66"/>
                <a:gd name="T2" fmla="*/ 8 w 32"/>
                <a:gd name="T3" fmla="*/ 0 h 66"/>
                <a:gd name="T4" fmla="*/ 0 w 32"/>
                <a:gd name="T5" fmla="*/ 6 h 66"/>
                <a:gd name="T6" fmla="*/ 0 w 32"/>
                <a:gd name="T7" fmla="*/ 6 h 66"/>
                <a:gd name="T8" fmla="*/ 0 w 32"/>
                <a:gd name="T9" fmla="*/ 7 h 66"/>
                <a:gd name="T10" fmla="*/ 0 w 32"/>
                <a:gd name="T11" fmla="*/ 30 h 66"/>
                <a:gd name="T12" fmla="*/ 3 w 32"/>
                <a:gd name="T13" fmla="*/ 32 h 66"/>
                <a:gd name="T14" fmla="*/ 5 w 32"/>
                <a:gd name="T15" fmla="*/ 30 h 66"/>
                <a:gd name="T16" fmla="*/ 5 w 32"/>
                <a:gd name="T17" fmla="*/ 10 h 66"/>
                <a:gd name="T18" fmla="*/ 8 w 32"/>
                <a:gd name="T19" fmla="*/ 10 h 66"/>
                <a:gd name="T20" fmla="*/ 8 w 32"/>
                <a:gd name="T21" fmla="*/ 29 h 66"/>
                <a:gd name="T22" fmla="*/ 8 w 32"/>
                <a:gd name="T23" fmla="*/ 30 h 66"/>
                <a:gd name="T24" fmla="*/ 8 w 32"/>
                <a:gd name="T25" fmla="*/ 62 h 66"/>
                <a:gd name="T26" fmla="*/ 11 w 32"/>
                <a:gd name="T27" fmla="*/ 66 h 66"/>
                <a:gd name="T28" fmla="*/ 15 w 32"/>
                <a:gd name="T29" fmla="*/ 62 h 66"/>
                <a:gd name="T30" fmla="*/ 15 w 32"/>
                <a:gd name="T31" fmla="*/ 33 h 66"/>
                <a:gd name="T32" fmla="*/ 17 w 32"/>
                <a:gd name="T33" fmla="*/ 33 h 66"/>
                <a:gd name="T34" fmla="*/ 17 w 32"/>
                <a:gd name="T35" fmla="*/ 62 h 66"/>
                <a:gd name="T36" fmla="*/ 20 w 32"/>
                <a:gd name="T37" fmla="*/ 66 h 66"/>
                <a:gd name="T38" fmla="*/ 24 w 32"/>
                <a:gd name="T39" fmla="*/ 62 h 66"/>
                <a:gd name="T40" fmla="*/ 24 w 32"/>
                <a:gd name="T41" fmla="*/ 29 h 66"/>
                <a:gd name="T42" fmla="*/ 24 w 32"/>
                <a:gd name="T43" fmla="*/ 29 h 66"/>
                <a:gd name="T44" fmla="*/ 24 w 32"/>
                <a:gd name="T45" fmla="*/ 10 h 66"/>
                <a:gd name="T46" fmla="*/ 26 w 32"/>
                <a:gd name="T47" fmla="*/ 10 h 66"/>
                <a:gd name="T48" fmla="*/ 26 w 32"/>
                <a:gd name="T49" fmla="*/ 30 h 66"/>
                <a:gd name="T50" fmla="*/ 29 w 32"/>
                <a:gd name="T51" fmla="*/ 32 h 66"/>
                <a:gd name="T52" fmla="*/ 32 w 32"/>
                <a:gd name="T53" fmla="*/ 30 h 66"/>
                <a:gd name="T54" fmla="*/ 32 w 32"/>
                <a:gd name="T55" fmla="*/ 7 h 66"/>
                <a:gd name="T56" fmla="*/ 32 w 32"/>
                <a:gd name="T57" fmla="*/ 6 h 66"/>
                <a:gd name="T58" fmla="*/ 32 w 32"/>
                <a:gd name="T59" fmla="*/ 6 h 66"/>
                <a:gd name="T60" fmla="*/ 24 w 32"/>
                <a:gd name="T6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66">
                  <a:moveTo>
                    <a:pt x="24" y="0"/>
                  </a:moveTo>
                  <a:cubicBezTo>
                    <a:pt x="8" y="0"/>
                    <a:pt x="8" y="0"/>
                    <a:pt x="8" y="0"/>
                  </a:cubicBezTo>
                  <a:cubicBezTo>
                    <a:pt x="2" y="0"/>
                    <a:pt x="0" y="5"/>
                    <a:pt x="0" y="6"/>
                  </a:cubicBezTo>
                  <a:cubicBezTo>
                    <a:pt x="0" y="6"/>
                    <a:pt x="0" y="6"/>
                    <a:pt x="0" y="6"/>
                  </a:cubicBezTo>
                  <a:cubicBezTo>
                    <a:pt x="0" y="7"/>
                    <a:pt x="0" y="7"/>
                    <a:pt x="0" y="7"/>
                  </a:cubicBezTo>
                  <a:cubicBezTo>
                    <a:pt x="0" y="30"/>
                    <a:pt x="0" y="30"/>
                    <a:pt x="0" y="30"/>
                  </a:cubicBezTo>
                  <a:cubicBezTo>
                    <a:pt x="0" y="31"/>
                    <a:pt x="1" y="32"/>
                    <a:pt x="3" y="32"/>
                  </a:cubicBezTo>
                  <a:cubicBezTo>
                    <a:pt x="4" y="32"/>
                    <a:pt x="5" y="31"/>
                    <a:pt x="5" y="30"/>
                  </a:cubicBezTo>
                  <a:cubicBezTo>
                    <a:pt x="5" y="10"/>
                    <a:pt x="5" y="10"/>
                    <a:pt x="5" y="10"/>
                  </a:cubicBezTo>
                  <a:cubicBezTo>
                    <a:pt x="8" y="10"/>
                    <a:pt x="8" y="10"/>
                    <a:pt x="8" y="10"/>
                  </a:cubicBezTo>
                  <a:cubicBezTo>
                    <a:pt x="8" y="29"/>
                    <a:pt x="8" y="29"/>
                    <a:pt x="8" y="29"/>
                  </a:cubicBezTo>
                  <a:cubicBezTo>
                    <a:pt x="8" y="29"/>
                    <a:pt x="8" y="29"/>
                    <a:pt x="8" y="30"/>
                  </a:cubicBezTo>
                  <a:cubicBezTo>
                    <a:pt x="8" y="62"/>
                    <a:pt x="8" y="62"/>
                    <a:pt x="8" y="62"/>
                  </a:cubicBezTo>
                  <a:cubicBezTo>
                    <a:pt x="8" y="65"/>
                    <a:pt x="9" y="66"/>
                    <a:pt x="11" y="66"/>
                  </a:cubicBezTo>
                  <a:cubicBezTo>
                    <a:pt x="13" y="66"/>
                    <a:pt x="15" y="65"/>
                    <a:pt x="15" y="62"/>
                  </a:cubicBezTo>
                  <a:cubicBezTo>
                    <a:pt x="15" y="33"/>
                    <a:pt x="15" y="33"/>
                    <a:pt x="15" y="33"/>
                  </a:cubicBezTo>
                  <a:cubicBezTo>
                    <a:pt x="17" y="33"/>
                    <a:pt x="17" y="33"/>
                    <a:pt x="17" y="33"/>
                  </a:cubicBezTo>
                  <a:cubicBezTo>
                    <a:pt x="17" y="62"/>
                    <a:pt x="17" y="62"/>
                    <a:pt x="17" y="62"/>
                  </a:cubicBezTo>
                  <a:cubicBezTo>
                    <a:pt x="17" y="65"/>
                    <a:pt x="18" y="66"/>
                    <a:pt x="20" y="66"/>
                  </a:cubicBezTo>
                  <a:cubicBezTo>
                    <a:pt x="22" y="66"/>
                    <a:pt x="24" y="65"/>
                    <a:pt x="24" y="62"/>
                  </a:cubicBezTo>
                  <a:cubicBezTo>
                    <a:pt x="24" y="29"/>
                    <a:pt x="24" y="29"/>
                    <a:pt x="24" y="29"/>
                  </a:cubicBezTo>
                  <a:cubicBezTo>
                    <a:pt x="24" y="29"/>
                    <a:pt x="24" y="29"/>
                    <a:pt x="24" y="29"/>
                  </a:cubicBezTo>
                  <a:cubicBezTo>
                    <a:pt x="24" y="10"/>
                    <a:pt x="24" y="10"/>
                    <a:pt x="24" y="10"/>
                  </a:cubicBezTo>
                  <a:cubicBezTo>
                    <a:pt x="26" y="10"/>
                    <a:pt x="26" y="10"/>
                    <a:pt x="26" y="10"/>
                  </a:cubicBezTo>
                  <a:cubicBezTo>
                    <a:pt x="26" y="30"/>
                    <a:pt x="26" y="30"/>
                    <a:pt x="26" y="30"/>
                  </a:cubicBezTo>
                  <a:cubicBezTo>
                    <a:pt x="26" y="31"/>
                    <a:pt x="27" y="32"/>
                    <a:pt x="29" y="32"/>
                  </a:cubicBezTo>
                  <a:cubicBezTo>
                    <a:pt x="30" y="32"/>
                    <a:pt x="32" y="31"/>
                    <a:pt x="32" y="30"/>
                  </a:cubicBezTo>
                  <a:cubicBezTo>
                    <a:pt x="32" y="7"/>
                    <a:pt x="32" y="7"/>
                    <a:pt x="32" y="7"/>
                  </a:cubicBezTo>
                  <a:cubicBezTo>
                    <a:pt x="32" y="6"/>
                    <a:pt x="32" y="6"/>
                    <a:pt x="32" y="6"/>
                  </a:cubicBezTo>
                  <a:cubicBezTo>
                    <a:pt x="32" y="6"/>
                    <a:pt x="32" y="6"/>
                    <a:pt x="32" y="6"/>
                  </a:cubicBezTo>
                  <a:cubicBezTo>
                    <a:pt x="32" y="4"/>
                    <a:pt x="29" y="0"/>
                    <a:pt x="24"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6" name="Oval 12"/>
            <p:cNvSpPr>
              <a:spLocks noChangeArrowheads="1"/>
            </p:cNvSpPr>
            <p:nvPr/>
          </p:nvSpPr>
          <p:spPr bwMode="auto">
            <a:xfrm>
              <a:off x="-2462558" y="974725"/>
              <a:ext cx="82550" cy="88900"/>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7" name="Oval 13"/>
            <p:cNvSpPr>
              <a:spLocks noChangeArrowheads="1"/>
            </p:cNvSpPr>
            <p:nvPr/>
          </p:nvSpPr>
          <p:spPr bwMode="auto">
            <a:xfrm>
              <a:off x="-2170458" y="982663"/>
              <a:ext cx="82550" cy="80963"/>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8" name="Freeform 14"/>
            <p:cNvSpPr/>
            <p:nvPr/>
          </p:nvSpPr>
          <p:spPr bwMode="auto">
            <a:xfrm>
              <a:off x="-2251421" y="1077913"/>
              <a:ext cx="252413" cy="449263"/>
            </a:xfrm>
            <a:custGeom>
              <a:avLst/>
              <a:gdLst>
                <a:gd name="T0" fmla="*/ 37 w 37"/>
                <a:gd name="T1" fmla="*/ 24 h 66"/>
                <a:gd name="T2" fmla="*/ 30 w 37"/>
                <a:gd name="T3" fmla="*/ 4 h 66"/>
                <a:gd name="T4" fmla="*/ 26 w 37"/>
                <a:gd name="T5" fmla="*/ 0 h 66"/>
                <a:gd name="T6" fmla="*/ 11 w 37"/>
                <a:gd name="T7" fmla="*/ 0 h 66"/>
                <a:gd name="T8" fmla="*/ 7 w 37"/>
                <a:gd name="T9" fmla="*/ 2 h 66"/>
                <a:gd name="T10" fmla="*/ 7 w 37"/>
                <a:gd name="T11" fmla="*/ 3 h 66"/>
                <a:gd name="T12" fmla="*/ 7 w 37"/>
                <a:gd name="T13" fmla="*/ 3 h 66"/>
                <a:gd name="T14" fmla="*/ 7 w 37"/>
                <a:gd name="T15" fmla="*/ 3 h 66"/>
                <a:gd name="T16" fmla="*/ 0 w 37"/>
                <a:gd name="T17" fmla="*/ 25 h 66"/>
                <a:gd name="T18" fmla="*/ 2 w 37"/>
                <a:gd name="T19" fmla="*/ 28 h 66"/>
                <a:gd name="T20" fmla="*/ 5 w 37"/>
                <a:gd name="T21" fmla="*/ 26 h 66"/>
                <a:gd name="T22" fmla="*/ 11 w 37"/>
                <a:gd name="T23" fmla="*/ 9 h 66"/>
                <a:gd name="T24" fmla="*/ 11 w 37"/>
                <a:gd name="T25" fmla="*/ 9 h 66"/>
                <a:gd name="T26" fmla="*/ 11 w 37"/>
                <a:gd name="T27" fmla="*/ 9 h 66"/>
                <a:gd name="T28" fmla="*/ 4 w 37"/>
                <a:gd name="T29" fmla="*/ 39 h 66"/>
                <a:gd name="T30" fmla="*/ 12 w 37"/>
                <a:gd name="T31" fmla="*/ 39 h 66"/>
                <a:gd name="T32" fmla="*/ 12 w 37"/>
                <a:gd name="T33" fmla="*/ 63 h 66"/>
                <a:gd name="T34" fmla="*/ 15 w 37"/>
                <a:gd name="T35" fmla="*/ 66 h 66"/>
                <a:gd name="T36" fmla="*/ 18 w 37"/>
                <a:gd name="T37" fmla="*/ 63 h 66"/>
                <a:gd name="T38" fmla="*/ 18 w 37"/>
                <a:gd name="T39" fmla="*/ 39 h 66"/>
                <a:gd name="T40" fmla="*/ 20 w 37"/>
                <a:gd name="T41" fmla="*/ 39 h 66"/>
                <a:gd name="T42" fmla="*/ 20 w 37"/>
                <a:gd name="T43" fmla="*/ 63 h 66"/>
                <a:gd name="T44" fmla="*/ 23 w 37"/>
                <a:gd name="T45" fmla="*/ 66 h 66"/>
                <a:gd name="T46" fmla="*/ 26 w 37"/>
                <a:gd name="T47" fmla="*/ 63 h 66"/>
                <a:gd name="T48" fmla="*/ 26 w 37"/>
                <a:gd name="T49" fmla="*/ 39 h 66"/>
                <a:gd name="T50" fmla="*/ 34 w 37"/>
                <a:gd name="T51" fmla="*/ 39 h 66"/>
                <a:gd name="T52" fmla="*/ 25 w 37"/>
                <a:gd name="T53" fmla="*/ 9 h 66"/>
                <a:gd name="T54" fmla="*/ 26 w 37"/>
                <a:gd name="T55" fmla="*/ 9 h 66"/>
                <a:gd name="T56" fmla="*/ 26 w 37"/>
                <a:gd name="T57" fmla="*/ 9 h 66"/>
                <a:gd name="T58" fmla="*/ 32 w 37"/>
                <a:gd name="T59" fmla="*/ 26 h 66"/>
                <a:gd name="T60" fmla="*/ 35 w 37"/>
                <a:gd name="T61" fmla="*/ 28 h 66"/>
                <a:gd name="T62" fmla="*/ 37 w 37"/>
                <a:gd name="T63"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66">
                  <a:moveTo>
                    <a:pt x="37" y="24"/>
                  </a:moveTo>
                  <a:cubicBezTo>
                    <a:pt x="30" y="4"/>
                    <a:pt x="30" y="4"/>
                    <a:pt x="30" y="4"/>
                  </a:cubicBezTo>
                  <a:cubicBezTo>
                    <a:pt x="30" y="2"/>
                    <a:pt x="28" y="0"/>
                    <a:pt x="26" y="0"/>
                  </a:cubicBezTo>
                  <a:cubicBezTo>
                    <a:pt x="11" y="0"/>
                    <a:pt x="11" y="0"/>
                    <a:pt x="11" y="0"/>
                  </a:cubicBezTo>
                  <a:cubicBezTo>
                    <a:pt x="9" y="0"/>
                    <a:pt x="8" y="1"/>
                    <a:pt x="7" y="2"/>
                  </a:cubicBezTo>
                  <a:cubicBezTo>
                    <a:pt x="7" y="2"/>
                    <a:pt x="7" y="3"/>
                    <a:pt x="7" y="3"/>
                  </a:cubicBezTo>
                  <a:cubicBezTo>
                    <a:pt x="7" y="3"/>
                    <a:pt x="7" y="3"/>
                    <a:pt x="7" y="3"/>
                  </a:cubicBezTo>
                  <a:cubicBezTo>
                    <a:pt x="7" y="3"/>
                    <a:pt x="7" y="3"/>
                    <a:pt x="7" y="3"/>
                  </a:cubicBezTo>
                  <a:cubicBezTo>
                    <a:pt x="0" y="25"/>
                    <a:pt x="0" y="25"/>
                    <a:pt x="0" y="25"/>
                  </a:cubicBezTo>
                  <a:cubicBezTo>
                    <a:pt x="0" y="26"/>
                    <a:pt x="1" y="27"/>
                    <a:pt x="2" y="28"/>
                  </a:cubicBezTo>
                  <a:cubicBezTo>
                    <a:pt x="3" y="28"/>
                    <a:pt x="5" y="28"/>
                    <a:pt x="5" y="26"/>
                  </a:cubicBezTo>
                  <a:cubicBezTo>
                    <a:pt x="11" y="9"/>
                    <a:pt x="11" y="9"/>
                    <a:pt x="11" y="9"/>
                  </a:cubicBezTo>
                  <a:cubicBezTo>
                    <a:pt x="11" y="9"/>
                    <a:pt x="11" y="9"/>
                    <a:pt x="11" y="9"/>
                  </a:cubicBezTo>
                  <a:cubicBezTo>
                    <a:pt x="11" y="9"/>
                    <a:pt x="11" y="9"/>
                    <a:pt x="11" y="9"/>
                  </a:cubicBezTo>
                  <a:cubicBezTo>
                    <a:pt x="4" y="39"/>
                    <a:pt x="4" y="39"/>
                    <a:pt x="4" y="39"/>
                  </a:cubicBezTo>
                  <a:cubicBezTo>
                    <a:pt x="12" y="39"/>
                    <a:pt x="12" y="39"/>
                    <a:pt x="12" y="39"/>
                  </a:cubicBezTo>
                  <a:cubicBezTo>
                    <a:pt x="12" y="63"/>
                    <a:pt x="12" y="63"/>
                    <a:pt x="12" y="63"/>
                  </a:cubicBezTo>
                  <a:cubicBezTo>
                    <a:pt x="12" y="65"/>
                    <a:pt x="13" y="66"/>
                    <a:pt x="15" y="66"/>
                  </a:cubicBezTo>
                  <a:cubicBezTo>
                    <a:pt x="16" y="66"/>
                    <a:pt x="18" y="65"/>
                    <a:pt x="18" y="63"/>
                  </a:cubicBezTo>
                  <a:cubicBezTo>
                    <a:pt x="18" y="39"/>
                    <a:pt x="18" y="39"/>
                    <a:pt x="18" y="39"/>
                  </a:cubicBezTo>
                  <a:cubicBezTo>
                    <a:pt x="20" y="39"/>
                    <a:pt x="20" y="39"/>
                    <a:pt x="20" y="39"/>
                  </a:cubicBezTo>
                  <a:cubicBezTo>
                    <a:pt x="20" y="63"/>
                    <a:pt x="20" y="63"/>
                    <a:pt x="20" y="63"/>
                  </a:cubicBezTo>
                  <a:cubicBezTo>
                    <a:pt x="20" y="65"/>
                    <a:pt x="21" y="66"/>
                    <a:pt x="23" y="66"/>
                  </a:cubicBezTo>
                  <a:cubicBezTo>
                    <a:pt x="24" y="66"/>
                    <a:pt x="26" y="65"/>
                    <a:pt x="26" y="63"/>
                  </a:cubicBezTo>
                  <a:cubicBezTo>
                    <a:pt x="26" y="39"/>
                    <a:pt x="26" y="39"/>
                    <a:pt x="26" y="39"/>
                  </a:cubicBezTo>
                  <a:cubicBezTo>
                    <a:pt x="34" y="39"/>
                    <a:pt x="34" y="39"/>
                    <a:pt x="34" y="39"/>
                  </a:cubicBezTo>
                  <a:cubicBezTo>
                    <a:pt x="25" y="9"/>
                    <a:pt x="25" y="9"/>
                    <a:pt x="25" y="9"/>
                  </a:cubicBezTo>
                  <a:cubicBezTo>
                    <a:pt x="26" y="9"/>
                    <a:pt x="26" y="9"/>
                    <a:pt x="26" y="9"/>
                  </a:cubicBezTo>
                  <a:cubicBezTo>
                    <a:pt x="26" y="9"/>
                    <a:pt x="26" y="9"/>
                    <a:pt x="26" y="9"/>
                  </a:cubicBezTo>
                  <a:cubicBezTo>
                    <a:pt x="32" y="26"/>
                    <a:pt x="32" y="26"/>
                    <a:pt x="32" y="26"/>
                  </a:cubicBezTo>
                  <a:cubicBezTo>
                    <a:pt x="32" y="28"/>
                    <a:pt x="34" y="28"/>
                    <a:pt x="35" y="28"/>
                  </a:cubicBezTo>
                  <a:cubicBezTo>
                    <a:pt x="37" y="27"/>
                    <a:pt x="37" y="26"/>
                    <a:pt x="37" y="2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sp>
        <p:nvSpPr>
          <p:cNvPr id="29" name="TextBox 682"/>
          <p:cNvSpPr txBox="1"/>
          <p:nvPr/>
        </p:nvSpPr>
        <p:spPr>
          <a:xfrm>
            <a:off x="2201723" y="4183683"/>
            <a:ext cx="1874232"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3"/>
                </a:solidFill>
                <a:latin typeface="+mn-lt"/>
                <a:ea typeface="+mn-ea"/>
                <a:cs typeface="+mn-ea"/>
                <a:sym typeface="+mn-lt"/>
              </a:rPr>
              <a:t>72</a:t>
            </a:r>
            <a:r>
              <a:rPr lang="en-US" altLang="zh-CN" sz="4265" b="1" dirty="0">
                <a:solidFill>
                  <a:schemeClr val="accent3"/>
                </a:solidFill>
                <a:latin typeface="+mn-lt"/>
                <a:ea typeface="+mn-ea"/>
                <a:cs typeface="+mn-ea"/>
                <a:sym typeface="+mn-lt"/>
              </a:rPr>
              <a:t>%</a:t>
            </a:r>
            <a:endParaRPr lang="zh-CN" altLang="en-US" sz="7200" b="1" dirty="0">
              <a:solidFill>
                <a:schemeClr val="accent3"/>
              </a:solidFill>
              <a:latin typeface="+mn-lt"/>
              <a:ea typeface="+mn-ea"/>
              <a:cs typeface="+mn-ea"/>
              <a:sym typeface="+mn-lt"/>
            </a:endParaRPr>
          </a:p>
        </p:txBody>
      </p:sp>
      <p:sp>
        <p:nvSpPr>
          <p:cNvPr id="30" name="TextBox 682"/>
          <p:cNvSpPr txBox="1"/>
          <p:nvPr/>
        </p:nvSpPr>
        <p:spPr>
          <a:xfrm>
            <a:off x="2201723" y="2003992"/>
            <a:ext cx="1874231"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1"/>
                </a:solidFill>
                <a:latin typeface="+mn-lt"/>
                <a:ea typeface="+mn-ea"/>
                <a:cs typeface="+mn-ea"/>
                <a:sym typeface="+mn-lt"/>
              </a:rPr>
              <a:t>20</a:t>
            </a:r>
            <a:r>
              <a:rPr lang="en-US" altLang="zh-CN" sz="4265" b="1" dirty="0">
                <a:solidFill>
                  <a:schemeClr val="accent1"/>
                </a:solidFill>
                <a:latin typeface="+mn-lt"/>
                <a:ea typeface="+mn-ea"/>
                <a:cs typeface="+mn-ea"/>
                <a:sym typeface="+mn-lt"/>
              </a:rPr>
              <a:t>%</a:t>
            </a:r>
            <a:endParaRPr lang="zh-CN" altLang="en-US" sz="7200" b="1" dirty="0">
              <a:solidFill>
                <a:schemeClr val="accent1"/>
              </a:solidFill>
              <a:latin typeface="+mn-lt"/>
              <a:ea typeface="+mn-ea"/>
              <a:cs typeface="+mn-ea"/>
              <a:sym typeface="+mn-lt"/>
            </a:endParaRPr>
          </a:p>
        </p:txBody>
      </p:sp>
      <p:cxnSp>
        <p:nvCxnSpPr>
          <p:cNvPr id="31" name="直接连接符 30"/>
          <p:cNvCxnSpPr/>
          <p:nvPr/>
        </p:nvCxnSpPr>
        <p:spPr>
          <a:xfrm>
            <a:off x="814917" y="3526462"/>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14917" y="167727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14917" y="5825931"/>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14917" y="397674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TextBox 682"/>
          <p:cNvSpPr txBox="1"/>
          <p:nvPr/>
        </p:nvSpPr>
        <p:spPr>
          <a:xfrm>
            <a:off x="7684198" y="4246816"/>
            <a:ext cx="1874232"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5"/>
                </a:solidFill>
                <a:latin typeface="+mn-lt"/>
                <a:ea typeface="+mn-ea"/>
                <a:cs typeface="+mn-ea"/>
                <a:sym typeface="+mn-lt"/>
              </a:rPr>
              <a:t>49</a:t>
            </a:r>
            <a:r>
              <a:rPr lang="en-US" altLang="zh-CN" sz="4265" b="1" dirty="0">
                <a:solidFill>
                  <a:schemeClr val="accent5"/>
                </a:solidFill>
                <a:latin typeface="+mn-lt"/>
                <a:ea typeface="+mn-ea"/>
                <a:cs typeface="+mn-ea"/>
                <a:sym typeface="+mn-lt"/>
              </a:rPr>
              <a:t>%</a:t>
            </a:r>
            <a:endParaRPr lang="zh-CN" altLang="en-US" sz="7200" b="1" dirty="0">
              <a:solidFill>
                <a:schemeClr val="accent5"/>
              </a:solidFill>
              <a:latin typeface="+mn-lt"/>
              <a:ea typeface="+mn-ea"/>
              <a:cs typeface="+mn-ea"/>
              <a:sym typeface="+mn-lt"/>
            </a:endParaRPr>
          </a:p>
        </p:txBody>
      </p:sp>
      <p:sp>
        <p:nvSpPr>
          <p:cNvPr id="36" name="TextBox 682"/>
          <p:cNvSpPr txBox="1"/>
          <p:nvPr/>
        </p:nvSpPr>
        <p:spPr>
          <a:xfrm>
            <a:off x="7684198" y="2003992"/>
            <a:ext cx="1874231"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2"/>
                </a:solidFill>
                <a:latin typeface="+mn-lt"/>
                <a:ea typeface="+mn-ea"/>
                <a:cs typeface="+mn-ea"/>
                <a:sym typeface="+mn-lt"/>
              </a:rPr>
              <a:t>18</a:t>
            </a:r>
            <a:r>
              <a:rPr lang="en-US" altLang="zh-CN" sz="4265" b="1" dirty="0">
                <a:solidFill>
                  <a:schemeClr val="accent2"/>
                </a:solidFill>
                <a:latin typeface="+mn-lt"/>
                <a:ea typeface="+mn-ea"/>
                <a:cs typeface="+mn-ea"/>
                <a:sym typeface="+mn-lt"/>
              </a:rPr>
              <a:t>%</a:t>
            </a:r>
            <a:endParaRPr lang="zh-CN" altLang="en-US" sz="7200" b="1" dirty="0">
              <a:solidFill>
                <a:schemeClr val="accent2"/>
              </a:solidFill>
              <a:latin typeface="+mn-lt"/>
              <a:ea typeface="+mn-ea"/>
              <a:cs typeface="+mn-ea"/>
              <a:sym typeface="+mn-lt"/>
            </a:endParaRPr>
          </a:p>
        </p:txBody>
      </p:sp>
      <p:cxnSp>
        <p:nvCxnSpPr>
          <p:cNvPr id="37" name="直接连接符 36"/>
          <p:cNvCxnSpPr/>
          <p:nvPr/>
        </p:nvCxnSpPr>
        <p:spPr>
          <a:xfrm>
            <a:off x="6297393" y="3526462"/>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97393" y="167727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297393" y="5825931"/>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297393" y="397674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114271" y="191503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矩形 41"/>
          <p:cNvSpPr/>
          <p:nvPr/>
        </p:nvSpPr>
        <p:spPr>
          <a:xfrm>
            <a:off x="9507129" y="191503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矩形 42"/>
          <p:cNvSpPr/>
          <p:nvPr/>
        </p:nvSpPr>
        <p:spPr>
          <a:xfrm>
            <a:off x="4114271" y="415826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矩形 43"/>
          <p:cNvSpPr/>
          <p:nvPr/>
        </p:nvSpPr>
        <p:spPr>
          <a:xfrm>
            <a:off x="9507129" y="415826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Freeform 12"/>
          <p:cNvSpPr/>
          <p:nvPr/>
        </p:nvSpPr>
        <p:spPr bwMode="auto">
          <a:xfrm>
            <a:off x="10134037" y="1817421"/>
            <a:ext cx="742736" cy="742736"/>
          </a:xfrm>
          <a:custGeom>
            <a:avLst/>
            <a:gdLst>
              <a:gd name="T0" fmla="*/ 11 w 90"/>
              <a:gd name="T1" fmla="*/ 65 h 90"/>
              <a:gd name="T2" fmla="*/ 26 w 90"/>
              <a:gd name="T3" fmla="*/ 11 h 90"/>
              <a:gd name="T4" fmla="*/ 79 w 90"/>
              <a:gd name="T5" fmla="*/ 26 h 90"/>
              <a:gd name="T6" fmla="*/ 65 w 90"/>
              <a:gd name="T7" fmla="*/ 80 h 90"/>
              <a:gd name="T8" fmla="*/ 11 w 90"/>
              <a:gd name="T9" fmla="*/ 65 h 90"/>
            </a:gdLst>
            <a:ahLst/>
            <a:cxnLst>
              <a:cxn ang="0">
                <a:pos x="T0" y="T1"/>
              </a:cxn>
              <a:cxn ang="0">
                <a:pos x="T2" y="T3"/>
              </a:cxn>
              <a:cxn ang="0">
                <a:pos x="T4" y="T5"/>
              </a:cxn>
              <a:cxn ang="0">
                <a:pos x="T6" y="T7"/>
              </a:cxn>
              <a:cxn ang="0">
                <a:pos x="T8" y="T9"/>
              </a:cxn>
            </a:cxnLst>
            <a:rect l="0" t="0" r="r" b="b"/>
            <a:pathLst>
              <a:path w="90" h="90">
                <a:moveTo>
                  <a:pt x="11" y="65"/>
                </a:moveTo>
                <a:cubicBezTo>
                  <a:pt x="0" y="46"/>
                  <a:pt x="7" y="22"/>
                  <a:pt x="26" y="11"/>
                </a:cubicBezTo>
                <a:cubicBezTo>
                  <a:pt x="44" y="0"/>
                  <a:pt x="68" y="7"/>
                  <a:pt x="79" y="26"/>
                </a:cubicBezTo>
                <a:cubicBezTo>
                  <a:pt x="90" y="45"/>
                  <a:pt x="84" y="69"/>
                  <a:pt x="65" y="80"/>
                </a:cubicBezTo>
                <a:cubicBezTo>
                  <a:pt x="46" y="90"/>
                  <a:pt x="22" y="84"/>
                  <a:pt x="11" y="65"/>
                </a:cubicBezTo>
              </a:path>
            </a:pathLst>
          </a:custGeom>
          <a:solidFill>
            <a:schemeClr val="accent1"/>
          </a:solidFill>
          <a:ln>
            <a:noFill/>
          </a:ln>
        </p:spPr>
        <p:txBody>
          <a:bodyPr/>
          <a:lstStyle/>
          <a:p>
            <a:endParaRPr lang="zh-CN" altLang="en-US" sz="2135">
              <a:cs typeface="+mn-ea"/>
              <a:sym typeface="+mn-lt"/>
            </a:endParaRPr>
          </a:p>
        </p:txBody>
      </p:sp>
      <p:sp>
        <p:nvSpPr>
          <p:cNvPr id="10" name="Freeform 13"/>
          <p:cNvSpPr>
            <a:spLocks noEditPoints="1"/>
          </p:cNvSpPr>
          <p:nvPr/>
        </p:nvSpPr>
        <p:spPr bwMode="auto">
          <a:xfrm>
            <a:off x="10514462" y="1941641"/>
            <a:ext cx="323491" cy="577108"/>
          </a:xfrm>
          <a:custGeom>
            <a:avLst/>
            <a:gdLst>
              <a:gd name="T0" fmla="*/ 2 w 39"/>
              <a:gd name="T1" fmla="*/ 70 h 70"/>
              <a:gd name="T2" fmla="*/ 0 w 39"/>
              <a:gd name="T3" fmla="*/ 70 h 70"/>
              <a:gd name="T4" fmla="*/ 0 w 39"/>
              <a:gd name="T5" fmla="*/ 70 h 70"/>
              <a:gd name="T6" fmla="*/ 2 w 39"/>
              <a:gd name="T7" fmla="*/ 70 h 70"/>
              <a:gd name="T8" fmla="*/ 3 w 39"/>
              <a:gd name="T9" fmla="*/ 70 h 70"/>
              <a:gd name="T10" fmla="*/ 3 w 39"/>
              <a:gd name="T11" fmla="*/ 70 h 70"/>
              <a:gd name="T12" fmla="*/ 3 w 39"/>
              <a:gd name="T13" fmla="*/ 70 h 70"/>
              <a:gd name="T14" fmla="*/ 26 w 39"/>
              <a:gd name="T15" fmla="*/ 2 h 70"/>
              <a:gd name="T16" fmla="*/ 33 w 39"/>
              <a:gd name="T17" fmla="*/ 11 h 70"/>
              <a:gd name="T18" fmla="*/ 39 w 39"/>
              <a:gd name="T19" fmla="*/ 30 h 70"/>
              <a:gd name="T20" fmla="*/ 33 w 39"/>
              <a:gd name="T21" fmla="*/ 11 h 70"/>
              <a:gd name="T22" fmla="*/ 26 w 39"/>
              <a:gd name="T23" fmla="*/ 2 h 70"/>
              <a:gd name="T24" fmla="*/ 26 w 39"/>
              <a:gd name="T25" fmla="*/ 1 h 70"/>
              <a:gd name="T26" fmla="*/ 26 w 39"/>
              <a:gd name="T27" fmla="*/ 2 h 70"/>
              <a:gd name="T28" fmla="*/ 26 w 39"/>
              <a:gd name="T29" fmla="*/ 1 h 70"/>
              <a:gd name="T30" fmla="*/ 25 w 39"/>
              <a:gd name="T31" fmla="*/ 1 h 70"/>
              <a:gd name="T32" fmla="*/ 26 w 39"/>
              <a:gd name="T33" fmla="*/ 1 h 70"/>
              <a:gd name="T34" fmla="*/ 25 w 39"/>
              <a:gd name="T35" fmla="*/ 1 h 70"/>
              <a:gd name="T36" fmla="*/ 25 w 39"/>
              <a:gd name="T37" fmla="*/ 1 h 70"/>
              <a:gd name="T38" fmla="*/ 25 w 39"/>
              <a:gd name="T39" fmla="*/ 1 h 70"/>
              <a:gd name="T40" fmla="*/ 25 w 39"/>
              <a:gd name="T41" fmla="*/ 1 h 70"/>
              <a:gd name="T42" fmla="*/ 25 w 39"/>
              <a:gd name="T43" fmla="*/ 0 h 70"/>
              <a:gd name="T44" fmla="*/ 25 w 39"/>
              <a:gd name="T45" fmla="*/ 0 h 70"/>
              <a:gd name="T46" fmla="*/ 25 w 39"/>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0">
                <a:moveTo>
                  <a:pt x="2" y="70"/>
                </a:moveTo>
                <a:cubicBezTo>
                  <a:pt x="2" y="70"/>
                  <a:pt x="1" y="70"/>
                  <a:pt x="0" y="70"/>
                </a:cubicBezTo>
                <a:cubicBezTo>
                  <a:pt x="0" y="70"/>
                  <a:pt x="0" y="70"/>
                  <a:pt x="0" y="70"/>
                </a:cubicBezTo>
                <a:cubicBezTo>
                  <a:pt x="1" y="70"/>
                  <a:pt x="2" y="70"/>
                  <a:pt x="2" y="70"/>
                </a:cubicBezTo>
                <a:moveTo>
                  <a:pt x="3" y="70"/>
                </a:moveTo>
                <a:cubicBezTo>
                  <a:pt x="3" y="70"/>
                  <a:pt x="3" y="70"/>
                  <a:pt x="3" y="70"/>
                </a:cubicBezTo>
                <a:cubicBezTo>
                  <a:pt x="3" y="70"/>
                  <a:pt x="3" y="70"/>
                  <a:pt x="3" y="70"/>
                </a:cubicBezTo>
                <a:moveTo>
                  <a:pt x="26" y="2"/>
                </a:moveTo>
                <a:cubicBezTo>
                  <a:pt x="29" y="4"/>
                  <a:pt x="31" y="7"/>
                  <a:pt x="33" y="11"/>
                </a:cubicBezTo>
                <a:cubicBezTo>
                  <a:pt x="37" y="17"/>
                  <a:pt x="38" y="24"/>
                  <a:pt x="39" y="30"/>
                </a:cubicBezTo>
                <a:cubicBezTo>
                  <a:pt x="39" y="24"/>
                  <a:pt x="37" y="17"/>
                  <a:pt x="33" y="11"/>
                </a:cubicBezTo>
                <a:cubicBezTo>
                  <a:pt x="31" y="7"/>
                  <a:pt x="29" y="4"/>
                  <a:pt x="26" y="2"/>
                </a:cubicBezTo>
                <a:moveTo>
                  <a:pt x="26" y="1"/>
                </a:moveTo>
                <a:cubicBezTo>
                  <a:pt x="26" y="2"/>
                  <a:pt x="26" y="2"/>
                  <a:pt x="26" y="2"/>
                </a:cubicBezTo>
                <a:cubicBezTo>
                  <a:pt x="26" y="2"/>
                  <a:pt x="26" y="2"/>
                  <a:pt x="26" y="1"/>
                </a:cubicBezTo>
                <a:moveTo>
                  <a:pt x="25" y="1"/>
                </a:moveTo>
                <a:cubicBezTo>
                  <a:pt x="26" y="1"/>
                  <a:pt x="26" y="1"/>
                  <a:pt x="26" y="1"/>
                </a:cubicBezTo>
                <a:cubicBezTo>
                  <a:pt x="26" y="1"/>
                  <a:pt x="26" y="1"/>
                  <a:pt x="25" y="1"/>
                </a:cubicBezTo>
                <a:moveTo>
                  <a:pt x="25" y="1"/>
                </a:moveTo>
                <a:cubicBezTo>
                  <a:pt x="25" y="1"/>
                  <a:pt x="25" y="1"/>
                  <a:pt x="25" y="1"/>
                </a:cubicBezTo>
                <a:cubicBezTo>
                  <a:pt x="25" y="1"/>
                  <a:pt x="25" y="1"/>
                  <a:pt x="25" y="1"/>
                </a:cubicBezTo>
                <a:moveTo>
                  <a:pt x="25" y="0"/>
                </a:moveTo>
                <a:cubicBezTo>
                  <a:pt x="25" y="0"/>
                  <a:pt x="25" y="0"/>
                  <a:pt x="25" y="0"/>
                </a:cubicBezTo>
                <a:cubicBezTo>
                  <a:pt x="25" y="0"/>
                  <a:pt x="25" y="0"/>
                  <a:pt x="25"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6" name="Freeform 15"/>
          <p:cNvSpPr>
            <a:spLocks noEditPoints="1"/>
          </p:cNvSpPr>
          <p:nvPr/>
        </p:nvSpPr>
        <p:spPr bwMode="auto">
          <a:xfrm>
            <a:off x="10333308" y="2032218"/>
            <a:ext cx="346783" cy="320903"/>
          </a:xfrm>
          <a:custGeom>
            <a:avLst/>
            <a:gdLst>
              <a:gd name="T0" fmla="*/ 121 w 134"/>
              <a:gd name="T1" fmla="*/ 118 h 124"/>
              <a:gd name="T2" fmla="*/ 70 w 134"/>
              <a:gd name="T3" fmla="*/ 16 h 124"/>
              <a:gd name="T4" fmla="*/ 76 w 134"/>
              <a:gd name="T5" fmla="*/ 0 h 124"/>
              <a:gd name="T6" fmla="*/ 73 w 134"/>
              <a:gd name="T7" fmla="*/ 0 h 124"/>
              <a:gd name="T8" fmla="*/ 67 w 134"/>
              <a:gd name="T9" fmla="*/ 12 h 124"/>
              <a:gd name="T10" fmla="*/ 67 w 134"/>
              <a:gd name="T11" fmla="*/ 12 h 124"/>
              <a:gd name="T12" fmla="*/ 67 w 134"/>
              <a:gd name="T13" fmla="*/ 12 h 124"/>
              <a:gd name="T14" fmla="*/ 67 w 134"/>
              <a:gd name="T15" fmla="*/ 9 h 124"/>
              <a:gd name="T16" fmla="*/ 61 w 134"/>
              <a:gd name="T17" fmla="*/ 0 h 124"/>
              <a:gd name="T18" fmla="*/ 57 w 134"/>
              <a:gd name="T19" fmla="*/ 0 h 124"/>
              <a:gd name="T20" fmla="*/ 64 w 134"/>
              <a:gd name="T21" fmla="*/ 16 h 124"/>
              <a:gd name="T22" fmla="*/ 13 w 134"/>
              <a:gd name="T23" fmla="*/ 118 h 124"/>
              <a:gd name="T24" fmla="*/ 0 w 134"/>
              <a:gd name="T25" fmla="*/ 118 h 124"/>
              <a:gd name="T26" fmla="*/ 0 w 134"/>
              <a:gd name="T27" fmla="*/ 124 h 124"/>
              <a:gd name="T28" fmla="*/ 134 w 134"/>
              <a:gd name="T29" fmla="*/ 124 h 124"/>
              <a:gd name="T30" fmla="*/ 134 w 134"/>
              <a:gd name="T31" fmla="*/ 118 h 124"/>
              <a:gd name="T32" fmla="*/ 121 w 134"/>
              <a:gd name="T33" fmla="*/ 118 h 124"/>
              <a:gd name="T34" fmla="*/ 51 w 134"/>
              <a:gd name="T35" fmla="*/ 118 h 124"/>
              <a:gd name="T36" fmla="*/ 67 w 134"/>
              <a:gd name="T37" fmla="*/ 86 h 124"/>
              <a:gd name="T38" fmla="*/ 67 w 134"/>
              <a:gd name="T39" fmla="*/ 83 h 124"/>
              <a:gd name="T40" fmla="*/ 86 w 134"/>
              <a:gd name="T41" fmla="*/ 118 h 124"/>
              <a:gd name="T42" fmla="*/ 51 w 134"/>
              <a:gd name="T43" fmla="*/ 1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4">
                <a:moveTo>
                  <a:pt x="121" y="118"/>
                </a:moveTo>
                <a:lnTo>
                  <a:pt x="70" y="16"/>
                </a:lnTo>
                <a:lnTo>
                  <a:pt x="76" y="0"/>
                </a:lnTo>
                <a:lnTo>
                  <a:pt x="73" y="0"/>
                </a:lnTo>
                <a:lnTo>
                  <a:pt x="67" y="12"/>
                </a:lnTo>
                <a:lnTo>
                  <a:pt x="67" y="12"/>
                </a:lnTo>
                <a:lnTo>
                  <a:pt x="67" y="12"/>
                </a:lnTo>
                <a:lnTo>
                  <a:pt x="67" y="9"/>
                </a:lnTo>
                <a:lnTo>
                  <a:pt x="61" y="0"/>
                </a:lnTo>
                <a:lnTo>
                  <a:pt x="57" y="0"/>
                </a:lnTo>
                <a:lnTo>
                  <a:pt x="64" y="16"/>
                </a:lnTo>
                <a:lnTo>
                  <a:pt x="13" y="118"/>
                </a:lnTo>
                <a:lnTo>
                  <a:pt x="0" y="118"/>
                </a:lnTo>
                <a:lnTo>
                  <a:pt x="0" y="124"/>
                </a:lnTo>
                <a:lnTo>
                  <a:pt x="134" y="124"/>
                </a:lnTo>
                <a:lnTo>
                  <a:pt x="134" y="118"/>
                </a:lnTo>
                <a:lnTo>
                  <a:pt x="121" y="118"/>
                </a:lnTo>
                <a:close/>
                <a:moveTo>
                  <a:pt x="51" y="118"/>
                </a:moveTo>
                <a:lnTo>
                  <a:pt x="67" y="86"/>
                </a:lnTo>
                <a:lnTo>
                  <a:pt x="67" y="83"/>
                </a:lnTo>
                <a:lnTo>
                  <a:pt x="86" y="118"/>
                </a:lnTo>
                <a:lnTo>
                  <a:pt x="51" y="118"/>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7" name="Freeform 16"/>
          <p:cNvSpPr>
            <a:spLocks noEditPoints="1"/>
          </p:cNvSpPr>
          <p:nvPr/>
        </p:nvSpPr>
        <p:spPr bwMode="auto">
          <a:xfrm>
            <a:off x="10152153" y="1832948"/>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4 h 86"/>
              <a:gd name="T30" fmla="*/ 9 w 86"/>
              <a:gd name="T31" fmla="*/ 69 h 86"/>
              <a:gd name="T32" fmla="*/ 82 w 86"/>
              <a:gd name="T33" fmla="*/ 57 h 86"/>
              <a:gd name="T34" fmla="*/ 81 w 86"/>
              <a:gd name="T35" fmla="*/ 64 h 86"/>
              <a:gd name="T36" fmla="*/ 2 w 86"/>
              <a:gd name="T37" fmla="*/ 56 h 86"/>
              <a:gd name="T38" fmla="*/ 6 w 86"/>
              <a:gd name="T39" fmla="*/ 63 h 86"/>
              <a:gd name="T40" fmla="*/ 2 w 86"/>
              <a:gd name="T41" fmla="*/ 56 h 86"/>
              <a:gd name="T42" fmla="*/ 85 w 86"/>
              <a:gd name="T43" fmla="*/ 43 h 86"/>
              <a:gd name="T44" fmla="*/ 86 w 86"/>
              <a:gd name="T45" fmla="*/ 51 h 86"/>
              <a:gd name="T46" fmla="*/ 0 w 86"/>
              <a:gd name="T47" fmla="*/ 43 h 86"/>
              <a:gd name="T48" fmla="*/ 1 w 86"/>
              <a:gd name="T49" fmla="*/ 42 h 86"/>
              <a:gd name="T50" fmla="*/ 2 w 86"/>
              <a:gd name="T51" fmla="*/ 49 h 86"/>
              <a:gd name="T52" fmla="*/ 0 w 86"/>
              <a:gd name="T53" fmla="*/ 43 h 86"/>
              <a:gd name="T54" fmla="*/ 84 w 86"/>
              <a:gd name="T55" fmla="*/ 31 h 86"/>
              <a:gd name="T56" fmla="*/ 84 w 86"/>
              <a:gd name="T57" fmla="*/ 39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7 w 86"/>
              <a:gd name="T75" fmla="*/ 9 h 86"/>
              <a:gd name="T76" fmla="*/ 74 w 86"/>
              <a:gd name="T77" fmla="*/ 13 h 86"/>
              <a:gd name="T78" fmla="*/ 67 w 86"/>
              <a:gd name="T79" fmla="*/ 9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5" y="72"/>
                  <a:pt x="74" y="74"/>
                  <a:pt x="72" y="75"/>
                </a:cubicBezTo>
                <a:lnTo>
                  <a:pt x="71" y="74"/>
                </a:lnTo>
                <a:close/>
                <a:moveTo>
                  <a:pt x="9" y="69"/>
                </a:moveTo>
                <a:cubicBezTo>
                  <a:pt x="10" y="68"/>
                  <a:pt x="10" y="68"/>
                  <a:pt x="10" y="68"/>
                </a:cubicBezTo>
                <a:cubicBezTo>
                  <a:pt x="11" y="70"/>
                  <a:pt x="13" y="72"/>
                  <a:pt x="14" y="74"/>
                </a:cubicBezTo>
                <a:cubicBezTo>
                  <a:pt x="13" y="75"/>
                  <a:pt x="13" y="75"/>
                  <a:pt x="13" y="75"/>
                </a:cubicBezTo>
                <a:cubicBezTo>
                  <a:pt x="12" y="73"/>
                  <a:pt x="10" y="71"/>
                  <a:pt x="9" y="69"/>
                </a:cubicBezTo>
                <a:close/>
                <a:moveTo>
                  <a:pt x="80" y="63"/>
                </a:moveTo>
                <a:cubicBezTo>
                  <a:pt x="81" y="61"/>
                  <a:pt x="82" y="59"/>
                  <a:pt x="82" y="57"/>
                </a:cubicBezTo>
                <a:cubicBezTo>
                  <a:pt x="84" y="57"/>
                  <a:pt x="84" y="57"/>
                  <a:pt x="84" y="57"/>
                </a:cubicBezTo>
                <a:cubicBezTo>
                  <a:pt x="83" y="60"/>
                  <a:pt x="82" y="62"/>
                  <a:pt x="81" y="64"/>
                </a:cubicBezTo>
                <a:lnTo>
                  <a:pt x="80" y="63"/>
                </a:lnTo>
                <a:close/>
                <a:moveTo>
                  <a:pt x="2" y="56"/>
                </a:moveTo>
                <a:cubicBezTo>
                  <a:pt x="3" y="56"/>
                  <a:pt x="3" y="56"/>
                  <a:pt x="3" y="56"/>
                </a:cubicBezTo>
                <a:cubicBezTo>
                  <a:pt x="4" y="58"/>
                  <a:pt x="5" y="61"/>
                  <a:pt x="6" y="63"/>
                </a:cubicBezTo>
                <a:cubicBezTo>
                  <a:pt x="5" y="63"/>
                  <a:pt x="5" y="63"/>
                  <a:pt x="5" y="63"/>
                </a:cubicBezTo>
                <a:cubicBezTo>
                  <a:pt x="4" y="61"/>
                  <a:pt x="3" y="59"/>
                  <a:pt x="2" y="56"/>
                </a:cubicBezTo>
                <a:close/>
                <a:moveTo>
                  <a:pt x="84" y="50"/>
                </a:moveTo>
                <a:cubicBezTo>
                  <a:pt x="84" y="48"/>
                  <a:pt x="85" y="46"/>
                  <a:pt x="85" y="43"/>
                </a:cubicBezTo>
                <a:cubicBezTo>
                  <a:pt x="86" y="43"/>
                  <a:pt x="86" y="43"/>
                  <a:pt x="86" y="43"/>
                </a:cubicBezTo>
                <a:cubicBezTo>
                  <a:pt x="86" y="46"/>
                  <a:pt x="86" y="48"/>
                  <a:pt x="86" y="51"/>
                </a:cubicBezTo>
                <a:lnTo>
                  <a:pt x="84" y="50"/>
                </a:lnTo>
                <a:close/>
                <a:moveTo>
                  <a:pt x="0" y="43"/>
                </a:moveTo>
                <a:cubicBezTo>
                  <a:pt x="0" y="42"/>
                  <a:pt x="0" y="42"/>
                  <a:pt x="0" y="42"/>
                </a:cubicBezTo>
                <a:cubicBezTo>
                  <a:pt x="1" y="42"/>
                  <a:pt x="1" y="42"/>
                  <a:pt x="1" y="42"/>
                </a:cubicBezTo>
                <a:cubicBezTo>
                  <a:pt x="1" y="43"/>
                  <a:pt x="1" y="43"/>
                  <a:pt x="1" y="43"/>
                </a:cubicBezTo>
                <a:cubicBezTo>
                  <a:pt x="1" y="45"/>
                  <a:pt x="2" y="47"/>
                  <a:pt x="2" y="49"/>
                </a:cubicBezTo>
                <a:cubicBezTo>
                  <a:pt x="1" y="50"/>
                  <a:pt x="1" y="50"/>
                  <a:pt x="1" y="50"/>
                </a:cubicBezTo>
                <a:cubicBezTo>
                  <a:pt x="0" y="47"/>
                  <a:pt x="0" y="45"/>
                  <a:pt x="0" y="43"/>
                </a:cubicBezTo>
                <a:close/>
                <a:moveTo>
                  <a:pt x="83" y="32"/>
                </a:moveTo>
                <a:cubicBezTo>
                  <a:pt x="84" y="31"/>
                  <a:pt x="84" y="31"/>
                  <a:pt x="84" y="31"/>
                </a:cubicBezTo>
                <a:cubicBezTo>
                  <a:pt x="85" y="34"/>
                  <a:pt x="86" y="36"/>
                  <a:pt x="86" y="38"/>
                </a:cubicBezTo>
                <a:cubicBezTo>
                  <a:pt x="84" y="39"/>
                  <a:pt x="84" y="39"/>
                  <a:pt x="84"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8"/>
                  <a:pt x="78" y="18"/>
                  <a:pt x="78" y="18"/>
                </a:cubicBezTo>
                <a:cubicBezTo>
                  <a:pt x="80" y="20"/>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9"/>
                </a:moveTo>
                <a:cubicBezTo>
                  <a:pt x="67" y="9"/>
                  <a:pt x="67" y="9"/>
                  <a:pt x="67" y="9"/>
                </a:cubicBezTo>
                <a:cubicBezTo>
                  <a:pt x="68" y="8"/>
                  <a:pt x="68" y="8"/>
                  <a:pt x="68" y="8"/>
                </a:cubicBezTo>
                <a:cubicBezTo>
                  <a:pt x="70" y="10"/>
                  <a:pt x="72" y="11"/>
                  <a:pt x="74" y="13"/>
                </a:cubicBezTo>
                <a:cubicBezTo>
                  <a:pt x="72" y="14"/>
                  <a:pt x="72" y="14"/>
                  <a:pt x="72" y="14"/>
                </a:cubicBezTo>
                <a:cubicBezTo>
                  <a:pt x="71" y="12"/>
                  <a:pt x="69" y="11"/>
                  <a:pt x="67" y="9"/>
                </a:cubicBezTo>
                <a:close/>
                <a:moveTo>
                  <a:pt x="15" y="11"/>
                </a:moveTo>
                <a:cubicBezTo>
                  <a:pt x="17" y="9"/>
                  <a:pt x="19" y="8"/>
                  <a:pt x="21" y="7"/>
                </a:cubicBezTo>
                <a:cubicBezTo>
                  <a:pt x="21" y="8"/>
                  <a:pt x="21" y="8"/>
                  <a:pt x="21" y="8"/>
                </a:cubicBezTo>
                <a:cubicBezTo>
                  <a:pt x="19" y="9"/>
                  <a:pt x="18" y="10"/>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2" y="2"/>
                  <a:pt x="42" y="2"/>
                  <a:pt x="41" y="2"/>
                </a:cubicBezTo>
                <a:cubicBezTo>
                  <a:pt x="41" y="1"/>
                  <a:pt x="41" y="1"/>
                  <a:pt x="41" y="1"/>
                </a:cubicBezTo>
                <a:cubicBezTo>
                  <a:pt x="42" y="1"/>
                  <a:pt x="42" y="0"/>
                  <a:pt x="43" y="0"/>
                </a:cubicBezTo>
                <a:cubicBezTo>
                  <a:pt x="45" y="0"/>
                  <a:pt x="46" y="1"/>
                  <a:pt x="48" y="1"/>
                </a:cubicBezTo>
                <a:cubicBezTo>
                  <a:pt x="48" y="2"/>
                  <a:pt x="48" y="2"/>
                  <a:pt x="48" y="2"/>
                </a:cubicBezTo>
                <a:cubicBezTo>
                  <a:pt x="46" y="2"/>
                  <a:pt x="45" y="2"/>
                  <a:pt x="43" y="2"/>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8" name="Oval 22"/>
          <p:cNvSpPr>
            <a:spLocks noChangeArrowheads="1"/>
          </p:cNvSpPr>
          <p:nvPr/>
        </p:nvSpPr>
        <p:spPr bwMode="auto">
          <a:xfrm>
            <a:off x="10185797" y="4925525"/>
            <a:ext cx="652159" cy="652158"/>
          </a:xfrm>
          <a:prstGeom prst="ellipse">
            <a:avLst/>
          </a:prstGeom>
          <a:solidFill>
            <a:schemeClr val="accent5"/>
          </a:solidFill>
          <a:ln>
            <a:noFill/>
          </a:ln>
        </p:spPr>
        <p:txBody>
          <a:bodyPr/>
          <a:lstStyle/>
          <a:p>
            <a:endParaRPr lang="zh-CN" altLang="en-US" sz="2135">
              <a:cs typeface="+mn-ea"/>
              <a:sym typeface="+mn-lt"/>
            </a:endParaRPr>
          </a:p>
        </p:txBody>
      </p:sp>
      <p:sp>
        <p:nvSpPr>
          <p:cNvPr id="21" name="Freeform 23"/>
          <p:cNvSpPr>
            <a:spLocks noEditPoints="1"/>
          </p:cNvSpPr>
          <p:nvPr/>
        </p:nvSpPr>
        <p:spPr bwMode="auto">
          <a:xfrm>
            <a:off x="10514463" y="4925525"/>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22" name="组合 21"/>
          <p:cNvGrpSpPr/>
          <p:nvPr/>
        </p:nvGrpSpPr>
        <p:grpSpPr>
          <a:xfrm>
            <a:off x="10333309" y="5018690"/>
            <a:ext cx="346783" cy="476180"/>
            <a:chOff x="10231709" y="4917090"/>
            <a:chExt cx="346783" cy="476180"/>
          </a:xfrm>
        </p:grpSpPr>
        <p:sp>
          <p:nvSpPr>
            <p:cNvPr id="23"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4"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5"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7"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9"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1"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2"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3"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4"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35" name="Freeform 37"/>
          <p:cNvSpPr>
            <a:spLocks noEditPoints="1"/>
          </p:cNvSpPr>
          <p:nvPr/>
        </p:nvSpPr>
        <p:spPr bwMode="auto">
          <a:xfrm>
            <a:off x="10152154" y="4894470"/>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6" name="Oval 48"/>
          <p:cNvSpPr>
            <a:spLocks noChangeArrowheads="1"/>
          </p:cNvSpPr>
          <p:nvPr/>
        </p:nvSpPr>
        <p:spPr bwMode="auto">
          <a:xfrm>
            <a:off x="10185797" y="3401234"/>
            <a:ext cx="652159" cy="652158"/>
          </a:xfrm>
          <a:prstGeom prst="ellipse">
            <a:avLst/>
          </a:prstGeom>
          <a:solidFill>
            <a:schemeClr val="accent2"/>
          </a:solidFill>
          <a:ln>
            <a:noFill/>
          </a:ln>
        </p:spPr>
        <p:txBody>
          <a:bodyPr/>
          <a:lstStyle/>
          <a:p>
            <a:endParaRPr lang="zh-CN" altLang="en-US" sz="2135">
              <a:cs typeface="+mn-ea"/>
              <a:sym typeface="+mn-lt"/>
            </a:endParaRPr>
          </a:p>
        </p:txBody>
      </p:sp>
      <p:sp>
        <p:nvSpPr>
          <p:cNvPr id="37" name="Freeform 49"/>
          <p:cNvSpPr/>
          <p:nvPr/>
        </p:nvSpPr>
        <p:spPr bwMode="auto">
          <a:xfrm>
            <a:off x="10514463" y="4027513"/>
            <a:ext cx="116457" cy="25879"/>
          </a:xfrm>
          <a:custGeom>
            <a:avLst/>
            <a:gdLst>
              <a:gd name="T0" fmla="*/ 14 w 14"/>
              <a:gd name="T1" fmla="*/ 0 h 3"/>
              <a:gd name="T2" fmla="*/ 0 w 14"/>
              <a:gd name="T3" fmla="*/ 3 h 3"/>
              <a:gd name="T4" fmla="*/ 0 w 14"/>
              <a:gd name="T5" fmla="*/ 3 h 3"/>
              <a:gd name="T6" fmla="*/ 14 w 14"/>
              <a:gd name="T7" fmla="*/ 0 h 3"/>
            </a:gdLst>
            <a:ahLst/>
            <a:cxnLst>
              <a:cxn ang="0">
                <a:pos x="T0" y="T1"/>
              </a:cxn>
              <a:cxn ang="0">
                <a:pos x="T2" y="T3"/>
              </a:cxn>
              <a:cxn ang="0">
                <a:pos x="T4" y="T5"/>
              </a:cxn>
              <a:cxn ang="0">
                <a:pos x="T6" y="T7"/>
              </a:cxn>
            </a:cxnLst>
            <a:rect l="0" t="0" r="r" b="b"/>
            <a:pathLst>
              <a:path w="14" h="3">
                <a:moveTo>
                  <a:pt x="14" y="0"/>
                </a:moveTo>
                <a:cubicBezTo>
                  <a:pt x="10" y="2"/>
                  <a:pt x="5" y="3"/>
                  <a:pt x="0" y="3"/>
                </a:cubicBezTo>
                <a:cubicBezTo>
                  <a:pt x="0" y="3"/>
                  <a:pt x="0" y="3"/>
                  <a:pt x="0" y="3"/>
                </a:cubicBezTo>
                <a:cubicBezTo>
                  <a:pt x="5" y="3"/>
                  <a:pt x="9" y="2"/>
                  <a:pt x="14"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8" name="Freeform 51"/>
          <p:cNvSpPr/>
          <p:nvPr/>
        </p:nvSpPr>
        <p:spPr bwMode="auto">
          <a:xfrm>
            <a:off x="10284138" y="3499575"/>
            <a:ext cx="452888" cy="452888"/>
          </a:xfrm>
          <a:custGeom>
            <a:avLst/>
            <a:gdLst>
              <a:gd name="T0" fmla="*/ 48 w 55"/>
              <a:gd name="T1" fmla="*/ 26 h 55"/>
              <a:gd name="T2" fmla="*/ 48 w 55"/>
              <a:gd name="T3" fmla="*/ 23 h 55"/>
              <a:gd name="T4" fmla="*/ 44 w 55"/>
              <a:gd name="T5" fmla="*/ 23 h 55"/>
              <a:gd name="T6" fmla="*/ 44 w 55"/>
              <a:gd name="T7" fmla="*/ 24 h 55"/>
              <a:gd name="T8" fmla="*/ 40 w 55"/>
              <a:gd name="T9" fmla="*/ 22 h 55"/>
              <a:gd name="T10" fmla="*/ 40 w 55"/>
              <a:gd name="T11" fmla="*/ 19 h 55"/>
              <a:gd name="T12" fmla="*/ 36 w 55"/>
              <a:gd name="T13" fmla="*/ 19 h 55"/>
              <a:gd name="T14" fmla="*/ 36 w 55"/>
              <a:gd name="T15" fmla="*/ 20 h 55"/>
              <a:gd name="T16" fmla="*/ 30 w 55"/>
              <a:gd name="T17" fmla="*/ 17 h 55"/>
              <a:gd name="T18" fmla="*/ 30 w 55"/>
              <a:gd name="T19" fmla="*/ 6 h 55"/>
              <a:gd name="T20" fmla="*/ 27 w 55"/>
              <a:gd name="T21" fmla="*/ 0 h 55"/>
              <a:gd name="T22" fmla="*/ 27 w 55"/>
              <a:gd name="T23" fmla="*/ 0 h 55"/>
              <a:gd name="T24" fmla="*/ 27 w 55"/>
              <a:gd name="T25" fmla="*/ 0 h 55"/>
              <a:gd name="T26" fmla="*/ 24 w 55"/>
              <a:gd name="T27" fmla="*/ 6 h 55"/>
              <a:gd name="T28" fmla="*/ 24 w 55"/>
              <a:gd name="T29" fmla="*/ 17 h 55"/>
              <a:gd name="T30" fmla="*/ 18 w 55"/>
              <a:gd name="T31" fmla="*/ 20 h 55"/>
              <a:gd name="T32" fmla="*/ 18 w 55"/>
              <a:gd name="T33" fmla="*/ 19 h 55"/>
              <a:gd name="T34" fmla="*/ 15 w 55"/>
              <a:gd name="T35" fmla="*/ 19 h 55"/>
              <a:gd name="T36" fmla="*/ 15 w 55"/>
              <a:gd name="T37" fmla="*/ 22 h 55"/>
              <a:gd name="T38" fmla="*/ 10 w 55"/>
              <a:gd name="T39" fmla="*/ 24 h 55"/>
              <a:gd name="T40" fmla="*/ 10 w 55"/>
              <a:gd name="T41" fmla="*/ 23 h 55"/>
              <a:gd name="T42" fmla="*/ 6 w 55"/>
              <a:gd name="T43" fmla="*/ 23 h 55"/>
              <a:gd name="T44" fmla="*/ 6 w 55"/>
              <a:gd name="T45" fmla="*/ 26 h 55"/>
              <a:gd name="T46" fmla="*/ 0 w 55"/>
              <a:gd name="T47" fmla="*/ 30 h 55"/>
              <a:gd name="T48" fmla="*/ 0 w 55"/>
              <a:gd name="T49" fmla="*/ 33 h 55"/>
              <a:gd name="T50" fmla="*/ 16 w 55"/>
              <a:gd name="T51" fmla="*/ 28 h 55"/>
              <a:gd name="T52" fmla="*/ 24 w 55"/>
              <a:gd name="T53" fmla="*/ 28 h 55"/>
              <a:gd name="T54" fmla="*/ 24 w 55"/>
              <a:gd name="T55" fmla="*/ 30 h 55"/>
              <a:gd name="T56" fmla="*/ 26 w 55"/>
              <a:gd name="T57" fmla="*/ 45 h 55"/>
              <a:gd name="T58" fmla="*/ 17 w 55"/>
              <a:gd name="T59" fmla="*/ 51 h 55"/>
              <a:gd name="T60" fmla="*/ 17 w 55"/>
              <a:gd name="T61" fmla="*/ 54 h 55"/>
              <a:gd name="T62" fmla="*/ 27 w 55"/>
              <a:gd name="T63" fmla="*/ 50 h 55"/>
              <a:gd name="T64" fmla="*/ 27 w 55"/>
              <a:gd name="T65" fmla="*/ 55 h 55"/>
              <a:gd name="T66" fmla="*/ 28 w 55"/>
              <a:gd name="T67" fmla="*/ 55 h 55"/>
              <a:gd name="T68" fmla="*/ 28 w 55"/>
              <a:gd name="T69" fmla="*/ 50 h 55"/>
              <a:gd name="T70" fmla="*/ 37 w 55"/>
              <a:gd name="T71" fmla="*/ 53 h 55"/>
              <a:gd name="T72" fmla="*/ 37 w 55"/>
              <a:gd name="T73" fmla="*/ 51 h 55"/>
              <a:gd name="T74" fmla="*/ 29 w 55"/>
              <a:gd name="T75" fmla="*/ 45 h 55"/>
              <a:gd name="T76" fmla="*/ 30 w 55"/>
              <a:gd name="T77" fmla="*/ 30 h 55"/>
              <a:gd name="T78" fmla="*/ 30 w 55"/>
              <a:gd name="T79" fmla="*/ 28 h 55"/>
              <a:gd name="T80" fmla="*/ 38 w 55"/>
              <a:gd name="T81" fmla="*/ 28 h 55"/>
              <a:gd name="T82" fmla="*/ 55 w 55"/>
              <a:gd name="T83" fmla="*/ 33 h 55"/>
              <a:gd name="T84" fmla="*/ 55 w 55"/>
              <a:gd name="T85" fmla="*/ 30 h 55"/>
              <a:gd name="T86" fmla="*/ 48 w 55"/>
              <a:gd name="T87"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55">
                <a:moveTo>
                  <a:pt x="48" y="26"/>
                </a:moveTo>
                <a:cubicBezTo>
                  <a:pt x="48" y="23"/>
                  <a:pt x="48" y="23"/>
                  <a:pt x="48" y="23"/>
                </a:cubicBezTo>
                <a:cubicBezTo>
                  <a:pt x="44" y="23"/>
                  <a:pt x="44" y="23"/>
                  <a:pt x="44" y="23"/>
                </a:cubicBezTo>
                <a:cubicBezTo>
                  <a:pt x="44" y="24"/>
                  <a:pt x="44" y="24"/>
                  <a:pt x="44" y="24"/>
                </a:cubicBezTo>
                <a:cubicBezTo>
                  <a:pt x="40" y="22"/>
                  <a:pt x="40" y="22"/>
                  <a:pt x="40" y="22"/>
                </a:cubicBezTo>
                <a:cubicBezTo>
                  <a:pt x="40" y="19"/>
                  <a:pt x="40" y="19"/>
                  <a:pt x="40" y="19"/>
                </a:cubicBezTo>
                <a:cubicBezTo>
                  <a:pt x="36" y="19"/>
                  <a:pt x="36" y="19"/>
                  <a:pt x="36" y="19"/>
                </a:cubicBezTo>
                <a:cubicBezTo>
                  <a:pt x="36" y="20"/>
                  <a:pt x="36" y="20"/>
                  <a:pt x="36" y="20"/>
                </a:cubicBezTo>
                <a:cubicBezTo>
                  <a:pt x="30" y="17"/>
                  <a:pt x="30" y="17"/>
                  <a:pt x="30" y="17"/>
                </a:cubicBezTo>
                <a:cubicBezTo>
                  <a:pt x="30" y="6"/>
                  <a:pt x="30" y="6"/>
                  <a:pt x="30" y="6"/>
                </a:cubicBezTo>
                <a:cubicBezTo>
                  <a:pt x="30" y="1"/>
                  <a:pt x="28" y="0"/>
                  <a:pt x="27" y="0"/>
                </a:cubicBezTo>
                <a:cubicBezTo>
                  <a:pt x="27" y="0"/>
                  <a:pt x="27" y="0"/>
                  <a:pt x="27" y="0"/>
                </a:cubicBezTo>
                <a:cubicBezTo>
                  <a:pt x="27" y="0"/>
                  <a:pt x="27" y="0"/>
                  <a:pt x="27" y="0"/>
                </a:cubicBezTo>
                <a:cubicBezTo>
                  <a:pt x="26" y="0"/>
                  <a:pt x="24" y="1"/>
                  <a:pt x="24" y="6"/>
                </a:cubicBezTo>
                <a:cubicBezTo>
                  <a:pt x="24" y="17"/>
                  <a:pt x="24" y="17"/>
                  <a:pt x="24" y="17"/>
                </a:cubicBezTo>
                <a:cubicBezTo>
                  <a:pt x="18" y="20"/>
                  <a:pt x="18" y="20"/>
                  <a:pt x="18" y="20"/>
                </a:cubicBezTo>
                <a:cubicBezTo>
                  <a:pt x="18" y="19"/>
                  <a:pt x="18" y="19"/>
                  <a:pt x="18" y="19"/>
                </a:cubicBezTo>
                <a:cubicBezTo>
                  <a:pt x="15" y="19"/>
                  <a:pt x="15" y="19"/>
                  <a:pt x="15" y="19"/>
                </a:cubicBezTo>
                <a:cubicBezTo>
                  <a:pt x="15" y="22"/>
                  <a:pt x="15" y="22"/>
                  <a:pt x="15" y="22"/>
                </a:cubicBezTo>
                <a:cubicBezTo>
                  <a:pt x="10" y="24"/>
                  <a:pt x="10" y="24"/>
                  <a:pt x="10" y="24"/>
                </a:cubicBezTo>
                <a:cubicBezTo>
                  <a:pt x="10" y="23"/>
                  <a:pt x="10" y="23"/>
                  <a:pt x="10" y="23"/>
                </a:cubicBezTo>
                <a:cubicBezTo>
                  <a:pt x="6" y="23"/>
                  <a:pt x="6" y="23"/>
                  <a:pt x="6" y="23"/>
                </a:cubicBezTo>
                <a:cubicBezTo>
                  <a:pt x="6" y="26"/>
                  <a:pt x="6" y="26"/>
                  <a:pt x="6" y="26"/>
                </a:cubicBezTo>
                <a:cubicBezTo>
                  <a:pt x="0" y="30"/>
                  <a:pt x="0" y="30"/>
                  <a:pt x="0" y="30"/>
                </a:cubicBezTo>
                <a:cubicBezTo>
                  <a:pt x="0" y="33"/>
                  <a:pt x="0" y="33"/>
                  <a:pt x="0" y="33"/>
                </a:cubicBezTo>
                <a:cubicBezTo>
                  <a:pt x="16" y="28"/>
                  <a:pt x="16" y="28"/>
                  <a:pt x="16" y="28"/>
                </a:cubicBezTo>
                <a:cubicBezTo>
                  <a:pt x="24" y="28"/>
                  <a:pt x="24" y="28"/>
                  <a:pt x="24" y="28"/>
                </a:cubicBezTo>
                <a:cubicBezTo>
                  <a:pt x="24" y="29"/>
                  <a:pt x="24" y="30"/>
                  <a:pt x="24" y="30"/>
                </a:cubicBezTo>
                <a:cubicBezTo>
                  <a:pt x="26" y="45"/>
                  <a:pt x="26" y="45"/>
                  <a:pt x="26" y="45"/>
                </a:cubicBezTo>
                <a:cubicBezTo>
                  <a:pt x="17" y="51"/>
                  <a:pt x="17" y="51"/>
                  <a:pt x="17" y="51"/>
                </a:cubicBezTo>
                <a:cubicBezTo>
                  <a:pt x="17" y="54"/>
                  <a:pt x="17" y="54"/>
                  <a:pt x="17" y="54"/>
                </a:cubicBezTo>
                <a:cubicBezTo>
                  <a:pt x="27" y="50"/>
                  <a:pt x="27" y="50"/>
                  <a:pt x="27" y="50"/>
                </a:cubicBezTo>
                <a:cubicBezTo>
                  <a:pt x="27" y="55"/>
                  <a:pt x="27" y="55"/>
                  <a:pt x="27" y="55"/>
                </a:cubicBezTo>
                <a:cubicBezTo>
                  <a:pt x="28" y="55"/>
                  <a:pt x="28" y="55"/>
                  <a:pt x="28" y="55"/>
                </a:cubicBezTo>
                <a:cubicBezTo>
                  <a:pt x="28" y="50"/>
                  <a:pt x="28" y="50"/>
                  <a:pt x="28" y="50"/>
                </a:cubicBezTo>
                <a:cubicBezTo>
                  <a:pt x="37" y="53"/>
                  <a:pt x="37" y="53"/>
                  <a:pt x="37" y="53"/>
                </a:cubicBezTo>
                <a:cubicBezTo>
                  <a:pt x="37" y="51"/>
                  <a:pt x="37" y="51"/>
                  <a:pt x="37" y="51"/>
                </a:cubicBezTo>
                <a:cubicBezTo>
                  <a:pt x="29" y="45"/>
                  <a:pt x="29" y="45"/>
                  <a:pt x="29" y="45"/>
                </a:cubicBezTo>
                <a:cubicBezTo>
                  <a:pt x="30" y="30"/>
                  <a:pt x="30" y="30"/>
                  <a:pt x="30" y="30"/>
                </a:cubicBezTo>
                <a:cubicBezTo>
                  <a:pt x="30" y="30"/>
                  <a:pt x="30" y="29"/>
                  <a:pt x="30" y="28"/>
                </a:cubicBezTo>
                <a:cubicBezTo>
                  <a:pt x="38" y="28"/>
                  <a:pt x="38" y="28"/>
                  <a:pt x="38" y="28"/>
                </a:cubicBezTo>
                <a:cubicBezTo>
                  <a:pt x="55" y="33"/>
                  <a:pt x="55" y="33"/>
                  <a:pt x="55" y="33"/>
                </a:cubicBezTo>
                <a:cubicBezTo>
                  <a:pt x="55" y="30"/>
                  <a:pt x="55" y="30"/>
                  <a:pt x="55" y="30"/>
                </a:cubicBezTo>
                <a:lnTo>
                  <a:pt x="48" y="26"/>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9" name="Freeform 52"/>
          <p:cNvSpPr>
            <a:spLocks noEditPoints="1"/>
          </p:cNvSpPr>
          <p:nvPr/>
        </p:nvSpPr>
        <p:spPr bwMode="auto">
          <a:xfrm>
            <a:off x="10152154" y="3367591"/>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5 w 86"/>
              <a:gd name="T29" fmla="*/ 74 h 86"/>
              <a:gd name="T30" fmla="*/ 9 w 86"/>
              <a:gd name="T31" fmla="*/ 69 h 86"/>
              <a:gd name="T32" fmla="*/ 82 w 86"/>
              <a:gd name="T33" fmla="*/ 57 h 86"/>
              <a:gd name="T34" fmla="*/ 81 w 86"/>
              <a:gd name="T35" fmla="*/ 64 h 86"/>
              <a:gd name="T36" fmla="*/ 2 w 86"/>
              <a:gd name="T37" fmla="*/ 57 h 86"/>
              <a:gd name="T38" fmla="*/ 6 w 86"/>
              <a:gd name="T39" fmla="*/ 63 h 86"/>
              <a:gd name="T40" fmla="*/ 2 w 86"/>
              <a:gd name="T41" fmla="*/ 57 h 86"/>
              <a:gd name="T42" fmla="*/ 85 w 86"/>
              <a:gd name="T43" fmla="*/ 44 h 86"/>
              <a:gd name="T44" fmla="*/ 86 w 86"/>
              <a:gd name="T45" fmla="*/ 51 h 86"/>
              <a:gd name="T46" fmla="*/ 0 w 86"/>
              <a:gd name="T47" fmla="*/ 44 h 86"/>
              <a:gd name="T48" fmla="*/ 2 w 86"/>
              <a:gd name="T49" fmla="*/ 43 h 86"/>
              <a:gd name="T50" fmla="*/ 2 w 86"/>
              <a:gd name="T51" fmla="*/ 49 h 86"/>
              <a:gd name="T52" fmla="*/ 0 w 86"/>
              <a:gd name="T53" fmla="*/ 44 h 86"/>
              <a:gd name="T54" fmla="*/ 85 w 86"/>
              <a:gd name="T55" fmla="*/ 31 h 86"/>
              <a:gd name="T56" fmla="*/ 85 w 86"/>
              <a:gd name="T57" fmla="*/ 39 h 86"/>
              <a:gd name="T58" fmla="*/ 1 w 86"/>
              <a:gd name="T59" fmla="*/ 35 h 86"/>
              <a:gd name="T60" fmla="*/ 4 w 86"/>
              <a:gd name="T61" fmla="*/ 29 h 86"/>
              <a:gd name="T62" fmla="*/ 1 w 86"/>
              <a:gd name="T63" fmla="*/ 35 h 86"/>
              <a:gd name="T64" fmla="*/ 78 w 86"/>
              <a:gd name="T65" fmla="*/ 19 h 86"/>
              <a:gd name="T66" fmla="*/ 81 w 86"/>
              <a:gd name="T67" fmla="*/ 25 h 86"/>
              <a:gd name="T68" fmla="*/ 6 w 86"/>
              <a:gd name="T69" fmla="*/ 22 h 86"/>
              <a:gd name="T70" fmla="*/ 11 w 86"/>
              <a:gd name="T71" fmla="*/ 17 h 86"/>
              <a:gd name="T72" fmla="*/ 6 w 86"/>
              <a:gd name="T73" fmla="*/ 22 h 86"/>
              <a:gd name="T74" fmla="*/ 67 w 86"/>
              <a:gd name="T75" fmla="*/ 10 h 86"/>
              <a:gd name="T76" fmla="*/ 73 w 86"/>
              <a:gd name="T77" fmla="*/ 13 h 86"/>
              <a:gd name="T78" fmla="*/ 67 w 86"/>
              <a:gd name="T79" fmla="*/ 10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3"/>
                  <a:pt x="25" y="83"/>
                  <a:pt x="25" y="83"/>
                </a:cubicBezTo>
                <a:cubicBezTo>
                  <a:pt x="23" y="82"/>
                  <a:pt x="21" y="81"/>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6" y="72"/>
                  <a:pt x="74" y="74"/>
                  <a:pt x="72" y="75"/>
                </a:cubicBezTo>
                <a:lnTo>
                  <a:pt x="71" y="74"/>
                </a:lnTo>
                <a:close/>
                <a:moveTo>
                  <a:pt x="9" y="69"/>
                </a:moveTo>
                <a:cubicBezTo>
                  <a:pt x="10" y="68"/>
                  <a:pt x="10" y="68"/>
                  <a:pt x="10" y="68"/>
                </a:cubicBezTo>
                <a:cubicBezTo>
                  <a:pt x="11" y="70"/>
                  <a:pt x="13" y="72"/>
                  <a:pt x="15" y="74"/>
                </a:cubicBezTo>
                <a:cubicBezTo>
                  <a:pt x="13" y="75"/>
                  <a:pt x="13" y="75"/>
                  <a:pt x="13" y="75"/>
                </a:cubicBezTo>
                <a:cubicBezTo>
                  <a:pt x="12" y="73"/>
                  <a:pt x="10" y="71"/>
                  <a:pt x="9" y="69"/>
                </a:cubicBezTo>
                <a:close/>
                <a:moveTo>
                  <a:pt x="80" y="63"/>
                </a:moveTo>
                <a:cubicBezTo>
                  <a:pt x="81" y="61"/>
                  <a:pt x="82" y="59"/>
                  <a:pt x="82" y="57"/>
                </a:cubicBezTo>
                <a:cubicBezTo>
                  <a:pt x="84" y="58"/>
                  <a:pt x="84" y="58"/>
                  <a:pt x="84" y="58"/>
                </a:cubicBezTo>
                <a:cubicBezTo>
                  <a:pt x="83" y="60"/>
                  <a:pt x="82" y="62"/>
                  <a:pt x="81" y="64"/>
                </a:cubicBezTo>
                <a:lnTo>
                  <a:pt x="80" y="63"/>
                </a:lnTo>
                <a:close/>
                <a:moveTo>
                  <a:pt x="2" y="57"/>
                </a:moveTo>
                <a:cubicBezTo>
                  <a:pt x="4" y="56"/>
                  <a:pt x="4" y="56"/>
                  <a:pt x="4" y="56"/>
                </a:cubicBezTo>
                <a:cubicBezTo>
                  <a:pt x="4" y="58"/>
                  <a:pt x="5" y="61"/>
                  <a:pt x="6" y="63"/>
                </a:cubicBezTo>
                <a:cubicBezTo>
                  <a:pt x="5" y="63"/>
                  <a:pt x="5" y="63"/>
                  <a:pt x="5" y="63"/>
                </a:cubicBezTo>
                <a:cubicBezTo>
                  <a:pt x="4" y="61"/>
                  <a:pt x="3" y="59"/>
                  <a:pt x="2" y="57"/>
                </a:cubicBezTo>
                <a:close/>
                <a:moveTo>
                  <a:pt x="84" y="50"/>
                </a:moveTo>
                <a:cubicBezTo>
                  <a:pt x="85" y="48"/>
                  <a:pt x="85" y="46"/>
                  <a:pt x="85" y="44"/>
                </a:cubicBezTo>
                <a:cubicBezTo>
                  <a:pt x="86" y="44"/>
                  <a:pt x="86" y="44"/>
                  <a:pt x="86" y="44"/>
                </a:cubicBezTo>
                <a:cubicBezTo>
                  <a:pt x="86" y="46"/>
                  <a:pt x="86" y="48"/>
                  <a:pt x="86" y="51"/>
                </a:cubicBezTo>
                <a:lnTo>
                  <a:pt x="84" y="50"/>
                </a:lnTo>
                <a:close/>
                <a:moveTo>
                  <a:pt x="0" y="44"/>
                </a:moveTo>
                <a:cubicBezTo>
                  <a:pt x="0" y="43"/>
                  <a:pt x="0" y="43"/>
                  <a:pt x="0" y="43"/>
                </a:cubicBezTo>
                <a:cubicBezTo>
                  <a:pt x="2" y="43"/>
                  <a:pt x="2" y="43"/>
                  <a:pt x="2" y="43"/>
                </a:cubicBezTo>
                <a:cubicBezTo>
                  <a:pt x="2" y="43"/>
                  <a:pt x="2" y="43"/>
                  <a:pt x="2" y="44"/>
                </a:cubicBezTo>
                <a:cubicBezTo>
                  <a:pt x="2" y="46"/>
                  <a:pt x="2" y="47"/>
                  <a:pt x="2" y="49"/>
                </a:cubicBezTo>
                <a:cubicBezTo>
                  <a:pt x="1" y="50"/>
                  <a:pt x="1" y="50"/>
                  <a:pt x="1" y="50"/>
                </a:cubicBezTo>
                <a:cubicBezTo>
                  <a:pt x="0" y="48"/>
                  <a:pt x="0" y="46"/>
                  <a:pt x="0" y="44"/>
                </a:cubicBezTo>
                <a:close/>
                <a:moveTo>
                  <a:pt x="83" y="32"/>
                </a:moveTo>
                <a:cubicBezTo>
                  <a:pt x="85" y="31"/>
                  <a:pt x="85" y="31"/>
                  <a:pt x="85" y="31"/>
                </a:cubicBezTo>
                <a:cubicBezTo>
                  <a:pt x="85" y="34"/>
                  <a:pt x="86" y="36"/>
                  <a:pt x="86" y="38"/>
                </a:cubicBezTo>
                <a:cubicBezTo>
                  <a:pt x="85" y="39"/>
                  <a:pt x="85" y="39"/>
                  <a:pt x="85"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9"/>
                  <a:pt x="78" y="19"/>
                  <a:pt x="78" y="19"/>
                </a:cubicBezTo>
                <a:cubicBezTo>
                  <a:pt x="80" y="21"/>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10"/>
                </a:moveTo>
                <a:cubicBezTo>
                  <a:pt x="67" y="10"/>
                  <a:pt x="67" y="10"/>
                  <a:pt x="67" y="10"/>
                </a:cubicBezTo>
                <a:cubicBezTo>
                  <a:pt x="68" y="9"/>
                  <a:pt x="68" y="9"/>
                  <a:pt x="68" y="9"/>
                </a:cubicBezTo>
                <a:cubicBezTo>
                  <a:pt x="70" y="10"/>
                  <a:pt x="72" y="11"/>
                  <a:pt x="73" y="13"/>
                </a:cubicBezTo>
                <a:cubicBezTo>
                  <a:pt x="72" y="14"/>
                  <a:pt x="72" y="14"/>
                  <a:pt x="72" y="14"/>
                </a:cubicBezTo>
                <a:cubicBezTo>
                  <a:pt x="71" y="12"/>
                  <a:pt x="69" y="11"/>
                  <a:pt x="67" y="10"/>
                </a:cubicBezTo>
                <a:close/>
                <a:moveTo>
                  <a:pt x="15" y="11"/>
                </a:moveTo>
                <a:cubicBezTo>
                  <a:pt x="17" y="9"/>
                  <a:pt x="19" y="8"/>
                  <a:pt x="21" y="7"/>
                </a:cubicBezTo>
                <a:cubicBezTo>
                  <a:pt x="21" y="8"/>
                  <a:pt x="21" y="8"/>
                  <a:pt x="21" y="8"/>
                </a:cubicBezTo>
                <a:cubicBezTo>
                  <a:pt x="20" y="9"/>
                  <a:pt x="18" y="11"/>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3" y="2"/>
                  <a:pt x="42" y="2"/>
                  <a:pt x="41" y="2"/>
                </a:cubicBezTo>
                <a:cubicBezTo>
                  <a:pt x="41" y="1"/>
                  <a:pt x="41" y="1"/>
                  <a:pt x="41" y="1"/>
                </a:cubicBezTo>
                <a:cubicBezTo>
                  <a:pt x="42" y="1"/>
                  <a:pt x="42" y="0"/>
                  <a:pt x="43" y="0"/>
                </a:cubicBezTo>
                <a:cubicBezTo>
                  <a:pt x="45" y="0"/>
                  <a:pt x="47" y="1"/>
                  <a:pt x="48" y="1"/>
                </a:cubicBezTo>
                <a:cubicBezTo>
                  <a:pt x="48" y="2"/>
                  <a:pt x="48" y="2"/>
                  <a:pt x="48" y="2"/>
                </a:cubicBezTo>
                <a:cubicBezTo>
                  <a:pt x="46" y="2"/>
                  <a:pt x="45" y="2"/>
                  <a:pt x="43" y="2"/>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40" name="TextBox 1401"/>
          <p:cNvSpPr txBox="1"/>
          <p:nvPr/>
        </p:nvSpPr>
        <p:spPr bwMode="auto">
          <a:xfrm>
            <a:off x="2226549" y="1681605"/>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41" name="TextBox 1412"/>
          <p:cNvSpPr txBox="1"/>
          <p:nvPr/>
        </p:nvSpPr>
        <p:spPr bwMode="auto">
          <a:xfrm>
            <a:off x="2226549" y="3047111"/>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42" name="TextBox 1414"/>
          <p:cNvSpPr txBox="1"/>
          <p:nvPr/>
        </p:nvSpPr>
        <p:spPr bwMode="auto">
          <a:xfrm>
            <a:off x="2226549" y="4567309"/>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sp>
        <p:nvSpPr>
          <p:cNvPr id="43" name="TextBox 1416"/>
          <p:cNvSpPr txBox="1"/>
          <p:nvPr/>
        </p:nvSpPr>
        <p:spPr bwMode="auto">
          <a:xfrm>
            <a:off x="6986369" y="1681605"/>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44" name="TextBox 1418"/>
          <p:cNvSpPr txBox="1"/>
          <p:nvPr/>
        </p:nvSpPr>
        <p:spPr bwMode="auto">
          <a:xfrm>
            <a:off x="6986369" y="3047111"/>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45" name="TextBox 1420"/>
          <p:cNvSpPr txBox="1"/>
          <p:nvPr/>
        </p:nvSpPr>
        <p:spPr bwMode="auto">
          <a:xfrm>
            <a:off x="6986369" y="4567309"/>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cxnSp>
        <p:nvCxnSpPr>
          <p:cNvPr id="46" name="直接连接符 45"/>
          <p:cNvCxnSpPr/>
          <p:nvPr/>
        </p:nvCxnSpPr>
        <p:spPr>
          <a:xfrm flipH="1">
            <a:off x="1251778" y="3009041"/>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251778" y="4442425"/>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034741" y="3009041"/>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7034741" y="4442425"/>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Oval 22"/>
          <p:cNvSpPr>
            <a:spLocks noChangeArrowheads="1"/>
          </p:cNvSpPr>
          <p:nvPr/>
        </p:nvSpPr>
        <p:spPr bwMode="auto">
          <a:xfrm>
            <a:off x="1322719" y="4925525"/>
            <a:ext cx="652159" cy="652158"/>
          </a:xfrm>
          <a:prstGeom prst="ellipse">
            <a:avLst/>
          </a:prstGeom>
          <a:solidFill>
            <a:schemeClr val="accent5"/>
          </a:solidFill>
          <a:ln>
            <a:noFill/>
          </a:ln>
        </p:spPr>
        <p:txBody>
          <a:bodyPr/>
          <a:lstStyle/>
          <a:p>
            <a:endParaRPr lang="zh-CN" altLang="en-US" sz="2135">
              <a:cs typeface="+mn-ea"/>
              <a:sym typeface="+mn-lt"/>
            </a:endParaRPr>
          </a:p>
        </p:txBody>
      </p:sp>
      <p:sp>
        <p:nvSpPr>
          <p:cNvPr id="51" name="Freeform 23"/>
          <p:cNvSpPr>
            <a:spLocks noEditPoints="1"/>
          </p:cNvSpPr>
          <p:nvPr/>
        </p:nvSpPr>
        <p:spPr bwMode="auto">
          <a:xfrm>
            <a:off x="1651385" y="4925525"/>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52" name="组合 51"/>
          <p:cNvGrpSpPr/>
          <p:nvPr/>
        </p:nvGrpSpPr>
        <p:grpSpPr>
          <a:xfrm>
            <a:off x="1470231" y="5018690"/>
            <a:ext cx="346783" cy="476180"/>
            <a:chOff x="10231709" y="4917090"/>
            <a:chExt cx="346783" cy="476180"/>
          </a:xfrm>
        </p:grpSpPr>
        <p:sp>
          <p:nvSpPr>
            <p:cNvPr id="53"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4"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5"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6"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7"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8"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9"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0"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1"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2"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3"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4"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65" name="Freeform 37"/>
          <p:cNvSpPr>
            <a:spLocks noEditPoints="1"/>
          </p:cNvSpPr>
          <p:nvPr/>
        </p:nvSpPr>
        <p:spPr bwMode="auto">
          <a:xfrm>
            <a:off x="1289076" y="4894470"/>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6" name="Oval 22"/>
          <p:cNvSpPr>
            <a:spLocks noChangeArrowheads="1"/>
          </p:cNvSpPr>
          <p:nvPr/>
        </p:nvSpPr>
        <p:spPr bwMode="auto">
          <a:xfrm>
            <a:off x="1322719" y="3450277"/>
            <a:ext cx="652159" cy="652158"/>
          </a:xfrm>
          <a:prstGeom prst="ellipse">
            <a:avLst/>
          </a:prstGeom>
          <a:solidFill>
            <a:schemeClr val="accent2"/>
          </a:solidFill>
          <a:ln>
            <a:noFill/>
          </a:ln>
        </p:spPr>
        <p:txBody>
          <a:bodyPr/>
          <a:lstStyle/>
          <a:p>
            <a:endParaRPr lang="zh-CN" altLang="en-US" sz="2135">
              <a:cs typeface="+mn-ea"/>
              <a:sym typeface="+mn-lt"/>
            </a:endParaRPr>
          </a:p>
        </p:txBody>
      </p:sp>
      <p:sp>
        <p:nvSpPr>
          <p:cNvPr id="67" name="Freeform 23"/>
          <p:cNvSpPr>
            <a:spLocks noEditPoints="1"/>
          </p:cNvSpPr>
          <p:nvPr/>
        </p:nvSpPr>
        <p:spPr bwMode="auto">
          <a:xfrm>
            <a:off x="1651385" y="3450277"/>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68" name="组合 67"/>
          <p:cNvGrpSpPr/>
          <p:nvPr/>
        </p:nvGrpSpPr>
        <p:grpSpPr>
          <a:xfrm>
            <a:off x="1470231" y="3543442"/>
            <a:ext cx="346783" cy="476180"/>
            <a:chOff x="10231709" y="4917090"/>
            <a:chExt cx="346783" cy="476180"/>
          </a:xfrm>
        </p:grpSpPr>
        <p:sp>
          <p:nvSpPr>
            <p:cNvPr id="69"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0"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1"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2"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3"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4"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5"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6"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7"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8"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9"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0"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81" name="Freeform 37"/>
          <p:cNvSpPr>
            <a:spLocks noEditPoints="1"/>
          </p:cNvSpPr>
          <p:nvPr/>
        </p:nvSpPr>
        <p:spPr bwMode="auto">
          <a:xfrm>
            <a:off x="1289076" y="3419222"/>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2" name="Oval 22"/>
          <p:cNvSpPr>
            <a:spLocks noChangeArrowheads="1"/>
          </p:cNvSpPr>
          <p:nvPr/>
        </p:nvSpPr>
        <p:spPr bwMode="auto">
          <a:xfrm>
            <a:off x="1322719" y="1864584"/>
            <a:ext cx="652159" cy="652158"/>
          </a:xfrm>
          <a:prstGeom prst="ellipse">
            <a:avLst/>
          </a:prstGeom>
          <a:solidFill>
            <a:schemeClr val="accent1"/>
          </a:solidFill>
          <a:ln>
            <a:noFill/>
          </a:ln>
        </p:spPr>
        <p:txBody>
          <a:bodyPr/>
          <a:lstStyle/>
          <a:p>
            <a:endParaRPr lang="zh-CN" altLang="en-US" sz="2135">
              <a:cs typeface="+mn-ea"/>
              <a:sym typeface="+mn-lt"/>
            </a:endParaRPr>
          </a:p>
        </p:txBody>
      </p:sp>
      <p:sp>
        <p:nvSpPr>
          <p:cNvPr id="83" name="Freeform 23"/>
          <p:cNvSpPr>
            <a:spLocks noEditPoints="1"/>
          </p:cNvSpPr>
          <p:nvPr/>
        </p:nvSpPr>
        <p:spPr bwMode="auto">
          <a:xfrm>
            <a:off x="1651385" y="1864584"/>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84" name="组合 83"/>
          <p:cNvGrpSpPr/>
          <p:nvPr/>
        </p:nvGrpSpPr>
        <p:grpSpPr>
          <a:xfrm>
            <a:off x="1470231" y="1957749"/>
            <a:ext cx="346783" cy="476180"/>
            <a:chOff x="10231709" y="4917090"/>
            <a:chExt cx="346783" cy="476180"/>
          </a:xfrm>
        </p:grpSpPr>
        <p:sp>
          <p:nvSpPr>
            <p:cNvPr id="85"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6"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7"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8"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9"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0"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1"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2"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3"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4"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5"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6"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97" name="Freeform 37"/>
          <p:cNvSpPr>
            <a:spLocks noEditPoints="1"/>
          </p:cNvSpPr>
          <p:nvPr/>
        </p:nvSpPr>
        <p:spPr bwMode="auto">
          <a:xfrm>
            <a:off x="1289076" y="1833529"/>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aphicFrame>
        <p:nvGraphicFramePr>
          <p:cNvPr id="98" name="图表 97"/>
          <p:cNvGraphicFramePr/>
          <p:nvPr/>
        </p:nvGraphicFramePr>
        <p:xfrm>
          <a:off x="4812537" y="1517805"/>
          <a:ext cx="2635005" cy="14247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9" name="图表 98"/>
          <p:cNvGraphicFramePr/>
          <p:nvPr/>
        </p:nvGraphicFramePr>
        <p:xfrm>
          <a:off x="4812537" y="2988964"/>
          <a:ext cx="2635005" cy="14247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0" name="图表 99"/>
          <p:cNvGraphicFramePr/>
          <p:nvPr/>
        </p:nvGraphicFramePr>
        <p:xfrm>
          <a:off x="4812537" y="4460122"/>
          <a:ext cx="2635005" cy="1424780"/>
        </p:xfrm>
        <a:graphic>
          <a:graphicData uri="http://schemas.openxmlformats.org/drawingml/2006/chart">
            <c:chart xmlns:c="http://schemas.openxmlformats.org/drawingml/2006/chart" xmlns:r="http://schemas.openxmlformats.org/officeDocument/2006/relationships" r:id="rId4"/>
          </a:graphicData>
        </a:graphic>
      </p:graphicFrame>
      <p:sp>
        <p:nvSpPr>
          <p:cNvPr id="101" name="文本框 100"/>
          <p:cNvSpPr txBox="1"/>
          <p:nvPr/>
        </p:nvSpPr>
        <p:spPr>
          <a:xfrm>
            <a:off x="5643454" y="1941641"/>
            <a:ext cx="1005403" cy="584775"/>
          </a:xfrm>
          <a:prstGeom prst="rect">
            <a:avLst/>
          </a:prstGeom>
          <a:noFill/>
        </p:spPr>
        <p:txBody>
          <a:bodyPr wrap="none" rtlCol="0">
            <a:spAutoFit/>
          </a:bodyPr>
          <a:lstStyle/>
          <a:p>
            <a:r>
              <a:rPr lang="en-US" altLang="zh-CN" sz="3200" b="1" dirty="0">
                <a:solidFill>
                  <a:schemeClr val="accent1"/>
                </a:solidFill>
              </a:rPr>
              <a:t>45%</a:t>
            </a:r>
            <a:endParaRPr lang="zh-CN" altLang="en-US" sz="3200" b="1" dirty="0">
              <a:solidFill>
                <a:schemeClr val="accent1"/>
              </a:solidFill>
            </a:endParaRPr>
          </a:p>
        </p:txBody>
      </p:sp>
      <p:sp>
        <p:nvSpPr>
          <p:cNvPr id="102" name="文本框 101"/>
          <p:cNvSpPr txBox="1"/>
          <p:nvPr/>
        </p:nvSpPr>
        <p:spPr>
          <a:xfrm>
            <a:off x="5643454" y="3414094"/>
            <a:ext cx="1005403" cy="584775"/>
          </a:xfrm>
          <a:prstGeom prst="rect">
            <a:avLst/>
          </a:prstGeom>
          <a:noFill/>
        </p:spPr>
        <p:txBody>
          <a:bodyPr wrap="none" rtlCol="0">
            <a:spAutoFit/>
          </a:bodyPr>
          <a:lstStyle/>
          <a:p>
            <a:r>
              <a:rPr lang="en-US" altLang="zh-CN" sz="3200" b="1" dirty="0">
                <a:solidFill>
                  <a:schemeClr val="accent2"/>
                </a:solidFill>
              </a:rPr>
              <a:t>85%</a:t>
            </a:r>
            <a:endParaRPr lang="zh-CN" altLang="en-US" sz="3200" b="1" dirty="0">
              <a:solidFill>
                <a:schemeClr val="accent2"/>
              </a:solidFill>
            </a:endParaRPr>
          </a:p>
        </p:txBody>
      </p:sp>
      <p:sp>
        <p:nvSpPr>
          <p:cNvPr id="103" name="文本框 102"/>
          <p:cNvSpPr txBox="1"/>
          <p:nvPr/>
        </p:nvSpPr>
        <p:spPr>
          <a:xfrm>
            <a:off x="5643454" y="4886547"/>
            <a:ext cx="1005403" cy="584775"/>
          </a:xfrm>
          <a:prstGeom prst="rect">
            <a:avLst/>
          </a:prstGeom>
          <a:noFill/>
        </p:spPr>
        <p:txBody>
          <a:bodyPr wrap="none" rtlCol="0">
            <a:spAutoFit/>
          </a:bodyPr>
          <a:lstStyle/>
          <a:p>
            <a:r>
              <a:rPr lang="en-US" altLang="zh-CN" sz="3200" b="1" dirty="0">
                <a:solidFill>
                  <a:schemeClr val="accent5"/>
                </a:solidFill>
              </a:rPr>
              <a:t>36%</a:t>
            </a:r>
            <a:endParaRPr lang="zh-CN" altLang="en-US" sz="3200" b="1" dirty="0">
              <a:solidFill>
                <a:schemeClr val="accent5"/>
              </a:solidFill>
            </a:endParaRPr>
          </a:p>
        </p:txBody>
      </p:sp>
      <p:sp>
        <p:nvSpPr>
          <p:cNvPr id="104" name="矩形 103"/>
          <p:cNvSpPr/>
          <p:nvPr/>
        </p:nvSpPr>
        <p:spPr>
          <a:xfrm>
            <a:off x="2246466" y="1959070"/>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5" name="矩形 104"/>
          <p:cNvSpPr/>
          <p:nvPr/>
        </p:nvSpPr>
        <p:spPr>
          <a:xfrm>
            <a:off x="2246466" y="3396856"/>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6" name="矩形 105"/>
          <p:cNvSpPr/>
          <p:nvPr/>
        </p:nvSpPr>
        <p:spPr>
          <a:xfrm>
            <a:off x="2246466" y="4898973"/>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7" name="矩形 106"/>
          <p:cNvSpPr/>
          <p:nvPr/>
        </p:nvSpPr>
        <p:spPr>
          <a:xfrm>
            <a:off x="7034741" y="1959070"/>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8" name="矩形 107"/>
          <p:cNvSpPr/>
          <p:nvPr/>
        </p:nvSpPr>
        <p:spPr>
          <a:xfrm>
            <a:off x="7034741" y="3396856"/>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9" name="矩形 108"/>
          <p:cNvSpPr/>
          <p:nvPr/>
        </p:nvSpPr>
        <p:spPr>
          <a:xfrm>
            <a:off x="7034741" y="4898973"/>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AutoShape 3"/>
          <p:cNvSpPr>
            <a:spLocks noChangeAspect="1" noChangeArrowheads="1" noTextEdit="1"/>
          </p:cNvSpPr>
          <p:nvPr/>
        </p:nvSpPr>
        <p:spPr bwMode="auto">
          <a:xfrm>
            <a:off x="1371600" y="1758155"/>
            <a:ext cx="462491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0" name="Freeform 5"/>
          <p:cNvSpPr/>
          <p:nvPr/>
        </p:nvSpPr>
        <p:spPr bwMode="auto">
          <a:xfrm>
            <a:off x="1371600" y="1756039"/>
            <a:ext cx="4055533" cy="4345517"/>
          </a:xfrm>
          <a:custGeom>
            <a:avLst/>
            <a:gdLst>
              <a:gd name="T0" fmla="*/ 223 w 1247"/>
              <a:gd name="T1" fmla="*/ 1336 h 1336"/>
              <a:gd name="T2" fmla="*/ 167 w 1247"/>
              <a:gd name="T3" fmla="*/ 1309 h 1336"/>
              <a:gd name="T4" fmla="*/ 144 w 1247"/>
              <a:gd name="T5" fmla="*/ 1246 h 1336"/>
              <a:gd name="T6" fmla="*/ 144 w 1247"/>
              <a:gd name="T7" fmla="*/ 90 h 1336"/>
              <a:gd name="T8" fmla="*/ 127 w 1247"/>
              <a:gd name="T9" fmla="*/ 40 h 1336"/>
              <a:gd name="T10" fmla="*/ 85 w 1247"/>
              <a:gd name="T11" fmla="*/ 20 h 1336"/>
              <a:gd name="T12" fmla="*/ 37 w 1247"/>
              <a:gd name="T13" fmla="*/ 40 h 1336"/>
              <a:gd name="T14" fmla="*/ 20 w 1247"/>
              <a:gd name="T15" fmla="*/ 90 h 1336"/>
              <a:gd name="T16" fmla="*/ 0 w 1247"/>
              <a:gd name="T17" fmla="*/ 90 h 1336"/>
              <a:gd name="T18" fmla="*/ 22 w 1247"/>
              <a:gd name="T19" fmla="*/ 27 h 1336"/>
              <a:gd name="T20" fmla="*/ 79 w 1247"/>
              <a:gd name="T21" fmla="*/ 0 h 1336"/>
              <a:gd name="T22" fmla="*/ 142 w 1247"/>
              <a:gd name="T23" fmla="*/ 27 h 1336"/>
              <a:gd name="T24" fmla="*/ 164 w 1247"/>
              <a:gd name="T25" fmla="*/ 90 h 1336"/>
              <a:gd name="T26" fmla="*/ 164 w 1247"/>
              <a:gd name="T27" fmla="*/ 91 h 1336"/>
              <a:gd name="T28" fmla="*/ 164 w 1247"/>
              <a:gd name="T29" fmla="*/ 91 h 1336"/>
              <a:gd name="T30" fmla="*/ 182 w 1247"/>
              <a:gd name="T31" fmla="*/ 1296 h 1336"/>
              <a:gd name="T32" fmla="*/ 223 w 1247"/>
              <a:gd name="T33" fmla="*/ 1316 h 1336"/>
              <a:gd name="T34" fmla="*/ 1024 w 1247"/>
              <a:gd name="T35" fmla="*/ 1316 h 1336"/>
              <a:gd name="T36" fmla="*/ 1065 w 1247"/>
              <a:gd name="T37" fmla="*/ 1296 h 1336"/>
              <a:gd name="T38" fmla="*/ 1082 w 1247"/>
              <a:gd name="T39" fmla="*/ 1246 h 1336"/>
              <a:gd name="T40" fmla="*/ 1082 w 1247"/>
              <a:gd name="T41" fmla="*/ 91 h 1336"/>
              <a:gd name="T42" fmla="*/ 1105 w 1247"/>
              <a:gd name="T43" fmla="*/ 27 h 1336"/>
              <a:gd name="T44" fmla="*/ 1161 w 1247"/>
              <a:gd name="T45" fmla="*/ 0 h 1336"/>
              <a:gd name="T46" fmla="*/ 1168 w 1247"/>
              <a:gd name="T47" fmla="*/ 0 h 1336"/>
              <a:gd name="T48" fmla="*/ 1224 w 1247"/>
              <a:gd name="T49" fmla="*/ 27 h 1336"/>
              <a:gd name="T50" fmla="*/ 1247 w 1247"/>
              <a:gd name="T51" fmla="*/ 90 h 1336"/>
              <a:gd name="T52" fmla="*/ 1227 w 1247"/>
              <a:gd name="T53" fmla="*/ 90 h 1336"/>
              <a:gd name="T54" fmla="*/ 1209 w 1247"/>
              <a:gd name="T55" fmla="*/ 40 h 1336"/>
              <a:gd name="T56" fmla="*/ 1168 w 1247"/>
              <a:gd name="T57" fmla="*/ 20 h 1336"/>
              <a:gd name="T58" fmla="*/ 1120 w 1247"/>
              <a:gd name="T59" fmla="*/ 40 h 1336"/>
              <a:gd name="T60" fmla="*/ 1102 w 1247"/>
              <a:gd name="T61" fmla="*/ 90 h 1336"/>
              <a:gd name="T62" fmla="*/ 1102 w 1247"/>
              <a:gd name="T63" fmla="*/ 90 h 1336"/>
              <a:gd name="T64" fmla="*/ 1080 w 1247"/>
              <a:gd name="T65" fmla="*/ 1309 h 1336"/>
              <a:gd name="T66" fmla="*/ 1024 w 1247"/>
              <a:gd name="T67" fmla="*/ 1336 h 1336"/>
              <a:gd name="T68" fmla="*/ 1024 w 1247"/>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7" h="1336">
                <a:moveTo>
                  <a:pt x="1024" y="1336"/>
                </a:moveTo>
                <a:cubicBezTo>
                  <a:pt x="223" y="1336"/>
                  <a:pt x="223" y="1336"/>
                  <a:pt x="223" y="1336"/>
                </a:cubicBezTo>
                <a:cubicBezTo>
                  <a:pt x="201" y="1336"/>
                  <a:pt x="181" y="1326"/>
                  <a:pt x="167" y="1309"/>
                </a:cubicBezTo>
                <a:cubicBezTo>
                  <a:pt x="167" y="1309"/>
                  <a:pt x="167" y="1309"/>
                  <a:pt x="167" y="1309"/>
                </a:cubicBezTo>
                <a:cubicBezTo>
                  <a:pt x="153" y="1293"/>
                  <a:pt x="144" y="1271"/>
                  <a:pt x="144" y="1246"/>
                </a:cubicBezTo>
                <a:cubicBezTo>
                  <a:pt x="144" y="1246"/>
                  <a:pt x="144" y="1246"/>
                  <a:pt x="144" y="1246"/>
                </a:cubicBezTo>
                <a:cubicBezTo>
                  <a:pt x="144" y="91"/>
                  <a:pt x="144" y="91"/>
                  <a:pt x="144" y="91"/>
                </a:cubicBezTo>
                <a:cubicBezTo>
                  <a:pt x="144" y="90"/>
                  <a:pt x="144" y="90"/>
                  <a:pt x="144" y="90"/>
                </a:cubicBezTo>
                <a:cubicBezTo>
                  <a:pt x="144" y="71"/>
                  <a:pt x="137" y="53"/>
                  <a:pt x="127" y="40"/>
                </a:cubicBezTo>
                <a:cubicBezTo>
                  <a:pt x="127" y="40"/>
                  <a:pt x="127" y="40"/>
                  <a:pt x="127" y="40"/>
                </a:cubicBezTo>
                <a:cubicBezTo>
                  <a:pt x="116" y="28"/>
                  <a:pt x="101" y="21"/>
                  <a:pt x="85" y="20"/>
                </a:cubicBezTo>
                <a:cubicBezTo>
                  <a:pt x="85" y="20"/>
                  <a:pt x="85" y="20"/>
                  <a:pt x="85" y="20"/>
                </a:cubicBezTo>
                <a:cubicBezTo>
                  <a:pt x="79" y="20"/>
                  <a:pt x="79" y="20"/>
                  <a:pt x="79" y="20"/>
                </a:cubicBezTo>
                <a:cubicBezTo>
                  <a:pt x="63" y="21"/>
                  <a:pt x="48" y="28"/>
                  <a:pt x="37" y="40"/>
                </a:cubicBezTo>
                <a:cubicBezTo>
                  <a:pt x="37" y="40"/>
                  <a:pt x="37" y="40"/>
                  <a:pt x="37" y="40"/>
                </a:cubicBezTo>
                <a:cubicBezTo>
                  <a:pt x="27" y="53"/>
                  <a:pt x="20" y="71"/>
                  <a:pt x="20" y="90"/>
                </a:cubicBezTo>
                <a:cubicBezTo>
                  <a:pt x="20" y="90"/>
                  <a:pt x="20" y="90"/>
                  <a:pt x="20" y="90"/>
                </a:cubicBezTo>
                <a:cubicBezTo>
                  <a:pt x="0" y="90"/>
                  <a:pt x="0" y="90"/>
                  <a:pt x="0" y="90"/>
                </a:cubicBezTo>
                <a:cubicBezTo>
                  <a:pt x="0" y="66"/>
                  <a:pt x="8" y="44"/>
                  <a:pt x="22" y="27"/>
                </a:cubicBezTo>
                <a:cubicBezTo>
                  <a:pt x="22" y="27"/>
                  <a:pt x="22" y="27"/>
                  <a:pt x="22" y="27"/>
                </a:cubicBezTo>
                <a:cubicBezTo>
                  <a:pt x="36" y="11"/>
                  <a:pt x="56" y="0"/>
                  <a:pt x="79" y="0"/>
                </a:cubicBezTo>
                <a:cubicBezTo>
                  <a:pt x="79" y="0"/>
                  <a:pt x="79" y="0"/>
                  <a:pt x="79" y="0"/>
                </a:cubicBezTo>
                <a:cubicBezTo>
                  <a:pt x="85" y="0"/>
                  <a:pt x="85" y="0"/>
                  <a:pt x="85" y="0"/>
                </a:cubicBezTo>
                <a:cubicBezTo>
                  <a:pt x="108" y="0"/>
                  <a:pt x="128" y="11"/>
                  <a:pt x="142" y="27"/>
                </a:cubicBezTo>
                <a:cubicBezTo>
                  <a:pt x="142" y="27"/>
                  <a:pt x="142" y="27"/>
                  <a:pt x="142" y="27"/>
                </a:cubicBezTo>
                <a:cubicBezTo>
                  <a:pt x="156" y="44"/>
                  <a:pt x="164" y="66"/>
                  <a:pt x="164" y="90"/>
                </a:cubicBezTo>
                <a:cubicBezTo>
                  <a:pt x="164" y="90"/>
                  <a:pt x="164" y="90"/>
                  <a:pt x="164" y="90"/>
                </a:cubicBezTo>
                <a:cubicBezTo>
                  <a:pt x="164" y="91"/>
                  <a:pt x="164" y="91"/>
                  <a:pt x="164" y="91"/>
                </a:cubicBezTo>
                <a:cubicBezTo>
                  <a:pt x="164" y="91"/>
                  <a:pt x="164" y="91"/>
                  <a:pt x="164" y="91"/>
                </a:cubicBezTo>
                <a:cubicBezTo>
                  <a:pt x="164" y="91"/>
                  <a:pt x="164" y="91"/>
                  <a:pt x="164" y="91"/>
                </a:cubicBezTo>
                <a:cubicBezTo>
                  <a:pt x="164" y="1246"/>
                  <a:pt x="164" y="1246"/>
                  <a:pt x="164" y="1246"/>
                </a:cubicBezTo>
                <a:cubicBezTo>
                  <a:pt x="164" y="1266"/>
                  <a:pt x="171" y="1284"/>
                  <a:pt x="182" y="1296"/>
                </a:cubicBezTo>
                <a:cubicBezTo>
                  <a:pt x="182" y="1296"/>
                  <a:pt x="182" y="1296"/>
                  <a:pt x="182" y="1296"/>
                </a:cubicBezTo>
                <a:cubicBezTo>
                  <a:pt x="193" y="1309"/>
                  <a:pt x="207" y="1316"/>
                  <a:pt x="223" y="1316"/>
                </a:cubicBezTo>
                <a:cubicBezTo>
                  <a:pt x="223" y="1316"/>
                  <a:pt x="223" y="1316"/>
                  <a:pt x="223" y="1316"/>
                </a:cubicBezTo>
                <a:cubicBezTo>
                  <a:pt x="1024" y="1316"/>
                  <a:pt x="1024" y="1316"/>
                  <a:pt x="1024" y="1316"/>
                </a:cubicBezTo>
                <a:cubicBezTo>
                  <a:pt x="1039" y="1316"/>
                  <a:pt x="1054" y="1309"/>
                  <a:pt x="1065" y="1296"/>
                </a:cubicBezTo>
                <a:cubicBezTo>
                  <a:pt x="1065" y="1296"/>
                  <a:pt x="1065" y="1296"/>
                  <a:pt x="1065" y="1296"/>
                </a:cubicBezTo>
                <a:cubicBezTo>
                  <a:pt x="1075" y="1284"/>
                  <a:pt x="1082" y="1266"/>
                  <a:pt x="1082" y="1246"/>
                </a:cubicBezTo>
                <a:cubicBezTo>
                  <a:pt x="1082" y="1246"/>
                  <a:pt x="1082" y="1246"/>
                  <a:pt x="1082" y="1246"/>
                </a:cubicBezTo>
                <a:cubicBezTo>
                  <a:pt x="1082" y="92"/>
                  <a:pt x="1082" y="92"/>
                  <a:pt x="1082" y="92"/>
                </a:cubicBezTo>
                <a:cubicBezTo>
                  <a:pt x="1082" y="91"/>
                  <a:pt x="1082" y="91"/>
                  <a:pt x="1082" y="91"/>
                </a:cubicBezTo>
                <a:cubicBezTo>
                  <a:pt x="1082" y="90"/>
                  <a:pt x="1082" y="90"/>
                  <a:pt x="1082" y="90"/>
                </a:cubicBezTo>
                <a:cubicBezTo>
                  <a:pt x="1082" y="66"/>
                  <a:pt x="1091" y="44"/>
                  <a:pt x="1105" y="27"/>
                </a:cubicBezTo>
                <a:cubicBezTo>
                  <a:pt x="1105" y="27"/>
                  <a:pt x="1105" y="27"/>
                  <a:pt x="1105" y="27"/>
                </a:cubicBezTo>
                <a:cubicBezTo>
                  <a:pt x="1119" y="11"/>
                  <a:pt x="1139" y="0"/>
                  <a:pt x="1161" y="0"/>
                </a:cubicBezTo>
                <a:cubicBezTo>
                  <a:pt x="1161" y="0"/>
                  <a:pt x="1161" y="0"/>
                  <a:pt x="1161" y="0"/>
                </a:cubicBezTo>
                <a:cubicBezTo>
                  <a:pt x="1168" y="0"/>
                  <a:pt x="1168" y="0"/>
                  <a:pt x="1168" y="0"/>
                </a:cubicBezTo>
                <a:cubicBezTo>
                  <a:pt x="1190" y="0"/>
                  <a:pt x="1210" y="11"/>
                  <a:pt x="1224" y="27"/>
                </a:cubicBezTo>
                <a:cubicBezTo>
                  <a:pt x="1224" y="27"/>
                  <a:pt x="1224" y="27"/>
                  <a:pt x="1224" y="27"/>
                </a:cubicBezTo>
                <a:cubicBezTo>
                  <a:pt x="1239" y="44"/>
                  <a:pt x="1247" y="66"/>
                  <a:pt x="1247" y="90"/>
                </a:cubicBezTo>
                <a:cubicBezTo>
                  <a:pt x="1247" y="90"/>
                  <a:pt x="1247" y="90"/>
                  <a:pt x="1247" y="90"/>
                </a:cubicBezTo>
                <a:cubicBezTo>
                  <a:pt x="1247" y="90"/>
                  <a:pt x="1247" y="90"/>
                  <a:pt x="1247" y="90"/>
                </a:cubicBezTo>
                <a:cubicBezTo>
                  <a:pt x="1227" y="90"/>
                  <a:pt x="1227" y="90"/>
                  <a:pt x="1227" y="90"/>
                </a:cubicBezTo>
                <a:cubicBezTo>
                  <a:pt x="1227" y="71"/>
                  <a:pt x="1220" y="53"/>
                  <a:pt x="1209" y="40"/>
                </a:cubicBezTo>
                <a:cubicBezTo>
                  <a:pt x="1209" y="40"/>
                  <a:pt x="1209" y="40"/>
                  <a:pt x="1209" y="40"/>
                </a:cubicBezTo>
                <a:cubicBezTo>
                  <a:pt x="1198" y="28"/>
                  <a:pt x="1184" y="21"/>
                  <a:pt x="1168" y="20"/>
                </a:cubicBezTo>
                <a:cubicBezTo>
                  <a:pt x="1168" y="20"/>
                  <a:pt x="1168" y="20"/>
                  <a:pt x="1168" y="20"/>
                </a:cubicBezTo>
                <a:cubicBezTo>
                  <a:pt x="1161" y="20"/>
                  <a:pt x="1161" y="20"/>
                  <a:pt x="1161" y="20"/>
                </a:cubicBezTo>
                <a:cubicBezTo>
                  <a:pt x="1145" y="21"/>
                  <a:pt x="1131" y="28"/>
                  <a:pt x="1120" y="40"/>
                </a:cubicBezTo>
                <a:cubicBezTo>
                  <a:pt x="1120" y="40"/>
                  <a:pt x="1120" y="40"/>
                  <a:pt x="1120" y="40"/>
                </a:cubicBezTo>
                <a:cubicBezTo>
                  <a:pt x="1109" y="53"/>
                  <a:pt x="1103" y="70"/>
                  <a:pt x="1102" y="90"/>
                </a:cubicBezTo>
                <a:cubicBezTo>
                  <a:pt x="1102" y="90"/>
                  <a:pt x="1102" y="90"/>
                  <a:pt x="1102" y="90"/>
                </a:cubicBezTo>
                <a:cubicBezTo>
                  <a:pt x="1102" y="90"/>
                  <a:pt x="1102" y="90"/>
                  <a:pt x="1102" y="90"/>
                </a:cubicBezTo>
                <a:cubicBezTo>
                  <a:pt x="1102" y="1246"/>
                  <a:pt x="1102" y="1246"/>
                  <a:pt x="1102" y="1246"/>
                </a:cubicBezTo>
                <a:cubicBezTo>
                  <a:pt x="1102" y="1271"/>
                  <a:pt x="1094" y="1293"/>
                  <a:pt x="1080" y="1309"/>
                </a:cubicBezTo>
                <a:cubicBezTo>
                  <a:pt x="1080" y="1309"/>
                  <a:pt x="1080" y="1309"/>
                  <a:pt x="1080" y="1309"/>
                </a:cubicBezTo>
                <a:cubicBezTo>
                  <a:pt x="1066" y="1326"/>
                  <a:pt x="1046" y="1336"/>
                  <a:pt x="1024" y="1336"/>
                </a:cubicBezTo>
                <a:cubicBezTo>
                  <a:pt x="1024" y="1336"/>
                  <a:pt x="1024" y="1336"/>
                  <a:pt x="1024" y="1336"/>
                </a:cubicBezTo>
                <a:cubicBezTo>
                  <a:pt x="1024" y="1336"/>
                  <a:pt x="1024" y="1336"/>
                  <a:pt x="1024" y="1336"/>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任意多边形 15"/>
          <p:cNvSpPr/>
          <p:nvPr/>
        </p:nvSpPr>
        <p:spPr bwMode="auto">
          <a:xfrm>
            <a:off x="1943100" y="3476889"/>
            <a:ext cx="2912533" cy="2523067"/>
          </a:xfrm>
          <a:custGeom>
            <a:avLst/>
            <a:gdLst>
              <a:gd name="connsiteX0" fmla="*/ 156203 w 2912533"/>
              <a:gd name="connsiteY0" fmla="*/ 0 h 2523067"/>
              <a:gd name="connsiteX1" fmla="*/ 318914 w 2912533"/>
              <a:gd name="connsiteY1" fmla="*/ 104140 h 2523067"/>
              <a:gd name="connsiteX2" fmla="*/ 478371 w 2912533"/>
              <a:gd name="connsiteY2" fmla="*/ 0 h 2523067"/>
              <a:gd name="connsiteX3" fmla="*/ 641083 w 2912533"/>
              <a:gd name="connsiteY3" fmla="*/ 104140 h 2523067"/>
              <a:gd name="connsiteX4" fmla="*/ 800540 w 2912533"/>
              <a:gd name="connsiteY4" fmla="*/ 0 h 2523067"/>
              <a:gd name="connsiteX5" fmla="*/ 959997 w 2912533"/>
              <a:gd name="connsiteY5" fmla="*/ 104140 h 2523067"/>
              <a:gd name="connsiteX6" fmla="*/ 1122708 w 2912533"/>
              <a:gd name="connsiteY6" fmla="*/ 0 h 2523067"/>
              <a:gd name="connsiteX7" fmla="*/ 1282166 w 2912533"/>
              <a:gd name="connsiteY7" fmla="*/ 104140 h 2523067"/>
              <a:gd name="connsiteX8" fmla="*/ 1444877 w 2912533"/>
              <a:gd name="connsiteY8" fmla="*/ 0 h 2523067"/>
              <a:gd name="connsiteX9" fmla="*/ 1604334 w 2912533"/>
              <a:gd name="connsiteY9" fmla="*/ 104140 h 2523067"/>
              <a:gd name="connsiteX10" fmla="*/ 1767045 w 2912533"/>
              <a:gd name="connsiteY10" fmla="*/ 0 h 2523067"/>
              <a:gd name="connsiteX11" fmla="*/ 1926502 w 2912533"/>
              <a:gd name="connsiteY11" fmla="*/ 104140 h 2523067"/>
              <a:gd name="connsiteX12" fmla="*/ 2089214 w 2912533"/>
              <a:gd name="connsiteY12" fmla="*/ 0 h 2523067"/>
              <a:gd name="connsiteX13" fmla="*/ 2248671 w 2912533"/>
              <a:gd name="connsiteY13" fmla="*/ 104140 h 2523067"/>
              <a:gd name="connsiteX14" fmla="*/ 2411382 w 2912533"/>
              <a:gd name="connsiteY14" fmla="*/ 0 h 2523067"/>
              <a:gd name="connsiteX15" fmla="*/ 2570839 w 2912533"/>
              <a:gd name="connsiteY15" fmla="*/ 104140 h 2523067"/>
              <a:gd name="connsiteX16" fmla="*/ 2730296 w 2912533"/>
              <a:gd name="connsiteY16" fmla="*/ 0 h 2523067"/>
              <a:gd name="connsiteX17" fmla="*/ 2893008 w 2912533"/>
              <a:gd name="connsiteY17" fmla="*/ 104140 h 2523067"/>
              <a:gd name="connsiteX18" fmla="*/ 2912533 w 2912533"/>
              <a:gd name="connsiteY18" fmla="*/ 104140 h 2523067"/>
              <a:gd name="connsiteX19" fmla="*/ 2912533 w 2912533"/>
              <a:gd name="connsiteY19" fmla="*/ 447375 h 2523067"/>
              <a:gd name="connsiteX20" fmla="*/ 2912533 w 2912533"/>
              <a:gd name="connsiteY20" fmla="*/ 479652 h 2523067"/>
              <a:gd name="connsiteX21" fmla="*/ 2912533 w 2912533"/>
              <a:gd name="connsiteY21" fmla="*/ 520700 h 2523067"/>
              <a:gd name="connsiteX22" fmla="*/ 2912533 w 2912533"/>
              <a:gd name="connsiteY22" fmla="*/ 2295298 h 2523067"/>
              <a:gd name="connsiteX23" fmla="*/ 2697754 w 2912533"/>
              <a:gd name="connsiteY23" fmla="*/ 2523067 h 2523067"/>
              <a:gd name="connsiteX24" fmla="*/ 214779 w 2912533"/>
              <a:gd name="connsiteY24" fmla="*/ 2523067 h 2523067"/>
              <a:gd name="connsiteX25" fmla="*/ 0 w 2912533"/>
              <a:gd name="connsiteY25" fmla="*/ 2295298 h 2523067"/>
              <a:gd name="connsiteX26" fmla="*/ 0 w 2912533"/>
              <a:gd name="connsiteY26" fmla="*/ 535062 h 2523067"/>
              <a:gd name="connsiteX27" fmla="*/ 0 w 2912533"/>
              <a:gd name="connsiteY27" fmla="*/ 520700 h 2523067"/>
              <a:gd name="connsiteX28" fmla="*/ 0 w 2912533"/>
              <a:gd name="connsiteY28" fmla="*/ 519887 h 2523067"/>
              <a:gd name="connsiteX29" fmla="*/ 0 w 2912533"/>
              <a:gd name="connsiteY29" fmla="*/ 514191 h 2523067"/>
              <a:gd name="connsiteX30" fmla="*/ 0 w 2912533"/>
              <a:gd name="connsiteY30" fmla="*/ 508022 h 2523067"/>
              <a:gd name="connsiteX31" fmla="*/ 0 w 2912533"/>
              <a:gd name="connsiteY31" fmla="*/ 498733 h 2523067"/>
              <a:gd name="connsiteX32" fmla="*/ 0 w 2912533"/>
              <a:gd name="connsiteY32" fmla="*/ 491621 h 2523067"/>
              <a:gd name="connsiteX33" fmla="*/ 0 w 2912533"/>
              <a:gd name="connsiteY33" fmla="*/ 479652 h 2523067"/>
              <a:gd name="connsiteX34" fmla="*/ 0 w 2912533"/>
              <a:gd name="connsiteY34" fmla="*/ 468630 h 2523067"/>
              <a:gd name="connsiteX35" fmla="*/ 0 w 2912533"/>
              <a:gd name="connsiteY35" fmla="*/ 104140 h 2523067"/>
              <a:gd name="connsiteX36" fmla="*/ 156203 w 2912533"/>
              <a:gd name="connsiteY36" fmla="*/ 0 h 252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12533" h="2523067">
                <a:moveTo>
                  <a:pt x="156203" y="0"/>
                </a:moveTo>
                <a:cubicBezTo>
                  <a:pt x="188745" y="61833"/>
                  <a:pt x="250576" y="104140"/>
                  <a:pt x="318914" y="104140"/>
                </a:cubicBezTo>
                <a:cubicBezTo>
                  <a:pt x="387253" y="104140"/>
                  <a:pt x="445829" y="61833"/>
                  <a:pt x="478371" y="0"/>
                </a:cubicBezTo>
                <a:cubicBezTo>
                  <a:pt x="510914" y="61833"/>
                  <a:pt x="572744" y="104140"/>
                  <a:pt x="641083" y="104140"/>
                </a:cubicBezTo>
                <a:cubicBezTo>
                  <a:pt x="706167" y="104140"/>
                  <a:pt x="767998" y="61833"/>
                  <a:pt x="800540" y="0"/>
                </a:cubicBezTo>
                <a:cubicBezTo>
                  <a:pt x="833082" y="61833"/>
                  <a:pt x="894913" y="104140"/>
                  <a:pt x="959997" y="104140"/>
                </a:cubicBezTo>
                <a:cubicBezTo>
                  <a:pt x="1028336" y="104140"/>
                  <a:pt x="1090166" y="61833"/>
                  <a:pt x="1122708" y="0"/>
                </a:cubicBezTo>
                <a:cubicBezTo>
                  <a:pt x="1155251" y="61833"/>
                  <a:pt x="1213827" y="104140"/>
                  <a:pt x="1282166" y="104140"/>
                </a:cubicBezTo>
                <a:cubicBezTo>
                  <a:pt x="1350504" y="104140"/>
                  <a:pt x="1412335" y="61833"/>
                  <a:pt x="1444877" y="0"/>
                </a:cubicBezTo>
                <a:cubicBezTo>
                  <a:pt x="1477419" y="61833"/>
                  <a:pt x="1535995" y="104140"/>
                  <a:pt x="1604334" y="104140"/>
                </a:cubicBezTo>
                <a:cubicBezTo>
                  <a:pt x="1672673" y="104140"/>
                  <a:pt x="1734503" y="61833"/>
                  <a:pt x="1767045" y="0"/>
                </a:cubicBezTo>
                <a:cubicBezTo>
                  <a:pt x="1799588" y="61833"/>
                  <a:pt x="1858164" y="104140"/>
                  <a:pt x="1926502" y="104140"/>
                </a:cubicBezTo>
                <a:cubicBezTo>
                  <a:pt x="1994841" y="104140"/>
                  <a:pt x="2053417" y="61833"/>
                  <a:pt x="2089214" y="0"/>
                </a:cubicBezTo>
                <a:cubicBezTo>
                  <a:pt x="2121756" y="61833"/>
                  <a:pt x="2180332" y="104140"/>
                  <a:pt x="2248671" y="104140"/>
                </a:cubicBezTo>
                <a:cubicBezTo>
                  <a:pt x="2317010" y="104140"/>
                  <a:pt x="2375586" y="61833"/>
                  <a:pt x="2411382" y="0"/>
                </a:cubicBezTo>
                <a:cubicBezTo>
                  <a:pt x="2443924" y="61833"/>
                  <a:pt x="2502501" y="104140"/>
                  <a:pt x="2570839" y="104140"/>
                </a:cubicBezTo>
                <a:cubicBezTo>
                  <a:pt x="2639178" y="104140"/>
                  <a:pt x="2697754" y="61833"/>
                  <a:pt x="2730296" y="0"/>
                </a:cubicBezTo>
                <a:cubicBezTo>
                  <a:pt x="2766093" y="61833"/>
                  <a:pt x="2824669" y="104140"/>
                  <a:pt x="2893008" y="104140"/>
                </a:cubicBezTo>
                <a:cubicBezTo>
                  <a:pt x="2899516" y="104140"/>
                  <a:pt x="2906025" y="104140"/>
                  <a:pt x="2912533" y="104140"/>
                </a:cubicBezTo>
                <a:cubicBezTo>
                  <a:pt x="2912533" y="104140"/>
                  <a:pt x="2912533" y="104140"/>
                  <a:pt x="2912533" y="447375"/>
                </a:cubicBezTo>
                <a:lnTo>
                  <a:pt x="2912533" y="479652"/>
                </a:lnTo>
                <a:lnTo>
                  <a:pt x="2912533" y="520700"/>
                </a:lnTo>
                <a:lnTo>
                  <a:pt x="2912533" y="2295298"/>
                </a:lnTo>
                <a:cubicBezTo>
                  <a:pt x="2912533" y="2422198"/>
                  <a:pt x="2814906" y="2523067"/>
                  <a:pt x="2697754" y="2523067"/>
                </a:cubicBezTo>
                <a:cubicBezTo>
                  <a:pt x="214779" y="2523067"/>
                  <a:pt x="214779" y="2523067"/>
                  <a:pt x="214779" y="2523067"/>
                </a:cubicBezTo>
                <a:cubicBezTo>
                  <a:pt x="94373" y="2523067"/>
                  <a:pt x="0" y="2422198"/>
                  <a:pt x="0" y="2295298"/>
                </a:cubicBezTo>
                <a:cubicBezTo>
                  <a:pt x="0" y="1047042"/>
                  <a:pt x="0" y="656962"/>
                  <a:pt x="0" y="535062"/>
                </a:cubicBezTo>
                <a:lnTo>
                  <a:pt x="0" y="520700"/>
                </a:lnTo>
                <a:lnTo>
                  <a:pt x="0" y="519887"/>
                </a:lnTo>
                <a:lnTo>
                  <a:pt x="0" y="514191"/>
                </a:lnTo>
                <a:lnTo>
                  <a:pt x="0" y="508022"/>
                </a:lnTo>
                <a:lnTo>
                  <a:pt x="0" y="498733"/>
                </a:lnTo>
                <a:lnTo>
                  <a:pt x="0" y="491621"/>
                </a:lnTo>
                <a:cubicBezTo>
                  <a:pt x="0" y="479652"/>
                  <a:pt x="0" y="479652"/>
                  <a:pt x="0" y="479652"/>
                </a:cubicBezTo>
                <a:lnTo>
                  <a:pt x="0" y="468630"/>
                </a:lnTo>
                <a:cubicBezTo>
                  <a:pt x="0" y="416560"/>
                  <a:pt x="0" y="312420"/>
                  <a:pt x="0" y="104140"/>
                </a:cubicBezTo>
                <a:cubicBezTo>
                  <a:pt x="65085" y="104140"/>
                  <a:pt x="123661" y="61833"/>
                  <a:pt x="156203" y="0"/>
                </a:cubicBezTo>
                <a:close/>
              </a:path>
            </a:pathLst>
          </a:custGeom>
          <a:solidFill>
            <a:schemeClr val="accent1"/>
          </a:solidFill>
          <a:ln>
            <a:noFill/>
          </a:ln>
        </p:spPr>
        <p:txBody>
          <a:bodyPr wrap="square">
            <a:noAutofit/>
          </a:bodyPr>
          <a:lstStyle/>
          <a:p>
            <a:endParaRPr lang="zh-CN" altLang="en-US" sz="2135">
              <a:cs typeface="+mn-ea"/>
              <a:sym typeface="+mn-lt"/>
            </a:endParaRPr>
          </a:p>
        </p:txBody>
      </p:sp>
      <p:sp>
        <p:nvSpPr>
          <p:cNvPr id="17" name="Rectangle 9"/>
          <p:cNvSpPr>
            <a:spLocks noChangeArrowheads="1"/>
          </p:cNvSpPr>
          <p:nvPr/>
        </p:nvSpPr>
        <p:spPr bwMode="auto">
          <a:xfrm>
            <a:off x="4182534" y="2086239"/>
            <a:ext cx="427567" cy="3500967"/>
          </a:xfrm>
          <a:prstGeom prst="rect">
            <a:avLst/>
          </a:prstGeom>
          <a:solidFill>
            <a:schemeClr val="accent5"/>
          </a:solidFill>
          <a:ln>
            <a:noFill/>
          </a:ln>
        </p:spPr>
        <p:txBody>
          <a:bodyPr/>
          <a:lstStyle/>
          <a:p>
            <a:endParaRPr lang="zh-CN" altLang="en-US" sz="2135">
              <a:cs typeface="+mn-ea"/>
              <a:sym typeface="+mn-lt"/>
            </a:endParaRPr>
          </a:p>
        </p:txBody>
      </p:sp>
      <p:sp>
        <p:nvSpPr>
          <p:cNvPr id="18" name="Rectangle 10"/>
          <p:cNvSpPr>
            <a:spLocks noChangeArrowheads="1"/>
          </p:cNvSpPr>
          <p:nvPr/>
        </p:nvSpPr>
        <p:spPr bwMode="auto">
          <a:xfrm>
            <a:off x="3843868" y="2386805"/>
            <a:ext cx="116417" cy="3200400"/>
          </a:xfrm>
          <a:prstGeom prst="rect">
            <a:avLst/>
          </a:prstGeom>
          <a:solidFill>
            <a:schemeClr val="accent2"/>
          </a:solidFill>
          <a:ln>
            <a:noFill/>
          </a:ln>
        </p:spPr>
        <p:txBody>
          <a:bodyPr/>
          <a:lstStyle/>
          <a:p>
            <a:endParaRPr lang="zh-CN" altLang="en-US" sz="2135">
              <a:cs typeface="+mn-ea"/>
              <a:sym typeface="+mn-lt"/>
            </a:endParaRPr>
          </a:p>
        </p:txBody>
      </p:sp>
      <p:sp>
        <p:nvSpPr>
          <p:cNvPr id="21" name="Freeform 20"/>
          <p:cNvSpPr/>
          <p:nvPr/>
        </p:nvSpPr>
        <p:spPr bwMode="auto">
          <a:xfrm>
            <a:off x="4449233" y="3091656"/>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21"/>
          <p:cNvSpPr/>
          <p:nvPr/>
        </p:nvSpPr>
        <p:spPr bwMode="auto">
          <a:xfrm>
            <a:off x="4614334" y="3364706"/>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22"/>
          <p:cNvSpPr/>
          <p:nvPr/>
        </p:nvSpPr>
        <p:spPr bwMode="auto">
          <a:xfrm>
            <a:off x="4614334" y="3641989"/>
            <a:ext cx="285751" cy="38100"/>
          </a:xfrm>
          <a:custGeom>
            <a:avLst/>
            <a:gdLst>
              <a:gd name="T0" fmla="*/ 135 w 135"/>
              <a:gd name="T1" fmla="*/ 18 h 18"/>
              <a:gd name="T2" fmla="*/ 135 w 135"/>
              <a:gd name="T3" fmla="*/ 0 h 18"/>
              <a:gd name="T4" fmla="*/ 0 w 135"/>
              <a:gd name="T5" fmla="*/ 0 h 18"/>
              <a:gd name="T6" fmla="*/ 0 w 135"/>
              <a:gd name="T7" fmla="*/ 18 h 18"/>
              <a:gd name="T8" fmla="*/ 135 w 135"/>
              <a:gd name="T9" fmla="*/ 18 h 18"/>
              <a:gd name="T10" fmla="*/ 135 w 135"/>
              <a:gd name="T11" fmla="*/ 18 h 18"/>
            </a:gdLst>
            <a:ahLst/>
            <a:cxnLst>
              <a:cxn ang="0">
                <a:pos x="T0" y="T1"/>
              </a:cxn>
              <a:cxn ang="0">
                <a:pos x="T2" y="T3"/>
              </a:cxn>
              <a:cxn ang="0">
                <a:pos x="T4" y="T5"/>
              </a:cxn>
              <a:cxn ang="0">
                <a:pos x="T6" y="T7"/>
              </a:cxn>
              <a:cxn ang="0">
                <a:pos x="T8" y="T9"/>
              </a:cxn>
              <a:cxn ang="0">
                <a:pos x="T10" y="T11"/>
              </a:cxn>
            </a:cxnLst>
            <a:rect l="0" t="0" r="r" b="b"/>
            <a:pathLst>
              <a:path w="135" h="18">
                <a:moveTo>
                  <a:pt x="135" y="18"/>
                </a:moveTo>
                <a:lnTo>
                  <a:pt x="135" y="0"/>
                </a:lnTo>
                <a:lnTo>
                  <a:pt x="0" y="0"/>
                </a:lnTo>
                <a:lnTo>
                  <a:pt x="0" y="18"/>
                </a:lnTo>
                <a:lnTo>
                  <a:pt x="135" y="18"/>
                </a:lnTo>
                <a:lnTo>
                  <a:pt x="135"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23"/>
          <p:cNvSpPr/>
          <p:nvPr/>
        </p:nvSpPr>
        <p:spPr bwMode="auto">
          <a:xfrm>
            <a:off x="4614334" y="3915040"/>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5" name="Freeform 24"/>
          <p:cNvSpPr/>
          <p:nvPr/>
        </p:nvSpPr>
        <p:spPr bwMode="auto">
          <a:xfrm>
            <a:off x="4449233" y="4188089"/>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6" name="Freeform 25"/>
          <p:cNvSpPr/>
          <p:nvPr/>
        </p:nvSpPr>
        <p:spPr bwMode="auto">
          <a:xfrm>
            <a:off x="4614334" y="4465373"/>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7" name="Freeform 26"/>
          <p:cNvSpPr/>
          <p:nvPr/>
        </p:nvSpPr>
        <p:spPr bwMode="auto">
          <a:xfrm>
            <a:off x="4614334" y="4738422"/>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8" name="Freeform 27"/>
          <p:cNvSpPr/>
          <p:nvPr/>
        </p:nvSpPr>
        <p:spPr bwMode="auto">
          <a:xfrm>
            <a:off x="4614334" y="5011473"/>
            <a:ext cx="302684" cy="40217"/>
          </a:xfrm>
          <a:custGeom>
            <a:avLst/>
            <a:gdLst>
              <a:gd name="T0" fmla="*/ 143 w 143"/>
              <a:gd name="T1" fmla="*/ 19 h 19"/>
              <a:gd name="T2" fmla="*/ 143 w 143"/>
              <a:gd name="T3" fmla="*/ 0 h 19"/>
              <a:gd name="T4" fmla="*/ 0 w 143"/>
              <a:gd name="T5" fmla="*/ 0 h 19"/>
              <a:gd name="T6" fmla="*/ 0 w 143"/>
              <a:gd name="T7" fmla="*/ 19 h 19"/>
              <a:gd name="T8" fmla="*/ 143 w 143"/>
              <a:gd name="T9" fmla="*/ 19 h 19"/>
              <a:gd name="T10" fmla="*/ 143 w 143"/>
              <a:gd name="T11" fmla="*/ 19 h 19"/>
            </a:gdLst>
            <a:ahLst/>
            <a:cxnLst>
              <a:cxn ang="0">
                <a:pos x="T0" y="T1"/>
              </a:cxn>
              <a:cxn ang="0">
                <a:pos x="T2" y="T3"/>
              </a:cxn>
              <a:cxn ang="0">
                <a:pos x="T4" y="T5"/>
              </a:cxn>
              <a:cxn ang="0">
                <a:pos x="T6" y="T7"/>
              </a:cxn>
              <a:cxn ang="0">
                <a:pos x="T8" y="T9"/>
              </a:cxn>
              <a:cxn ang="0">
                <a:pos x="T10" y="T11"/>
              </a:cxn>
            </a:cxnLst>
            <a:rect l="0" t="0" r="r" b="b"/>
            <a:pathLst>
              <a:path w="143" h="19">
                <a:moveTo>
                  <a:pt x="143" y="19"/>
                </a:moveTo>
                <a:lnTo>
                  <a:pt x="143" y="0"/>
                </a:lnTo>
                <a:lnTo>
                  <a:pt x="0" y="0"/>
                </a:lnTo>
                <a:lnTo>
                  <a:pt x="0" y="19"/>
                </a:lnTo>
                <a:lnTo>
                  <a:pt x="143" y="19"/>
                </a:lnTo>
                <a:lnTo>
                  <a:pt x="14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9" name="Freeform 28"/>
          <p:cNvSpPr/>
          <p:nvPr/>
        </p:nvSpPr>
        <p:spPr bwMode="auto">
          <a:xfrm>
            <a:off x="4449233" y="5288755"/>
            <a:ext cx="450851" cy="38100"/>
          </a:xfrm>
          <a:custGeom>
            <a:avLst/>
            <a:gdLst>
              <a:gd name="T0" fmla="*/ 213 w 213"/>
              <a:gd name="T1" fmla="*/ 18 h 18"/>
              <a:gd name="T2" fmla="*/ 213 w 213"/>
              <a:gd name="T3" fmla="*/ 0 h 18"/>
              <a:gd name="T4" fmla="*/ 0 w 213"/>
              <a:gd name="T5" fmla="*/ 0 h 18"/>
              <a:gd name="T6" fmla="*/ 0 w 213"/>
              <a:gd name="T7" fmla="*/ 18 h 18"/>
              <a:gd name="T8" fmla="*/ 213 w 213"/>
              <a:gd name="T9" fmla="*/ 18 h 18"/>
              <a:gd name="T10" fmla="*/ 213 w 213"/>
              <a:gd name="T11" fmla="*/ 18 h 18"/>
            </a:gdLst>
            <a:ahLst/>
            <a:cxnLst>
              <a:cxn ang="0">
                <a:pos x="T0" y="T1"/>
              </a:cxn>
              <a:cxn ang="0">
                <a:pos x="T2" y="T3"/>
              </a:cxn>
              <a:cxn ang="0">
                <a:pos x="T4" y="T5"/>
              </a:cxn>
              <a:cxn ang="0">
                <a:pos x="T6" y="T7"/>
              </a:cxn>
              <a:cxn ang="0">
                <a:pos x="T8" y="T9"/>
              </a:cxn>
              <a:cxn ang="0">
                <a:pos x="T10" y="T11"/>
              </a:cxn>
            </a:cxnLst>
            <a:rect l="0" t="0" r="r" b="b"/>
            <a:pathLst>
              <a:path w="213" h="18">
                <a:moveTo>
                  <a:pt x="213" y="18"/>
                </a:moveTo>
                <a:lnTo>
                  <a:pt x="213" y="0"/>
                </a:lnTo>
                <a:lnTo>
                  <a:pt x="0" y="0"/>
                </a:lnTo>
                <a:lnTo>
                  <a:pt x="0" y="18"/>
                </a:lnTo>
                <a:lnTo>
                  <a:pt x="213" y="18"/>
                </a:lnTo>
                <a:lnTo>
                  <a:pt x="21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30" name="TextBox 682"/>
          <p:cNvSpPr txBox="1"/>
          <p:nvPr/>
        </p:nvSpPr>
        <p:spPr>
          <a:xfrm>
            <a:off x="5066348" y="5051689"/>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18%</a:t>
            </a:r>
            <a:endParaRPr lang="zh-CN" altLang="en-US" sz="2665" dirty="0">
              <a:solidFill>
                <a:schemeClr val="tx1">
                  <a:lumMod val="50000"/>
                  <a:lumOff val="50000"/>
                </a:schemeClr>
              </a:solidFill>
              <a:latin typeface="+mn-lt"/>
              <a:ea typeface="+mn-ea"/>
              <a:cs typeface="+mn-ea"/>
              <a:sym typeface="+mn-lt"/>
            </a:endParaRPr>
          </a:p>
        </p:txBody>
      </p:sp>
      <p:sp>
        <p:nvSpPr>
          <p:cNvPr id="31" name="TextBox 682"/>
          <p:cNvSpPr txBox="1"/>
          <p:nvPr/>
        </p:nvSpPr>
        <p:spPr>
          <a:xfrm>
            <a:off x="5066348" y="4192660"/>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26%</a:t>
            </a:r>
            <a:endParaRPr lang="zh-CN" altLang="en-US" sz="2665" dirty="0">
              <a:solidFill>
                <a:schemeClr val="tx1">
                  <a:lumMod val="50000"/>
                  <a:lumOff val="50000"/>
                </a:schemeClr>
              </a:solidFill>
              <a:latin typeface="+mn-lt"/>
              <a:ea typeface="+mn-ea"/>
              <a:cs typeface="+mn-ea"/>
              <a:sym typeface="+mn-lt"/>
            </a:endParaRPr>
          </a:p>
        </p:txBody>
      </p:sp>
      <p:sp>
        <p:nvSpPr>
          <p:cNvPr id="32" name="TextBox 682"/>
          <p:cNvSpPr txBox="1"/>
          <p:nvPr/>
        </p:nvSpPr>
        <p:spPr>
          <a:xfrm>
            <a:off x="5066348" y="3324100"/>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55%</a:t>
            </a:r>
            <a:endParaRPr lang="zh-CN" altLang="en-US" sz="2665" dirty="0">
              <a:solidFill>
                <a:schemeClr val="tx1">
                  <a:lumMod val="50000"/>
                  <a:lumOff val="50000"/>
                </a:schemeClr>
              </a:solidFill>
              <a:latin typeface="+mn-lt"/>
              <a:ea typeface="+mn-ea"/>
              <a:cs typeface="+mn-ea"/>
              <a:sym typeface="+mn-lt"/>
            </a:endParaRPr>
          </a:p>
        </p:txBody>
      </p:sp>
      <p:cxnSp>
        <p:nvCxnSpPr>
          <p:cNvPr id="33" name="直接连接符 32"/>
          <p:cNvCxnSpPr/>
          <p:nvPr/>
        </p:nvCxnSpPr>
        <p:spPr>
          <a:xfrm>
            <a:off x="5917858" y="2266156"/>
            <a:ext cx="5107860" cy="0"/>
          </a:xfrm>
          <a:prstGeom prst="line">
            <a:avLst/>
          </a:prstGeom>
          <a:solidFill>
            <a:srgbClr val="070606"/>
          </a:solidFill>
          <a:ln w="15875">
            <a:solidFill>
              <a:schemeClr val="tx1">
                <a:lumMod val="50000"/>
                <a:lumOff val="50000"/>
              </a:schemeClr>
            </a:solidFill>
            <a:round/>
          </a:ln>
        </p:spPr>
      </p:cxnSp>
      <p:sp>
        <p:nvSpPr>
          <p:cNvPr id="34" name="TextBox 64"/>
          <p:cNvSpPr txBox="1"/>
          <p:nvPr/>
        </p:nvSpPr>
        <p:spPr bwMode="auto">
          <a:xfrm>
            <a:off x="5976112" y="1814751"/>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b="1" dirty="0">
                <a:solidFill>
                  <a:schemeClr val="tx1">
                    <a:lumMod val="75000"/>
                    <a:lumOff val="25000"/>
                  </a:schemeClr>
                </a:solidFill>
                <a:latin typeface="+mn-lt"/>
                <a:ea typeface="+mn-ea"/>
                <a:cs typeface="+mn-ea"/>
                <a:sym typeface="+mn-lt"/>
              </a:rPr>
              <a:t>添加标题</a:t>
            </a:r>
          </a:p>
        </p:txBody>
      </p:sp>
      <p:sp>
        <p:nvSpPr>
          <p:cNvPr id="35" name="TextBox 24"/>
          <p:cNvSpPr txBox="1"/>
          <p:nvPr/>
        </p:nvSpPr>
        <p:spPr bwMode="auto">
          <a:xfrm>
            <a:off x="3341251" y="155832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r"/>
            <a:r>
              <a:rPr lang="zh-CN" altLang="en-US" sz="2135" b="1" dirty="0">
                <a:solidFill>
                  <a:schemeClr val="accent5"/>
                </a:solidFill>
                <a:latin typeface="+mn-lt"/>
                <a:ea typeface="+mn-ea"/>
                <a:cs typeface="+mn-ea"/>
                <a:sym typeface="+mn-lt"/>
              </a:rPr>
              <a:t>添加标题</a:t>
            </a:r>
          </a:p>
        </p:txBody>
      </p:sp>
      <p:sp>
        <p:nvSpPr>
          <p:cNvPr id="36" name="TextBox 25"/>
          <p:cNvSpPr txBox="1"/>
          <p:nvPr/>
        </p:nvSpPr>
        <p:spPr bwMode="auto">
          <a:xfrm>
            <a:off x="2737221" y="19438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r"/>
            <a:r>
              <a:rPr lang="zh-CN" altLang="en-US" sz="2135" b="1" dirty="0">
                <a:solidFill>
                  <a:schemeClr val="accent2"/>
                </a:solidFill>
                <a:latin typeface="+mn-lt"/>
                <a:ea typeface="+mn-ea"/>
                <a:cs typeface="+mn-ea"/>
                <a:sym typeface="+mn-lt"/>
              </a:rPr>
              <a:t>添加标题</a:t>
            </a:r>
          </a:p>
        </p:txBody>
      </p:sp>
      <p:sp>
        <p:nvSpPr>
          <p:cNvPr id="37" name="TextBox 26"/>
          <p:cNvSpPr txBox="1"/>
          <p:nvPr/>
        </p:nvSpPr>
        <p:spPr bwMode="auto">
          <a:xfrm>
            <a:off x="2188600" y="294215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38" name="矩形 37"/>
          <p:cNvSpPr/>
          <p:nvPr/>
        </p:nvSpPr>
        <p:spPr>
          <a:xfrm>
            <a:off x="6021943" y="2364399"/>
            <a:ext cx="5255657" cy="1669688"/>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39" name="矩形 38"/>
          <p:cNvSpPr/>
          <p:nvPr/>
        </p:nvSpPr>
        <p:spPr>
          <a:xfrm>
            <a:off x="6086429" y="4233761"/>
            <a:ext cx="2355823" cy="1754326"/>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这里填写文字内容这里填写文字内容这里填写文字内容这里填写文字内容</a:t>
            </a:r>
          </a:p>
        </p:txBody>
      </p:sp>
      <p:sp>
        <p:nvSpPr>
          <p:cNvPr id="40" name="矩形 39"/>
          <p:cNvSpPr/>
          <p:nvPr/>
        </p:nvSpPr>
        <p:spPr>
          <a:xfrm>
            <a:off x="8897363" y="4233761"/>
            <a:ext cx="2355823" cy="1754326"/>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这里填写文字内容这里填写文字内容这里填写文字内容这里填写文字内容</a:t>
            </a:r>
          </a:p>
        </p:txBody>
      </p:sp>
      <p:cxnSp>
        <p:nvCxnSpPr>
          <p:cNvPr id="41" name="直接连接符 40"/>
          <p:cNvCxnSpPr/>
          <p:nvPr/>
        </p:nvCxnSpPr>
        <p:spPr>
          <a:xfrm>
            <a:off x="5917858" y="4188089"/>
            <a:ext cx="5107860" cy="0"/>
          </a:xfrm>
          <a:prstGeom prst="line">
            <a:avLst/>
          </a:prstGeom>
          <a:solidFill>
            <a:srgbClr val="070606"/>
          </a:solidFill>
          <a:ln w="15875">
            <a:solidFill>
              <a:schemeClr val="tx1">
                <a:lumMod val="50000"/>
                <a:lumOff val="50000"/>
              </a:schemeClr>
            </a:solidFill>
            <a:roun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椭圆 8"/>
          <p:cNvSpPr/>
          <p:nvPr/>
        </p:nvSpPr>
        <p:spPr>
          <a:xfrm>
            <a:off x="1260712" y="3026613"/>
            <a:ext cx="1309133" cy="13091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0" name="椭圆 9"/>
          <p:cNvSpPr/>
          <p:nvPr/>
        </p:nvSpPr>
        <p:spPr>
          <a:xfrm flipV="1">
            <a:off x="3331864" y="2970613"/>
            <a:ext cx="1309133" cy="130913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6" name="椭圆 15"/>
          <p:cNvSpPr/>
          <p:nvPr/>
        </p:nvSpPr>
        <p:spPr>
          <a:xfrm>
            <a:off x="5405503" y="3011695"/>
            <a:ext cx="1309133" cy="130913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7" name="椭圆 16"/>
          <p:cNvSpPr/>
          <p:nvPr/>
        </p:nvSpPr>
        <p:spPr>
          <a:xfrm flipV="1">
            <a:off x="7476655" y="2955695"/>
            <a:ext cx="1309133" cy="130913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8" name="椭圆 17"/>
          <p:cNvSpPr/>
          <p:nvPr/>
        </p:nvSpPr>
        <p:spPr>
          <a:xfrm>
            <a:off x="9550293" y="2988497"/>
            <a:ext cx="1309133" cy="13091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1" name="任意形状 64"/>
          <p:cNvSpPr/>
          <p:nvPr/>
        </p:nvSpPr>
        <p:spPr>
          <a:xfrm flipV="1">
            <a:off x="9010554" y="2447767"/>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2" name="任意形状 65"/>
          <p:cNvSpPr/>
          <p:nvPr/>
        </p:nvSpPr>
        <p:spPr>
          <a:xfrm>
            <a:off x="6936916" y="3336976"/>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3" name="任意形状 66"/>
          <p:cNvSpPr/>
          <p:nvPr/>
        </p:nvSpPr>
        <p:spPr>
          <a:xfrm flipV="1">
            <a:off x="4865764" y="247096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4" name="任意形状 67"/>
          <p:cNvSpPr/>
          <p:nvPr/>
        </p:nvSpPr>
        <p:spPr>
          <a:xfrm>
            <a:off x="2792125" y="335189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5" name="任意形状 68"/>
          <p:cNvSpPr/>
          <p:nvPr/>
        </p:nvSpPr>
        <p:spPr>
          <a:xfrm flipV="1">
            <a:off x="720973" y="248588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grpSp>
        <p:nvGrpSpPr>
          <p:cNvPr id="26" name="组 69"/>
          <p:cNvGrpSpPr/>
          <p:nvPr/>
        </p:nvGrpSpPr>
        <p:grpSpPr>
          <a:xfrm>
            <a:off x="1718361" y="3380290"/>
            <a:ext cx="393835" cy="631619"/>
            <a:chOff x="898525" y="1076325"/>
            <a:chExt cx="504825" cy="809625"/>
          </a:xfrm>
          <a:solidFill>
            <a:schemeClr val="bg1"/>
          </a:solidFill>
          <a:effectLst/>
        </p:grpSpPr>
        <p:sp>
          <p:nvSpPr>
            <p:cNvPr id="27"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8"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9"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30" name="组 73"/>
          <p:cNvGrpSpPr/>
          <p:nvPr/>
        </p:nvGrpSpPr>
        <p:grpSpPr>
          <a:xfrm>
            <a:off x="3661044" y="3351896"/>
            <a:ext cx="663469" cy="660013"/>
            <a:chOff x="8328025" y="3667125"/>
            <a:chExt cx="609600" cy="606425"/>
          </a:xfrm>
          <a:solidFill>
            <a:schemeClr val="bg1"/>
          </a:solidFill>
          <a:effectLst/>
        </p:grpSpPr>
        <p:sp>
          <p:nvSpPr>
            <p:cNvPr id="31"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2"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3"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4"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5" name="组 78"/>
          <p:cNvGrpSpPr/>
          <p:nvPr/>
        </p:nvGrpSpPr>
        <p:grpSpPr>
          <a:xfrm>
            <a:off x="5853991" y="3351896"/>
            <a:ext cx="412157" cy="582336"/>
            <a:chOff x="7912100" y="117475"/>
            <a:chExt cx="492125" cy="695325"/>
          </a:xfrm>
          <a:solidFill>
            <a:schemeClr val="bg1"/>
          </a:solidFill>
          <a:effectLst/>
        </p:grpSpPr>
        <p:sp>
          <p:nvSpPr>
            <p:cNvPr id="36"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7"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8" name="组 81"/>
          <p:cNvGrpSpPr/>
          <p:nvPr/>
        </p:nvGrpSpPr>
        <p:grpSpPr>
          <a:xfrm>
            <a:off x="7848805" y="3321225"/>
            <a:ext cx="564832" cy="572136"/>
            <a:chOff x="7639243" y="2325084"/>
            <a:chExt cx="726802" cy="736201"/>
          </a:xfrm>
          <a:effectLst/>
        </p:grpSpPr>
        <p:sp>
          <p:nvSpPr>
            <p:cNvPr id="39"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40"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41" name="组 84"/>
          <p:cNvGrpSpPr/>
          <p:nvPr/>
        </p:nvGrpSpPr>
        <p:grpSpPr>
          <a:xfrm>
            <a:off x="9899352" y="3380291"/>
            <a:ext cx="611016" cy="577988"/>
            <a:chOff x="4321175" y="111125"/>
            <a:chExt cx="704850" cy="666750"/>
          </a:xfrm>
          <a:solidFill>
            <a:schemeClr val="bg1"/>
          </a:solidFill>
          <a:effectLst/>
        </p:grpSpPr>
        <p:sp>
          <p:nvSpPr>
            <p:cNvPr id="42"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43"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4"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5"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6"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
        <p:nvSpPr>
          <p:cNvPr id="47" name="文本框 46"/>
          <p:cNvSpPr txBox="1"/>
          <p:nvPr/>
        </p:nvSpPr>
        <p:spPr>
          <a:xfrm>
            <a:off x="588825"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8" name="矩形 47"/>
          <p:cNvSpPr/>
          <p:nvPr/>
        </p:nvSpPr>
        <p:spPr>
          <a:xfrm>
            <a:off x="588825"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9" name="文本框 48"/>
          <p:cNvSpPr txBox="1"/>
          <p:nvPr/>
        </p:nvSpPr>
        <p:spPr>
          <a:xfrm>
            <a:off x="4793773"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0" name="矩形 49"/>
          <p:cNvSpPr/>
          <p:nvPr/>
        </p:nvSpPr>
        <p:spPr>
          <a:xfrm>
            <a:off x="4793773"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1" name="文本框 50"/>
          <p:cNvSpPr txBox="1"/>
          <p:nvPr/>
        </p:nvSpPr>
        <p:spPr>
          <a:xfrm>
            <a:off x="9138848"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2" name="矩形 51"/>
          <p:cNvSpPr/>
          <p:nvPr/>
        </p:nvSpPr>
        <p:spPr>
          <a:xfrm>
            <a:off x="9138848"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3" name="文本框 52"/>
          <p:cNvSpPr txBox="1"/>
          <p:nvPr/>
        </p:nvSpPr>
        <p:spPr>
          <a:xfrm>
            <a:off x="6936916" y="1620394"/>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4" name="矩形 53"/>
          <p:cNvSpPr/>
          <p:nvPr/>
        </p:nvSpPr>
        <p:spPr>
          <a:xfrm>
            <a:off x="6936916" y="1220284"/>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5" name="文本框 54"/>
          <p:cNvSpPr txBox="1"/>
          <p:nvPr/>
        </p:nvSpPr>
        <p:spPr>
          <a:xfrm>
            <a:off x="2792125" y="1620394"/>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6" name="矩形 55"/>
          <p:cNvSpPr/>
          <p:nvPr/>
        </p:nvSpPr>
        <p:spPr>
          <a:xfrm>
            <a:off x="2792125" y="1220284"/>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aphicFrame>
        <p:nvGraphicFramePr>
          <p:cNvPr id="9" name="图表 8"/>
          <p:cNvGraphicFramePr/>
          <p:nvPr/>
        </p:nvGraphicFramePr>
        <p:xfrm>
          <a:off x="4667250" y="1066749"/>
          <a:ext cx="70739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1522955" y="3470572"/>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16" name="矩形 15"/>
          <p:cNvSpPr/>
          <p:nvPr/>
        </p:nvSpPr>
        <p:spPr>
          <a:xfrm>
            <a:off x="1522955" y="3070462"/>
            <a:ext cx="2236510" cy="400110"/>
          </a:xfrm>
          <a:prstGeom prst="rect">
            <a:avLst/>
          </a:prstGeom>
        </p:spPr>
        <p:txBody>
          <a:bodyPr wrap="none">
            <a:spAutoFit/>
          </a:bodyPr>
          <a:lstStyle/>
          <a:p>
            <a:r>
              <a:rPr lang="zh-CN" altLang="en-US" sz="2000" b="1" dirty="0">
                <a:solidFill>
                  <a:schemeClr val="accent1"/>
                </a:solidFill>
                <a:cs typeface="+mn-ea"/>
                <a:sym typeface="+mn-lt"/>
              </a:rPr>
              <a:t>这里添加文字标题</a:t>
            </a:r>
            <a:endParaRPr lang="zh-CN" altLang="en-US" sz="2000" dirty="0">
              <a:solidFill>
                <a:schemeClr val="accent1"/>
              </a:solidFill>
              <a:cs typeface="+mn-ea"/>
              <a:sym typeface="+mn-lt"/>
            </a:endParaRPr>
          </a:p>
        </p:txBody>
      </p:sp>
      <p:sp>
        <p:nvSpPr>
          <p:cNvPr id="17" name="文本框 16"/>
          <p:cNvSpPr txBox="1"/>
          <p:nvPr/>
        </p:nvSpPr>
        <p:spPr>
          <a:xfrm>
            <a:off x="1522955" y="5101789"/>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18" name="矩形 17"/>
          <p:cNvSpPr/>
          <p:nvPr/>
        </p:nvSpPr>
        <p:spPr>
          <a:xfrm>
            <a:off x="1522955" y="4701679"/>
            <a:ext cx="2236510" cy="400110"/>
          </a:xfrm>
          <a:prstGeom prst="rect">
            <a:avLst/>
          </a:prstGeom>
        </p:spPr>
        <p:txBody>
          <a:bodyPr wrap="none">
            <a:spAutoFit/>
          </a:bodyPr>
          <a:lstStyle/>
          <a:p>
            <a:r>
              <a:rPr lang="zh-CN" altLang="en-US" sz="2000" b="1" dirty="0">
                <a:solidFill>
                  <a:schemeClr val="accent5"/>
                </a:solidFill>
                <a:cs typeface="+mn-ea"/>
                <a:sym typeface="+mn-lt"/>
              </a:rPr>
              <a:t>这里添加文字标题</a:t>
            </a:r>
            <a:endParaRPr lang="zh-CN" altLang="en-US" sz="2000" dirty="0">
              <a:solidFill>
                <a:schemeClr val="accent5"/>
              </a:solidFill>
              <a:cs typeface="+mn-ea"/>
              <a:sym typeface="+mn-lt"/>
            </a:endParaRPr>
          </a:p>
        </p:txBody>
      </p:sp>
      <p:sp>
        <p:nvSpPr>
          <p:cNvPr id="21" name="KSO_Shape"/>
          <p:cNvSpPr/>
          <p:nvPr/>
        </p:nvSpPr>
        <p:spPr bwMode="auto">
          <a:xfrm>
            <a:off x="616376" y="1887319"/>
            <a:ext cx="800100" cy="784098"/>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2" name="KSO_Shape"/>
          <p:cNvSpPr/>
          <p:nvPr/>
        </p:nvSpPr>
        <p:spPr bwMode="auto">
          <a:xfrm>
            <a:off x="616376" y="5086679"/>
            <a:ext cx="800100" cy="80010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accent5"/>
              </a:solidFill>
              <a:latin typeface="+mn-lt"/>
              <a:ea typeface="+mn-ea"/>
              <a:cs typeface="+mn-ea"/>
              <a:sym typeface="+mn-lt"/>
            </a:endParaRPr>
          </a:p>
        </p:txBody>
      </p:sp>
      <p:sp>
        <p:nvSpPr>
          <p:cNvPr id="23" name="KSO_Shape"/>
          <p:cNvSpPr/>
          <p:nvPr/>
        </p:nvSpPr>
        <p:spPr bwMode="auto">
          <a:xfrm>
            <a:off x="616376" y="3307974"/>
            <a:ext cx="800100" cy="76276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4" name="文本框 23"/>
          <p:cNvSpPr txBox="1"/>
          <p:nvPr/>
        </p:nvSpPr>
        <p:spPr>
          <a:xfrm>
            <a:off x="1522955" y="1887319"/>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25" name="矩形 24"/>
          <p:cNvSpPr/>
          <p:nvPr/>
        </p:nvSpPr>
        <p:spPr>
          <a:xfrm>
            <a:off x="1522955" y="1487209"/>
            <a:ext cx="2236510" cy="400110"/>
          </a:xfrm>
          <a:prstGeom prst="rect">
            <a:avLst/>
          </a:prstGeom>
        </p:spPr>
        <p:txBody>
          <a:bodyPr wrap="none">
            <a:spAutoFit/>
          </a:bodyPr>
          <a:lstStyle/>
          <a:p>
            <a:r>
              <a:rPr lang="zh-CN" altLang="en-US" sz="2000" b="1" dirty="0">
                <a:solidFill>
                  <a:schemeClr val="accent1"/>
                </a:solidFill>
                <a:cs typeface="+mn-ea"/>
                <a:sym typeface="+mn-lt"/>
              </a:rPr>
              <a:t>这里添加文字标题</a:t>
            </a:r>
            <a:endParaRPr lang="zh-CN" altLang="en-US" sz="2000" dirty="0">
              <a:solidFill>
                <a:schemeClr val="accent1"/>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1524000" y="1161143"/>
            <a:ext cx="9486900" cy="4822893"/>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4" name="文本框 3"/>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5" name="文本框 4"/>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8" name="文本框 7"/>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9" name="文本框 8"/>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0" name="矩形 9"/>
          <p:cNvSpPr/>
          <p:nvPr/>
        </p:nvSpPr>
        <p:spPr>
          <a:xfrm>
            <a:off x="3193685" y="1675677"/>
            <a:ext cx="2098651"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sp>
        <p:nvSpPr>
          <p:cNvPr id="6" name="文本框 5"/>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7" name="文本框 6"/>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343551">
            <a:off x="7027488" y="2611931"/>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2499" y="3086100"/>
            <a:ext cx="7486650" cy="1409700"/>
          </a:xfrm>
          <a:prstGeom prst="rect">
            <a:avLst/>
          </a:prstGeom>
          <a:solidFill>
            <a:srgbClr val="16D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68031" y="1809750"/>
            <a:ext cx="3676650" cy="704850"/>
          </a:xfrm>
          <a:prstGeom prst="rect">
            <a:avLst/>
          </a:prstGeom>
          <a:solidFill>
            <a:srgbClr val="0BB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24219" y="1839009"/>
            <a:ext cx="2646878" cy="646331"/>
          </a:xfrm>
          <a:prstGeom prst="rect">
            <a:avLst/>
          </a:prstGeom>
          <a:noFill/>
        </p:spPr>
        <p:txBody>
          <a:bodyPr wrap="none" rtlCol="0">
            <a:spAutoFit/>
          </a:bodyPr>
          <a:lstStyle/>
          <a:p>
            <a:r>
              <a:rPr lang="zh-CN" altLang="en-US" sz="3600" b="1" dirty="0">
                <a:solidFill>
                  <a:schemeClr val="bg1"/>
                </a:solidFill>
              </a:rPr>
              <a:t>中</a:t>
            </a:r>
            <a:r>
              <a:rPr lang="zh-CN" altLang="en-US" sz="3600" b="1" dirty="0" smtClean="0">
                <a:solidFill>
                  <a:schemeClr val="bg1"/>
                </a:solidFill>
              </a:rPr>
              <a:t>国</a:t>
            </a:r>
            <a:r>
              <a:rPr lang="en-US" altLang="zh-CN" sz="3600" b="1" dirty="0" smtClean="0">
                <a:solidFill>
                  <a:schemeClr val="bg1"/>
                </a:solidFill>
              </a:rPr>
              <a:t>XX</a:t>
            </a:r>
            <a:r>
              <a:rPr lang="zh-CN" altLang="en-US" sz="3600" b="1" dirty="0" smtClean="0">
                <a:solidFill>
                  <a:schemeClr val="bg1"/>
                </a:solidFill>
              </a:rPr>
              <a:t>大</a:t>
            </a:r>
            <a:r>
              <a:rPr lang="zh-CN" altLang="en-US" sz="3600" b="1" dirty="0">
                <a:solidFill>
                  <a:schemeClr val="bg1"/>
                </a:solidFill>
              </a:rPr>
              <a:t>学</a:t>
            </a:r>
          </a:p>
        </p:txBody>
      </p:sp>
      <p:sp>
        <p:nvSpPr>
          <p:cNvPr id="12" name="文本框 11"/>
          <p:cNvSpPr txBox="1"/>
          <p:nvPr/>
        </p:nvSpPr>
        <p:spPr>
          <a:xfrm>
            <a:off x="2557870" y="3965227"/>
            <a:ext cx="7433445" cy="461665"/>
          </a:xfrm>
          <a:prstGeom prst="rect">
            <a:avLst/>
          </a:prstGeom>
          <a:noFill/>
        </p:spPr>
        <p:txBody>
          <a:bodyPr wrap="none" rtlCol="0">
            <a:spAutoFit/>
          </a:bodyPr>
          <a:lstStyle/>
          <a:p>
            <a:r>
              <a:rPr lang="zh-CN" altLang="en-US" sz="2400" dirty="0">
                <a:solidFill>
                  <a:schemeClr val="bg1"/>
                </a:solidFill>
              </a:rPr>
              <a:t>此模板可用于本科毕业答辩</a:t>
            </a:r>
            <a:r>
              <a:rPr lang="en-US" altLang="zh-CN" sz="2400" dirty="0">
                <a:solidFill>
                  <a:schemeClr val="bg1"/>
                </a:solidFill>
              </a:rPr>
              <a:t>/</a:t>
            </a:r>
            <a:r>
              <a:rPr lang="zh-CN" altLang="en-US" sz="2400" dirty="0">
                <a:solidFill>
                  <a:schemeClr val="bg1"/>
                </a:solidFill>
              </a:rPr>
              <a:t>硕士毕业答辩</a:t>
            </a:r>
            <a:r>
              <a:rPr lang="en-US" altLang="zh-CN" sz="2400" dirty="0">
                <a:solidFill>
                  <a:schemeClr val="bg1"/>
                </a:solidFill>
              </a:rPr>
              <a:t>/</a:t>
            </a:r>
            <a:r>
              <a:rPr lang="zh-CN" altLang="en-US" sz="2400" dirty="0">
                <a:solidFill>
                  <a:schemeClr val="bg1"/>
                </a:solidFill>
              </a:rPr>
              <a:t>学术研究等</a:t>
            </a:r>
          </a:p>
        </p:txBody>
      </p:sp>
      <p:sp>
        <p:nvSpPr>
          <p:cNvPr id="16" name="圆角矩形 15"/>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stretch>
            <a:fillRect/>
          </a:stretch>
        </p:blipFill>
        <p:spPr>
          <a:xfrm>
            <a:off x="10419082" y="1714381"/>
            <a:ext cx="1382656" cy="722752"/>
          </a:xfrm>
          <a:prstGeom prst="rect">
            <a:avLst/>
          </a:prstGeom>
        </p:spPr>
      </p:pic>
      <p:pic>
        <p:nvPicPr>
          <p:cNvPr id="21" name="图片 20"/>
          <p:cNvPicPr>
            <a:picLocks noChangeAspect="1"/>
          </p:cNvPicPr>
          <p:nvPr/>
        </p:nvPicPr>
        <p:blipFill>
          <a:blip r:embed="rId3"/>
          <a:stretch>
            <a:fillRect/>
          </a:stretch>
        </p:blipFill>
        <p:spPr>
          <a:xfrm>
            <a:off x="8349401" y="5183329"/>
            <a:ext cx="853056" cy="955423"/>
          </a:xfrm>
          <a:prstGeom prst="rect">
            <a:avLst/>
          </a:prstGeom>
        </p:spPr>
      </p:pic>
      <p:pic>
        <p:nvPicPr>
          <p:cNvPr id="22" name="图片 21"/>
          <p:cNvPicPr>
            <a:picLocks noChangeAspect="1"/>
          </p:cNvPicPr>
          <p:nvPr/>
        </p:nvPicPr>
        <p:blipFill>
          <a:blip r:embed="rId4"/>
          <a:stretch>
            <a:fillRect/>
          </a:stretch>
        </p:blipFill>
        <p:spPr>
          <a:xfrm>
            <a:off x="890143" y="3665064"/>
            <a:ext cx="859275" cy="838317"/>
          </a:xfrm>
          <a:prstGeom prst="rect">
            <a:avLst/>
          </a:prstGeom>
        </p:spPr>
      </p:pic>
      <p:pic>
        <p:nvPicPr>
          <p:cNvPr id="26" name="图片 25"/>
          <p:cNvPicPr>
            <a:picLocks noChangeAspect="1"/>
          </p:cNvPicPr>
          <p:nvPr/>
        </p:nvPicPr>
        <p:blipFill>
          <a:blip r:embed="rId5"/>
          <a:stretch>
            <a:fillRect/>
          </a:stretch>
        </p:blipFill>
        <p:spPr>
          <a:xfrm rot="17799553">
            <a:off x="9870073" y="4509546"/>
            <a:ext cx="1137767" cy="338255"/>
          </a:xfrm>
          <a:prstGeom prst="rect">
            <a:avLst/>
          </a:prstGeom>
        </p:spPr>
      </p:pic>
      <p:pic>
        <p:nvPicPr>
          <p:cNvPr id="30" name="图片 29"/>
          <p:cNvPicPr>
            <a:picLocks noChangeAspect="1"/>
          </p:cNvPicPr>
          <p:nvPr/>
        </p:nvPicPr>
        <p:blipFill>
          <a:blip r:embed="rId6"/>
          <a:srcRect r="738"/>
          <a:stretch>
            <a:fillRect/>
          </a:stretch>
        </p:blipFill>
        <p:spPr>
          <a:xfrm rot="18097123">
            <a:off x="8951789" y="-150299"/>
            <a:ext cx="1133310" cy="830351"/>
          </a:xfrm>
          <a:custGeom>
            <a:avLst/>
            <a:gdLst>
              <a:gd name="connsiteX0" fmla="*/ 622100 w 1133310"/>
              <a:gd name="connsiteY0" fmla="*/ 0 h 830351"/>
              <a:gd name="connsiteX1" fmla="*/ 1133310 w 1133310"/>
              <a:gd name="connsiteY1" fmla="*/ 830351 h 830351"/>
              <a:gd name="connsiteX2" fmla="*/ 0 w 1133310"/>
              <a:gd name="connsiteY2" fmla="*/ 830351 h 830351"/>
              <a:gd name="connsiteX3" fmla="*/ 0 w 1133310"/>
              <a:gd name="connsiteY3" fmla="*/ 0 h 830351"/>
            </a:gdLst>
            <a:ahLst/>
            <a:cxnLst>
              <a:cxn ang="0">
                <a:pos x="connsiteX0" y="connsiteY0"/>
              </a:cxn>
              <a:cxn ang="0">
                <a:pos x="connsiteX1" y="connsiteY1"/>
              </a:cxn>
              <a:cxn ang="0">
                <a:pos x="connsiteX2" y="connsiteY2"/>
              </a:cxn>
              <a:cxn ang="0">
                <a:pos x="connsiteX3" y="connsiteY3"/>
              </a:cxn>
            </a:cxnLst>
            <a:rect l="l" t="t" r="r" b="b"/>
            <a:pathLst>
              <a:path w="1133310" h="830351">
                <a:moveTo>
                  <a:pt x="622100" y="0"/>
                </a:moveTo>
                <a:lnTo>
                  <a:pt x="1133310" y="830351"/>
                </a:lnTo>
                <a:lnTo>
                  <a:pt x="0" y="830351"/>
                </a:lnTo>
                <a:lnTo>
                  <a:pt x="0" y="0"/>
                </a:lnTo>
                <a:close/>
              </a:path>
            </a:pathLst>
          </a:custGeom>
        </p:spPr>
      </p:pic>
      <p:pic>
        <p:nvPicPr>
          <p:cNvPr id="32" name="图片 31"/>
          <p:cNvPicPr>
            <a:picLocks noChangeAspect="1"/>
          </p:cNvPicPr>
          <p:nvPr/>
        </p:nvPicPr>
        <p:blipFill>
          <a:blip r:embed="rId7"/>
          <a:stretch>
            <a:fillRect/>
          </a:stretch>
        </p:blipFill>
        <p:spPr>
          <a:xfrm rot="20757592">
            <a:off x="2535883" y="2102960"/>
            <a:ext cx="741426" cy="741426"/>
          </a:xfrm>
          <a:prstGeom prst="rect">
            <a:avLst/>
          </a:prstGeom>
        </p:spPr>
      </p:pic>
      <p:sp>
        <p:nvSpPr>
          <p:cNvPr id="7" name="矩形 6"/>
          <p:cNvSpPr/>
          <p:nvPr/>
        </p:nvSpPr>
        <p:spPr>
          <a:xfrm>
            <a:off x="2686831" y="2514600"/>
            <a:ext cx="7486650" cy="140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837287" y="2743110"/>
            <a:ext cx="7301999" cy="923330"/>
          </a:xfrm>
          <a:prstGeom prst="rect">
            <a:avLst/>
          </a:prstGeom>
          <a:noFill/>
        </p:spPr>
        <p:txBody>
          <a:bodyPr wrap="none" rtlCol="0">
            <a:spAutoFit/>
          </a:bodyPr>
          <a:lstStyle/>
          <a:p>
            <a:r>
              <a:rPr lang="zh-CN" altLang="en-US" sz="5400" b="1" dirty="0">
                <a:solidFill>
                  <a:schemeClr val="accent1"/>
                </a:solidFill>
              </a:rPr>
              <a:t>演示完毕 感谢各位老师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363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51514" y="0"/>
            <a:ext cx="6980692"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4308497" y="0"/>
            <a:ext cx="3823709" cy="1856561"/>
          </a:xfrm>
          <a:custGeom>
            <a:avLst/>
            <a:gdLst>
              <a:gd name="connsiteX0" fmla="*/ 0 w 3823709"/>
              <a:gd name="connsiteY0" fmla="*/ 0 h 1856561"/>
              <a:gd name="connsiteX1" fmla="*/ 3823709 w 3823709"/>
              <a:gd name="connsiteY1" fmla="*/ 0 h 1856561"/>
              <a:gd name="connsiteX2" fmla="*/ 3816763 w 3823709"/>
              <a:gd name="connsiteY2" fmla="*/ 137543 h 1856561"/>
              <a:gd name="connsiteX3" fmla="*/ 1911854 w 3823709"/>
              <a:gd name="connsiteY3" fmla="*/ 1856561 h 1856561"/>
              <a:gd name="connsiteX4" fmla="*/ 6945 w 3823709"/>
              <a:gd name="connsiteY4" fmla="*/ 137543 h 1856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709" h="1856561">
                <a:moveTo>
                  <a:pt x="0" y="0"/>
                </a:moveTo>
                <a:lnTo>
                  <a:pt x="3823709" y="0"/>
                </a:lnTo>
                <a:lnTo>
                  <a:pt x="3816763" y="137543"/>
                </a:lnTo>
                <a:cubicBezTo>
                  <a:pt x="3718707" y="1103090"/>
                  <a:pt x="2903272" y="1856561"/>
                  <a:pt x="1911854" y="1856561"/>
                </a:cubicBezTo>
                <a:cubicBezTo>
                  <a:pt x="920437" y="1856561"/>
                  <a:pt x="105002" y="1103090"/>
                  <a:pt x="6945" y="1375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666893" y="2688521"/>
            <a:ext cx="1277954" cy="1277954"/>
            <a:chOff x="1131485" y="2234042"/>
            <a:chExt cx="1607262" cy="1607262"/>
          </a:xfrm>
        </p:grpSpPr>
        <p:sp>
          <p:nvSpPr>
            <p:cNvPr id="25" name="椭圆 2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 name="椭圆 2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solidFill>
                  <a:schemeClr val="accent1"/>
                </a:solidFill>
              </a:endParaRPr>
            </a:p>
          </p:txBody>
        </p:sp>
      </p:grpSp>
      <p:sp>
        <p:nvSpPr>
          <p:cNvPr id="33" name="文本框 32"/>
          <p:cNvSpPr txBox="1"/>
          <p:nvPr/>
        </p:nvSpPr>
        <p:spPr>
          <a:xfrm>
            <a:off x="1669601" y="4079867"/>
            <a:ext cx="1415772" cy="461665"/>
          </a:xfrm>
          <a:prstGeom prst="rect">
            <a:avLst/>
          </a:prstGeom>
          <a:noFill/>
        </p:spPr>
        <p:txBody>
          <a:bodyPr wrap="none" rtlCol="0">
            <a:spAutoFit/>
          </a:bodyPr>
          <a:lstStyle/>
          <a:p>
            <a:r>
              <a:rPr lang="zh-CN" altLang="en-US" sz="2400" b="1" dirty="0">
                <a:solidFill>
                  <a:schemeClr val="bg1"/>
                </a:solidFill>
              </a:rPr>
              <a:t>第一部分</a:t>
            </a:r>
          </a:p>
        </p:txBody>
      </p:sp>
      <p:grpSp>
        <p:nvGrpSpPr>
          <p:cNvPr id="34" name="组合 33"/>
          <p:cNvGrpSpPr/>
          <p:nvPr/>
        </p:nvGrpSpPr>
        <p:grpSpPr>
          <a:xfrm>
            <a:off x="4219543" y="2688521"/>
            <a:ext cx="1277954" cy="1277954"/>
            <a:chOff x="3209823" y="2234042"/>
            <a:chExt cx="1607262" cy="1607262"/>
          </a:xfrm>
        </p:grpSpPr>
        <p:sp>
          <p:nvSpPr>
            <p:cNvPr id="35" name="椭圆 34"/>
            <p:cNvSpPr/>
            <p:nvPr/>
          </p:nvSpPr>
          <p:spPr>
            <a:xfrm>
              <a:off x="3209823"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6" name="椭圆 35"/>
            <p:cNvSpPr/>
            <p:nvPr/>
          </p:nvSpPr>
          <p:spPr>
            <a:xfrm>
              <a:off x="3319358"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7" name="KSO_Shape"/>
            <p:cNvSpPr/>
            <p:nvPr/>
          </p:nvSpPr>
          <p:spPr bwMode="auto">
            <a:xfrm>
              <a:off x="3550556" y="2597149"/>
              <a:ext cx="925796" cy="88104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dirty="0">
                <a:solidFill>
                  <a:schemeClr val="accent1"/>
                </a:solidFill>
              </a:endParaRPr>
            </a:p>
          </p:txBody>
        </p:sp>
      </p:grpSp>
      <p:sp>
        <p:nvSpPr>
          <p:cNvPr id="38" name="文本框 37"/>
          <p:cNvSpPr txBox="1"/>
          <p:nvPr/>
        </p:nvSpPr>
        <p:spPr>
          <a:xfrm>
            <a:off x="4150634" y="4079867"/>
            <a:ext cx="1415772" cy="461665"/>
          </a:xfrm>
          <a:prstGeom prst="rect">
            <a:avLst/>
          </a:prstGeom>
          <a:noFill/>
        </p:spPr>
        <p:txBody>
          <a:bodyPr wrap="none" rtlCol="0">
            <a:spAutoFit/>
          </a:bodyPr>
          <a:lstStyle/>
          <a:p>
            <a:r>
              <a:rPr lang="zh-CN" altLang="en-US" sz="2400" b="1" dirty="0">
                <a:solidFill>
                  <a:schemeClr val="bg1"/>
                </a:solidFill>
              </a:rPr>
              <a:t>第二部分</a:t>
            </a:r>
          </a:p>
        </p:txBody>
      </p:sp>
      <p:grpSp>
        <p:nvGrpSpPr>
          <p:cNvPr id="39" name="组合 38"/>
          <p:cNvGrpSpPr/>
          <p:nvPr/>
        </p:nvGrpSpPr>
        <p:grpSpPr>
          <a:xfrm>
            <a:off x="6700576" y="2688521"/>
            <a:ext cx="1277954" cy="1277954"/>
            <a:chOff x="5288161" y="2234042"/>
            <a:chExt cx="1607262" cy="1607262"/>
          </a:xfrm>
        </p:grpSpPr>
        <p:sp>
          <p:nvSpPr>
            <p:cNvPr id="40" name="椭圆 39"/>
            <p:cNvSpPr/>
            <p:nvPr/>
          </p:nvSpPr>
          <p:spPr>
            <a:xfrm>
              <a:off x="5288161"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41" name="椭圆 40"/>
            <p:cNvSpPr/>
            <p:nvPr/>
          </p:nvSpPr>
          <p:spPr>
            <a:xfrm>
              <a:off x="5397696" y="2335059"/>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2" name="KSO_Shape"/>
            <p:cNvSpPr/>
            <p:nvPr/>
          </p:nvSpPr>
          <p:spPr bwMode="auto">
            <a:xfrm>
              <a:off x="5547153" y="2697761"/>
              <a:ext cx="1089278" cy="66278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43" name="文本框 42"/>
          <p:cNvSpPr txBox="1"/>
          <p:nvPr/>
        </p:nvSpPr>
        <p:spPr>
          <a:xfrm>
            <a:off x="6631667" y="4079867"/>
            <a:ext cx="1415772" cy="461665"/>
          </a:xfrm>
          <a:prstGeom prst="rect">
            <a:avLst/>
          </a:prstGeom>
          <a:noFill/>
        </p:spPr>
        <p:txBody>
          <a:bodyPr wrap="none" rtlCol="0">
            <a:spAutoFit/>
          </a:bodyPr>
          <a:lstStyle/>
          <a:p>
            <a:r>
              <a:rPr lang="zh-CN" altLang="en-US" sz="2400" b="1" dirty="0">
                <a:solidFill>
                  <a:schemeClr val="bg1"/>
                </a:solidFill>
              </a:rPr>
              <a:t>第三部分</a:t>
            </a:r>
          </a:p>
        </p:txBody>
      </p:sp>
      <p:grpSp>
        <p:nvGrpSpPr>
          <p:cNvPr id="44" name="组合 43"/>
          <p:cNvGrpSpPr/>
          <p:nvPr/>
        </p:nvGrpSpPr>
        <p:grpSpPr>
          <a:xfrm>
            <a:off x="9181608" y="2688521"/>
            <a:ext cx="1277954" cy="1277954"/>
            <a:chOff x="7366499" y="2234042"/>
            <a:chExt cx="1607262" cy="1607262"/>
          </a:xfrm>
        </p:grpSpPr>
        <p:sp>
          <p:nvSpPr>
            <p:cNvPr id="45" name="椭圆 44"/>
            <p:cNvSpPr/>
            <p:nvPr/>
          </p:nvSpPr>
          <p:spPr>
            <a:xfrm>
              <a:off x="7366499"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46" name="椭圆 45"/>
            <p:cNvSpPr/>
            <p:nvPr/>
          </p:nvSpPr>
          <p:spPr>
            <a:xfrm>
              <a:off x="7476034"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7" name="KSO_Shape"/>
            <p:cNvSpPr/>
            <p:nvPr/>
          </p:nvSpPr>
          <p:spPr bwMode="auto">
            <a:xfrm>
              <a:off x="7767760" y="2635303"/>
              <a:ext cx="804740" cy="80474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48" name="文本框 47"/>
          <p:cNvSpPr txBox="1"/>
          <p:nvPr/>
        </p:nvSpPr>
        <p:spPr>
          <a:xfrm>
            <a:off x="9112699" y="4079867"/>
            <a:ext cx="1415772" cy="461665"/>
          </a:xfrm>
          <a:prstGeom prst="rect">
            <a:avLst/>
          </a:prstGeom>
          <a:noFill/>
        </p:spPr>
        <p:txBody>
          <a:bodyPr wrap="none" rtlCol="0">
            <a:spAutoFit/>
          </a:bodyPr>
          <a:lstStyle/>
          <a:p>
            <a:r>
              <a:rPr lang="zh-CN" altLang="en-US" sz="2400" b="1" dirty="0">
                <a:solidFill>
                  <a:schemeClr val="bg1"/>
                </a:solidFill>
              </a:rPr>
              <a:t>第四部分</a:t>
            </a:r>
          </a:p>
        </p:txBody>
      </p:sp>
      <p:sp>
        <p:nvSpPr>
          <p:cNvPr id="49" name="文本框 48"/>
          <p:cNvSpPr txBox="1"/>
          <p:nvPr/>
        </p:nvSpPr>
        <p:spPr>
          <a:xfrm>
            <a:off x="1303686" y="4517078"/>
            <a:ext cx="2075628"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添加论文内容第一部分标题</a:t>
            </a:r>
          </a:p>
        </p:txBody>
      </p:sp>
      <p:sp>
        <p:nvSpPr>
          <p:cNvPr id="50" name="文本框 49"/>
          <p:cNvSpPr txBox="1"/>
          <p:nvPr/>
        </p:nvSpPr>
        <p:spPr>
          <a:xfrm>
            <a:off x="3818266" y="4517078"/>
            <a:ext cx="2157560"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添加论文内容第二部分标题</a:t>
            </a:r>
          </a:p>
        </p:txBody>
      </p:sp>
      <p:sp>
        <p:nvSpPr>
          <p:cNvPr id="51" name="文本框 50"/>
          <p:cNvSpPr txBox="1"/>
          <p:nvPr/>
        </p:nvSpPr>
        <p:spPr>
          <a:xfrm>
            <a:off x="6262383" y="4517078"/>
            <a:ext cx="2154340"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添加论文内容第三部分标题</a:t>
            </a:r>
          </a:p>
        </p:txBody>
      </p:sp>
      <p:sp>
        <p:nvSpPr>
          <p:cNvPr id="52" name="文本框 51"/>
          <p:cNvSpPr txBox="1"/>
          <p:nvPr/>
        </p:nvSpPr>
        <p:spPr>
          <a:xfrm>
            <a:off x="8674212" y="4517078"/>
            <a:ext cx="2292745"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添加论文内容第四部分标题</a:t>
            </a:r>
          </a:p>
        </p:txBody>
      </p:sp>
      <p:sp>
        <p:nvSpPr>
          <p:cNvPr id="53" name="文本框 52"/>
          <p:cNvSpPr txBox="1"/>
          <p:nvPr/>
        </p:nvSpPr>
        <p:spPr>
          <a:xfrm>
            <a:off x="4930424" y="400478"/>
            <a:ext cx="2646878" cy="830997"/>
          </a:xfrm>
          <a:prstGeom prst="rect">
            <a:avLst/>
          </a:prstGeom>
          <a:noFill/>
        </p:spPr>
        <p:txBody>
          <a:bodyPr wrap="none" rtlCol="0">
            <a:spAutoFit/>
          </a:bodyPr>
          <a:lstStyle/>
          <a:p>
            <a:r>
              <a:rPr lang="zh-CN" altLang="en-US" sz="4800" b="1" dirty="0">
                <a:solidFill>
                  <a:schemeClr val="accent1"/>
                </a:solidFill>
              </a:rPr>
              <a:t>论文目录</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824456"/>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48" name="六边形 47"/>
          <p:cNvSpPr/>
          <p:nvPr/>
        </p:nvSpPr>
        <p:spPr>
          <a:xfrm rot="5400000">
            <a:off x="4510275" y="1454360"/>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六边形 48"/>
          <p:cNvSpPr/>
          <p:nvPr/>
        </p:nvSpPr>
        <p:spPr>
          <a:xfrm rot="5400000">
            <a:off x="3771346" y="2837213"/>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0" name="六边形 49"/>
          <p:cNvSpPr/>
          <p:nvPr/>
        </p:nvSpPr>
        <p:spPr>
          <a:xfrm rot="5400000">
            <a:off x="4508903" y="4220228"/>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六边形 50"/>
          <p:cNvSpPr/>
          <p:nvPr/>
        </p:nvSpPr>
        <p:spPr>
          <a:xfrm rot="16200000">
            <a:off x="6090334" y="4220227"/>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2" name="六边形 51"/>
          <p:cNvSpPr/>
          <p:nvPr/>
        </p:nvSpPr>
        <p:spPr>
          <a:xfrm rot="16200000">
            <a:off x="6828855" y="2837212"/>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六边形 52"/>
          <p:cNvSpPr/>
          <p:nvPr/>
        </p:nvSpPr>
        <p:spPr>
          <a:xfrm rot="16200000">
            <a:off x="6033422" y="1454363"/>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TextBox 19"/>
          <p:cNvSpPr txBox="1"/>
          <p:nvPr/>
        </p:nvSpPr>
        <p:spPr>
          <a:xfrm>
            <a:off x="1503495" y="2023176"/>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0" name="TextBox 20"/>
          <p:cNvSpPr txBox="1"/>
          <p:nvPr/>
        </p:nvSpPr>
        <p:spPr>
          <a:xfrm>
            <a:off x="1519424" y="161681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pic>
        <p:nvPicPr>
          <p:cNvPr id="61" name="图片 6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1977" y="4442410"/>
            <a:ext cx="1021840" cy="1021840"/>
          </a:xfrm>
          <a:prstGeom prst="rect">
            <a:avLst/>
          </a:prstGeom>
        </p:spPr>
      </p:pic>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753" y="1663512"/>
            <a:ext cx="983065" cy="983065"/>
          </a:xfrm>
          <a:prstGeom prst="rect">
            <a:avLst/>
          </a:prstGeom>
        </p:spPr>
      </p:pic>
      <p:pic>
        <p:nvPicPr>
          <p:cNvPr id="63" name="图片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6790" y="1742787"/>
            <a:ext cx="878283" cy="878283"/>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0435" y="4443917"/>
            <a:ext cx="1007757" cy="1007757"/>
          </a:xfrm>
          <a:prstGeom prst="rect">
            <a:avLst/>
          </a:prstGeom>
        </p:spPr>
      </p:pic>
      <p:pic>
        <p:nvPicPr>
          <p:cNvPr id="65" name="图片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1581" y="3094110"/>
            <a:ext cx="941341" cy="941341"/>
          </a:xfrm>
          <a:prstGeom prst="rect">
            <a:avLst/>
          </a:prstGeom>
        </p:spPr>
      </p:pic>
      <p:pic>
        <p:nvPicPr>
          <p:cNvPr id="66" name="图片 6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7894" y="3025910"/>
            <a:ext cx="1009384" cy="1009384"/>
          </a:xfrm>
          <a:prstGeom prst="rect">
            <a:avLst/>
          </a:prstGeom>
        </p:spPr>
      </p:pic>
      <p:sp>
        <p:nvSpPr>
          <p:cNvPr id="67" name="TextBox 19"/>
          <p:cNvSpPr txBox="1"/>
          <p:nvPr/>
        </p:nvSpPr>
        <p:spPr>
          <a:xfrm>
            <a:off x="8113439" y="2023176"/>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8" name="TextBox 20"/>
          <p:cNvSpPr txBox="1"/>
          <p:nvPr/>
        </p:nvSpPr>
        <p:spPr>
          <a:xfrm>
            <a:off x="8129368" y="161681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9" name="TextBox 19"/>
          <p:cNvSpPr txBox="1"/>
          <p:nvPr/>
        </p:nvSpPr>
        <p:spPr>
          <a:xfrm>
            <a:off x="8618690" y="355814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0" name="TextBox 20"/>
          <p:cNvSpPr txBox="1"/>
          <p:nvPr/>
        </p:nvSpPr>
        <p:spPr>
          <a:xfrm>
            <a:off x="8634619" y="315178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1" name="TextBox 19"/>
          <p:cNvSpPr txBox="1"/>
          <p:nvPr/>
        </p:nvSpPr>
        <p:spPr>
          <a:xfrm>
            <a:off x="853671" y="355814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2" name="TextBox 20"/>
          <p:cNvSpPr txBox="1"/>
          <p:nvPr/>
        </p:nvSpPr>
        <p:spPr>
          <a:xfrm>
            <a:off x="869600" y="315178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3" name="TextBox 19"/>
          <p:cNvSpPr txBox="1"/>
          <p:nvPr/>
        </p:nvSpPr>
        <p:spPr>
          <a:xfrm>
            <a:off x="1497393" y="509311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4" name="TextBox 20"/>
          <p:cNvSpPr txBox="1"/>
          <p:nvPr/>
        </p:nvSpPr>
        <p:spPr>
          <a:xfrm>
            <a:off x="1513322" y="468675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5" name="TextBox 19"/>
          <p:cNvSpPr txBox="1"/>
          <p:nvPr/>
        </p:nvSpPr>
        <p:spPr>
          <a:xfrm>
            <a:off x="8113439" y="509311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6" name="TextBox 20"/>
          <p:cNvSpPr txBox="1"/>
          <p:nvPr/>
        </p:nvSpPr>
        <p:spPr>
          <a:xfrm>
            <a:off x="8129368" y="468675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Freeform 2"/>
          <p:cNvSpPr/>
          <p:nvPr/>
        </p:nvSpPr>
        <p:spPr bwMode="gray">
          <a:xfrm rot="3046289" flipH="1">
            <a:off x="4219574" y="930235"/>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0" name="Freeform 3"/>
          <p:cNvSpPr/>
          <p:nvPr/>
        </p:nvSpPr>
        <p:spPr bwMode="ltGray">
          <a:xfrm rot="3171804" flipH="1">
            <a:off x="1681161" y="3141623"/>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4"/>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6" name="Freeform 4"/>
          <p:cNvSpPr/>
          <p:nvPr/>
        </p:nvSpPr>
        <p:spPr bwMode="gray">
          <a:xfrm rot="-46326947">
            <a:off x="4219574" y="3146385"/>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5"/>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7" name="Freeform 5"/>
          <p:cNvSpPr/>
          <p:nvPr/>
        </p:nvSpPr>
        <p:spPr bwMode="ltGray">
          <a:xfrm rot="-46246289">
            <a:off x="1685924" y="928648"/>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8" name="Oval 7"/>
          <p:cNvSpPr>
            <a:spLocks noChangeArrowheads="1"/>
          </p:cNvSpPr>
          <p:nvPr/>
        </p:nvSpPr>
        <p:spPr bwMode="gray">
          <a:xfrm>
            <a:off x="3101974" y="2800310"/>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TextBox 20"/>
          <p:cNvSpPr txBox="1"/>
          <p:nvPr/>
        </p:nvSpPr>
        <p:spPr bwMode="auto">
          <a:xfrm>
            <a:off x="1816829" y="1917933"/>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2" name="TextBox 20"/>
          <p:cNvSpPr txBox="1"/>
          <p:nvPr/>
        </p:nvSpPr>
        <p:spPr bwMode="auto">
          <a:xfrm>
            <a:off x="4344192" y="1917933"/>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3" name="TextBox 20"/>
          <p:cNvSpPr txBox="1"/>
          <p:nvPr/>
        </p:nvSpPr>
        <p:spPr bwMode="auto">
          <a:xfrm>
            <a:off x="4391692" y="4185806"/>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4" name="TextBox 20"/>
          <p:cNvSpPr txBox="1"/>
          <p:nvPr/>
        </p:nvSpPr>
        <p:spPr bwMode="auto">
          <a:xfrm>
            <a:off x="1742026" y="4185806"/>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5" name="Content Placeholder 2"/>
          <p:cNvSpPr txBox="1"/>
          <p:nvPr/>
        </p:nvSpPr>
        <p:spPr>
          <a:xfrm>
            <a:off x="7991400" y="246747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7978508" y="205258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7991400" y="3609706"/>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7978508" y="319482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7991400" y="4754596"/>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7978508" y="433971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cxnSp>
        <p:nvCxnSpPr>
          <p:cNvPr id="31" name="直接连接符 30"/>
          <p:cNvCxnSpPr/>
          <p:nvPr/>
        </p:nvCxnSpPr>
        <p:spPr>
          <a:xfrm>
            <a:off x="7794171" y="1917933"/>
            <a:ext cx="43978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794171" y="5561460"/>
            <a:ext cx="439782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矩形 8"/>
          <p:cNvSpPr/>
          <p:nvPr/>
        </p:nvSpPr>
        <p:spPr>
          <a:xfrm>
            <a:off x="1047672"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0" name="矩形 9"/>
          <p:cNvSpPr/>
          <p:nvPr/>
        </p:nvSpPr>
        <p:spPr>
          <a:xfrm>
            <a:off x="104767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6" name="矩形 15"/>
          <p:cNvSpPr/>
          <p:nvPr/>
        </p:nvSpPr>
        <p:spPr>
          <a:xfrm>
            <a:off x="3583759" y="1556514"/>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7" name="矩形 16"/>
          <p:cNvSpPr/>
          <p:nvPr/>
        </p:nvSpPr>
        <p:spPr>
          <a:xfrm>
            <a:off x="3583759"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8" name="矩形 17"/>
          <p:cNvSpPr/>
          <p:nvPr/>
        </p:nvSpPr>
        <p:spPr>
          <a:xfrm>
            <a:off x="6119845"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1" name="矩形 20"/>
          <p:cNvSpPr/>
          <p:nvPr/>
        </p:nvSpPr>
        <p:spPr>
          <a:xfrm>
            <a:off x="6119845"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2" name="矩形 21"/>
          <p:cNvSpPr/>
          <p:nvPr/>
        </p:nvSpPr>
        <p:spPr>
          <a:xfrm>
            <a:off x="8655932" y="1556514"/>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3" name="矩形 22"/>
          <p:cNvSpPr/>
          <p:nvPr/>
        </p:nvSpPr>
        <p:spPr>
          <a:xfrm>
            <a:off x="865593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4" name="矩形 23"/>
          <p:cNvSpPr/>
          <p:nvPr/>
        </p:nvSpPr>
        <p:spPr>
          <a:xfrm>
            <a:off x="1047672" y="3820447"/>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5" name="矩形 24"/>
          <p:cNvSpPr/>
          <p:nvPr/>
        </p:nvSpPr>
        <p:spPr>
          <a:xfrm>
            <a:off x="104767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6" name="矩形 25"/>
          <p:cNvSpPr/>
          <p:nvPr/>
        </p:nvSpPr>
        <p:spPr>
          <a:xfrm>
            <a:off x="3583759"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7" name="矩形 26"/>
          <p:cNvSpPr/>
          <p:nvPr/>
        </p:nvSpPr>
        <p:spPr>
          <a:xfrm>
            <a:off x="3583759"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8" name="矩形 27"/>
          <p:cNvSpPr/>
          <p:nvPr/>
        </p:nvSpPr>
        <p:spPr>
          <a:xfrm>
            <a:off x="6119845" y="3820447"/>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9" name="矩形 28"/>
          <p:cNvSpPr/>
          <p:nvPr/>
        </p:nvSpPr>
        <p:spPr>
          <a:xfrm>
            <a:off x="6119845"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30" name="矩形 29"/>
          <p:cNvSpPr/>
          <p:nvPr/>
        </p:nvSpPr>
        <p:spPr>
          <a:xfrm>
            <a:off x="8655932"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31" name="矩形 30"/>
          <p:cNvSpPr/>
          <p:nvPr/>
        </p:nvSpPr>
        <p:spPr>
          <a:xfrm>
            <a:off x="865593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48" name="椭圆 47"/>
          <p:cNvSpPr/>
          <p:nvPr/>
        </p:nvSpPr>
        <p:spPr>
          <a:xfrm>
            <a:off x="1529949" y="1583975"/>
            <a:ext cx="768085" cy="768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TextBox 6"/>
          <p:cNvSpPr txBox="1"/>
          <p:nvPr/>
        </p:nvSpPr>
        <p:spPr>
          <a:xfrm>
            <a:off x="1692701" y="1612236"/>
            <a:ext cx="384043" cy="666786"/>
          </a:xfrm>
          <a:prstGeom prst="rect">
            <a:avLst/>
          </a:prstGeom>
          <a:noFill/>
        </p:spPr>
        <p:txBody>
          <a:bodyPr wrap="square" rtlCol="0">
            <a:spAutoFit/>
          </a:bodyPr>
          <a:lstStyle/>
          <a:p>
            <a:r>
              <a:rPr lang="en-US" altLang="zh-CN" sz="3735" b="1" dirty="0">
                <a:solidFill>
                  <a:schemeClr val="bg1"/>
                </a:solidFill>
                <a:cs typeface="+mn-ea"/>
                <a:sym typeface="+mn-lt"/>
              </a:rPr>
              <a:t>1</a:t>
            </a:r>
            <a:endParaRPr lang="zh-CN" altLang="en-US" sz="3735" b="1" dirty="0">
              <a:solidFill>
                <a:schemeClr val="bg1"/>
              </a:solidFill>
              <a:cs typeface="+mn-ea"/>
              <a:sym typeface="+mn-lt"/>
            </a:endParaRPr>
          </a:p>
        </p:txBody>
      </p:sp>
      <p:sp>
        <p:nvSpPr>
          <p:cNvPr id="50" name="椭圆 49"/>
          <p:cNvSpPr/>
          <p:nvPr/>
        </p:nvSpPr>
        <p:spPr>
          <a:xfrm>
            <a:off x="1529949" y="3230287"/>
            <a:ext cx="768085" cy="768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TextBox 8"/>
          <p:cNvSpPr txBox="1"/>
          <p:nvPr/>
        </p:nvSpPr>
        <p:spPr>
          <a:xfrm>
            <a:off x="1692701" y="3258548"/>
            <a:ext cx="384043" cy="666786"/>
          </a:xfrm>
          <a:prstGeom prst="rect">
            <a:avLst/>
          </a:prstGeom>
          <a:noFill/>
        </p:spPr>
        <p:txBody>
          <a:bodyPr wrap="square" rtlCol="0">
            <a:spAutoFit/>
          </a:bodyPr>
          <a:lstStyle/>
          <a:p>
            <a:r>
              <a:rPr lang="en-US" altLang="zh-CN" sz="3735" b="1" dirty="0">
                <a:solidFill>
                  <a:schemeClr val="bg1"/>
                </a:solidFill>
                <a:cs typeface="+mn-ea"/>
                <a:sym typeface="+mn-lt"/>
              </a:rPr>
              <a:t>2</a:t>
            </a:r>
            <a:endParaRPr lang="zh-CN" altLang="en-US" sz="3735" b="1" dirty="0">
              <a:solidFill>
                <a:schemeClr val="bg1"/>
              </a:solidFill>
              <a:cs typeface="+mn-ea"/>
              <a:sym typeface="+mn-lt"/>
            </a:endParaRPr>
          </a:p>
        </p:txBody>
      </p:sp>
      <p:sp>
        <p:nvSpPr>
          <p:cNvPr id="52" name="椭圆 51"/>
          <p:cNvSpPr/>
          <p:nvPr/>
        </p:nvSpPr>
        <p:spPr>
          <a:xfrm>
            <a:off x="1529949" y="4876599"/>
            <a:ext cx="768085" cy="768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TextBox 10"/>
          <p:cNvSpPr txBox="1"/>
          <p:nvPr/>
        </p:nvSpPr>
        <p:spPr>
          <a:xfrm>
            <a:off x="1692701" y="4904860"/>
            <a:ext cx="384043" cy="666786"/>
          </a:xfrm>
          <a:prstGeom prst="rect">
            <a:avLst/>
          </a:prstGeom>
          <a:noFill/>
        </p:spPr>
        <p:txBody>
          <a:bodyPr wrap="square" rtlCol="0">
            <a:spAutoFit/>
          </a:bodyPr>
          <a:lstStyle/>
          <a:p>
            <a:r>
              <a:rPr lang="en-US" altLang="zh-CN" sz="3735" b="1" dirty="0">
                <a:solidFill>
                  <a:schemeClr val="bg1"/>
                </a:solidFill>
                <a:cs typeface="+mn-ea"/>
                <a:sym typeface="+mn-lt"/>
              </a:rPr>
              <a:t>3</a:t>
            </a:r>
            <a:endParaRPr lang="zh-CN" altLang="en-US" sz="3735" b="1" dirty="0">
              <a:solidFill>
                <a:schemeClr val="bg1"/>
              </a:solidFill>
              <a:cs typeface="+mn-ea"/>
              <a:sym typeface="+mn-lt"/>
            </a:endParaRPr>
          </a:p>
        </p:txBody>
      </p:sp>
      <p:sp>
        <p:nvSpPr>
          <p:cNvPr id="54" name="椭圆 53"/>
          <p:cNvSpPr/>
          <p:nvPr/>
        </p:nvSpPr>
        <p:spPr>
          <a:xfrm>
            <a:off x="6906546" y="1629857"/>
            <a:ext cx="768085" cy="768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5" name="TextBox 16"/>
          <p:cNvSpPr txBox="1"/>
          <p:nvPr/>
        </p:nvSpPr>
        <p:spPr>
          <a:xfrm>
            <a:off x="7069298" y="1658118"/>
            <a:ext cx="384043" cy="666786"/>
          </a:xfrm>
          <a:prstGeom prst="rect">
            <a:avLst/>
          </a:prstGeom>
          <a:noFill/>
        </p:spPr>
        <p:txBody>
          <a:bodyPr wrap="square" rtlCol="0">
            <a:spAutoFit/>
          </a:bodyPr>
          <a:lstStyle/>
          <a:p>
            <a:r>
              <a:rPr lang="en-US" altLang="zh-CN" sz="3735" b="1" dirty="0">
                <a:solidFill>
                  <a:schemeClr val="bg1"/>
                </a:solidFill>
                <a:cs typeface="+mn-ea"/>
                <a:sym typeface="+mn-lt"/>
              </a:rPr>
              <a:t>4</a:t>
            </a:r>
            <a:endParaRPr lang="zh-CN" altLang="en-US" sz="3735" b="1" dirty="0">
              <a:solidFill>
                <a:schemeClr val="bg1"/>
              </a:solidFill>
              <a:cs typeface="+mn-ea"/>
              <a:sym typeface="+mn-lt"/>
            </a:endParaRPr>
          </a:p>
        </p:txBody>
      </p:sp>
      <p:sp>
        <p:nvSpPr>
          <p:cNvPr id="56" name="椭圆 55"/>
          <p:cNvSpPr/>
          <p:nvPr/>
        </p:nvSpPr>
        <p:spPr>
          <a:xfrm>
            <a:off x="6906546" y="3267359"/>
            <a:ext cx="768085" cy="768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7" name="TextBox 25"/>
          <p:cNvSpPr txBox="1"/>
          <p:nvPr/>
        </p:nvSpPr>
        <p:spPr>
          <a:xfrm>
            <a:off x="7069298" y="3295620"/>
            <a:ext cx="384043" cy="666786"/>
          </a:xfrm>
          <a:prstGeom prst="rect">
            <a:avLst/>
          </a:prstGeom>
          <a:noFill/>
        </p:spPr>
        <p:txBody>
          <a:bodyPr wrap="square" rtlCol="0">
            <a:spAutoFit/>
          </a:bodyPr>
          <a:lstStyle/>
          <a:p>
            <a:r>
              <a:rPr lang="en-US" altLang="zh-CN" sz="3735" b="1" dirty="0">
                <a:solidFill>
                  <a:schemeClr val="bg1"/>
                </a:solidFill>
                <a:cs typeface="+mn-ea"/>
                <a:sym typeface="+mn-lt"/>
              </a:rPr>
              <a:t>5</a:t>
            </a:r>
            <a:endParaRPr lang="zh-CN" altLang="en-US" sz="3735" b="1" dirty="0">
              <a:solidFill>
                <a:schemeClr val="bg1"/>
              </a:solidFill>
              <a:cs typeface="+mn-ea"/>
              <a:sym typeface="+mn-lt"/>
            </a:endParaRPr>
          </a:p>
        </p:txBody>
      </p:sp>
      <p:sp>
        <p:nvSpPr>
          <p:cNvPr id="58" name="椭圆 57"/>
          <p:cNvSpPr/>
          <p:nvPr/>
        </p:nvSpPr>
        <p:spPr>
          <a:xfrm>
            <a:off x="6906546" y="4904860"/>
            <a:ext cx="768085" cy="768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TextBox 28"/>
          <p:cNvSpPr txBox="1"/>
          <p:nvPr/>
        </p:nvSpPr>
        <p:spPr>
          <a:xfrm>
            <a:off x="7069298" y="4933121"/>
            <a:ext cx="384043" cy="666786"/>
          </a:xfrm>
          <a:prstGeom prst="rect">
            <a:avLst/>
          </a:prstGeom>
          <a:noFill/>
        </p:spPr>
        <p:txBody>
          <a:bodyPr wrap="square" rtlCol="0">
            <a:spAutoFit/>
          </a:bodyPr>
          <a:lstStyle/>
          <a:p>
            <a:r>
              <a:rPr lang="en-US" altLang="zh-CN" sz="3735" b="1" dirty="0">
                <a:solidFill>
                  <a:schemeClr val="bg1"/>
                </a:solidFill>
                <a:cs typeface="+mn-ea"/>
                <a:sym typeface="+mn-lt"/>
              </a:rPr>
              <a:t>6</a:t>
            </a:r>
            <a:endParaRPr lang="zh-CN" altLang="en-US" sz="3735" b="1" dirty="0">
              <a:solidFill>
                <a:schemeClr val="bg1"/>
              </a:solidFill>
              <a:cs typeface="+mn-ea"/>
              <a:sym typeface="+mn-lt"/>
            </a:endParaRPr>
          </a:p>
        </p:txBody>
      </p:sp>
      <p:sp>
        <p:nvSpPr>
          <p:cNvPr id="60" name="TextBox 19"/>
          <p:cNvSpPr txBox="1"/>
          <p:nvPr/>
        </p:nvSpPr>
        <p:spPr>
          <a:xfrm>
            <a:off x="2451228" y="1990334"/>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1" name="TextBox 20"/>
          <p:cNvSpPr txBox="1"/>
          <p:nvPr/>
        </p:nvSpPr>
        <p:spPr>
          <a:xfrm>
            <a:off x="2467158" y="15839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2" name="TextBox 19"/>
          <p:cNvSpPr txBox="1"/>
          <p:nvPr/>
        </p:nvSpPr>
        <p:spPr>
          <a:xfrm>
            <a:off x="2451228" y="363404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3" name="TextBox 20"/>
          <p:cNvSpPr txBox="1"/>
          <p:nvPr/>
        </p:nvSpPr>
        <p:spPr>
          <a:xfrm>
            <a:off x="2467158" y="322769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4" name="TextBox 19"/>
          <p:cNvSpPr txBox="1"/>
          <p:nvPr/>
        </p:nvSpPr>
        <p:spPr>
          <a:xfrm>
            <a:off x="2451228" y="531121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5" name="TextBox 20"/>
          <p:cNvSpPr txBox="1"/>
          <p:nvPr/>
        </p:nvSpPr>
        <p:spPr>
          <a:xfrm>
            <a:off x="2467158" y="490486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6" name="TextBox 19"/>
          <p:cNvSpPr txBox="1"/>
          <p:nvPr/>
        </p:nvSpPr>
        <p:spPr>
          <a:xfrm>
            <a:off x="7903027" y="1990334"/>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7" name="TextBox 20"/>
          <p:cNvSpPr txBox="1"/>
          <p:nvPr/>
        </p:nvSpPr>
        <p:spPr>
          <a:xfrm>
            <a:off x="7918957" y="15839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8" name="TextBox 19"/>
          <p:cNvSpPr txBox="1"/>
          <p:nvPr/>
        </p:nvSpPr>
        <p:spPr>
          <a:xfrm>
            <a:off x="7903027" y="363404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9" name="TextBox 20"/>
          <p:cNvSpPr txBox="1"/>
          <p:nvPr/>
        </p:nvSpPr>
        <p:spPr>
          <a:xfrm>
            <a:off x="7918957" y="322769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0" name="TextBox 19"/>
          <p:cNvSpPr txBox="1"/>
          <p:nvPr/>
        </p:nvSpPr>
        <p:spPr>
          <a:xfrm>
            <a:off x="7903027" y="531121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1" name="TextBox 20"/>
          <p:cNvSpPr txBox="1"/>
          <p:nvPr/>
        </p:nvSpPr>
        <p:spPr>
          <a:xfrm>
            <a:off x="7918957" y="490486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theme/theme1.xml><?xml version="1.0" encoding="utf-8"?>
<a:theme xmlns:a="http://schemas.openxmlformats.org/drawingml/2006/main" name="Office 主题">
  <a:themeElements>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fontScheme name="自定义 1">
      <a:majorFont>
        <a:latin typeface="微软雅黑"/>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2.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3.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4.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docProps/app.xml><?xml version="1.0" encoding="utf-8"?>
<Properties xmlns="http://schemas.openxmlformats.org/officeDocument/2006/extended-properties" xmlns:vt="http://schemas.openxmlformats.org/officeDocument/2006/docPropsVTypes">
  <TotalTime>1</TotalTime>
  <Words>3071</Words>
  <Application>Microsoft Office PowerPoint</Application>
  <PresentationFormat>宽屏</PresentationFormat>
  <Paragraphs>191</Paragraphs>
  <Slides>21</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21</vt:i4>
      </vt:variant>
    </vt:vector>
  </HeadingPairs>
  <TitlesOfParts>
    <vt:vector size="29"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http://www.ypppt.com/</cp:keywords>
  <dc:description>http://www.ypppt.com/</dc:description>
  <cp:lastModifiedBy>Administrator</cp:lastModifiedBy>
  <cp:revision>25</cp:revision>
  <dcterms:created xsi:type="dcterms:W3CDTF">2016-03-10T06:15:00Z</dcterms:created>
  <dcterms:modified xsi:type="dcterms:W3CDTF">2017-03-04T16:55:15Z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