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DFF"/>
    <a:srgbClr val="41B7FF"/>
    <a:srgbClr val="CCECFF"/>
    <a:srgbClr val="DD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37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AB515-207C-4522-AB90-02813EF25BEA}" type="datetimeFigureOut">
              <a:rPr lang="zh-CN" altLang="en-US" smtClean="0"/>
              <a:t>2017/2/6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0E4E1-1917-4505-B217-F70ADD196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2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71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13" y="28572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49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61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182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04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850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0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15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28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13" y="28572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0118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09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3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13" y="28572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13" y="28572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4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7213" y="28572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6" y="273053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4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-5905584" y="4286260"/>
            <a:ext cx="2844800" cy="365125"/>
          </a:xfrm>
          <a:prstGeom prst="rect">
            <a:avLst/>
          </a:prstGeom>
        </p:spPr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2017/2/6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191251" y="742953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192000" y="735809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3" name="矩形 82"/>
          <p:cNvSpPr/>
          <p:nvPr userDrawn="1"/>
        </p:nvSpPr>
        <p:spPr>
          <a:xfrm>
            <a:off x="0" y="3"/>
            <a:ext cx="12192000" cy="1357299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84" name="椭圆 83"/>
          <p:cNvSpPr/>
          <p:nvPr userDrawn="1"/>
        </p:nvSpPr>
        <p:spPr>
          <a:xfrm>
            <a:off x="762486" y="-425186"/>
            <a:ext cx="500066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5" name="椭圆 84"/>
          <p:cNvSpPr/>
          <p:nvPr userDrawn="1"/>
        </p:nvSpPr>
        <p:spPr>
          <a:xfrm>
            <a:off x="976800" y="-353748"/>
            <a:ext cx="500066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6" name="椭圆 85"/>
          <p:cNvSpPr/>
          <p:nvPr userDrawn="1"/>
        </p:nvSpPr>
        <p:spPr>
          <a:xfrm>
            <a:off x="1262551" y="-210872"/>
            <a:ext cx="704856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7" name="椭圆 86"/>
          <p:cNvSpPr/>
          <p:nvPr userDrawn="1"/>
        </p:nvSpPr>
        <p:spPr>
          <a:xfrm>
            <a:off x="1405428" y="-496622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8" name="椭圆 87"/>
          <p:cNvSpPr/>
          <p:nvPr userDrawn="1"/>
        </p:nvSpPr>
        <p:spPr>
          <a:xfrm>
            <a:off x="2834188" y="-425187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9" name="椭圆 88"/>
          <p:cNvSpPr/>
          <p:nvPr userDrawn="1"/>
        </p:nvSpPr>
        <p:spPr>
          <a:xfrm>
            <a:off x="3262816" y="-353746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0" name="椭圆 89"/>
          <p:cNvSpPr/>
          <p:nvPr userDrawn="1"/>
        </p:nvSpPr>
        <p:spPr>
          <a:xfrm>
            <a:off x="3905758" y="-353748"/>
            <a:ext cx="714380" cy="64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1" name="椭圆 90"/>
          <p:cNvSpPr/>
          <p:nvPr userDrawn="1"/>
        </p:nvSpPr>
        <p:spPr>
          <a:xfrm>
            <a:off x="8541487" y="3444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2" name="椭圆 91"/>
          <p:cNvSpPr/>
          <p:nvPr userDrawn="1"/>
        </p:nvSpPr>
        <p:spPr>
          <a:xfrm rot="759723">
            <a:off x="7187472" y="-332086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3" name="椭圆 92"/>
          <p:cNvSpPr/>
          <p:nvPr userDrawn="1"/>
        </p:nvSpPr>
        <p:spPr>
          <a:xfrm rot="20050139">
            <a:off x="6301011" y="-258550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4" name="椭圆 93"/>
          <p:cNvSpPr/>
          <p:nvPr userDrawn="1"/>
        </p:nvSpPr>
        <p:spPr>
          <a:xfrm rot="2087486">
            <a:off x="6691840" y="-789284"/>
            <a:ext cx="714380" cy="64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5" name="椭圆 94"/>
          <p:cNvSpPr/>
          <p:nvPr userDrawn="1"/>
        </p:nvSpPr>
        <p:spPr>
          <a:xfrm>
            <a:off x="9327304" y="74883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6" name="椭圆 95"/>
          <p:cNvSpPr/>
          <p:nvPr userDrawn="1"/>
        </p:nvSpPr>
        <p:spPr>
          <a:xfrm>
            <a:off x="5691707" y="-139435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97" name="标题占位符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9" name="矩形 98"/>
          <p:cNvSpPr/>
          <p:nvPr userDrawn="1"/>
        </p:nvSpPr>
        <p:spPr>
          <a:xfrm>
            <a:off x="0" y="1285861"/>
            <a:ext cx="12192000" cy="15140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100" name="组合 99"/>
          <p:cNvGrpSpPr/>
          <p:nvPr userDrawn="1"/>
        </p:nvGrpSpPr>
        <p:grpSpPr>
          <a:xfrm rot="20840572">
            <a:off x="8836426" y="618938"/>
            <a:ext cx="262892" cy="236199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cxnSp>
          <p:nvCxnSpPr>
            <p:cNvPr id="102" name="直接箭头连接符 101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03" name="直接连接符 102"/>
          <p:cNvCxnSpPr>
            <a:stCxn id="104" idx="4"/>
          </p:cNvCxnSpPr>
          <p:nvPr userDrawn="1"/>
        </p:nvCxnSpPr>
        <p:spPr>
          <a:xfrm rot="5400000">
            <a:off x="9084613" y="1035277"/>
            <a:ext cx="642919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同心圆 103"/>
          <p:cNvSpPr/>
          <p:nvPr userDrawn="1"/>
        </p:nvSpPr>
        <p:spPr>
          <a:xfrm>
            <a:off x="9262630" y="426380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5" name="椭圆 104"/>
          <p:cNvSpPr/>
          <p:nvPr userDrawn="1"/>
        </p:nvSpPr>
        <p:spPr>
          <a:xfrm rot="759723">
            <a:off x="5973025" y="-353746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6" name="太阳形 105"/>
          <p:cNvSpPr/>
          <p:nvPr userDrawn="1"/>
        </p:nvSpPr>
        <p:spPr>
          <a:xfrm>
            <a:off x="-241641" y="-252198"/>
            <a:ext cx="750059" cy="750059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7" name="心形 106"/>
          <p:cNvSpPr/>
          <p:nvPr userDrawn="1"/>
        </p:nvSpPr>
        <p:spPr>
          <a:xfrm>
            <a:off x="9693507" y="596904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cxnSp>
        <p:nvCxnSpPr>
          <p:cNvPr id="108" name="直接连接符 107"/>
          <p:cNvCxnSpPr>
            <a:stCxn id="107" idx="0"/>
          </p:cNvCxnSpPr>
          <p:nvPr userDrawn="1"/>
        </p:nvCxnSpPr>
        <p:spPr>
          <a:xfrm rot="16200000" flipH="1" flipV="1">
            <a:off x="9490548" y="1011463"/>
            <a:ext cx="688956" cy="27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加号 108"/>
          <p:cNvSpPr/>
          <p:nvPr userDrawn="1"/>
        </p:nvSpPr>
        <p:spPr>
          <a:xfrm>
            <a:off x="10193573" y="642946"/>
            <a:ext cx="357190" cy="357191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cxnSp>
        <p:nvCxnSpPr>
          <p:cNvPr id="110" name="直接连接符 109"/>
          <p:cNvCxnSpPr/>
          <p:nvPr userDrawn="1"/>
        </p:nvCxnSpPr>
        <p:spPr>
          <a:xfrm rot="5400000">
            <a:off x="8726968" y="1079227"/>
            <a:ext cx="460099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 userDrawn="1"/>
        </p:nvGrpSpPr>
        <p:grpSpPr>
          <a:xfrm>
            <a:off x="10622200" y="571504"/>
            <a:ext cx="288000" cy="180000"/>
            <a:chOff x="-1928858" y="1643050"/>
            <a:chExt cx="500066" cy="357190"/>
          </a:xfrm>
        </p:grpSpPr>
        <p:sp>
          <p:nvSpPr>
            <p:cNvPr id="112" name="矩形 111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3" name="等腰三角形 112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4" name="等腰三角形 113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CCEC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cxnSp>
        <p:nvCxnSpPr>
          <p:cNvPr id="115" name="直接连接符 114"/>
          <p:cNvCxnSpPr/>
          <p:nvPr userDrawn="1"/>
        </p:nvCxnSpPr>
        <p:spPr>
          <a:xfrm rot="5400000">
            <a:off x="10462743" y="1053841"/>
            <a:ext cx="605795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 userDrawn="1"/>
        </p:nvCxnSpPr>
        <p:spPr>
          <a:xfrm rot="5400000">
            <a:off x="10657921" y="964390"/>
            <a:ext cx="785819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7" name="组合 116"/>
          <p:cNvGrpSpPr/>
          <p:nvPr userDrawn="1"/>
        </p:nvGrpSpPr>
        <p:grpSpPr>
          <a:xfrm>
            <a:off x="10979395" y="373545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9" name="加号 118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cxnSp>
        <p:nvCxnSpPr>
          <p:cNvPr id="120" name="直接连接符 119"/>
          <p:cNvCxnSpPr/>
          <p:nvPr userDrawn="1"/>
        </p:nvCxnSpPr>
        <p:spPr>
          <a:xfrm rot="5400000">
            <a:off x="10144897" y="1126855"/>
            <a:ext cx="460099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spcBef>
          <a:spcPct val="0"/>
        </a:spcBef>
        <a:buNone/>
        <a:defRPr sz="2800" b="1" kern="1200">
          <a:solidFill>
            <a:schemeClr val="bg1">
              <a:lumMod val="50000"/>
            </a:schemeClr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610" y="5125804"/>
            <a:ext cx="12182390" cy="1491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2368194" y="4732895"/>
            <a:ext cx="785819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 rot="20840572">
            <a:off x="2675371" y="4140918"/>
            <a:ext cx="262892" cy="236199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 rot="5400000">
            <a:off x="2690815" y="4553151"/>
            <a:ext cx="1143008" cy="231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3118288" y="3697044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620536" y="404095"/>
            <a:ext cx="500067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834850" y="475532"/>
            <a:ext cx="500067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120599" y="618411"/>
            <a:ext cx="704856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263478" y="332657"/>
            <a:ext cx="928695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692235" y="404096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 rot="759723">
            <a:off x="6188001" y="282879"/>
            <a:ext cx="928695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120866" y="475533"/>
            <a:ext cx="928695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63806" y="475536"/>
            <a:ext cx="714380" cy="64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906946" y="832724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rot="759723">
            <a:off x="9045522" y="497193"/>
            <a:ext cx="928695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 rot="20050139">
            <a:off x="8159061" y="570731"/>
            <a:ext cx="928695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2087486">
            <a:off x="8835639" y="404097"/>
            <a:ext cx="714380" cy="6429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692763" y="904165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549755" y="689848"/>
            <a:ext cx="714380" cy="50006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太阳形 33"/>
          <p:cNvSpPr/>
          <p:nvPr/>
        </p:nvSpPr>
        <p:spPr>
          <a:xfrm rot="1411899">
            <a:off x="9131377" y="3231958"/>
            <a:ext cx="673291" cy="673291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8740072" y="4409980"/>
            <a:ext cx="1428760" cy="28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心形 40"/>
          <p:cNvSpPr/>
          <p:nvPr/>
        </p:nvSpPr>
        <p:spPr>
          <a:xfrm>
            <a:off x="3689792" y="4054235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3440558" y="4732102"/>
            <a:ext cx="785819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加号 42"/>
          <p:cNvSpPr/>
          <p:nvPr/>
        </p:nvSpPr>
        <p:spPr>
          <a:xfrm>
            <a:off x="4118426" y="4411430"/>
            <a:ext cx="357191" cy="357191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4" name="直接连接符 43"/>
          <p:cNvCxnSpPr>
            <a:stCxn id="43" idx="1"/>
          </p:cNvCxnSpPr>
          <p:nvPr/>
        </p:nvCxnSpPr>
        <p:spPr>
          <a:xfrm rot="5400000">
            <a:off x="4066574" y="4950926"/>
            <a:ext cx="460099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738679" y="4268548"/>
            <a:ext cx="288000" cy="180000"/>
            <a:chOff x="-1928858" y="1643050"/>
            <a:chExt cx="500066" cy="357190"/>
          </a:xfrm>
        </p:grpSpPr>
        <p:sp>
          <p:nvSpPr>
            <p:cNvPr id="46" name="矩形 45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0" name="直接连接符 49"/>
          <p:cNvCxnSpPr>
            <a:stCxn id="47" idx="3"/>
          </p:cNvCxnSpPr>
          <p:nvPr/>
        </p:nvCxnSpPr>
        <p:spPr>
          <a:xfrm rot="5400000">
            <a:off x="4507775" y="4822334"/>
            <a:ext cx="748695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4757241" y="4607177"/>
            <a:ext cx="110588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5238749" y="3816118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加号 57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4238617" y="2071679"/>
            <a:ext cx="450059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简约也精彩</a:t>
            </a:r>
            <a:endParaRPr lang="en-US" altLang="zh-CN" sz="3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0856" y="285728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67614" y="168735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53BDFF"/>
                </a:solidFill>
                <a:latin typeface="微软雅黑" pitchFamily="34" charset="-122"/>
                <a:ea typeface="微软雅黑" pitchFamily="34" charset="-122"/>
              </a:rPr>
              <a:t>二级目录的标题</a:t>
            </a:r>
          </a:p>
        </p:txBody>
      </p:sp>
      <p:grpSp>
        <p:nvGrpSpPr>
          <p:cNvPr id="6" name="组合 5"/>
          <p:cNvGrpSpPr/>
          <p:nvPr/>
        </p:nvGrpSpPr>
        <p:grpSpPr>
          <a:xfrm rot="20529898">
            <a:off x="2107287" y="1797407"/>
            <a:ext cx="288000" cy="180000"/>
            <a:chOff x="-1928858" y="1643050"/>
            <a:chExt cx="500066" cy="357190"/>
          </a:xfrm>
        </p:grpSpPr>
        <p:sp>
          <p:nvSpPr>
            <p:cNvPr id="8" name="矩形 7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468573" y="2204864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5525" y="2222222"/>
            <a:ext cx="7846905" cy="156682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7612" y="404626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53BDFF"/>
                </a:solidFill>
                <a:latin typeface="微软雅黑" pitchFamily="34" charset="-122"/>
                <a:ea typeface="微软雅黑" pitchFamily="34" charset="-122"/>
              </a:rPr>
              <a:t>二级目录的标题</a:t>
            </a:r>
          </a:p>
        </p:txBody>
      </p:sp>
      <p:grpSp>
        <p:nvGrpSpPr>
          <p:cNvPr id="13" name="组合 12"/>
          <p:cNvGrpSpPr/>
          <p:nvPr/>
        </p:nvGrpSpPr>
        <p:grpSpPr>
          <a:xfrm rot="20529898">
            <a:off x="2107287" y="4156319"/>
            <a:ext cx="288000" cy="180000"/>
            <a:chOff x="-1928858" y="1643050"/>
            <a:chExt cx="500066" cy="357190"/>
          </a:xfrm>
        </p:grpSpPr>
        <p:sp>
          <p:nvSpPr>
            <p:cNvPr id="14" name="矩形 13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468571" y="4563777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44" indent="-285744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65523" y="4581134"/>
            <a:ext cx="7846905" cy="156682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>
            <a:off x="9049468" y="5469292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193932" y="5755049"/>
            <a:ext cx="0" cy="39290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心形 21"/>
          <p:cNvSpPr/>
          <p:nvPr/>
        </p:nvSpPr>
        <p:spPr>
          <a:xfrm>
            <a:off x="9057404" y="3110379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201868" y="3396137"/>
            <a:ext cx="0" cy="39290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708781"/>
            <a:ext cx="12192000" cy="14287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2368194" y="6315873"/>
            <a:ext cx="785819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组合 14"/>
          <p:cNvGrpSpPr/>
          <p:nvPr/>
        </p:nvGrpSpPr>
        <p:grpSpPr>
          <a:xfrm rot="20840572">
            <a:off x="2675371" y="5723896"/>
            <a:ext cx="262892" cy="236199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 rot="5400000">
            <a:off x="2690815" y="6136129"/>
            <a:ext cx="1143008" cy="231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3118288" y="5280022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太阳形 33"/>
          <p:cNvSpPr/>
          <p:nvPr/>
        </p:nvSpPr>
        <p:spPr>
          <a:xfrm rot="1411899">
            <a:off x="9131377" y="4782409"/>
            <a:ext cx="673291" cy="673291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8740072" y="5992958"/>
            <a:ext cx="1428760" cy="28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心形 40"/>
          <p:cNvSpPr/>
          <p:nvPr/>
        </p:nvSpPr>
        <p:spPr>
          <a:xfrm>
            <a:off x="3689792" y="5637213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3440558" y="6315080"/>
            <a:ext cx="785819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加号 42"/>
          <p:cNvSpPr/>
          <p:nvPr/>
        </p:nvSpPr>
        <p:spPr>
          <a:xfrm>
            <a:off x="4118426" y="5994408"/>
            <a:ext cx="357191" cy="357191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4" name="直接连接符 43"/>
          <p:cNvCxnSpPr>
            <a:stCxn id="43" idx="1"/>
          </p:cNvCxnSpPr>
          <p:nvPr/>
        </p:nvCxnSpPr>
        <p:spPr>
          <a:xfrm rot="5400000">
            <a:off x="4066574" y="6533904"/>
            <a:ext cx="460099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组合 48"/>
          <p:cNvGrpSpPr/>
          <p:nvPr/>
        </p:nvGrpSpPr>
        <p:grpSpPr>
          <a:xfrm>
            <a:off x="4738679" y="5851526"/>
            <a:ext cx="288000" cy="180000"/>
            <a:chOff x="-1928858" y="1643050"/>
            <a:chExt cx="500066" cy="357190"/>
          </a:xfrm>
        </p:grpSpPr>
        <p:sp>
          <p:nvSpPr>
            <p:cNvPr id="46" name="矩形 45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0" name="直接连接符 49"/>
          <p:cNvCxnSpPr>
            <a:stCxn id="47" idx="3"/>
          </p:cNvCxnSpPr>
          <p:nvPr/>
        </p:nvCxnSpPr>
        <p:spPr>
          <a:xfrm rot="5400000">
            <a:off x="4507775" y="6405312"/>
            <a:ext cx="748695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4757241" y="6190155"/>
            <a:ext cx="110588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58"/>
          <p:cNvGrpSpPr/>
          <p:nvPr/>
        </p:nvGrpSpPr>
        <p:grpSpPr>
          <a:xfrm>
            <a:off x="5238749" y="5399096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加号 57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4524369" y="1928808"/>
            <a:ext cx="4500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6812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133</Words>
  <Application>Microsoft Office PowerPoint</Application>
  <PresentationFormat>宽屏</PresentationFormat>
  <Paragraphs>19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17</cp:revision>
  <dcterms:created xsi:type="dcterms:W3CDTF">2010-03-30T14:25:15Z</dcterms:created>
  <dcterms:modified xsi:type="dcterms:W3CDTF">2017-02-06T15:32:04Z</dcterms:modified>
</cp:coreProperties>
</file>