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D14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66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2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3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/>
        <a:scene3d>
          <a:camera prst="orthographicFront">
            <a:rot lat="300000" lon="21299997" rev="21299999"/>
          </a:camera>
          <a:lightRig rig="threePt" dir="t"/>
        </a:scene3d>
        <a:sp3d>
          <a:bevelT w="127000" h="63500"/>
          <a:bevelB w="190500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黑体</vt:lpstr>
      <vt:lpstr>宋体</vt:lpstr>
      <vt:lpstr>Arial</vt:lpstr>
      <vt:lpstr>Times New Roman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张一婵</dc:creator>
  <cp:lastModifiedBy>kan</cp:lastModifiedBy>
  <cp:revision>28</cp:revision>
  <dcterms:created xsi:type="dcterms:W3CDTF">2013-04-12T08:36:44Z</dcterms:created>
  <dcterms:modified xsi:type="dcterms:W3CDTF">2015-04-05T16:07:08Z</dcterms:modified>
</cp:coreProperties>
</file>