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060E18"/>
    <a:srgbClr val="EE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CB475-6D55-4B30-98F7-32A52B03E3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\bg1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/>
          <a:stretch/>
        </p:blipFill>
        <p:spPr bwMode="auto">
          <a:xfrm>
            <a:off x="0" y="0"/>
            <a:ext cx="89634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3284984"/>
            <a:ext cx="8352928" cy="1152128"/>
          </a:xfrm>
        </p:spPr>
        <p:txBody>
          <a:bodyPr>
            <a:normAutofit/>
          </a:bodyPr>
          <a:lstStyle>
            <a:lvl1pPr algn="r"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4509120"/>
            <a:ext cx="8357726" cy="432048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212976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1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小田 </a:t>
            </a:r>
            <a:r>
              <a:rPr lang="en-US" altLang="zh-CN" dirty="0" smtClean="0"/>
              <a:t>@ www.iloveppt.org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B2FF-0328-4CB6-ABFD-558AD7C6E5FC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DEB4-F515-4BCE-B434-9D37E128789E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4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5278-5EFD-41B0-8AC2-FFA213425495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F9530-75FA-4127-BCF6-1A82EEF276EA}" type="datetime1">
              <a:rPr lang="zh-CN" altLang="en-US" smtClean="0"/>
              <a:t>2015/4/5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81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新建文件夹\bg2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61796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2F4BC4-1F7C-4A48-9EC8-3B02522FFFDC}" type="datetime1">
              <a:rPr lang="zh-CN" altLang="en-US" smtClean="0"/>
              <a:pPr/>
              <a:t>2015/4/5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小田 </a:t>
            </a:r>
            <a:r>
              <a:rPr lang="en-US" altLang="zh-CN" smtClean="0"/>
              <a:t>@ www.iloveppt.org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点击此处添加标题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点击此处添加副标题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82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点击此处添加文</a:t>
            </a:r>
            <a:r>
              <a:rPr lang="zh-CN" altLang="en-US" dirty="0" smtClean="0"/>
              <a:t>本</a:t>
            </a:r>
            <a:endParaRPr lang="en-US" altLang="zh-CN" dirty="0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Verdana</vt:lpstr>
      <vt:lpstr>Office 主题​​</vt:lpstr>
      <vt:lpstr>点击此处添加标题</vt:lpstr>
      <vt:lpstr>点击此处添加标题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INFOCHINA</dc:title>
  <dc:creator>ilovePPT.ORG</dc:creator>
  <cp:keywords>我爱PPT中文网; ppt ppt模版 ppt设计</cp:keywords>
  <cp:lastModifiedBy>kan</cp:lastModifiedBy>
  <cp:revision>41</cp:revision>
  <dcterms:created xsi:type="dcterms:W3CDTF">2010-10-13T12:51:22Z</dcterms:created>
  <dcterms:modified xsi:type="dcterms:W3CDTF">2015-04-05T09:05:27Z</dcterms:modified>
  <cp:category>TP</cp:category>
</cp:coreProperties>
</file>