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k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Lake</Template>
  <TotalTime>1</TotalTime>
  <Words>0</Words>
  <Application>Microsoft Office PowerPoint</Application>
  <PresentationFormat>全屏显示(4:3)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Lake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for_yang@qq.com</dc:creator>
  <cp:lastModifiedBy>Administrator</cp:lastModifiedBy>
  <cp:revision>2</cp:revision>
  <dcterms:created xsi:type="dcterms:W3CDTF">2013-04-08T12:43:57Z</dcterms:created>
  <dcterms:modified xsi:type="dcterms:W3CDTF">2015-04-02T06:51:16Z</dcterms:modified>
</cp:coreProperties>
</file>