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279" r:id="rId2"/>
    <p:sldId id="280" r:id="rId3"/>
    <p:sldId id="276" r:id="rId4"/>
    <p:sldId id="275" r:id="rId5"/>
  </p:sldIdLst>
  <p:sldSz cx="9144000" cy="6858000" type="screen4x3"/>
  <p:notesSz cx="6858000" cy="9144000"/>
  <p:embeddedFontLst>
    <p:embeddedFont>
      <p:font typeface="方正兰亭细黑_GBK" panose="02010600030101010101" charset="-122"/>
      <p:regular r:id="rId7"/>
    </p:embeddedFont>
    <p:embeddedFont>
      <p:font typeface="Calibri" panose="020F0502020204030204" pitchFamily="34" charset="0"/>
      <p:regular r:id="rId8"/>
      <p:bold r:id="rId9"/>
      <p:italic r:id="rId10"/>
      <p:boldItalic r:id="rId1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9FA"/>
    <a:srgbClr val="924622"/>
    <a:srgbClr val="F2C06E"/>
    <a:srgbClr val="E4A036"/>
    <a:srgbClr val="000000"/>
    <a:srgbClr val="F6D49B"/>
    <a:srgbClr val="888987"/>
    <a:srgbClr val="A17F6B"/>
    <a:srgbClr val="BB764F"/>
    <a:srgbClr val="AD64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0883" autoAdjust="0"/>
  </p:normalViewPr>
  <p:slideViewPr>
    <p:cSldViewPr snapToGrid="0">
      <p:cViewPr varScale="1">
        <p:scale>
          <a:sx n="116" d="100"/>
          <a:sy n="116" d="100"/>
        </p:scale>
        <p:origin x="146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05D982-B578-46D2-9D1E-CDD828BAB59F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0CB-3711-44CE-B543-4163408484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45612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p-home.yanj.cn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hlinkClick r:id="rId2"/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29239" y="2381586"/>
            <a:ext cx="6285521" cy="170093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048551" y="5766508"/>
            <a:ext cx="981075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444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矩形 82"/>
          <p:cNvSpPr/>
          <p:nvPr/>
        </p:nvSpPr>
        <p:spPr>
          <a:xfrm>
            <a:off x="-1" y="0"/>
            <a:ext cx="9144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Group 5"/>
          <p:cNvGrpSpPr>
            <a:grpSpLocks noChangeAspect="1"/>
          </p:cNvGrpSpPr>
          <p:nvPr/>
        </p:nvGrpSpPr>
        <p:grpSpPr bwMode="auto">
          <a:xfrm>
            <a:off x="3125940" y="1174750"/>
            <a:ext cx="2892119" cy="3428999"/>
            <a:chOff x="1601" y="653"/>
            <a:chExt cx="2548" cy="3021"/>
          </a:xfrm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</p:grpSpPr>
        <p:sp>
          <p:nvSpPr>
            <p:cNvPr id="3" name="Freeform 6"/>
            <p:cNvSpPr>
              <a:spLocks/>
            </p:cNvSpPr>
            <p:nvPr/>
          </p:nvSpPr>
          <p:spPr bwMode="auto">
            <a:xfrm>
              <a:off x="1988" y="1201"/>
              <a:ext cx="1774" cy="2473"/>
            </a:xfrm>
            <a:custGeom>
              <a:avLst/>
              <a:gdLst>
                <a:gd name="T0" fmla="*/ 36 w 751"/>
                <a:gd name="T1" fmla="*/ 30 h 1047"/>
                <a:gd name="T2" fmla="*/ 53 w 751"/>
                <a:gd name="T3" fmla="*/ 944 h 1047"/>
                <a:gd name="T4" fmla="*/ 382 w 751"/>
                <a:gd name="T5" fmla="*/ 1047 h 1047"/>
                <a:gd name="T6" fmla="*/ 712 w 751"/>
                <a:gd name="T7" fmla="*/ 950 h 1047"/>
                <a:gd name="T8" fmla="*/ 707 w 751"/>
                <a:gd name="T9" fmla="*/ 37 h 1047"/>
                <a:gd name="T10" fmla="*/ 36 w 751"/>
                <a:gd name="T11" fmla="*/ 30 h 1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1" h="1047">
                  <a:moveTo>
                    <a:pt x="36" y="30"/>
                  </a:moveTo>
                  <a:cubicBezTo>
                    <a:pt x="6" y="59"/>
                    <a:pt x="0" y="910"/>
                    <a:pt x="53" y="944"/>
                  </a:cubicBezTo>
                  <a:cubicBezTo>
                    <a:pt x="113" y="984"/>
                    <a:pt x="292" y="920"/>
                    <a:pt x="382" y="1047"/>
                  </a:cubicBezTo>
                  <a:cubicBezTo>
                    <a:pt x="449" y="919"/>
                    <a:pt x="662" y="1000"/>
                    <a:pt x="712" y="950"/>
                  </a:cubicBezTo>
                  <a:cubicBezTo>
                    <a:pt x="751" y="911"/>
                    <a:pt x="739" y="68"/>
                    <a:pt x="707" y="37"/>
                  </a:cubicBezTo>
                  <a:cubicBezTo>
                    <a:pt x="676" y="6"/>
                    <a:pt x="65" y="0"/>
                    <a:pt x="36" y="30"/>
                  </a:cubicBezTo>
                  <a:close/>
                </a:path>
              </a:pathLst>
            </a:custGeom>
            <a:solidFill>
              <a:srgbClr val="0F40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7"/>
            <p:cNvSpPr>
              <a:spLocks/>
            </p:cNvSpPr>
            <p:nvPr/>
          </p:nvSpPr>
          <p:spPr bwMode="auto">
            <a:xfrm>
              <a:off x="1697" y="818"/>
              <a:ext cx="1224" cy="749"/>
            </a:xfrm>
            <a:custGeom>
              <a:avLst/>
              <a:gdLst>
                <a:gd name="T0" fmla="*/ 119 w 1224"/>
                <a:gd name="T1" fmla="*/ 749 h 749"/>
                <a:gd name="T2" fmla="*/ 1224 w 1224"/>
                <a:gd name="T3" fmla="*/ 135 h 749"/>
                <a:gd name="T4" fmla="*/ 1184 w 1224"/>
                <a:gd name="T5" fmla="*/ 0 h 749"/>
                <a:gd name="T6" fmla="*/ 0 w 1224"/>
                <a:gd name="T7" fmla="*/ 572 h 749"/>
                <a:gd name="T8" fmla="*/ 119 w 1224"/>
                <a:gd name="T9" fmla="*/ 749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4" h="749">
                  <a:moveTo>
                    <a:pt x="119" y="749"/>
                  </a:moveTo>
                  <a:lnTo>
                    <a:pt x="1224" y="135"/>
                  </a:lnTo>
                  <a:lnTo>
                    <a:pt x="1184" y="0"/>
                  </a:lnTo>
                  <a:lnTo>
                    <a:pt x="0" y="572"/>
                  </a:lnTo>
                  <a:lnTo>
                    <a:pt x="119" y="749"/>
                  </a:lnTo>
                  <a:close/>
                </a:path>
              </a:pathLst>
            </a:custGeom>
            <a:solidFill>
              <a:srgbClr val="0F40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8"/>
            <p:cNvSpPr>
              <a:spLocks/>
            </p:cNvSpPr>
            <p:nvPr/>
          </p:nvSpPr>
          <p:spPr bwMode="auto">
            <a:xfrm>
              <a:off x="2836" y="818"/>
              <a:ext cx="1228" cy="759"/>
            </a:xfrm>
            <a:custGeom>
              <a:avLst/>
              <a:gdLst>
                <a:gd name="T0" fmla="*/ 45 w 1228"/>
                <a:gd name="T1" fmla="*/ 0 h 759"/>
                <a:gd name="T2" fmla="*/ 1228 w 1228"/>
                <a:gd name="T3" fmla="*/ 622 h 759"/>
                <a:gd name="T4" fmla="*/ 1143 w 1228"/>
                <a:gd name="T5" fmla="*/ 759 h 759"/>
                <a:gd name="T6" fmla="*/ 0 w 1228"/>
                <a:gd name="T7" fmla="*/ 149 h 759"/>
                <a:gd name="T8" fmla="*/ 45 w 1228"/>
                <a:gd name="T9" fmla="*/ 0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8" h="759">
                  <a:moveTo>
                    <a:pt x="45" y="0"/>
                  </a:moveTo>
                  <a:lnTo>
                    <a:pt x="1228" y="622"/>
                  </a:lnTo>
                  <a:lnTo>
                    <a:pt x="1143" y="759"/>
                  </a:lnTo>
                  <a:lnTo>
                    <a:pt x="0" y="149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F40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9"/>
            <p:cNvSpPr>
              <a:spLocks/>
            </p:cNvSpPr>
            <p:nvPr/>
          </p:nvSpPr>
          <p:spPr bwMode="auto">
            <a:xfrm>
              <a:off x="2163" y="873"/>
              <a:ext cx="1575" cy="458"/>
            </a:xfrm>
            <a:custGeom>
              <a:avLst/>
              <a:gdLst>
                <a:gd name="T0" fmla="*/ 0 w 1575"/>
                <a:gd name="T1" fmla="*/ 382 h 458"/>
                <a:gd name="T2" fmla="*/ 732 w 1575"/>
                <a:gd name="T3" fmla="*/ 0 h 458"/>
                <a:gd name="T4" fmla="*/ 1575 w 1575"/>
                <a:gd name="T5" fmla="*/ 458 h 458"/>
                <a:gd name="T6" fmla="*/ 0 w 1575"/>
                <a:gd name="T7" fmla="*/ 382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75" h="458">
                  <a:moveTo>
                    <a:pt x="0" y="382"/>
                  </a:moveTo>
                  <a:lnTo>
                    <a:pt x="732" y="0"/>
                  </a:lnTo>
                  <a:lnTo>
                    <a:pt x="1575" y="458"/>
                  </a:lnTo>
                  <a:lnTo>
                    <a:pt x="0" y="382"/>
                  </a:lnTo>
                  <a:close/>
                </a:path>
              </a:pathLst>
            </a:custGeom>
            <a:solidFill>
              <a:srgbClr val="0F40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3443" y="769"/>
              <a:ext cx="208" cy="401"/>
            </a:xfrm>
            <a:custGeom>
              <a:avLst/>
              <a:gdLst>
                <a:gd name="T0" fmla="*/ 208 w 208"/>
                <a:gd name="T1" fmla="*/ 401 h 401"/>
                <a:gd name="T2" fmla="*/ 186 w 208"/>
                <a:gd name="T3" fmla="*/ 9 h 401"/>
                <a:gd name="T4" fmla="*/ 23 w 208"/>
                <a:gd name="T5" fmla="*/ 0 h 401"/>
                <a:gd name="T6" fmla="*/ 0 w 208"/>
                <a:gd name="T7" fmla="*/ 316 h 401"/>
                <a:gd name="T8" fmla="*/ 208 w 208"/>
                <a:gd name="T9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401">
                  <a:moveTo>
                    <a:pt x="208" y="401"/>
                  </a:moveTo>
                  <a:lnTo>
                    <a:pt x="186" y="9"/>
                  </a:lnTo>
                  <a:lnTo>
                    <a:pt x="23" y="0"/>
                  </a:lnTo>
                  <a:lnTo>
                    <a:pt x="0" y="316"/>
                  </a:lnTo>
                  <a:lnTo>
                    <a:pt x="208" y="401"/>
                  </a:lnTo>
                  <a:close/>
                </a:path>
              </a:pathLst>
            </a:custGeom>
            <a:solidFill>
              <a:srgbClr val="0F40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3388" y="724"/>
              <a:ext cx="305" cy="118"/>
            </a:xfrm>
            <a:custGeom>
              <a:avLst/>
              <a:gdLst>
                <a:gd name="T0" fmla="*/ 300 w 305"/>
                <a:gd name="T1" fmla="*/ 7 h 118"/>
                <a:gd name="T2" fmla="*/ 305 w 305"/>
                <a:gd name="T3" fmla="*/ 118 h 118"/>
                <a:gd name="T4" fmla="*/ 0 w 305"/>
                <a:gd name="T5" fmla="*/ 109 h 118"/>
                <a:gd name="T6" fmla="*/ 10 w 305"/>
                <a:gd name="T7" fmla="*/ 0 h 118"/>
                <a:gd name="T8" fmla="*/ 300 w 305"/>
                <a:gd name="T9" fmla="*/ 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118">
                  <a:moveTo>
                    <a:pt x="300" y="7"/>
                  </a:moveTo>
                  <a:lnTo>
                    <a:pt x="305" y="118"/>
                  </a:lnTo>
                  <a:lnTo>
                    <a:pt x="0" y="109"/>
                  </a:lnTo>
                  <a:lnTo>
                    <a:pt x="10" y="0"/>
                  </a:lnTo>
                  <a:lnTo>
                    <a:pt x="300" y="7"/>
                  </a:lnTo>
                  <a:close/>
                </a:path>
              </a:pathLst>
            </a:custGeom>
            <a:solidFill>
              <a:srgbClr val="0F40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2"/>
            <p:cNvSpPr>
              <a:spLocks/>
            </p:cNvSpPr>
            <p:nvPr/>
          </p:nvSpPr>
          <p:spPr bwMode="auto">
            <a:xfrm>
              <a:off x="1601" y="738"/>
              <a:ext cx="2548" cy="730"/>
            </a:xfrm>
            <a:custGeom>
              <a:avLst/>
              <a:gdLst>
                <a:gd name="T0" fmla="*/ 41 w 1079"/>
                <a:gd name="T1" fmla="*/ 276 h 309"/>
                <a:gd name="T2" fmla="*/ 36 w 1079"/>
                <a:gd name="T3" fmla="*/ 242 h 309"/>
                <a:gd name="T4" fmla="*/ 195 w 1079"/>
                <a:gd name="T5" fmla="*/ 164 h 309"/>
                <a:gd name="T6" fmla="*/ 431 w 1079"/>
                <a:gd name="T7" fmla="*/ 49 h 309"/>
                <a:gd name="T8" fmla="*/ 544 w 1079"/>
                <a:gd name="T9" fmla="*/ 0 h 309"/>
                <a:gd name="T10" fmla="*/ 725 w 1079"/>
                <a:gd name="T11" fmla="*/ 87 h 309"/>
                <a:gd name="T12" fmla="*/ 956 w 1079"/>
                <a:gd name="T13" fmla="*/ 214 h 309"/>
                <a:gd name="T14" fmla="*/ 1060 w 1079"/>
                <a:gd name="T15" fmla="*/ 268 h 309"/>
                <a:gd name="T16" fmla="*/ 1043 w 1079"/>
                <a:gd name="T17" fmla="*/ 297 h 309"/>
                <a:gd name="T18" fmla="*/ 841 w 1079"/>
                <a:gd name="T19" fmla="*/ 191 h 309"/>
                <a:gd name="T20" fmla="*/ 542 w 1079"/>
                <a:gd name="T21" fmla="*/ 34 h 309"/>
                <a:gd name="T22" fmla="*/ 335 w 1079"/>
                <a:gd name="T23" fmla="*/ 134 h 309"/>
                <a:gd name="T24" fmla="*/ 41 w 1079"/>
                <a:gd name="T25" fmla="*/ 276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79" h="309">
                  <a:moveTo>
                    <a:pt x="41" y="276"/>
                  </a:moveTo>
                  <a:cubicBezTo>
                    <a:pt x="20" y="287"/>
                    <a:pt x="0" y="260"/>
                    <a:pt x="36" y="242"/>
                  </a:cubicBezTo>
                  <a:cubicBezTo>
                    <a:pt x="86" y="215"/>
                    <a:pt x="154" y="184"/>
                    <a:pt x="195" y="164"/>
                  </a:cubicBezTo>
                  <a:cubicBezTo>
                    <a:pt x="234" y="144"/>
                    <a:pt x="381" y="78"/>
                    <a:pt x="431" y="49"/>
                  </a:cubicBezTo>
                  <a:cubicBezTo>
                    <a:pt x="481" y="20"/>
                    <a:pt x="531" y="0"/>
                    <a:pt x="544" y="0"/>
                  </a:cubicBezTo>
                  <a:cubicBezTo>
                    <a:pt x="557" y="0"/>
                    <a:pt x="666" y="53"/>
                    <a:pt x="725" y="87"/>
                  </a:cubicBezTo>
                  <a:cubicBezTo>
                    <a:pt x="784" y="121"/>
                    <a:pt x="914" y="190"/>
                    <a:pt x="956" y="214"/>
                  </a:cubicBezTo>
                  <a:cubicBezTo>
                    <a:pt x="998" y="238"/>
                    <a:pt x="1040" y="257"/>
                    <a:pt x="1060" y="268"/>
                  </a:cubicBezTo>
                  <a:cubicBezTo>
                    <a:pt x="1079" y="279"/>
                    <a:pt x="1067" y="309"/>
                    <a:pt x="1043" y="297"/>
                  </a:cubicBezTo>
                  <a:cubicBezTo>
                    <a:pt x="1006" y="278"/>
                    <a:pt x="898" y="221"/>
                    <a:pt x="841" y="191"/>
                  </a:cubicBezTo>
                  <a:cubicBezTo>
                    <a:pt x="783" y="161"/>
                    <a:pt x="542" y="34"/>
                    <a:pt x="542" y="34"/>
                  </a:cubicBezTo>
                  <a:cubicBezTo>
                    <a:pt x="335" y="134"/>
                    <a:pt x="335" y="134"/>
                    <a:pt x="335" y="134"/>
                  </a:cubicBezTo>
                  <a:cubicBezTo>
                    <a:pt x="335" y="134"/>
                    <a:pt x="55" y="269"/>
                    <a:pt x="41" y="276"/>
                  </a:cubicBezTo>
                  <a:close/>
                </a:path>
              </a:pathLst>
            </a:custGeom>
            <a:solidFill>
              <a:srgbClr val="D6C8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3"/>
            <p:cNvSpPr>
              <a:spLocks/>
            </p:cNvSpPr>
            <p:nvPr/>
          </p:nvSpPr>
          <p:spPr bwMode="auto">
            <a:xfrm>
              <a:off x="3322" y="653"/>
              <a:ext cx="430" cy="92"/>
            </a:xfrm>
            <a:custGeom>
              <a:avLst/>
              <a:gdLst>
                <a:gd name="T0" fmla="*/ 155 w 182"/>
                <a:gd name="T1" fmla="*/ 39 h 39"/>
                <a:gd name="T2" fmla="*/ 145 w 182"/>
                <a:gd name="T3" fmla="*/ 4 h 39"/>
                <a:gd name="T4" fmla="*/ 42 w 182"/>
                <a:gd name="T5" fmla="*/ 0 h 39"/>
                <a:gd name="T6" fmla="*/ 32 w 182"/>
                <a:gd name="T7" fmla="*/ 37 h 39"/>
                <a:gd name="T8" fmla="*/ 155 w 182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39">
                  <a:moveTo>
                    <a:pt x="155" y="39"/>
                  </a:moveTo>
                  <a:cubicBezTo>
                    <a:pt x="182" y="39"/>
                    <a:pt x="182" y="4"/>
                    <a:pt x="145" y="4"/>
                  </a:cubicBezTo>
                  <a:cubicBezTo>
                    <a:pt x="107" y="4"/>
                    <a:pt x="76" y="0"/>
                    <a:pt x="42" y="0"/>
                  </a:cubicBezTo>
                  <a:cubicBezTo>
                    <a:pt x="9" y="0"/>
                    <a:pt x="0" y="37"/>
                    <a:pt x="32" y="37"/>
                  </a:cubicBezTo>
                  <a:cubicBezTo>
                    <a:pt x="64" y="37"/>
                    <a:pt x="155" y="39"/>
                    <a:pt x="155" y="39"/>
                  </a:cubicBezTo>
                  <a:close/>
                </a:path>
              </a:pathLst>
            </a:custGeom>
            <a:solidFill>
              <a:srgbClr val="D6C8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4"/>
            <p:cNvSpPr>
              <a:spLocks/>
            </p:cNvSpPr>
            <p:nvPr/>
          </p:nvSpPr>
          <p:spPr bwMode="auto">
            <a:xfrm>
              <a:off x="2028" y="1036"/>
              <a:ext cx="1677" cy="666"/>
            </a:xfrm>
            <a:custGeom>
              <a:avLst/>
              <a:gdLst>
                <a:gd name="T0" fmla="*/ 17 w 1677"/>
                <a:gd name="T1" fmla="*/ 380 h 666"/>
                <a:gd name="T2" fmla="*/ 846 w 1677"/>
                <a:gd name="T3" fmla="*/ 0 h 666"/>
                <a:gd name="T4" fmla="*/ 1658 w 1677"/>
                <a:gd name="T5" fmla="*/ 387 h 666"/>
                <a:gd name="T6" fmla="*/ 1677 w 1677"/>
                <a:gd name="T7" fmla="*/ 604 h 666"/>
                <a:gd name="T8" fmla="*/ 815 w 1677"/>
                <a:gd name="T9" fmla="*/ 252 h 666"/>
                <a:gd name="T10" fmla="*/ 0 w 1677"/>
                <a:gd name="T11" fmla="*/ 666 h 666"/>
                <a:gd name="T12" fmla="*/ 17 w 1677"/>
                <a:gd name="T13" fmla="*/ 380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7" h="666">
                  <a:moveTo>
                    <a:pt x="17" y="380"/>
                  </a:moveTo>
                  <a:lnTo>
                    <a:pt x="846" y="0"/>
                  </a:lnTo>
                  <a:lnTo>
                    <a:pt x="1658" y="387"/>
                  </a:lnTo>
                  <a:lnTo>
                    <a:pt x="1677" y="604"/>
                  </a:lnTo>
                  <a:lnTo>
                    <a:pt x="815" y="252"/>
                  </a:lnTo>
                  <a:lnTo>
                    <a:pt x="0" y="666"/>
                  </a:lnTo>
                  <a:lnTo>
                    <a:pt x="17" y="380"/>
                  </a:lnTo>
                  <a:close/>
                </a:path>
              </a:pathLst>
            </a:custGeom>
            <a:solidFill>
              <a:srgbClr val="0929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5"/>
            <p:cNvSpPr>
              <a:spLocks/>
            </p:cNvSpPr>
            <p:nvPr/>
          </p:nvSpPr>
          <p:spPr bwMode="auto">
            <a:xfrm>
              <a:off x="2198" y="1496"/>
              <a:ext cx="1335" cy="97"/>
            </a:xfrm>
            <a:custGeom>
              <a:avLst/>
              <a:gdLst>
                <a:gd name="T0" fmla="*/ 0 w 1335"/>
                <a:gd name="T1" fmla="*/ 97 h 97"/>
                <a:gd name="T2" fmla="*/ 0 w 1335"/>
                <a:gd name="T3" fmla="*/ 88 h 97"/>
                <a:gd name="T4" fmla="*/ 1332 w 1335"/>
                <a:gd name="T5" fmla="*/ 0 h 97"/>
                <a:gd name="T6" fmla="*/ 1335 w 1335"/>
                <a:gd name="T7" fmla="*/ 10 h 97"/>
                <a:gd name="T8" fmla="*/ 0 w 1335"/>
                <a:gd name="T9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5" h="97">
                  <a:moveTo>
                    <a:pt x="0" y="97"/>
                  </a:moveTo>
                  <a:lnTo>
                    <a:pt x="0" y="88"/>
                  </a:lnTo>
                  <a:lnTo>
                    <a:pt x="1332" y="0"/>
                  </a:lnTo>
                  <a:lnTo>
                    <a:pt x="1335" y="10"/>
                  </a:lnTo>
                  <a:lnTo>
                    <a:pt x="0" y="97"/>
                  </a:lnTo>
                  <a:close/>
                </a:path>
              </a:pathLst>
            </a:custGeom>
            <a:solidFill>
              <a:srgbClr val="0929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6"/>
            <p:cNvSpPr>
              <a:spLocks/>
            </p:cNvSpPr>
            <p:nvPr/>
          </p:nvSpPr>
          <p:spPr bwMode="auto">
            <a:xfrm>
              <a:off x="2028" y="1763"/>
              <a:ext cx="1677" cy="29"/>
            </a:xfrm>
            <a:custGeom>
              <a:avLst/>
              <a:gdLst>
                <a:gd name="T0" fmla="*/ 1677 w 1677"/>
                <a:gd name="T1" fmla="*/ 29 h 29"/>
                <a:gd name="T2" fmla="*/ 0 w 1677"/>
                <a:gd name="T3" fmla="*/ 10 h 29"/>
                <a:gd name="T4" fmla="*/ 0 w 1677"/>
                <a:gd name="T5" fmla="*/ 0 h 29"/>
                <a:gd name="T6" fmla="*/ 1677 w 1677"/>
                <a:gd name="T7" fmla="*/ 19 h 29"/>
                <a:gd name="T8" fmla="*/ 1677 w 1677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7" h="29">
                  <a:moveTo>
                    <a:pt x="1677" y="29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1677" y="19"/>
                  </a:lnTo>
                  <a:lnTo>
                    <a:pt x="1677" y="29"/>
                  </a:lnTo>
                  <a:close/>
                </a:path>
              </a:pathLst>
            </a:custGeom>
            <a:solidFill>
              <a:srgbClr val="0929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7"/>
            <p:cNvSpPr>
              <a:spLocks/>
            </p:cNvSpPr>
            <p:nvPr/>
          </p:nvSpPr>
          <p:spPr bwMode="auto">
            <a:xfrm>
              <a:off x="2019" y="2035"/>
              <a:ext cx="1702" cy="68"/>
            </a:xfrm>
            <a:custGeom>
              <a:avLst/>
              <a:gdLst>
                <a:gd name="T0" fmla="*/ 0 w 1702"/>
                <a:gd name="T1" fmla="*/ 68 h 68"/>
                <a:gd name="T2" fmla="*/ 0 w 1702"/>
                <a:gd name="T3" fmla="*/ 59 h 68"/>
                <a:gd name="T4" fmla="*/ 1702 w 1702"/>
                <a:gd name="T5" fmla="*/ 0 h 68"/>
                <a:gd name="T6" fmla="*/ 1702 w 1702"/>
                <a:gd name="T7" fmla="*/ 9 h 68"/>
                <a:gd name="T8" fmla="*/ 0 w 1702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2" h="68">
                  <a:moveTo>
                    <a:pt x="0" y="68"/>
                  </a:moveTo>
                  <a:lnTo>
                    <a:pt x="0" y="59"/>
                  </a:lnTo>
                  <a:lnTo>
                    <a:pt x="1702" y="0"/>
                  </a:lnTo>
                  <a:lnTo>
                    <a:pt x="1702" y="9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0929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8"/>
            <p:cNvSpPr>
              <a:spLocks/>
            </p:cNvSpPr>
            <p:nvPr/>
          </p:nvSpPr>
          <p:spPr bwMode="auto">
            <a:xfrm>
              <a:off x="2019" y="2396"/>
              <a:ext cx="1710" cy="59"/>
            </a:xfrm>
            <a:custGeom>
              <a:avLst/>
              <a:gdLst>
                <a:gd name="T0" fmla="*/ 1710 w 1710"/>
                <a:gd name="T1" fmla="*/ 59 h 59"/>
                <a:gd name="T2" fmla="*/ 0 w 1710"/>
                <a:gd name="T3" fmla="*/ 10 h 59"/>
                <a:gd name="T4" fmla="*/ 0 w 1710"/>
                <a:gd name="T5" fmla="*/ 0 h 59"/>
                <a:gd name="T6" fmla="*/ 1710 w 1710"/>
                <a:gd name="T7" fmla="*/ 50 h 59"/>
                <a:gd name="T8" fmla="*/ 1710 w 1710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0" h="59">
                  <a:moveTo>
                    <a:pt x="1710" y="59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1710" y="50"/>
                  </a:lnTo>
                  <a:lnTo>
                    <a:pt x="1710" y="59"/>
                  </a:lnTo>
                  <a:close/>
                </a:path>
              </a:pathLst>
            </a:custGeom>
            <a:solidFill>
              <a:srgbClr val="0929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9"/>
            <p:cNvSpPr>
              <a:spLocks/>
            </p:cNvSpPr>
            <p:nvPr/>
          </p:nvSpPr>
          <p:spPr bwMode="auto">
            <a:xfrm>
              <a:off x="2028" y="2675"/>
              <a:ext cx="1698" cy="90"/>
            </a:xfrm>
            <a:custGeom>
              <a:avLst/>
              <a:gdLst>
                <a:gd name="T0" fmla="*/ 0 w 1698"/>
                <a:gd name="T1" fmla="*/ 90 h 90"/>
                <a:gd name="T2" fmla="*/ 0 w 1698"/>
                <a:gd name="T3" fmla="*/ 80 h 90"/>
                <a:gd name="T4" fmla="*/ 1698 w 1698"/>
                <a:gd name="T5" fmla="*/ 0 h 90"/>
                <a:gd name="T6" fmla="*/ 1698 w 1698"/>
                <a:gd name="T7" fmla="*/ 10 h 90"/>
                <a:gd name="T8" fmla="*/ 0 w 1698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8" h="90">
                  <a:moveTo>
                    <a:pt x="0" y="90"/>
                  </a:moveTo>
                  <a:lnTo>
                    <a:pt x="0" y="80"/>
                  </a:lnTo>
                  <a:lnTo>
                    <a:pt x="1698" y="0"/>
                  </a:lnTo>
                  <a:lnTo>
                    <a:pt x="1698" y="1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0929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0"/>
            <p:cNvSpPr>
              <a:spLocks/>
            </p:cNvSpPr>
            <p:nvPr/>
          </p:nvSpPr>
          <p:spPr bwMode="auto">
            <a:xfrm>
              <a:off x="2047" y="3032"/>
              <a:ext cx="1658" cy="40"/>
            </a:xfrm>
            <a:custGeom>
              <a:avLst/>
              <a:gdLst>
                <a:gd name="T0" fmla="*/ 0 w 1658"/>
                <a:gd name="T1" fmla="*/ 40 h 40"/>
                <a:gd name="T2" fmla="*/ 0 w 1658"/>
                <a:gd name="T3" fmla="*/ 30 h 40"/>
                <a:gd name="T4" fmla="*/ 1658 w 1658"/>
                <a:gd name="T5" fmla="*/ 0 h 40"/>
                <a:gd name="T6" fmla="*/ 1658 w 1658"/>
                <a:gd name="T7" fmla="*/ 9 h 40"/>
                <a:gd name="T8" fmla="*/ 0 w 165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8" h="40">
                  <a:moveTo>
                    <a:pt x="0" y="40"/>
                  </a:moveTo>
                  <a:lnTo>
                    <a:pt x="0" y="30"/>
                  </a:lnTo>
                  <a:lnTo>
                    <a:pt x="1658" y="0"/>
                  </a:lnTo>
                  <a:lnTo>
                    <a:pt x="1658" y="9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0929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"/>
            <p:cNvSpPr>
              <a:spLocks/>
            </p:cNvSpPr>
            <p:nvPr/>
          </p:nvSpPr>
          <p:spPr bwMode="auto">
            <a:xfrm>
              <a:off x="2087" y="3348"/>
              <a:ext cx="1608" cy="38"/>
            </a:xfrm>
            <a:custGeom>
              <a:avLst/>
              <a:gdLst>
                <a:gd name="T0" fmla="*/ 0 w 1608"/>
                <a:gd name="T1" fmla="*/ 38 h 38"/>
                <a:gd name="T2" fmla="*/ 0 w 1608"/>
                <a:gd name="T3" fmla="*/ 29 h 38"/>
                <a:gd name="T4" fmla="*/ 1608 w 1608"/>
                <a:gd name="T5" fmla="*/ 0 h 38"/>
                <a:gd name="T6" fmla="*/ 1608 w 1608"/>
                <a:gd name="T7" fmla="*/ 10 h 38"/>
                <a:gd name="T8" fmla="*/ 0 w 1608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8" h="38">
                  <a:moveTo>
                    <a:pt x="0" y="38"/>
                  </a:moveTo>
                  <a:lnTo>
                    <a:pt x="0" y="29"/>
                  </a:lnTo>
                  <a:lnTo>
                    <a:pt x="1608" y="0"/>
                  </a:lnTo>
                  <a:lnTo>
                    <a:pt x="1608" y="1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0929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auto">
            <a:xfrm>
              <a:off x="2869" y="818"/>
              <a:ext cx="16" cy="218"/>
            </a:xfrm>
            <a:custGeom>
              <a:avLst/>
              <a:gdLst>
                <a:gd name="T0" fmla="*/ 9 w 16"/>
                <a:gd name="T1" fmla="*/ 218 h 218"/>
                <a:gd name="T2" fmla="*/ 0 w 16"/>
                <a:gd name="T3" fmla="*/ 218 h 218"/>
                <a:gd name="T4" fmla="*/ 7 w 16"/>
                <a:gd name="T5" fmla="*/ 0 h 218"/>
                <a:gd name="T6" fmla="*/ 16 w 16"/>
                <a:gd name="T7" fmla="*/ 0 h 218"/>
                <a:gd name="T8" fmla="*/ 9 w 16"/>
                <a:gd name="T9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8">
                  <a:moveTo>
                    <a:pt x="9" y="218"/>
                  </a:moveTo>
                  <a:lnTo>
                    <a:pt x="0" y="218"/>
                  </a:lnTo>
                  <a:lnTo>
                    <a:pt x="7" y="0"/>
                  </a:lnTo>
                  <a:lnTo>
                    <a:pt x="16" y="0"/>
                  </a:lnTo>
                  <a:lnTo>
                    <a:pt x="9" y="218"/>
                  </a:lnTo>
                  <a:close/>
                </a:path>
              </a:pathLst>
            </a:custGeom>
            <a:solidFill>
              <a:srgbClr val="0929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3"/>
            <p:cNvSpPr>
              <a:spLocks/>
            </p:cNvSpPr>
            <p:nvPr/>
          </p:nvSpPr>
          <p:spPr bwMode="auto">
            <a:xfrm>
              <a:off x="3079" y="1340"/>
              <a:ext cx="170" cy="293"/>
            </a:xfrm>
            <a:custGeom>
              <a:avLst/>
              <a:gdLst>
                <a:gd name="T0" fmla="*/ 14 w 170"/>
                <a:gd name="T1" fmla="*/ 293 h 293"/>
                <a:gd name="T2" fmla="*/ 170 w 170"/>
                <a:gd name="T3" fmla="*/ 26 h 293"/>
                <a:gd name="T4" fmla="*/ 123 w 170"/>
                <a:gd name="T5" fmla="*/ 0 h 293"/>
                <a:gd name="T6" fmla="*/ 0 w 170"/>
                <a:gd name="T7" fmla="*/ 282 h 293"/>
                <a:gd name="T8" fmla="*/ 14 w 170"/>
                <a:gd name="T9" fmla="*/ 29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293">
                  <a:moveTo>
                    <a:pt x="14" y="293"/>
                  </a:moveTo>
                  <a:lnTo>
                    <a:pt x="170" y="26"/>
                  </a:lnTo>
                  <a:lnTo>
                    <a:pt x="123" y="0"/>
                  </a:lnTo>
                  <a:lnTo>
                    <a:pt x="0" y="282"/>
                  </a:lnTo>
                  <a:lnTo>
                    <a:pt x="14" y="293"/>
                  </a:lnTo>
                  <a:close/>
                </a:path>
              </a:pathLst>
            </a:custGeom>
            <a:solidFill>
              <a:srgbClr val="A633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4"/>
            <p:cNvSpPr>
              <a:spLocks noEditPoints="1"/>
            </p:cNvSpPr>
            <p:nvPr/>
          </p:nvSpPr>
          <p:spPr bwMode="auto">
            <a:xfrm>
              <a:off x="2137" y="1366"/>
              <a:ext cx="1483" cy="1219"/>
            </a:xfrm>
            <a:custGeom>
              <a:avLst/>
              <a:gdLst>
                <a:gd name="T0" fmla="*/ 606 w 628"/>
                <a:gd name="T1" fmla="*/ 278 h 516"/>
                <a:gd name="T2" fmla="*/ 628 w 628"/>
                <a:gd name="T3" fmla="*/ 230 h 516"/>
                <a:gd name="T4" fmla="*/ 587 w 628"/>
                <a:gd name="T5" fmla="*/ 234 h 516"/>
                <a:gd name="T6" fmla="*/ 578 w 628"/>
                <a:gd name="T7" fmla="*/ 187 h 516"/>
                <a:gd name="T8" fmla="*/ 562 w 628"/>
                <a:gd name="T9" fmla="*/ 144 h 516"/>
                <a:gd name="T10" fmla="*/ 536 w 628"/>
                <a:gd name="T11" fmla="*/ 117 h 516"/>
                <a:gd name="T12" fmla="*/ 471 w 628"/>
                <a:gd name="T13" fmla="*/ 34 h 516"/>
                <a:gd name="T14" fmla="*/ 451 w 628"/>
                <a:gd name="T15" fmla="*/ 56 h 516"/>
                <a:gd name="T16" fmla="*/ 427 w 628"/>
                <a:gd name="T17" fmla="*/ 41 h 516"/>
                <a:gd name="T18" fmla="*/ 378 w 628"/>
                <a:gd name="T19" fmla="*/ 28 h 516"/>
                <a:gd name="T20" fmla="*/ 326 w 628"/>
                <a:gd name="T21" fmla="*/ 19 h 516"/>
                <a:gd name="T22" fmla="*/ 221 w 628"/>
                <a:gd name="T23" fmla="*/ 11 h 516"/>
                <a:gd name="T24" fmla="*/ 162 w 628"/>
                <a:gd name="T25" fmla="*/ 36 h 516"/>
                <a:gd name="T26" fmla="*/ 107 w 628"/>
                <a:gd name="T27" fmla="*/ 67 h 516"/>
                <a:gd name="T28" fmla="*/ 56 w 628"/>
                <a:gd name="T29" fmla="*/ 108 h 516"/>
                <a:gd name="T30" fmla="*/ 23 w 628"/>
                <a:gd name="T31" fmla="*/ 163 h 516"/>
                <a:gd name="T32" fmla="*/ 46 w 628"/>
                <a:gd name="T33" fmla="*/ 193 h 516"/>
                <a:gd name="T34" fmla="*/ 33 w 628"/>
                <a:gd name="T35" fmla="*/ 244 h 516"/>
                <a:gd name="T36" fmla="*/ 43 w 628"/>
                <a:gd name="T37" fmla="*/ 295 h 516"/>
                <a:gd name="T38" fmla="*/ 51 w 628"/>
                <a:gd name="T39" fmla="*/ 359 h 516"/>
                <a:gd name="T40" fmla="*/ 68 w 628"/>
                <a:gd name="T41" fmla="*/ 390 h 516"/>
                <a:gd name="T42" fmla="*/ 96 w 628"/>
                <a:gd name="T43" fmla="*/ 441 h 516"/>
                <a:gd name="T44" fmla="*/ 133 w 628"/>
                <a:gd name="T45" fmla="*/ 476 h 516"/>
                <a:gd name="T46" fmla="*/ 179 w 628"/>
                <a:gd name="T47" fmla="*/ 492 h 516"/>
                <a:gd name="T48" fmla="*/ 242 w 628"/>
                <a:gd name="T49" fmla="*/ 512 h 516"/>
                <a:gd name="T50" fmla="*/ 282 w 628"/>
                <a:gd name="T51" fmla="*/ 516 h 516"/>
                <a:gd name="T52" fmla="*/ 296 w 628"/>
                <a:gd name="T53" fmla="*/ 499 h 516"/>
                <a:gd name="T54" fmla="*/ 359 w 628"/>
                <a:gd name="T55" fmla="*/ 491 h 516"/>
                <a:gd name="T56" fmla="*/ 427 w 628"/>
                <a:gd name="T57" fmla="*/ 479 h 516"/>
                <a:gd name="T58" fmla="*/ 499 w 628"/>
                <a:gd name="T59" fmla="*/ 454 h 516"/>
                <a:gd name="T60" fmla="*/ 509 w 628"/>
                <a:gd name="T61" fmla="*/ 431 h 516"/>
                <a:gd name="T62" fmla="*/ 583 w 628"/>
                <a:gd name="T63" fmla="*/ 373 h 516"/>
                <a:gd name="T64" fmla="*/ 611 w 628"/>
                <a:gd name="T65" fmla="*/ 319 h 516"/>
                <a:gd name="T66" fmla="*/ 427 w 628"/>
                <a:gd name="T67" fmla="*/ 291 h 516"/>
                <a:gd name="T68" fmla="*/ 386 w 628"/>
                <a:gd name="T69" fmla="*/ 335 h 516"/>
                <a:gd name="T70" fmla="*/ 357 w 628"/>
                <a:gd name="T71" fmla="*/ 342 h 516"/>
                <a:gd name="T72" fmla="*/ 334 w 628"/>
                <a:gd name="T73" fmla="*/ 318 h 516"/>
                <a:gd name="T74" fmla="*/ 288 w 628"/>
                <a:gd name="T75" fmla="*/ 323 h 516"/>
                <a:gd name="T76" fmla="*/ 235 w 628"/>
                <a:gd name="T77" fmla="*/ 329 h 516"/>
                <a:gd name="T78" fmla="*/ 207 w 628"/>
                <a:gd name="T79" fmla="*/ 307 h 516"/>
                <a:gd name="T80" fmla="*/ 191 w 628"/>
                <a:gd name="T81" fmla="*/ 280 h 516"/>
                <a:gd name="T82" fmla="*/ 220 w 628"/>
                <a:gd name="T83" fmla="*/ 255 h 516"/>
                <a:gd name="T84" fmla="*/ 224 w 628"/>
                <a:gd name="T85" fmla="*/ 221 h 516"/>
                <a:gd name="T86" fmla="*/ 217 w 628"/>
                <a:gd name="T87" fmla="*/ 173 h 516"/>
                <a:gd name="T88" fmla="*/ 257 w 628"/>
                <a:gd name="T89" fmla="*/ 153 h 516"/>
                <a:gd name="T90" fmla="*/ 291 w 628"/>
                <a:gd name="T91" fmla="*/ 145 h 516"/>
                <a:gd name="T92" fmla="*/ 313 w 628"/>
                <a:gd name="T93" fmla="*/ 175 h 516"/>
                <a:gd name="T94" fmla="*/ 347 w 628"/>
                <a:gd name="T95" fmla="*/ 183 h 516"/>
                <a:gd name="T96" fmla="*/ 405 w 628"/>
                <a:gd name="T97" fmla="*/ 177 h 516"/>
                <a:gd name="T98" fmla="*/ 427 w 628"/>
                <a:gd name="T99" fmla="*/ 216 h 516"/>
                <a:gd name="T100" fmla="*/ 434 w 628"/>
                <a:gd name="T101" fmla="*/ 259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8" h="516">
                  <a:moveTo>
                    <a:pt x="577" y="318"/>
                  </a:moveTo>
                  <a:cubicBezTo>
                    <a:pt x="606" y="278"/>
                    <a:pt x="606" y="278"/>
                    <a:pt x="606" y="278"/>
                  </a:cubicBezTo>
                  <a:cubicBezTo>
                    <a:pt x="585" y="283"/>
                    <a:pt x="585" y="283"/>
                    <a:pt x="585" y="283"/>
                  </a:cubicBezTo>
                  <a:cubicBezTo>
                    <a:pt x="628" y="230"/>
                    <a:pt x="628" y="230"/>
                    <a:pt x="628" y="230"/>
                  </a:cubicBezTo>
                  <a:cubicBezTo>
                    <a:pt x="587" y="248"/>
                    <a:pt x="587" y="248"/>
                    <a:pt x="587" y="248"/>
                  </a:cubicBezTo>
                  <a:cubicBezTo>
                    <a:pt x="587" y="234"/>
                    <a:pt x="587" y="234"/>
                    <a:pt x="587" y="234"/>
                  </a:cubicBezTo>
                  <a:cubicBezTo>
                    <a:pt x="598" y="169"/>
                    <a:pt x="598" y="169"/>
                    <a:pt x="598" y="169"/>
                  </a:cubicBezTo>
                  <a:cubicBezTo>
                    <a:pt x="578" y="187"/>
                    <a:pt x="578" y="187"/>
                    <a:pt x="578" y="187"/>
                  </a:cubicBezTo>
                  <a:cubicBezTo>
                    <a:pt x="572" y="123"/>
                    <a:pt x="572" y="123"/>
                    <a:pt x="572" y="123"/>
                  </a:cubicBezTo>
                  <a:cubicBezTo>
                    <a:pt x="562" y="144"/>
                    <a:pt x="562" y="144"/>
                    <a:pt x="562" y="144"/>
                  </a:cubicBezTo>
                  <a:cubicBezTo>
                    <a:pt x="537" y="90"/>
                    <a:pt x="537" y="90"/>
                    <a:pt x="537" y="90"/>
                  </a:cubicBezTo>
                  <a:cubicBezTo>
                    <a:pt x="536" y="117"/>
                    <a:pt x="536" y="117"/>
                    <a:pt x="536" y="117"/>
                  </a:cubicBezTo>
                  <a:cubicBezTo>
                    <a:pt x="499" y="62"/>
                    <a:pt x="499" y="62"/>
                    <a:pt x="499" y="62"/>
                  </a:cubicBezTo>
                  <a:cubicBezTo>
                    <a:pt x="504" y="84"/>
                    <a:pt x="471" y="34"/>
                    <a:pt x="471" y="34"/>
                  </a:cubicBezTo>
                  <a:cubicBezTo>
                    <a:pt x="471" y="67"/>
                    <a:pt x="471" y="67"/>
                    <a:pt x="471" y="67"/>
                  </a:cubicBezTo>
                  <a:cubicBezTo>
                    <a:pt x="451" y="56"/>
                    <a:pt x="451" y="56"/>
                    <a:pt x="451" y="56"/>
                  </a:cubicBezTo>
                  <a:cubicBezTo>
                    <a:pt x="422" y="20"/>
                    <a:pt x="422" y="20"/>
                    <a:pt x="422" y="20"/>
                  </a:cubicBezTo>
                  <a:cubicBezTo>
                    <a:pt x="427" y="41"/>
                    <a:pt x="427" y="41"/>
                    <a:pt x="427" y="41"/>
                  </a:cubicBezTo>
                  <a:cubicBezTo>
                    <a:pt x="370" y="9"/>
                    <a:pt x="370" y="9"/>
                    <a:pt x="370" y="9"/>
                  </a:cubicBezTo>
                  <a:cubicBezTo>
                    <a:pt x="378" y="28"/>
                    <a:pt x="378" y="28"/>
                    <a:pt x="378" y="28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326" y="19"/>
                    <a:pt x="326" y="19"/>
                    <a:pt x="326" y="19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21" y="11"/>
                    <a:pt x="221" y="11"/>
                    <a:pt x="221" y="11"/>
                  </a:cubicBezTo>
                  <a:cubicBezTo>
                    <a:pt x="235" y="26"/>
                    <a:pt x="235" y="26"/>
                    <a:pt x="235" y="26"/>
                  </a:cubicBezTo>
                  <a:cubicBezTo>
                    <a:pt x="162" y="36"/>
                    <a:pt x="162" y="36"/>
                    <a:pt x="162" y="36"/>
                  </a:cubicBezTo>
                  <a:cubicBezTo>
                    <a:pt x="173" y="45"/>
                    <a:pt x="173" y="45"/>
                    <a:pt x="173" y="45"/>
                  </a:cubicBezTo>
                  <a:cubicBezTo>
                    <a:pt x="107" y="67"/>
                    <a:pt x="107" y="67"/>
                    <a:pt x="107" y="67"/>
                  </a:cubicBezTo>
                  <a:cubicBezTo>
                    <a:pt x="126" y="72"/>
                    <a:pt x="126" y="72"/>
                    <a:pt x="126" y="72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93" y="112"/>
                    <a:pt x="93" y="112"/>
                    <a:pt x="93" y="112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58" y="159"/>
                    <a:pt x="58" y="159"/>
                    <a:pt x="58" y="159"/>
                  </a:cubicBezTo>
                  <a:cubicBezTo>
                    <a:pt x="46" y="193"/>
                    <a:pt x="46" y="193"/>
                    <a:pt x="46" y="193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33" y="244"/>
                    <a:pt x="33" y="244"/>
                    <a:pt x="33" y="244"/>
                  </a:cubicBezTo>
                  <a:cubicBezTo>
                    <a:pt x="9" y="318"/>
                    <a:pt x="9" y="318"/>
                    <a:pt x="9" y="318"/>
                  </a:cubicBezTo>
                  <a:cubicBezTo>
                    <a:pt x="43" y="295"/>
                    <a:pt x="43" y="295"/>
                    <a:pt x="43" y="295"/>
                  </a:cubicBezTo>
                  <a:cubicBezTo>
                    <a:pt x="34" y="356"/>
                    <a:pt x="34" y="356"/>
                    <a:pt x="34" y="356"/>
                  </a:cubicBezTo>
                  <a:cubicBezTo>
                    <a:pt x="51" y="359"/>
                    <a:pt x="51" y="359"/>
                    <a:pt x="51" y="359"/>
                  </a:cubicBezTo>
                  <a:cubicBezTo>
                    <a:pt x="62" y="415"/>
                    <a:pt x="62" y="415"/>
                    <a:pt x="62" y="415"/>
                  </a:cubicBezTo>
                  <a:cubicBezTo>
                    <a:pt x="68" y="390"/>
                    <a:pt x="68" y="390"/>
                    <a:pt x="68" y="390"/>
                  </a:cubicBezTo>
                  <a:cubicBezTo>
                    <a:pt x="77" y="400"/>
                    <a:pt x="77" y="400"/>
                    <a:pt x="77" y="400"/>
                  </a:cubicBezTo>
                  <a:cubicBezTo>
                    <a:pt x="96" y="441"/>
                    <a:pt x="96" y="441"/>
                    <a:pt x="96" y="441"/>
                  </a:cubicBezTo>
                  <a:cubicBezTo>
                    <a:pt x="102" y="422"/>
                    <a:pt x="102" y="422"/>
                    <a:pt x="102" y="422"/>
                  </a:cubicBezTo>
                  <a:cubicBezTo>
                    <a:pt x="133" y="476"/>
                    <a:pt x="133" y="476"/>
                    <a:pt x="133" y="476"/>
                  </a:cubicBezTo>
                  <a:cubicBezTo>
                    <a:pt x="139" y="462"/>
                    <a:pt x="139" y="462"/>
                    <a:pt x="139" y="462"/>
                  </a:cubicBezTo>
                  <a:cubicBezTo>
                    <a:pt x="179" y="492"/>
                    <a:pt x="179" y="492"/>
                    <a:pt x="179" y="492"/>
                  </a:cubicBezTo>
                  <a:cubicBezTo>
                    <a:pt x="173" y="468"/>
                    <a:pt x="173" y="468"/>
                    <a:pt x="173" y="468"/>
                  </a:cubicBezTo>
                  <a:cubicBezTo>
                    <a:pt x="242" y="512"/>
                    <a:pt x="242" y="512"/>
                    <a:pt x="242" y="512"/>
                  </a:cubicBezTo>
                  <a:cubicBezTo>
                    <a:pt x="239" y="497"/>
                    <a:pt x="239" y="497"/>
                    <a:pt x="239" y="497"/>
                  </a:cubicBezTo>
                  <a:cubicBezTo>
                    <a:pt x="282" y="516"/>
                    <a:pt x="282" y="516"/>
                    <a:pt x="282" y="516"/>
                  </a:cubicBezTo>
                  <a:cubicBezTo>
                    <a:pt x="267" y="498"/>
                    <a:pt x="267" y="498"/>
                    <a:pt x="267" y="498"/>
                  </a:cubicBezTo>
                  <a:cubicBezTo>
                    <a:pt x="296" y="499"/>
                    <a:pt x="296" y="499"/>
                    <a:pt x="296" y="499"/>
                  </a:cubicBezTo>
                  <a:cubicBezTo>
                    <a:pt x="370" y="507"/>
                    <a:pt x="370" y="507"/>
                    <a:pt x="370" y="507"/>
                  </a:cubicBezTo>
                  <a:cubicBezTo>
                    <a:pt x="359" y="491"/>
                    <a:pt x="359" y="491"/>
                    <a:pt x="359" y="491"/>
                  </a:cubicBezTo>
                  <a:cubicBezTo>
                    <a:pt x="435" y="494"/>
                    <a:pt x="435" y="494"/>
                    <a:pt x="435" y="494"/>
                  </a:cubicBezTo>
                  <a:cubicBezTo>
                    <a:pt x="427" y="479"/>
                    <a:pt x="427" y="479"/>
                    <a:pt x="427" y="479"/>
                  </a:cubicBezTo>
                  <a:cubicBezTo>
                    <a:pt x="511" y="459"/>
                    <a:pt x="511" y="459"/>
                    <a:pt x="511" y="459"/>
                  </a:cubicBezTo>
                  <a:cubicBezTo>
                    <a:pt x="499" y="454"/>
                    <a:pt x="499" y="454"/>
                    <a:pt x="499" y="454"/>
                  </a:cubicBezTo>
                  <a:cubicBezTo>
                    <a:pt x="537" y="441"/>
                    <a:pt x="537" y="441"/>
                    <a:pt x="537" y="441"/>
                  </a:cubicBezTo>
                  <a:cubicBezTo>
                    <a:pt x="509" y="431"/>
                    <a:pt x="509" y="431"/>
                    <a:pt x="509" y="431"/>
                  </a:cubicBezTo>
                  <a:cubicBezTo>
                    <a:pt x="532" y="407"/>
                    <a:pt x="532" y="407"/>
                    <a:pt x="532" y="407"/>
                  </a:cubicBezTo>
                  <a:cubicBezTo>
                    <a:pt x="583" y="373"/>
                    <a:pt x="583" y="373"/>
                    <a:pt x="583" y="373"/>
                  </a:cubicBezTo>
                  <a:cubicBezTo>
                    <a:pt x="552" y="376"/>
                    <a:pt x="552" y="376"/>
                    <a:pt x="552" y="376"/>
                  </a:cubicBezTo>
                  <a:cubicBezTo>
                    <a:pt x="611" y="319"/>
                    <a:pt x="611" y="319"/>
                    <a:pt x="611" y="319"/>
                  </a:cubicBezTo>
                  <a:lnTo>
                    <a:pt x="577" y="318"/>
                  </a:lnTo>
                  <a:close/>
                  <a:moveTo>
                    <a:pt x="427" y="291"/>
                  </a:moveTo>
                  <a:cubicBezTo>
                    <a:pt x="403" y="273"/>
                    <a:pt x="403" y="273"/>
                    <a:pt x="403" y="273"/>
                  </a:cubicBezTo>
                  <a:cubicBezTo>
                    <a:pt x="386" y="335"/>
                    <a:pt x="386" y="335"/>
                    <a:pt x="386" y="335"/>
                  </a:cubicBezTo>
                  <a:cubicBezTo>
                    <a:pt x="367" y="305"/>
                    <a:pt x="367" y="305"/>
                    <a:pt x="367" y="305"/>
                  </a:cubicBezTo>
                  <a:cubicBezTo>
                    <a:pt x="357" y="342"/>
                    <a:pt x="357" y="342"/>
                    <a:pt x="357" y="342"/>
                  </a:cubicBezTo>
                  <a:cubicBezTo>
                    <a:pt x="345" y="346"/>
                    <a:pt x="345" y="346"/>
                    <a:pt x="345" y="346"/>
                  </a:cubicBezTo>
                  <a:cubicBezTo>
                    <a:pt x="334" y="318"/>
                    <a:pt x="334" y="318"/>
                    <a:pt x="334" y="318"/>
                  </a:cubicBezTo>
                  <a:cubicBezTo>
                    <a:pt x="289" y="348"/>
                    <a:pt x="289" y="348"/>
                    <a:pt x="289" y="348"/>
                  </a:cubicBezTo>
                  <a:cubicBezTo>
                    <a:pt x="288" y="323"/>
                    <a:pt x="288" y="323"/>
                    <a:pt x="288" y="323"/>
                  </a:cubicBezTo>
                  <a:cubicBezTo>
                    <a:pt x="249" y="337"/>
                    <a:pt x="249" y="337"/>
                    <a:pt x="249" y="337"/>
                  </a:cubicBezTo>
                  <a:cubicBezTo>
                    <a:pt x="235" y="329"/>
                    <a:pt x="235" y="329"/>
                    <a:pt x="235" y="329"/>
                  </a:cubicBezTo>
                  <a:cubicBezTo>
                    <a:pt x="255" y="308"/>
                    <a:pt x="255" y="308"/>
                    <a:pt x="255" y="308"/>
                  </a:cubicBezTo>
                  <a:cubicBezTo>
                    <a:pt x="207" y="307"/>
                    <a:pt x="207" y="307"/>
                    <a:pt x="207" y="307"/>
                  </a:cubicBezTo>
                  <a:cubicBezTo>
                    <a:pt x="235" y="285"/>
                    <a:pt x="235" y="285"/>
                    <a:pt x="235" y="285"/>
                  </a:cubicBezTo>
                  <a:cubicBezTo>
                    <a:pt x="191" y="280"/>
                    <a:pt x="191" y="280"/>
                    <a:pt x="191" y="280"/>
                  </a:cubicBezTo>
                  <a:cubicBezTo>
                    <a:pt x="182" y="251"/>
                    <a:pt x="182" y="251"/>
                    <a:pt x="182" y="251"/>
                  </a:cubicBezTo>
                  <a:cubicBezTo>
                    <a:pt x="220" y="255"/>
                    <a:pt x="220" y="255"/>
                    <a:pt x="220" y="255"/>
                  </a:cubicBezTo>
                  <a:cubicBezTo>
                    <a:pt x="193" y="207"/>
                    <a:pt x="193" y="207"/>
                    <a:pt x="193" y="207"/>
                  </a:cubicBezTo>
                  <a:cubicBezTo>
                    <a:pt x="224" y="221"/>
                    <a:pt x="224" y="221"/>
                    <a:pt x="224" y="221"/>
                  </a:cubicBezTo>
                  <a:cubicBezTo>
                    <a:pt x="203" y="189"/>
                    <a:pt x="203" y="189"/>
                    <a:pt x="203" y="189"/>
                  </a:cubicBezTo>
                  <a:cubicBezTo>
                    <a:pt x="217" y="173"/>
                    <a:pt x="217" y="173"/>
                    <a:pt x="217" y="173"/>
                  </a:cubicBezTo>
                  <a:cubicBezTo>
                    <a:pt x="246" y="200"/>
                    <a:pt x="246" y="200"/>
                    <a:pt x="246" y="200"/>
                  </a:cubicBezTo>
                  <a:cubicBezTo>
                    <a:pt x="257" y="153"/>
                    <a:pt x="257" y="153"/>
                    <a:pt x="257" y="153"/>
                  </a:cubicBezTo>
                  <a:cubicBezTo>
                    <a:pt x="270" y="175"/>
                    <a:pt x="270" y="175"/>
                    <a:pt x="270" y="175"/>
                  </a:cubicBezTo>
                  <a:cubicBezTo>
                    <a:pt x="291" y="145"/>
                    <a:pt x="291" y="145"/>
                    <a:pt x="291" y="145"/>
                  </a:cubicBezTo>
                  <a:cubicBezTo>
                    <a:pt x="314" y="144"/>
                    <a:pt x="314" y="144"/>
                    <a:pt x="314" y="144"/>
                  </a:cubicBezTo>
                  <a:cubicBezTo>
                    <a:pt x="313" y="175"/>
                    <a:pt x="313" y="175"/>
                    <a:pt x="313" y="175"/>
                  </a:cubicBezTo>
                  <a:cubicBezTo>
                    <a:pt x="365" y="152"/>
                    <a:pt x="365" y="152"/>
                    <a:pt x="365" y="152"/>
                  </a:cubicBezTo>
                  <a:cubicBezTo>
                    <a:pt x="347" y="183"/>
                    <a:pt x="347" y="183"/>
                    <a:pt x="347" y="183"/>
                  </a:cubicBezTo>
                  <a:cubicBezTo>
                    <a:pt x="399" y="172"/>
                    <a:pt x="399" y="172"/>
                    <a:pt x="399" y="172"/>
                  </a:cubicBezTo>
                  <a:cubicBezTo>
                    <a:pt x="405" y="177"/>
                    <a:pt x="405" y="177"/>
                    <a:pt x="405" y="177"/>
                  </a:cubicBezTo>
                  <a:cubicBezTo>
                    <a:pt x="395" y="201"/>
                    <a:pt x="395" y="201"/>
                    <a:pt x="395" y="201"/>
                  </a:cubicBezTo>
                  <a:cubicBezTo>
                    <a:pt x="427" y="216"/>
                    <a:pt x="427" y="216"/>
                    <a:pt x="427" y="216"/>
                  </a:cubicBezTo>
                  <a:cubicBezTo>
                    <a:pt x="403" y="234"/>
                    <a:pt x="403" y="234"/>
                    <a:pt x="403" y="234"/>
                  </a:cubicBezTo>
                  <a:cubicBezTo>
                    <a:pt x="434" y="259"/>
                    <a:pt x="434" y="259"/>
                    <a:pt x="434" y="259"/>
                  </a:cubicBezTo>
                  <a:lnTo>
                    <a:pt x="427" y="291"/>
                  </a:lnTo>
                  <a:close/>
                </a:path>
              </a:pathLst>
            </a:custGeom>
            <a:solidFill>
              <a:srgbClr val="0929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5"/>
            <p:cNvSpPr>
              <a:spLocks noEditPoints="1"/>
            </p:cNvSpPr>
            <p:nvPr/>
          </p:nvSpPr>
          <p:spPr bwMode="auto">
            <a:xfrm>
              <a:off x="2137" y="1215"/>
              <a:ext cx="1483" cy="1262"/>
            </a:xfrm>
            <a:custGeom>
              <a:avLst/>
              <a:gdLst>
                <a:gd name="T0" fmla="*/ 1431 w 1483"/>
                <a:gd name="T1" fmla="*/ 657 h 1262"/>
                <a:gd name="T2" fmla="*/ 1483 w 1483"/>
                <a:gd name="T3" fmla="*/ 544 h 1262"/>
                <a:gd name="T4" fmla="*/ 1386 w 1483"/>
                <a:gd name="T5" fmla="*/ 553 h 1262"/>
                <a:gd name="T6" fmla="*/ 1365 w 1483"/>
                <a:gd name="T7" fmla="*/ 442 h 1262"/>
                <a:gd name="T8" fmla="*/ 1327 w 1483"/>
                <a:gd name="T9" fmla="*/ 340 h 1262"/>
                <a:gd name="T10" fmla="*/ 1266 w 1483"/>
                <a:gd name="T11" fmla="*/ 277 h 1262"/>
                <a:gd name="T12" fmla="*/ 1178 w 1483"/>
                <a:gd name="T13" fmla="*/ 194 h 1262"/>
                <a:gd name="T14" fmla="*/ 1112 w 1483"/>
                <a:gd name="T15" fmla="*/ 144 h 1262"/>
                <a:gd name="T16" fmla="*/ 1055 w 1483"/>
                <a:gd name="T17" fmla="*/ 121 h 1262"/>
                <a:gd name="T18" fmla="*/ 1008 w 1483"/>
                <a:gd name="T19" fmla="*/ 97 h 1262"/>
                <a:gd name="T20" fmla="*/ 892 w 1483"/>
                <a:gd name="T21" fmla="*/ 66 h 1262"/>
                <a:gd name="T22" fmla="*/ 770 w 1483"/>
                <a:gd name="T23" fmla="*/ 45 h 1262"/>
                <a:gd name="T24" fmla="*/ 522 w 1483"/>
                <a:gd name="T25" fmla="*/ 26 h 1262"/>
                <a:gd name="T26" fmla="*/ 382 w 1483"/>
                <a:gd name="T27" fmla="*/ 85 h 1262"/>
                <a:gd name="T28" fmla="*/ 252 w 1483"/>
                <a:gd name="T29" fmla="*/ 158 h 1262"/>
                <a:gd name="T30" fmla="*/ 132 w 1483"/>
                <a:gd name="T31" fmla="*/ 253 h 1262"/>
                <a:gd name="T32" fmla="*/ 54 w 1483"/>
                <a:gd name="T33" fmla="*/ 383 h 1262"/>
                <a:gd name="T34" fmla="*/ 108 w 1483"/>
                <a:gd name="T35" fmla="*/ 456 h 1262"/>
                <a:gd name="T36" fmla="*/ 78 w 1483"/>
                <a:gd name="T37" fmla="*/ 577 h 1262"/>
                <a:gd name="T38" fmla="*/ 101 w 1483"/>
                <a:gd name="T39" fmla="*/ 697 h 1262"/>
                <a:gd name="T40" fmla="*/ 120 w 1483"/>
                <a:gd name="T41" fmla="*/ 848 h 1262"/>
                <a:gd name="T42" fmla="*/ 160 w 1483"/>
                <a:gd name="T43" fmla="*/ 921 h 1262"/>
                <a:gd name="T44" fmla="*/ 215 w 1483"/>
                <a:gd name="T45" fmla="*/ 1073 h 1262"/>
                <a:gd name="T46" fmla="*/ 309 w 1483"/>
                <a:gd name="T47" fmla="*/ 1139 h 1262"/>
                <a:gd name="T48" fmla="*/ 413 w 1483"/>
                <a:gd name="T49" fmla="*/ 1196 h 1262"/>
                <a:gd name="T50" fmla="*/ 581 w 1483"/>
                <a:gd name="T51" fmla="*/ 1262 h 1262"/>
                <a:gd name="T52" fmla="*/ 666 w 1483"/>
                <a:gd name="T53" fmla="*/ 1243 h 1262"/>
                <a:gd name="T54" fmla="*/ 699 w 1483"/>
                <a:gd name="T55" fmla="*/ 1179 h 1262"/>
                <a:gd name="T56" fmla="*/ 848 w 1483"/>
                <a:gd name="T57" fmla="*/ 1160 h 1262"/>
                <a:gd name="T58" fmla="*/ 1008 w 1483"/>
                <a:gd name="T59" fmla="*/ 1132 h 1262"/>
                <a:gd name="T60" fmla="*/ 1178 w 1483"/>
                <a:gd name="T61" fmla="*/ 1073 h 1262"/>
                <a:gd name="T62" fmla="*/ 1202 w 1483"/>
                <a:gd name="T63" fmla="*/ 1018 h 1262"/>
                <a:gd name="T64" fmla="*/ 1398 w 1483"/>
                <a:gd name="T65" fmla="*/ 903 h 1262"/>
                <a:gd name="T66" fmla="*/ 1443 w 1483"/>
                <a:gd name="T67" fmla="*/ 754 h 1262"/>
                <a:gd name="T68" fmla="*/ 1008 w 1483"/>
                <a:gd name="T69" fmla="*/ 688 h 1262"/>
                <a:gd name="T70" fmla="*/ 911 w 1483"/>
                <a:gd name="T71" fmla="*/ 792 h 1262"/>
                <a:gd name="T72" fmla="*/ 843 w 1483"/>
                <a:gd name="T73" fmla="*/ 808 h 1262"/>
                <a:gd name="T74" fmla="*/ 789 w 1483"/>
                <a:gd name="T75" fmla="*/ 749 h 1262"/>
                <a:gd name="T76" fmla="*/ 680 w 1483"/>
                <a:gd name="T77" fmla="*/ 763 h 1262"/>
                <a:gd name="T78" fmla="*/ 555 w 1483"/>
                <a:gd name="T79" fmla="*/ 777 h 1262"/>
                <a:gd name="T80" fmla="*/ 489 w 1483"/>
                <a:gd name="T81" fmla="*/ 723 h 1262"/>
                <a:gd name="T82" fmla="*/ 451 w 1483"/>
                <a:gd name="T83" fmla="*/ 662 h 1262"/>
                <a:gd name="T84" fmla="*/ 519 w 1483"/>
                <a:gd name="T85" fmla="*/ 600 h 1262"/>
                <a:gd name="T86" fmla="*/ 529 w 1483"/>
                <a:gd name="T87" fmla="*/ 522 h 1262"/>
                <a:gd name="T88" fmla="*/ 512 w 1483"/>
                <a:gd name="T89" fmla="*/ 409 h 1262"/>
                <a:gd name="T90" fmla="*/ 607 w 1483"/>
                <a:gd name="T91" fmla="*/ 362 h 1262"/>
                <a:gd name="T92" fmla="*/ 687 w 1483"/>
                <a:gd name="T93" fmla="*/ 343 h 1262"/>
                <a:gd name="T94" fmla="*/ 739 w 1483"/>
                <a:gd name="T95" fmla="*/ 414 h 1262"/>
                <a:gd name="T96" fmla="*/ 819 w 1483"/>
                <a:gd name="T97" fmla="*/ 433 h 1262"/>
                <a:gd name="T98" fmla="*/ 956 w 1483"/>
                <a:gd name="T99" fmla="*/ 418 h 1262"/>
                <a:gd name="T100" fmla="*/ 1008 w 1483"/>
                <a:gd name="T101" fmla="*/ 510 h 1262"/>
                <a:gd name="T102" fmla="*/ 1025 w 1483"/>
                <a:gd name="T103" fmla="*/ 612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83" h="1262">
                  <a:moveTo>
                    <a:pt x="1362" y="749"/>
                  </a:moveTo>
                  <a:lnTo>
                    <a:pt x="1431" y="657"/>
                  </a:lnTo>
                  <a:lnTo>
                    <a:pt x="1381" y="669"/>
                  </a:lnTo>
                  <a:lnTo>
                    <a:pt x="1483" y="544"/>
                  </a:lnTo>
                  <a:lnTo>
                    <a:pt x="1386" y="586"/>
                  </a:lnTo>
                  <a:lnTo>
                    <a:pt x="1386" y="553"/>
                  </a:lnTo>
                  <a:lnTo>
                    <a:pt x="1412" y="399"/>
                  </a:lnTo>
                  <a:lnTo>
                    <a:pt x="1365" y="442"/>
                  </a:lnTo>
                  <a:lnTo>
                    <a:pt x="1351" y="291"/>
                  </a:lnTo>
                  <a:lnTo>
                    <a:pt x="1327" y="340"/>
                  </a:lnTo>
                  <a:lnTo>
                    <a:pt x="1268" y="213"/>
                  </a:lnTo>
                  <a:lnTo>
                    <a:pt x="1266" y="277"/>
                  </a:lnTo>
                  <a:lnTo>
                    <a:pt x="1190" y="154"/>
                  </a:lnTo>
                  <a:lnTo>
                    <a:pt x="1178" y="194"/>
                  </a:lnTo>
                  <a:lnTo>
                    <a:pt x="1117" y="109"/>
                  </a:lnTo>
                  <a:lnTo>
                    <a:pt x="1112" y="144"/>
                  </a:lnTo>
                  <a:lnTo>
                    <a:pt x="1058" y="73"/>
                  </a:lnTo>
                  <a:lnTo>
                    <a:pt x="1055" y="121"/>
                  </a:lnTo>
                  <a:lnTo>
                    <a:pt x="996" y="47"/>
                  </a:lnTo>
                  <a:lnTo>
                    <a:pt x="1008" y="97"/>
                  </a:lnTo>
                  <a:lnTo>
                    <a:pt x="874" y="21"/>
                  </a:lnTo>
                  <a:lnTo>
                    <a:pt x="892" y="66"/>
                  </a:lnTo>
                  <a:lnTo>
                    <a:pt x="760" y="0"/>
                  </a:lnTo>
                  <a:lnTo>
                    <a:pt x="770" y="45"/>
                  </a:lnTo>
                  <a:lnTo>
                    <a:pt x="666" y="47"/>
                  </a:lnTo>
                  <a:lnTo>
                    <a:pt x="522" y="26"/>
                  </a:lnTo>
                  <a:lnTo>
                    <a:pt x="555" y="62"/>
                  </a:lnTo>
                  <a:lnTo>
                    <a:pt x="382" y="85"/>
                  </a:lnTo>
                  <a:lnTo>
                    <a:pt x="408" y="107"/>
                  </a:lnTo>
                  <a:lnTo>
                    <a:pt x="252" y="158"/>
                  </a:lnTo>
                  <a:lnTo>
                    <a:pt x="297" y="170"/>
                  </a:lnTo>
                  <a:lnTo>
                    <a:pt x="132" y="253"/>
                  </a:lnTo>
                  <a:lnTo>
                    <a:pt x="219" y="265"/>
                  </a:lnTo>
                  <a:lnTo>
                    <a:pt x="54" y="383"/>
                  </a:lnTo>
                  <a:lnTo>
                    <a:pt x="137" y="376"/>
                  </a:lnTo>
                  <a:lnTo>
                    <a:pt x="108" y="456"/>
                  </a:lnTo>
                  <a:lnTo>
                    <a:pt x="0" y="607"/>
                  </a:lnTo>
                  <a:lnTo>
                    <a:pt x="78" y="577"/>
                  </a:lnTo>
                  <a:lnTo>
                    <a:pt x="21" y="749"/>
                  </a:lnTo>
                  <a:lnTo>
                    <a:pt x="101" y="697"/>
                  </a:lnTo>
                  <a:lnTo>
                    <a:pt x="56" y="893"/>
                  </a:lnTo>
                  <a:lnTo>
                    <a:pt x="120" y="848"/>
                  </a:lnTo>
                  <a:lnTo>
                    <a:pt x="123" y="1011"/>
                  </a:lnTo>
                  <a:lnTo>
                    <a:pt x="160" y="921"/>
                  </a:lnTo>
                  <a:lnTo>
                    <a:pt x="182" y="945"/>
                  </a:lnTo>
                  <a:lnTo>
                    <a:pt x="215" y="1073"/>
                  </a:lnTo>
                  <a:lnTo>
                    <a:pt x="241" y="997"/>
                  </a:lnTo>
                  <a:lnTo>
                    <a:pt x="309" y="1139"/>
                  </a:lnTo>
                  <a:lnTo>
                    <a:pt x="328" y="1092"/>
                  </a:lnTo>
                  <a:lnTo>
                    <a:pt x="413" y="1196"/>
                  </a:lnTo>
                  <a:lnTo>
                    <a:pt x="408" y="1106"/>
                  </a:lnTo>
                  <a:lnTo>
                    <a:pt x="581" y="1262"/>
                  </a:lnTo>
                  <a:lnTo>
                    <a:pt x="564" y="1174"/>
                  </a:lnTo>
                  <a:lnTo>
                    <a:pt x="666" y="1243"/>
                  </a:lnTo>
                  <a:lnTo>
                    <a:pt x="630" y="1174"/>
                  </a:lnTo>
                  <a:lnTo>
                    <a:pt x="699" y="1179"/>
                  </a:lnTo>
                  <a:lnTo>
                    <a:pt x="907" y="1219"/>
                  </a:lnTo>
                  <a:lnTo>
                    <a:pt x="848" y="1160"/>
                  </a:lnTo>
                  <a:lnTo>
                    <a:pt x="1034" y="1172"/>
                  </a:lnTo>
                  <a:lnTo>
                    <a:pt x="1008" y="1132"/>
                  </a:lnTo>
                  <a:lnTo>
                    <a:pt x="1242" y="1101"/>
                  </a:lnTo>
                  <a:lnTo>
                    <a:pt x="1178" y="1073"/>
                  </a:lnTo>
                  <a:lnTo>
                    <a:pt x="1268" y="1042"/>
                  </a:lnTo>
                  <a:lnTo>
                    <a:pt x="1202" y="1018"/>
                  </a:lnTo>
                  <a:lnTo>
                    <a:pt x="1256" y="962"/>
                  </a:lnTo>
                  <a:lnTo>
                    <a:pt x="1398" y="903"/>
                  </a:lnTo>
                  <a:lnTo>
                    <a:pt x="1303" y="888"/>
                  </a:lnTo>
                  <a:lnTo>
                    <a:pt x="1443" y="754"/>
                  </a:lnTo>
                  <a:lnTo>
                    <a:pt x="1362" y="749"/>
                  </a:lnTo>
                  <a:close/>
                  <a:moveTo>
                    <a:pt x="1008" y="688"/>
                  </a:moveTo>
                  <a:lnTo>
                    <a:pt x="951" y="645"/>
                  </a:lnTo>
                  <a:lnTo>
                    <a:pt x="911" y="792"/>
                  </a:lnTo>
                  <a:lnTo>
                    <a:pt x="866" y="721"/>
                  </a:lnTo>
                  <a:lnTo>
                    <a:pt x="843" y="808"/>
                  </a:lnTo>
                  <a:lnTo>
                    <a:pt x="815" y="818"/>
                  </a:lnTo>
                  <a:lnTo>
                    <a:pt x="789" y="749"/>
                  </a:lnTo>
                  <a:lnTo>
                    <a:pt x="682" y="822"/>
                  </a:lnTo>
                  <a:lnTo>
                    <a:pt x="680" y="763"/>
                  </a:lnTo>
                  <a:lnTo>
                    <a:pt x="588" y="794"/>
                  </a:lnTo>
                  <a:lnTo>
                    <a:pt x="555" y="777"/>
                  </a:lnTo>
                  <a:lnTo>
                    <a:pt x="602" y="725"/>
                  </a:lnTo>
                  <a:lnTo>
                    <a:pt x="489" y="723"/>
                  </a:lnTo>
                  <a:lnTo>
                    <a:pt x="555" y="673"/>
                  </a:lnTo>
                  <a:lnTo>
                    <a:pt x="451" y="662"/>
                  </a:lnTo>
                  <a:lnTo>
                    <a:pt x="430" y="593"/>
                  </a:lnTo>
                  <a:lnTo>
                    <a:pt x="519" y="600"/>
                  </a:lnTo>
                  <a:lnTo>
                    <a:pt x="456" y="489"/>
                  </a:lnTo>
                  <a:lnTo>
                    <a:pt x="529" y="522"/>
                  </a:lnTo>
                  <a:lnTo>
                    <a:pt x="479" y="447"/>
                  </a:lnTo>
                  <a:lnTo>
                    <a:pt x="512" y="409"/>
                  </a:lnTo>
                  <a:lnTo>
                    <a:pt x="581" y="473"/>
                  </a:lnTo>
                  <a:lnTo>
                    <a:pt x="607" y="362"/>
                  </a:lnTo>
                  <a:lnTo>
                    <a:pt x="637" y="414"/>
                  </a:lnTo>
                  <a:lnTo>
                    <a:pt x="687" y="343"/>
                  </a:lnTo>
                  <a:lnTo>
                    <a:pt x="741" y="340"/>
                  </a:lnTo>
                  <a:lnTo>
                    <a:pt x="739" y="414"/>
                  </a:lnTo>
                  <a:lnTo>
                    <a:pt x="862" y="359"/>
                  </a:lnTo>
                  <a:lnTo>
                    <a:pt x="819" y="433"/>
                  </a:lnTo>
                  <a:lnTo>
                    <a:pt x="942" y="407"/>
                  </a:lnTo>
                  <a:lnTo>
                    <a:pt x="956" y="418"/>
                  </a:lnTo>
                  <a:lnTo>
                    <a:pt x="933" y="475"/>
                  </a:lnTo>
                  <a:lnTo>
                    <a:pt x="1008" y="510"/>
                  </a:lnTo>
                  <a:lnTo>
                    <a:pt x="951" y="553"/>
                  </a:lnTo>
                  <a:lnTo>
                    <a:pt x="1025" y="612"/>
                  </a:lnTo>
                  <a:lnTo>
                    <a:pt x="1008" y="688"/>
                  </a:lnTo>
                  <a:close/>
                </a:path>
              </a:pathLst>
            </a:custGeom>
            <a:solidFill>
              <a:srgbClr val="3763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6"/>
            <p:cNvSpPr>
              <a:spLocks/>
            </p:cNvSpPr>
            <p:nvPr/>
          </p:nvSpPr>
          <p:spPr bwMode="auto">
            <a:xfrm>
              <a:off x="2793" y="1260"/>
              <a:ext cx="114" cy="295"/>
            </a:xfrm>
            <a:custGeom>
              <a:avLst/>
              <a:gdLst>
                <a:gd name="T0" fmla="*/ 0 w 114"/>
                <a:gd name="T1" fmla="*/ 0 h 295"/>
                <a:gd name="T2" fmla="*/ 36 w 114"/>
                <a:gd name="T3" fmla="*/ 295 h 295"/>
                <a:gd name="T4" fmla="*/ 85 w 114"/>
                <a:gd name="T5" fmla="*/ 295 h 295"/>
                <a:gd name="T6" fmla="*/ 114 w 114"/>
                <a:gd name="T7" fmla="*/ 0 h 295"/>
                <a:gd name="T8" fmla="*/ 0 w 114"/>
                <a:gd name="T9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295">
                  <a:moveTo>
                    <a:pt x="0" y="0"/>
                  </a:moveTo>
                  <a:lnTo>
                    <a:pt x="36" y="295"/>
                  </a:lnTo>
                  <a:lnTo>
                    <a:pt x="85" y="295"/>
                  </a:lnTo>
                  <a:lnTo>
                    <a:pt x="11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09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7"/>
            <p:cNvSpPr>
              <a:spLocks/>
            </p:cNvSpPr>
            <p:nvPr/>
          </p:nvSpPr>
          <p:spPr bwMode="auto">
            <a:xfrm>
              <a:off x="2127" y="1203"/>
              <a:ext cx="711" cy="215"/>
            </a:xfrm>
            <a:custGeom>
              <a:avLst/>
              <a:gdLst>
                <a:gd name="T0" fmla="*/ 301 w 301"/>
                <a:gd name="T1" fmla="*/ 84 h 91"/>
                <a:gd name="T2" fmla="*/ 200 w 301"/>
                <a:gd name="T3" fmla="*/ 2 h 91"/>
                <a:gd name="T4" fmla="*/ 112 w 301"/>
                <a:gd name="T5" fmla="*/ 38 h 91"/>
                <a:gd name="T6" fmla="*/ 26 w 301"/>
                <a:gd name="T7" fmla="*/ 0 h 91"/>
                <a:gd name="T8" fmla="*/ 51 w 301"/>
                <a:gd name="T9" fmla="*/ 31 h 91"/>
                <a:gd name="T10" fmla="*/ 0 w 301"/>
                <a:gd name="T11" fmla="*/ 50 h 91"/>
                <a:gd name="T12" fmla="*/ 117 w 301"/>
                <a:gd name="T13" fmla="*/ 63 h 91"/>
                <a:gd name="T14" fmla="*/ 206 w 301"/>
                <a:gd name="T15" fmla="*/ 15 h 91"/>
                <a:gd name="T16" fmla="*/ 292 w 301"/>
                <a:gd name="T17" fmla="*/ 91 h 91"/>
                <a:gd name="T18" fmla="*/ 301 w 301"/>
                <a:gd name="T19" fmla="*/ 8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1" h="91">
                  <a:moveTo>
                    <a:pt x="301" y="84"/>
                  </a:moveTo>
                  <a:cubicBezTo>
                    <a:pt x="301" y="84"/>
                    <a:pt x="243" y="0"/>
                    <a:pt x="200" y="2"/>
                  </a:cubicBezTo>
                  <a:cubicBezTo>
                    <a:pt x="156" y="5"/>
                    <a:pt x="137" y="37"/>
                    <a:pt x="112" y="38"/>
                  </a:cubicBezTo>
                  <a:cubicBezTo>
                    <a:pt x="86" y="39"/>
                    <a:pt x="26" y="0"/>
                    <a:pt x="26" y="0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70" y="77"/>
                    <a:pt x="117" y="63"/>
                  </a:cubicBezTo>
                  <a:cubicBezTo>
                    <a:pt x="164" y="50"/>
                    <a:pt x="175" y="5"/>
                    <a:pt x="206" y="15"/>
                  </a:cubicBezTo>
                  <a:cubicBezTo>
                    <a:pt x="237" y="25"/>
                    <a:pt x="292" y="91"/>
                    <a:pt x="292" y="91"/>
                  </a:cubicBezTo>
                  <a:lnTo>
                    <a:pt x="301" y="84"/>
                  </a:ln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8"/>
            <p:cNvSpPr>
              <a:spLocks/>
            </p:cNvSpPr>
            <p:nvPr/>
          </p:nvSpPr>
          <p:spPr bwMode="auto">
            <a:xfrm>
              <a:off x="2869" y="1194"/>
              <a:ext cx="689" cy="229"/>
            </a:xfrm>
            <a:custGeom>
              <a:avLst/>
              <a:gdLst>
                <a:gd name="T0" fmla="*/ 0 w 292"/>
                <a:gd name="T1" fmla="*/ 97 h 97"/>
                <a:gd name="T2" fmla="*/ 84 w 292"/>
                <a:gd name="T3" fmla="*/ 23 h 97"/>
                <a:gd name="T4" fmla="*/ 152 w 292"/>
                <a:gd name="T5" fmla="*/ 6 h 97"/>
                <a:gd name="T6" fmla="*/ 198 w 292"/>
                <a:gd name="T7" fmla="*/ 54 h 97"/>
                <a:gd name="T8" fmla="*/ 239 w 292"/>
                <a:gd name="T9" fmla="*/ 14 h 97"/>
                <a:gd name="T10" fmla="*/ 248 w 292"/>
                <a:gd name="T11" fmla="*/ 24 h 97"/>
                <a:gd name="T12" fmla="*/ 292 w 292"/>
                <a:gd name="T13" fmla="*/ 0 h 97"/>
                <a:gd name="T14" fmla="*/ 190 w 292"/>
                <a:gd name="T15" fmla="*/ 67 h 97"/>
                <a:gd name="T16" fmla="*/ 124 w 292"/>
                <a:gd name="T17" fmla="*/ 11 h 97"/>
                <a:gd name="T18" fmla="*/ 10 w 292"/>
                <a:gd name="T19" fmla="*/ 95 h 97"/>
                <a:gd name="T20" fmla="*/ 0 w 292"/>
                <a:gd name="T21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2" h="97">
                  <a:moveTo>
                    <a:pt x="0" y="97"/>
                  </a:moveTo>
                  <a:cubicBezTo>
                    <a:pt x="0" y="97"/>
                    <a:pt x="47" y="43"/>
                    <a:pt x="84" y="23"/>
                  </a:cubicBezTo>
                  <a:cubicBezTo>
                    <a:pt x="121" y="4"/>
                    <a:pt x="138" y="1"/>
                    <a:pt x="152" y="6"/>
                  </a:cubicBezTo>
                  <a:cubicBezTo>
                    <a:pt x="167" y="11"/>
                    <a:pt x="185" y="56"/>
                    <a:pt x="198" y="54"/>
                  </a:cubicBezTo>
                  <a:cubicBezTo>
                    <a:pt x="211" y="52"/>
                    <a:pt x="239" y="14"/>
                    <a:pt x="239" y="14"/>
                  </a:cubicBezTo>
                  <a:cubicBezTo>
                    <a:pt x="248" y="24"/>
                    <a:pt x="248" y="24"/>
                    <a:pt x="248" y="24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92" y="0"/>
                    <a:pt x="229" y="71"/>
                    <a:pt x="190" y="67"/>
                  </a:cubicBezTo>
                  <a:cubicBezTo>
                    <a:pt x="151" y="63"/>
                    <a:pt x="135" y="8"/>
                    <a:pt x="124" y="11"/>
                  </a:cubicBezTo>
                  <a:cubicBezTo>
                    <a:pt x="112" y="14"/>
                    <a:pt x="10" y="95"/>
                    <a:pt x="10" y="95"/>
                  </a:cubicBezTo>
                  <a:lnTo>
                    <a:pt x="0" y="97"/>
                  </a:ln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9"/>
            <p:cNvSpPr>
              <a:spLocks/>
            </p:cNvSpPr>
            <p:nvPr/>
          </p:nvSpPr>
          <p:spPr bwMode="auto">
            <a:xfrm>
              <a:off x="2765" y="1057"/>
              <a:ext cx="460" cy="404"/>
            </a:xfrm>
            <a:custGeom>
              <a:avLst/>
              <a:gdLst>
                <a:gd name="T0" fmla="*/ 30 w 195"/>
                <a:gd name="T1" fmla="*/ 160 h 171"/>
                <a:gd name="T2" fmla="*/ 54 w 195"/>
                <a:gd name="T3" fmla="*/ 49 h 171"/>
                <a:gd name="T4" fmla="*/ 162 w 195"/>
                <a:gd name="T5" fmla="*/ 24 h 171"/>
                <a:gd name="T6" fmla="*/ 142 w 195"/>
                <a:gd name="T7" fmla="*/ 144 h 171"/>
                <a:gd name="T8" fmla="*/ 30 w 195"/>
                <a:gd name="T9" fmla="*/ 161 h 171"/>
                <a:gd name="T10" fmla="*/ 37 w 195"/>
                <a:gd name="T11" fmla="*/ 151 h 171"/>
                <a:gd name="T12" fmla="*/ 122 w 195"/>
                <a:gd name="T13" fmla="*/ 138 h 171"/>
                <a:gd name="T14" fmla="*/ 154 w 195"/>
                <a:gd name="T15" fmla="*/ 46 h 171"/>
                <a:gd name="T16" fmla="*/ 37 w 195"/>
                <a:gd name="T17" fmla="*/ 159 h 171"/>
                <a:gd name="T18" fmla="*/ 30 w 195"/>
                <a:gd name="T19" fmla="*/ 1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5" h="171">
                  <a:moveTo>
                    <a:pt x="30" y="160"/>
                  </a:moveTo>
                  <a:cubicBezTo>
                    <a:pt x="30" y="160"/>
                    <a:pt x="0" y="99"/>
                    <a:pt x="54" y="49"/>
                  </a:cubicBezTo>
                  <a:cubicBezTo>
                    <a:pt x="108" y="0"/>
                    <a:pt x="151" y="7"/>
                    <a:pt x="162" y="24"/>
                  </a:cubicBezTo>
                  <a:cubicBezTo>
                    <a:pt x="173" y="41"/>
                    <a:pt x="195" y="117"/>
                    <a:pt x="142" y="144"/>
                  </a:cubicBezTo>
                  <a:cubicBezTo>
                    <a:pt x="89" y="171"/>
                    <a:pt x="30" y="161"/>
                    <a:pt x="30" y="161"/>
                  </a:cubicBezTo>
                  <a:cubicBezTo>
                    <a:pt x="37" y="151"/>
                    <a:pt x="37" y="151"/>
                    <a:pt x="37" y="151"/>
                  </a:cubicBezTo>
                  <a:cubicBezTo>
                    <a:pt x="37" y="151"/>
                    <a:pt x="79" y="166"/>
                    <a:pt x="122" y="138"/>
                  </a:cubicBezTo>
                  <a:cubicBezTo>
                    <a:pt x="146" y="122"/>
                    <a:pt x="159" y="55"/>
                    <a:pt x="154" y="46"/>
                  </a:cubicBezTo>
                  <a:cubicBezTo>
                    <a:pt x="149" y="36"/>
                    <a:pt x="9" y="28"/>
                    <a:pt x="37" y="159"/>
                  </a:cubicBezTo>
                  <a:lnTo>
                    <a:pt x="30" y="160"/>
                  </a:ln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0"/>
            <p:cNvSpPr>
              <a:spLocks/>
            </p:cNvSpPr>
            <p:nvPr/>
          </p:nvSpPr>
          <p:spPr bwMode="auto">
            <a:xfrm>
              <a:off x="2496" y="1014"/>
              <a:ext cx="411" cy="466"/>
            </a:xfrm>
            <a:custGeom>
              <a:avLst/>
              <a:gdLst>
                <a:gd name="T0" fmla="*/ 163 w 174"/>
                <a:gd name="T1" fmla="*/ 178 h 197"/>
                <a:gd name="T2" fmla="*/ 134 w 174"/>
                <a:gd name="T3" fmla="*/ 49 h 197"/>
                <a:gd name="T4" fmla="*/ 15 w 174"/>
                <a:gd name="T5" fmla="*/ 55 h 197"/>
                <a:gd name="T6" fmla="*/ 69 w 174"/>
                <a:gd name="T7" fmla="*/ 168 h 197"/>
                <a:gd name="T8" fmla="*/ 163 w 174"/>
                <a:gd name="T9" fmla="*/ 179 h 197"/>
                <a:gd name="T10" fmla="*/ 159 w 174"/>
                <a:gd name="T11" fmla="*/ 163 h 197"/>
                <a:gd name="T12" fmla="*/ 71 w 174"/>
                <a:gd name="T13" fmla="*/ 153 h 197"/>
                <a:gd name="T14" fmla="*/ 27 w 174"/>
                <a:gd name="T15" fmla="*/ 76 h 197"/>
                <a:gd name="T16" fmla="*/ 82 w 174"/>
                <a:gd name="T17" fmla="*/ 44 h 197"/>
                <a:gd name="T18" fmla="*/ 157 w 174"/>
                <a:gd name="T19" fmla="*/ 176 h 197"/>
                <a:gd name="T20" fmla="*/ 163 w 174"/>
                <a:gd name="T21" fmla="*/ 17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197">
                  <a:moveTo>
                    <a:pt x="163" y="178"/>
                  </a:moveTo>
                  <a:cubicBezTo>
                    <a:pt x="163" y="178"/>
                    <a:pt x="174" y="99"/>
                    <a:pt x="134" y="49"/>
                  </a:cubicBezTo>
                  <a:cubicBezTo>
                    <a:pt x="95" y="0"/>
                    <a:pt x="29" y="34"/>
                    <a:pt x="15" y="55"/>
                  </a:cubicBezTo>
                  <a:cubicBezTo>
                    <a:pt x="0" y="80"/>
                    <a:pt x="18" y="133"/>
                    <a:pt x="69" y="168"/>
                  </a:cubicBezTo>
                  <a:cubicBezTo>
                    <a:pt x="112" y="197"/>
                    <a:pt x="163" y="179"/>
                    <a:pt x="163" y="179"/>
                  </a:cubicBezTo>
                  <a:cubicBezTo>
                    <a:pt x="159" y="163"/>
                    <a:pt x="159" y="163"/>
                    <a:pt x="159" y="163"/>
                  </a:cubicBezTo>
                  <a:cubicBezTo>
                    <a:pt x="159" y="163"/>
                    <a:pt x="112" y="175"/>
                    <a:pt x="71" y="153"/>
                  </a:cubicBezTo>
                  <a:cubicBezTo>
                    <a:pt x="45" y="138"/>
                    <a:pt x="25" y="83"/>
                    <a:pt x="27" y="76"/>
                  </a:cubicBezTo>
                  <a:cubicBezTo>
                    <a:pt x="29" y="69"/>
                    <a:pt x="41" y="25"/>
                    <a:pt x="82" y="44"/>
                  </a:cubicBezTo>
                  <a:cubicBezTo>
                    <a:pt x="116" y="60"/>
                    <a:pt x="167" y="117"/>
                    <a:pt x="157" y="176"/>
                  </a:cubicBezTo>
                  <a:lnTo>
                    <a:pt x="163" y="178"/>
                  </a:ln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1"/>
            <p:cNvSpPr>
              <a:spLocks/>
            </p:cNvSpPr>
            <p:nvPr/>
          </p:nvSpPr>
          <p:spPr bwMode="auto">
            <a:xfrm>
              <a:off x="2238" y="1586"/>
              <a:ext cx="414" cy="85"/>
            </a:xfrm>
            <a:custGeom>
              <a:avLst/>
              <a:gdLst>
                <a:gd name="T0" fmla="*/ 31 w 414"/>
                <a:gd name="T1" fmla="*/ 0 h 85"/>
                <a:gd name="T2" fmla="*/ 414 w 414"/>
                <a:gd name="T3" fmla="*/ 36 h 85"/>
                <a:gd name="T4" fmla="*/ 381 w 414"/>
                <a:gd name="T5" fmla="*/ 71 h 85"/>
                <a:gd name="T6" fmla="*/ 0 w 414"/>
                <a:gd name="T7" fmla="*/ 85 h 85"/>
                <a:gd name="T8" fmla="*/ 31 w 414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4" h="85">
                  <a:moveTo>
                    <a:pt x="31" y="0"/>
                  </a:moveTo>
                  <a:lnTo>
                    <a:pt x="414" y="36"/>
                  </a:lnTo>
                  <a:lnTo>
                    <a:pt x="381" y="71"/>
                  </a:lnTo>
                  <a:lnTo>
                    <a:pt x="0" y="8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8C09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2"/>
            <p:cNvSpPr>
              <a:spLocks/>
            </p:cNvSpPr>
            <p:nvPr/>
          </p:nvSpPr>
          <p:spPr bwMode="auto">
            <a:xfrm>
              <a:off x="2302" y="1839"/>
              <a:ext cx="288" cy="321"/>
            </a:xfrm>
            <a:custGeom>
              <a:avLst/>
              <a:gdLst>
                <a:gd name="T0" fmla="*/ 274 w 288"/>
                <a:gd name="T1" fmla="*/ 0 h 321"/>
                <a:gd name="T2" fmla="*/ 0 w 288"/>
                <a:gd name="T3" fmla="*/ 300 h 321"/>
                <a:gd name="T4" fmla="*/ 17 w 288"/>
                <a:gd name="T5" fmla="*/ 321 h 321"/>
                <a:gd name="T6" fmla="*/ 288 w 288"/>
                <a:gd name="T7" fmla="*/ 35 h 321"/>
                <a:gd name="T8" fmla="*/ 274 w 288"/>
                <a:gd name="T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321">
                  <a:moveTo>
                    <a:pt x="274" y="0"/>
                  </a:moveTo>
                  <a:lnTo>
                    <a:pt x="0" y="300"/>
                  </a:lnTo>
                  <a:lnTo>
                    <a:pt x="17" y="321"/>
                  </a:lnTo>
                  <a:lnTo>
                    <a:pt x="288" y="35"/>
                  </a:lnTo>
                  <a:lnTo>
                    <a:pt x="274" y="0"/>
                  </a:lnTo>
                  <a:close/>
                </a:path>
              </a:pathLst>
            </a:custGeom>
            <a:solidFill>
              <a:srgbClr val="8C09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3"/>
            <p:cNvSpPr>
              <a:spLocks/>
            </p:cNvSpPr>
            <p:nvPr/>
          </p:nvSpPr>
          <p:spPr bwMode="auto">
            <a:xfrm>
              <a:off x="2692" y="1992"/>
              <a:ext cx="144" cy="402"/>
            </a:xfrm>
            <a:custGeom>
              <a:avLst/>
              <a:gdLst>
                <a:gd name="T0" fmla="*/ 0 w 144"/>
                <a:gd name="T1" fmla="*/ 0 h 402"/>
                <a:gd name="T2" fmla="*/ 75 w 144"/>
                <a:gd name="T3" fmla="*/ 402 h 402"/>
                <a:gd name="T4" fmla="*/ 144 w 144"/>
                <a:gd name="T5" fmla="*/ 402 h 402"/>
                <a:gd name="T6" fmla="*/ 30 w 144"/>
                <a:gd name="T7" fmla="*/ 17 h 402"/>
                <a:gd name="T8" fmla="*/ 0 w 144"/>
                <a:gd name="T9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402">
                  <a:moveTo>
                    <a:pt x="0" y="0"/>
                  </a:moveTo>
                  <a:lnTo>
                    <a:pt x="75" y="402"/>
                  </a:lnTo>
                  <a:lnTo>
                    <a:pt x="144" y="402"/>
                  </a:lnTo>
                  <a:lnTo>
                    <a:pt x="3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09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4"/>
            <p:cNvSpPr>
              <a:spLocks/>
            </p:cNvSpPr>
            <p:nvPr/>
          </p:nvSpPr>
          <p:spPr bwMode="auto">
            <a:xfrm>
              <a:off x="2952" y="2023"/>
              <a:ext cx="441" cy="210"/>
            </a:xfrm>
            <a:custGeom>
              <a:avLst/>
              <a:gdLst>
                <a:gd name="T0" fmla="*/ 0 w 441"/>
                <a:gd name="T1" fmla="*/ 10 h 210"/>
                <a:gd name="T2" fmla="*/ 387 w 441"/>
                <a:gd name="T3" fmla="*/ 210 h 210"/>
                <a:gd name="T4" fmla="*/ 441 w 441"/>
                <a:gd name="T5" fmla="*/ 154 h 210"/>
                <a:gd name="T6" fmla="*/ 23 w 441"/>
                <a:gd name="T7" fmla="*/ 0 h 210"/>
                <a:gd name="T8" fmla="*/ 0 w 441"/>
                <a:gd name="T9" fmla="*/ 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1" h="210">
                  <a:moveTo>
                    <a:pt x="0" y="10"/>
                  </a:moveTo>
                  <a:lnTo>
                    <a:pt x="387" y="210"/>
                  </a:lnTo>
                  <a:lnTo>
                    <a:pt x="441" y="154"/>
                  </a:lnTo>
                  <a:lnTo>
                    <a:pt x="23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8C09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5"/>
            <p:cNvSpPr>
              <a:spLocks/>
            </p:cNvSpPr>
            <p:nvPr/>
          </p:nvSpPr>
          <p:spPr bwMode="auto">
            <a:xfrm>
              <a:off x="3145" y="1768"/>
              <a:ext cx="378" cy="135"/>
            </a:xfrm>
            <a:custGeom>
              <a:avLst/>
              <a:gdLst>
                <a:gd name="T0" fmla="*/ 0 w 378"/>
                <a:gd name="T1" fmla="*/ 135 h 135"/>
                <a:gd name="T2" fmla="*/ 378 w 378"/>
                <a:gd name="T3" fmla="*/ 33 h 135"/>
                <a:gd name="T4" fmla="*/ 378 w 378"/>
                <a:gd name="T5" fmla="*/ 0 h 135"/>
                <a:gd name="T6" fmla="*/ 17 w 378"/>
                <a:gd name="T7" fmla="*/ 59 h 135"/>
                <a:gd name="T8" fmla="*/ 0 w 378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135">
                  <a:moveTo>
                    <a:pt x="0" y="135"/>
                  </a:moveTo>
                  <a:lnTo>
                    <a:pt x="378" y="33"/>
                  </a:lnTo>
                  <a:lnTo>
                    <a:pt x="378" y="0"/>
                  </a:lnTo>
                  <a:lnTo>
                    <a:pt x="17" y="59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8C09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6"/>
            <p:cNvSpPr>
              <a:spLocks noEditPoints="1"/>
            </p:cNvSpPr>
            <p:nvPr/>
          </p:nvSpPr>
          <p:spPr bwMode="auto">
            <a:xfrm>
              <a:off x="3119" y="1964"/>
              <a:ext cx="390" cy="80"/>
            </a:xfrm>
            <a:custGeom>
              <a:avLst/>
              <a:gdLst>
                <a:gd name="T0" fmla="*/ 73 w 165"/>
                <a:gd name="T1" fmla="*/ 34 h 34"/>
                <a:gd name="T2" fmla="*/ 67 w 165"/>
                <a:gd name="T3" fmla="*/ 28 h 34"/>
                <a:gd name="T4" fmla="*/ 73 w 165"/>
                <a:gd name="T5" fmla="*/ 23 h 34"/>
                <a:gd name="T6" fmla="*/ 73 w 165"/>
                <a:gd name="T7" fmla="*/ 34 h 34"/>
                <a:gd name="T8" fmla="*/ 86 w 165"/>
                <a:gd name="T9" fmla="*/ 29 h 34"/>
                <a:gd name="T10" fmla="*/ 91 w 165"/>
                <a:gd name="T11" fmla="*/ 23 h 34"/>
                <a:gd name="T12" fmla="*/ 91 w 165"/>
                <a:gd name="T13" fmla="*/ 33 h 34"/>
                <a:gd name="T14" fmla="*/ 55 w 165"/>
                <a:gd name="T15" fmla="*/ 32 h 34"/>
                <a:gd name="T16" fmla="*/ 54 w 165"/>
                <a:gd name="T17" fmla="*/ 32 h 34"/>
                <a:gd name="T18" fmla="*/ 56 w 165"/>
                <a:gd name="T19" fmla="*/ 22 h 34"/>
                <a:gd name="T20" fmla="*/ 60 w 165"/>
                <a:gd name="T21" fmla="*/ 28 h 34"/>
                <a:gd name="T22" fmla="*/ 109 w 165"/>
                <a:gd name="T23" fmla="*/ 30 h 34"/>
                <a:gd name="T24" fmla="*/ 107 w 165"/>
                <a:gd name="T25" fmla="*/ 20 h 34"/>
                <a:gd name="T26" fmla="*/ 114 w 165"/>
                <a:gd name="T27" fmla="*/ 24 h 34"/>
                <a:gd name="T28" fmla="*/ 109 w 165"/>
                <a:gd name="T29" fmla="*/ 30 h 34"/>
                <a:gd name="T30" fmla="*/ 36 w 165"/>
                <a:gd name="T31" fmla="*/ 28 h 34"/>
                <a:gd name="T32" fmla="*/ 32 w 165"/>
                <a:gd name="T33" fmla="*/ 21 h 34"/>
                <a:gd name="T34" fmla="*/ 39 w 165"/>
                <a:gd name="T35" fmla="*/ 18 h 34"/>
                <a:gd name="T36" fmla="*/ 38 w 165"/>
                <a:gd name="T37" fmla="*/ 28 h 34"/>
                <a:gd name="T38" fmla="*/ 121 w 165"/>
                <a:gd name="T39" fmla="*/ 22 h 34"/>
                <a:gd name="T40" fmla="*/ 124 w 165"/>
                <a:gd name="T41" fmla="*/ 15 h 34"/>
                <a:gd name="T42" fmla="*/ 128 w 165"/>
                <a:gd name="T43" fmla="*/ 25 h 34"/>
                <a:gd name="T44" fmla="*/ 21 w 165"/>
                <a:gd name="T45" fmla="*/ 21 h 34"/>
                <a:gd name="T46" fmla="*/ 18 w 165"/>
                <a:gd name="T47" fmla="*/ 20 h 34"/>
                <a:gd name="T48" fmla="*/ 23 w 165"/>
                <a:gd name="T49" fmla="*/ 11 h 34"/>
                <a:gd name="T50" fmla="*/ 26 w 165"/>
                <a:gd name="T51" fmla="*/ 18 h 34"/>
                <a:gd name="T52" fmla="*/ 143 w 165"/>
                <a:gd name="T53" fmla="*/ 19 h 34"/>
                <a:gd name="T54" fmla="*/ 140 w 165"/>
                <a:gd name="T55" fmla="*/ 9 h 34"/>
                <a:gd name="T56" fmla="*/ 148 w 165"/>
                <a:gd name="T57" fmla="*/ 12 h 34"/>
                <a:gd name="T58" fmla="*/ 143 w 165"/>
                <a:gd name="T59" fmla="*/ 19 h 34"/>
                <a:gd name="T60" fmla="*/ 2 w 165"/>
                <a:gd name="T61" fmla="*/ 10 h 34"/>
                <a:gd name="T62" fmla="*/ 2 w 165"/>
                <a:gd name="T63" fmla="*/ 3 h 34"/>
                <a:gd name="T64" fmla="*/ 10 w 165"/>
                <a:gd name="T65" fmla="*/ 10 h 34"/>
                <a:gd name="T66" fmla="*/ 159 w 165"/>
                <a:gd name="T67" fmla="*/ 11 h 34"/>
                <a:gd name="T68" fmla="*/ 156 w 165"/>
                <a:gd name="T69" fmla="*/ 1 h 34"/>
                <a:gd name="T70" fmla="*/ 163 w 165"/>
                <a:gd name="T71" fmla="*/ 3 h 34"/>
                <a:gd name="T72" fmla="*/ 159 w 165"/>
                <a:gd name="T73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5" h="34">
                  <a:moveTo>
                    <a:pt x="73" y="34"/>
                  </a:moveTo>
                  <a:cubicBezTo>
                    <a:pt x="73" y="34"/>
                    <a:pt x="73" y="34"/>
                    <a:pt x="73" y="34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70" y="34"/>
                    <a:pt x="67" y="31"/>
                    <a:pt x="67" y="28"/>
                  </a:cubicBezTo>
                  <a:cubicBezTo>
                    <a:pt x="67" y="26"/>
                    <a:pt x="70" y="23"/>
                    <a:pt x="73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6" y="23"/>
                    <a:pt x="78" y="26"/>
                    <a:pt x="78" y="29"/>
                  </a:cubicBezTo>
                  <a:cubicBezTo>
                    <a:pt x="78" y="32"/>
                    <a:pt x="76" y="34"/>
                    <a:pt x="73" y="34"/>
                  </a:cubicBezTo>
                  <a:close/>
                  <a:moveTo>
                    <a:pt x="91" y="33"/>
                  </a:moveTo>
                  <a:cubicBezTo>
                    <a:pt x="88" y="33"/>
                    <a:pt x="86" y="31"/>
                    <a:pt x="86" y="29"/>
                  </a:cubicBezTo>
                  <a:cubicBezTo>
                    <a:pt x="85" y="26"/>
                    <a:pt x="87" y="23"/>
                    <a:pt x="90" y="23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93" y="22"/>
                    <a:pt x="96" y="25"/>
                    <a:pt x="96" y="28"/>
                  </a:cubicBezTo>
                  <a:cubicBezTo>
                    <a:pt x="97" y="30"/>
                    <a:pt x="94" y="33"/>
                    <a:pt x="91" y="33"/>
                  </a:cubicBezTo>
                  <a:cubicBezTo>
                    <a:pt x="91" y="33"/>
                    <a:pt x="91" y="33"/>
                    <a:pt x="91" y="33"/>
                  </a:cubicBezTo>
                  <a:close/>
                  <a:moveTo>
                    <a:pt x="55" y="32"/>
                  </a:moveTo>
                  <a:cubicBezTo>
                    <a:pt x="55" y="32"/>
                    <a:pt x="55" y="32"/>
                    <a:pt x="54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1" y="32"/>
                    <a:pt x="49" y="29"/>
                    <a:pt x="50" y="26"/>
                  </a:cubicBezTo>
                  <a:cubicBezTo>
                    <a:pt x="50" y="23"/>
                    <a:pt x="53" y="21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9" y="22"/>
                    <a:pt x="61" y="25"/>
                    <a:pt x="60" y="28"/>
                  </a:cubicBezTo>
                  <a:cubicBezTo>
                    <a:pt x="60" y="30"/>
                    <a:pt x="58" y="32"/>
                    <a:pt x="55" y="32"/>
                  </a:cubicBezTo>
                  <a:close/>
                  <a:moveTo>
                    <a:pt x="109" y="30"/>
                  </a:moveTo>
                  <a:cubicBezTo>
                    <a:pt x="106" y="30"/>
                    <a:pt x="104" y="29"/>
                    <a:pt x="103" y="26"/>
                  </a:cubicBezTo>
                  <a:cubicBezTo>
                    <a:pt x="103" y="23"/>
                    <a:pt x="104" y="21"/>
                    <a:pt x="107" y="20"/>
                  </a:cubicBezTo>
                  <a:cubicBezTo>
                    <a:pt x="107" y="20"/>
                    <a:pt x="108" y="20"/>
                    <a:pt x="108" y="20"/>
                  </a:cubicBezTo>
                  <a:cubicBezTo>
                    <a:pt x="110" y="19"/>
                    <a:pt x="113" y="21"/>
                    <a:pt x="114" y="24"/>
                  </a:cubicBezTo>
                  <a:cubicBezTo>
                    <a:pt x="115" y="27"/>
                    <a:pt x="113" y="30"/>
                    <a:pt x="110" y="30"/>
                  </a:cubicBezTo>
                  <a:cubicBezTo>
                    <a:pt x="109" y="30"/>
                    <a:pt x="109" y="30"/>
                    <a:pt x="109" y="30"/>
                  </a:cubicBezTo>
                  <a:close/>
                  <a:moveTo>
                    <a:pt x="38" y="28"/>
                  </a:moveTo>
                  <a:cubicBezTo>
                    <a:pt x="37" y="28"/>
                    <a:pt x="37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3" y="27"/>
                    <a:pt x="31" y="24"/>
                    <a:pt x="32" y="21"/>
                  </a:cubicBezTo>
                  <a:cubicBezTo>
                    <a:pt x="33" y="18"/>
                    <a:pt x="36" y="17"/>
                    <a:pt x="39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42" y="19"/>
                    <a:pt x="44" y="21"/>
                    <a:pt x="43" y="24"/>
                  </a:cubicBezTo>
                  <a:cubicBezTo>
                    <a:pt x="42" y="27"/>
                    <a:pt x="40" y="28"/>
                    <a:pt x="38" y="28"/>
                  </a:cubicBezTo>
                  <a:close/>
                  <a:moveTo>
                    <a:pt x="126" y="26"/>
                  </a:moveTo>
                  <a:cubicBezTo>
                    <a:pt x="124" y="26"/>
                    <a:pt x="122" y="24"/>
                    <a:pt x="121" y="22"/>
                  </a:cubicBezTo>
                  <a:cubicBezTo>
                    <a:pt x="120" y="19"/>
                    <a:pt x="121" y="16"/>
                    <a:pt x="124" y="15"/>
                  </a:cubicBezTo>
                  <a:cubicBezTo>
                    <a:pt x="124" y="15"/>
                    <a:pt x="124" y="15"/>
                    <a:pt x="124" y="15"/>
                  </a:cubicBezTo>
                  <a:cubicBezTo>
                    <a:pt x="127" y="14"/>
                    <a:pt x="130" y="16"/>
                    <a:pt x="131" y="19"/>
                  </a:cubicBezTo>
                  <a:cubicBezTo>
                    <a:pt x="132" y="21"/>
                    <a:pt x="130" y="24"/>
                    <a:pt x="128" y="25"/>
                  </a:cubicBezTo>
                  <a:cubicBezTo>
                    <a:pt x="127" y="25"/>
                    <a:pt x="127" y="26"/>
                    <a:pt x="126" y="26"/>
                  </a:cubicBezTo>
                  <a:close/>
                  <a:moveTo>
                    <a:pt x="21" y="21"/>
                  </a:moveTo>
                  <a:cubicBezTo>
                    <a:pt x="20" y="21"/>
                    <a:pt x="19" y="21"/>
                    <a:pt x="19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6" y="19"/>
                    <a:pt x="15" y="16"/>
                    <a:pt x="16" y="13"/>
                  </a:cubicBezTo>
                  <a:cubicBezTo>
                    <a:pt x="17" y="11"/>
                    <a:pt x="21" y="10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6" y="12"/>
                    <a:pt x="27" y="16"/>
                    <a:pt x="26" y="18"/>
                  </a:cubicBezTo>
                  <a:cubicBezTo>
                    <a:pt x="25" y="20"/>
                    <a:pt x="23" y="21"/>
                    <a:pt x="21" y="21"/>
                  </a:cubicBezTo>
                  <a:close/>
                  <a:moveTo>
                    <a:pt x="143" y="19"/>
                  </a:moveTo>
                  <a:cubicBezTo>
                    <a:pt x="141" y="19"/>
                    <a:pt x="139" y="18"/>
                    <a:pt x="138" y="16"/>
                  </a:cubicBezTo>
                  <a:cubicBezTo>
                    <a:pt x="137" y="13"/>
                    <a:pt x="138" y="10"/>
                    <a:pt x="140" y="9"/>
                  </a:cubicBezTo>
                  <a:cubicBezTo>
                    <a:pt x="140" y="9"/>
                    <a:pt x="141" y="9"/>
                    <a:pt x="141" y="9"/>
                  </a:cubicBezTo>
                  <a:cubicBezTo>
                    <a:pt x="143" y="8"/>
                    <a:pt x="146" y="9"/>
                    <a:pt x="148" y="12"/>
                  </a:cubicBezTo>
                  <a:cubicBezTo>
                    <a:pt x="149" y="14"/>
                    <a:pt x="148" y="17"/>
                    <a:pt x="145" y="19"/>
                  </a:cubicBezTo>
                  <a:cubicBezTo>
                    <a:pt x="144" y="19"/>
                    <a:pt x="143" y="19"/>
                    <a:pt x="143" y="19"/>
                  </a:cubicBezTo>
                  <a:close/>
                  <a:moveTo>
                    <a:pt x="6" y="12"/>
                  </a:moveTo>
                  <a:cubicBezTo>
                    <a:pt x="5" y="12"/>
                    <a:pt x="3" y="11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3" y="0"/>
                    <a:pt x="7" y="0"/>
                    <a:pt x="9" y="2"/>
                  </a:cubicBezTo>
                  <a:cubicBezTo>
                    <a:pt x="11" y="4"/>
                    <a:pt x="12" y="7"/>
                    <a:pt x="10" y="10"/>
                  </a:cubicBezTo>
                  <a:cubicBezTo>
                    <a:pt x="9" y="11"/>
                    <a:pt x="7" y="12"/>
                    <a:pt x="6" y="12"/>
                  </a:cubicBezTo>
                  <a:close/>
                  <a:moveTo>
                    <a:pt x="159" y="11"/>
                  </a:moveTo>
                  <a:cubicBezTo>
                    <a:pt x="157" y="11"/>
                    <a:pt x="155" y="10"/>
                    <a:pt x="154" y="8"/>
                  </a:cubicBezTo>
                  <a:cubicBezTo>
                    <a:pt x="153" y="6"/>
                    <a:pt x="153" y="3"/>
                    <a:pt x="156" y="1"/>
                  </a:cubicBezTo>
                  <a:cubicBezTo>
                    <a:pt x="156" y="1"/>
                    <a:pt x="156" y="1"/>
                    <a:pt x="156" y="1"/>
                  </a:cubicBezTo>
                  <a:cubicBezTo>
                    <a:pt x="159" y="0"/>
                    <a:pt x="162" y="1"/>
                    <a:pt x="163" y="3"/>
                  </a:cubicBezTo>
                  <a:cubicBezTo>
                    <a:pt x="165" y="6"/>
                    <a:pt x="164" y="9"/>
                    <a:pt x="161" y="10"/>
                  </a:cubicBezTo>
                  <a:cubicBezTo>
                    <a:pt x="160" y="11"/>
                    <a:pt x="160" y="11"/>
                    <a:pt x="159" y="11"/>
                  </a:cubicBezTo>
                  <a:close/>
                </a:path>
              </a:pathLst>
            </a:custGeom>
            <a:solidFill>
              <a:srgbClr val="F0B7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7"/>
            <p:cNvSpPr>
              <a:spLocks noEditPoints="1"/>
            </p:cNvSpPr>
            <p:nvPr/>
          </p:nvSpPr>
          <p:spPr bwMode="auto">
            <a:xfrm>
              <a:off x="3162" y="1485"/>
              <a:ext cx="205" cy="285"/>
            </a:xfrm>
            <a:custGeom>
              <a:avLst/>
              <a:gdLst>
                <a:gd name="T0" fmla="*/ 0 w 87"/>
                <a:gd name="T1" fmla="*/ 117 h 121"/>
                <a:gd name="T2" fmla="*/ 11 w 87"/>
                <a:gd name="T3" fmla="*/ 115 h 121"/>
                <a:gd name="T4" fmla="*/ 7 w 87"/>
                <a:gd name="T5" fmla="*/ 121 h 121"/>
                <a:gd name="T6" fmla="*/ 23 w 87"/>
                <a:gd name="T7" fmla="*/ 115 h 121"/>
                <a:gd name="T8" fmla="*/ 20 w 87"/>
                <a:gd name="T9" fmla="*/ 105 h 121"/>
                <a:gd name="T10" fmla="*/ 27 w 87"/>
                <a:gd name="T11" fmla="*/ 107 h 121"/>
                <a:gd name="T12" fmla="*/ 23 w 87"/>
                <a:gd name="T13" fmla="*/ 115 h 121"/>
                <a:gd name="T14" fmla="*/ 33 w 87"/>
                <a:gd name="T15" fmla="*/ 103 h 121"/>
                <a:gd name="T16" fmla="*/ 35 w 87"/>
                <a:gd name="T17" fmla="*/ 95 h 121"/>
                <a:gd name="T18" fmla="*/ 41 w 87"/>
                <a:gd name="T19" fmla="*/ 104 h 121"/>
                <a:gd name="T20" fmla="*/ 38 w 87"/>
                <a:gd name="T21" fmla="*/ 105 h 121"/>
                <a:gd name="T22" fmla="*/ 47 w 87"/>
                <a:gd name="T23" fmla="*/ 92 h 121"/>
                <a:gd name="T24" fmla="*/ 51 w 87"/>
                <a:gd name="T25" fmla="*/ 88 h 121"/>
                <a:gd name="T26" fmla="*/ 55 w 87"/>
                <a:gd name="T27" fmla="*/ 84 h 121"/>
                <a:gd name="T28" fmla="*/ 55 w 87"/>
                <a:gd name="T29" fmla="*/ 91 h 121"/>
                <a:gd name="T30" fmla="*/ 62 w 87"/>
                <a:gd name="T31" fmla="*/ 79 h 121"/>
                <a:gd name="T32" fmla="*/ 57 w 87"/>
                <a:gd name="T33" fmla="*/ 71 h 121"/>
                <a:gd name="T34" fmla="*/ 65 w 87"/>
                <a:gd name="T35" fmla="*/ 69 h 121"/>
                <a:gd name="T36" fmla="*/ 66 w 87"/>
                <a:gd name="T37" fmla="*/ 77 h 121"/>
                <a:gd name="T38" fmla="*/ 70 w 87"/>
                <a:gd name="T39" fmla="*/ 63 h 121"/>
                <a:gd name="T40" fmla="*/ 65 w 87"/>
                <a:gd name="T41" fmla="*/ 56 h 121"/>
                <a:gd name="T42" fmla="*/ 73 w 87"/>
                <a:gd name="T43" fmla="*/ 53 h 121"/>
                <a:gd name="T44" fmla="*/ 70 w 87"/>
                <a:gd name="T45" fmla="*/ 63 h 121"/>
                <a:gd name="T46" fmla="*/ 75 w 87"/>
                <a:gd name="T47" fmla="*/ 46 h 121"/>
                <a:gd name="T48" fmla="*/ 71 w 87"/>
                <a:gd name="T49" fmla="*/ 39 h 121"/>
                <a:gd name="T50" fmla="*/ 81 w 87"/>
                <a:gd name="T51" fmla="*/ 42 h 121"/>
                <a:gd name="T52" fmla="*/ 76 w 87"/>
                <a:gd name="T53" fmla="*/ 46 h 121"/>
                <a:gd name="T54" fmla="*/ 79 w 87"/>
                <a:gd name="T55" fmla="*/ 29 h 121"/>
                <a:gd name="T56" fmla="*/ 75 w 87"/>
                <a:gd name="T57" fmla="*/ 22 h 121"/>
                <a:gd name="T58" fmla="*/ 85 w 87"/>
                <a:gd name="T59" fmla="*/ 24 h 121"/>
                <a:gd name="T60" fmla="*/ 80 w 87"/>
                <a:gd name="T61" fmla="*/ 29 h 121"/>
                <a:gd name="T62" fmla="*/ 81 w 87"/>
                <a:gd name="T63" fmla="*/ 11 h 121"/>
                <a:gd name="T64" fmla="*/ 76 w 87"/>
                <a:gd name="T65" fmla="*/ 5 h 121"/>
                <a:gd name="T66" fmla="*/ 87 w 87"/>
                <a:gd name="T67" fmla="*/ 5 h 121"/>
                <a:gd name="T68" fmla="*/ 82 w 87"/>
                <a:gd name="T69" fmla="*/ 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21">
                  <a:moveTo>
                    <a:pt x="6" y="121"/>
                  </a:moveTo>
                  <a:cubicBezTo>
                    <a:pt x="3" y="121"/>
                    <a:pt x="1" y="119"/>
                    <a:pt x="0" y="117"/>
                  </a:cubicBezTo>
                  <a:cubicBezTo>
                    <a:pt x="0" y="114"/>
                    <a:pt x="2" y="111"/>
                    <a:pt x="5" y="111"/>
                  </a:cubicBezTo>
                  <a:cubicBezTo>
                    <a:pt x="7" y="110"/>
                    <a:pt x="10" y="112"/>
                    <a:pt x="11" y="115"/>
                  </a:cubicBezTo>
                  <a:cubicBezTo>
                    <a:pt x="12" y="117"/>
                    <a:pt x="10" y="120"/>
                    <a:pt x="7" y="121"/>
                  </a:cubicBezTo>
                  <a:cubicBezTo>
                    <a:pt x="7" y="121"/>
                    <a:pt x="7" y="121"/>
                    <a:pt x="7" y="121"/>
                  </a:cubicBezTo>
                  <a:cubicBezTo>
                    <a:pt x="6" y="121"/>
                    <a:pt x="6" y="121"/>
                    <a:pt x="6" y="121"/>
                  </a:cubicBezTo>
                  <a:close/>
                  <a:moveTo>
                    <a:pt x="23" y="115"/>
                  </a:moveTo>
                  <a:cubicBezTo>
                    <a:pt x="21" y="115"/>
                    <a:pt x="19" y="114"/>
                    <a:pt x="18" y="112"/>
                  </a:cubicBezTo>
                  <a:cubicBezTo>
                    <a:pt x="17" y="109"/>
                    <a:pt x="17" y="106"/>
                    <a:pt x="20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3" y="103"/>
                    <a:pt x="26" y="104"/>
                    <a:pt x="27" y="107"/>
                  </a:cubicBezTo>
                  <a:cubicBezTo>
                    <a:pt x="29" y="110"/>
                    <a:pt x="28" y="113"/>
                    <a:pt x="25" y="114"/>
                  </a:cubicBezTo>
                  <a:cubicBezTo>
                    <a:pt x="24" y="114"/>
                    <a:pt x="23" y="115"/>
                    <a:pt x="23" y="115"/>
                  </a:cubicBezTo>
                  <a:close/>
                  <a:moveTo>
                    <a:pt x="38" y="105"/>
                  </a:moveTo>
                  <a:cubicBezTo>
                    <a:pt x="36" y="105"/>
                    <a:pt x="34" y="104"/>
                    <a:pt x="33" y="103"/>
                  </a:cubicBezTo>
                  <a:cubicBezTo>
                    <a:pt x="32" y="101"/>
                    <a:pt x="32" y="97"/>
                    <a:pt x="34" y="96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7" y="94"/>
                    <a:pt x="40" y="94"/>
                    <a:pt x="42" y="96"/>
                  </a:cubicBezTo>
                  <a:cubicBezTo>
                    <a:pt x="44" y="99"/>
                    <a:pt x="43" y="102"/>
                    <a:pt x="41" y="104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40" y="105"/>
                    <a:pt x="39" y="105"/>
                    <a:pt x="38" y="105"/>
                  </a:cubicBezTo>
                  <a:close/>
                  <a:moveTo>
                    <a:pt x="51" y="93"/>
                  </a:moveTo>
                  <a:cubicBezTo>
                    <a:pt x="50" y="93"/>
                    <a:pt x="48" y="93"/>
                    <a:pt x="47" y="92"/>
                  </a:cubicBezTo>
                  <a:cubicBezTo>
                    <a:pt x="45" y="90"/>
                    <a:pt x="45" y="86"/>
                    <a:pt x="47" y="84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9" y="82"/>
                    <a:pt x="53" y="82"/>
                    <a:pt x="55" y="84"/>
                  </a:cubicBezTo>
                  <a:cubicBezTo>
                    <a:pt x="57" y="86"/>
                    <a:pt x="57" y="89"/>
                    <a:pt x="55" y="91"/>
                  </a:cubicBezTo>
                  <a:cubicBezTo>
                    <a:pt x="55" y="91"/>
                    <a:pt x="55" y="91"/>
                    <a:pt x="55" y="91"/>
                  </a:cubicBezTo>
                  <a:cubicBezTo>
                    <a:pt x="54" y="93"/>
                    <a:pt x="52" y="93"/>
                    <a:pt x="51" y="93"/>
                  </a:cubicBezTo>
                  <a:close/>
                  <a:moveTo>
                    <a:pt x="62" y="79"/>
                  </a:moveTo>
                  <a:cubicBezTo>
                    <a:pt x="61" y="79"/>
                    <a:pt x="60" y="79"/>
                    <a:pt x="59" y="78"/>
                  </a:cubicBezTo>
                  <a:cubicBezTo>
                    <a:pt x="57" y="76"/>
                    <a:pt x="56" y="73"/>
                    <a:pt x="57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9" y="68"/>
                    <a:pt x="62" y="67"/>
                    <a:pt x="65" y="69"/>
                  </a:cubicBezTo>
                  <a:cubicBezTo>
                    <a:pt x="67" y="70"/>
                    <a:pt x="68" y="74"/>
                    <a:pt x="67" y="76"/>
                  </a:cubicBezTo>
                  <a:cubicBezTo>
                    <a:pt x="66" y="77"/>
                    <a:pt x="66" y="77"/>
                    <a:pt x="66" y="77"/>
                  </a:cubicBezTo>
                  <a:cubicBezTo>
                    <a:pt x="65" y="78"/>
                    <a:pt x="64" y="79"/>
                    <a:pt x="62" y="79"/>
                  </a:cubicBezTo>
                  <a:close/>
                  <a:moveTo>
                    <a:pt x="70" y="63"/>
                  </a:moveTo>
                  <a:cubicBezTo>
                    <a:pt x="70" y="63"/>
                    <a:pt x="69" y="63"/>
                    <a:pt x="68" y="62"/>
                  </a:cubicBezTo>
                  <a:cubicBezTo>
                    <a:pt x="66" y="61"/>
                    <a:pt x="64" y="58"/>
                    <a:pt x="65" y="56"/>
                  </a:cubicBezTo>
                  <a:cubicBezTo>
                    <a:pt x="65" y="56"/>
                    <a:pt x="66" y="55"/>
                    <a:pt x="66" y="55"/>
                  </a:cubicBezTo>
                  <a:cubicBezTo>
                    <a:pt x="67" y="53"/>
                    <a:pt x="70" y="51"/>
                    <a:pt x="73" y="53"/>
                  </a:cubicBezTo>
                  <a:cubicBezTo>
                    <a:pt x="75" y="54"/>
                    <a:pt x="76" y="57"/>
                    <a:pt x="75" y="60"/>
                  </a:cubicBezTo>
                  <a:cubicBezTo>
                    <a:pt x="74" y="62"/>
                    <a:pt x="72" y="63"/>
                    <a:pt x="70" y="63"/>
                  </a:cubicBezTo>
                  <a:close/>
                  <a:moveTo>
                    <a:pt x="76" y="46"/>
                  </a:moveTo>
                  <a:cubicBezTo>
                    <a:pt x="76" y="46"/>
                    <a:pt x="75" y="46"/>
                    <a:pt x="75" y="46"/>
                  </a:cubicBezTo>
                  <a:cubicBezTo>
                    <a:pt x="72" y="45"/>
                    <a:pt x="70" y="42"/>
                    <a:pt x="71" y="39"/>
                  </a:cubicBezTo>
                  <a:cubicBezTo>
                    <a:pt x="71" y="39"/>
                    <a:pt x="71" y="39"/>
                    <a:pt x="71" y="39"/>
                  </a:cubicBezTo>
                  <a:cubicBezTo>
                    <a:pt x="72" y="36"/>
                    <a:pt x="75" y="35"/>
                    <a:pt x="78" y="35"/>
                  </a:cubicBezTo>
                  <a:cubicBezTo>
                    <a:pt x="81" y="36"/>
                    <a:pt x="82" y="39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5"/>
                    <a:pt x="79" y="46"/>
                    <a:pt x="76" y="46"/>
                  </a:cubicBezTo>
                  <a:close/>
                  <a:moveTo>
                    <a:pt x="80" y="29"/>
                  </a:moveTo>
                  <a:cubicBezTo>
                    <a:pt x="80" y="29"/>
                    <a:pt x="79" y="29"/>
                    <a:pt x="79" y="29"/>
                  </a:cubicBezTo>
                  <a:cubicBezTo>
                    <a:pt x="76" y="28"/>
                    <a:pt x="74" y="25"/>
                    <a:pt x="75" y="23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19"/>
                    <a:pt x="78" y="17"/>
                    <a:pt x="81" y="18"/>
                  </a:cubicBezTo>
                  <a:cubicBezTo>
                    <a:pt x="84" y="18"/>
                    <a:pt x="86" y="21"/>
                    <a:pt x="85" y="24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7"/>
                    <a:pt x="83" y="29"/>
                    <a:pt x="80" y="29"/>
                  </a:cubicBezTo>
                  <a:close/>
                  <a:moveTo>
                    <a:pt x="82" y="11"/>
                  </a:moveTo>
                  <a:cubicBezTo>
                    <a:pt x="82" y="11"/>
                    <a:pt x="81" y="11"/>
                    <a:pt x="81" y="11"/>
                  </a:cubicBezTo>
                  <a:cubicBezTo>
                    <a:pt x="78" y="11"/>
                    <a:pt x="76" y="8"/>
                    <a:pt x="76" y="5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76" y="2"/>
                    <a:pt x="79" y="0"/>
                    <a:pt x="82" y="0"/>
                  </a:cubicBezTo>
                  <a:cubicBezTo>
                    <a:pt x="85" y="0"/>
                    <a:pt x="87" y="2"/>
                    <a:pt x="87" y="5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8"/>
                    <a:pt x="84" y="11"/>
                    <a:pt x="82" y="11"/>
                  </a:cubicBezTo>
                  <a:close/>
                </a:path>
              </a:pathLst>
            </a:custGeom>
            <a:solidFill>
              <a:srgbClr val="F0B7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8"/>
            <p:cNvSpPr>
              <a:spLocks noEditPoints="1"/>
            </p:cNvSpPr>
            <p:nvPr/>
          </p:nvSpPr>
          <p:spPr bwMode="auto">
            <a:xfrm>
              <a:off x="2531" y="1952"/>
              <a:ext cx="97" cy="383"/>
            </a:xfrm>
            <a:custGeom>
              <a:avLst/>
              <a:gdLst>
                <a:gd name="T0" fmla="*/ 21 w 41"/>
                <a:gd name="T1" fmla="*/ 159 h 162"/>
                <a:gd name="T2" fmla="*/ 23 w 41"/>
                <a:gd name="T3" fmla="*/ 152 h 162"/>
                <a:gd name="T4" fmla="*/ 26 w 41"/>
                <a:gd name="T5" fmla="*/ 156 h 162"/>
                <a:gd name="T6" fmla="*/ 28 w 41"/>
                <a:gd name="T7" fmla="*/ 161 h 162"/>
                <a:gd name="T8" fmla="*/ 18 w 41"/>
                <a:gd name="T9" fmla="*/ 146 h 162"/>
                <a:gd name="T10" fmla="*/ 16 w 41"/>
                <a:gd name="T11" fmla="*/ 135 h 162"/>
                <a:gd name="T12" fmla="*/ 23 w 41"/>
                <a:gd name="T13" fmla="*/ 138 h 162"/>
                <a:gd name="T14" fmla="*/ 18 w 41"/>
                <a:gd name="T15" fmla="*/ 146 h 162"/>
                <a:gd name="T16" fmla="*/ 7 w 41"/>
                <a:gd name="T17" fmla="*/ 125 h 162"/>
                <a:gd name="T18" fmla="*/ 17 w 41"/>
                <a:gd name="T19" fmla="*/ 122 h 162"/>
                <a:gd name="T20" fmla="*/ 13 w 41"/>
                <a:gd name="T21" fmla="*/ 129 h 162"/>
                <a:gd name="T22" fmla="*/ 8 w 41"/>
                <a:gd name="T23" fmla="*/ 111 h 162"/>
                <a:gd name="T24" fmla="*/ 7 w 41"/>
                <a:gd name="T25" fmla="*/ 101 h 162"/>
                <a:gd name="T26" fmla="*/ 13 w 41"/>
                <a:gd name="T27" fmla="*/ 105 h 162"/>
                <a:gd name="T28" fmla="*/ 8 w 41"/>
                <a:gd name="T29" fmla="*/ 111 h 162"/>
                <a:gd name="T30" fmla="*/ 0 w 41"/>
                <a:gd name="T31" fmla="*/ 88 h 162"/>
                <a:gd name="T32" fmla="*/ 6 w 41"/>
                <a:gd name="T33" fmla="*/ 83 h 162"/>
                <a:gd name="T34" fmla="*/ 11 w 41"/>
                <a:gd name="T35" fmla="*/ 88 h 162"/>
                <a:gd name="T36" fmla="*/ 6 w 41"/>
                <a:gd name="T37" fmla="*/ 93 h 162"/>
                <a:gd name="T38" fmla="*/ 6 w 41"/>
                <a:gd name="T39" fmla="*/ 75 h 162"/>
                <a:gd name="T40" fmla="*/ 1 w 41"/>
                <a:gd name="T41" fmla="*/ 69 h 162"/>
                <a:gd name="T42" fmla="*/ 12 w 41"/>
                <a:gd name="T43" fmla="*/ 71 h 162"/>
                <a:gd name="T44" fmla="*/ 12 w 41"/>
                <a:gd name="T45" fmla="*/ 71 h 162"/>
                <a:gd name="T46" fmla="*/ 10 w 41"/>
                <a:gd name="T47" fmla="*/ 58 h 162"/>
                <a:gd name="T48" fmla="*/ 5 w 41"/>
                <a:gd name="T49" fmla="*/ 51 h 162"/>
                <a:gd name="T50" fmla="*/ 11 w 41"/>
                <a:gd name="T51" fmla="*/ 47 h 162"/>
                <a:gd name="T52" fmla="*/ 15 w 41"/>
                <a:gd name="T53" fmla="*/ 54 h 162"/>
                <a:gd name="T54" fmla="*/ 16 w 41"/>
                <a:gd name="T55" fmla="*/ 41 h 162"/>
                <a:gd name="T56" fmla="*/ 11 w 41"/>
                <a:gd name="T57" fmla="*/ 34 h 162"/>
                <a:gd name="T58" fmla="*/ 18 w 41"/>
                <a:gd name="T59" fmla="*/ 31 h 162"/>
                <a:gd name="T60" fmla="*/ 21 w 41"/>
                <a:gd name="T61" fmla="*/ 38 h 162"/>
                <a:gd name="T62" fmla="*/ 24 w 41"/>
                <a:gd name="T63" fmla="*/ 25 h 162"/>
                <a:gd name="T64" fmla="*/ 20 w 41"/>
                <a:gd name="T65" fmla="*/ 17 h 162"/>
                <a:gd name="T66" fmla="*/ 29 w 41"/>
                <a:gd name="T67" fmla="*/ 22 h 162"/>
                <a:gd name="T68" fmla="*/ 24 w 41"/>
                <a:gd name="T69" fmla="*/ 25 h 162"/>
                <a:gd name="T70" fmla="*/ 32 w 41"/>
                <a:gd name="T71" fmla="*/ 9 h 162"/>
                <a:gd name="T72" fmla="*/ 32 w 41"/>
                <a:gd name="T73" fmla="*/ 2 h 162"/>
                <a:gd name="T74" fmla="*/ 39 w 41"/>
                <a:gd name="T75" fmla="*/ 9 h 162"/>
                <a:gd name="T76" fmla="*/ 35 w 41"/>
                <a:gd name="T77" fmla="*/ 11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1" h="162">
                  <a:moveTo>
                    <a:pt x="26" y="162"/>
                  </a:moveTo>
                  <a:cubicBezTo>
                    <a:pt x="24" y="162"/>
                    <a:pt x="22" y="161"/>
                    <a:pt x="21" y="159"/>
                  </a:cubicBezTo>
                  <a:cubicBezTo>
                    <a:pt x="21" y="159"/>
                    <a:pt x="21" y="159"/>
                    <a:pt x="21" y="159"/>
                  </a:cubicBezTo>
                  <a:cubicBezTo>
                    <a:pt x="20" y="156"/>
                    <a:pt x="21" y="153"/>
                    <a:pt x="23" y="152"/>
                  </a:cubicBezTo>
                  <a:cubicBezTo>
                    <a:pt x="26" y="150"/>
                    <a:pt x="29" y="151"/>
                    <a:pt x="30" y="154"/>
                  </a:cubicBezTo>
                  <a:cubicBezTo>
                    <a:pt x="26" y="156"/>
                    <a:pt x="26" y="156"/>
                    <a:pt x="26" y="156"/>
                  </a:cubicBezTo>
                  <a:cubicBezTo>
                    <a:pt x="30" y="154"/>
                    <a:pt x="30" y="154"/>
                    <a:pt x="30" y="154"/>
                  </a:cubicBezTo>
                  <a:cubicBezTo>
                    <a:pt x="32" y="157"/>
                    <a:pt x="31" y="160"/>
                    <a:pt x="28" y="161"/>
                  </a:cubicBezTo>
                  <a:cubicBezTo>
                    <a:pt x="28" y="162"/>
                    <a:pt x="27" y="162"/>
                    <a:pt x="26" y="162"/>
                  </a:cubicBezTo>
                  <a:close/>
                  <a:moveTo>
                    <a:pt x="18" y="146"/>
                  </a:moveTo>
                  <a:cubicBezTo>
                    <a:pt x="16" y="146"/>
                    <a:pt x="14" y="144"/>
                    <a:pt x="13" y="142"/>
                  </a:cubicBezTo>
                  <a:cubicBezTo>
                    <a:pt x="12" y="140"/>
                    <a:pt x="13" y="136"/>
                    <a:pt x="16" y="135"/>
                  </a:cubicBezTo>
                  <a:cubicBezTo>
                    <a:pt x="18" y="134"/>
                    <a:pt x="22" y="135"/>
                    <a:pt x="23" y="138"/>
                  </a:cubicBezTo>
                  <a:cubicBezTo>
                    <a:pt x="23" y="138"/>
                    <a:pt x="23" y="138"/>
                    <a:pt x="23" y="138"/>
                  </a:cubicBezTo>
                  <a:cubicBezTo>
                    <a:pt x="24" y="141"/>
                    <a:pt x="23" y="144"/>
                    <a:pt x="20" y="145"/>
                  </a:cubicBezTo>
                  <a:cubicBezTo>
                    <a:pt x="19" y="146"/>
                    <a:pt x="19" y="146"/>
                    <a:pt x="18" y="146"/>
                  </a:cubicBezTo>
                  <a:close/>
                  <a:moveTo>
                    <a:pt x="12" y="129"/>
                  </a:moveTo>
                  <a:cubicBezTo>
                    <a:pt x="9" y="129"/>
                    <a:pt x="7" y="127"/>
                    <a:pt x="7" y="125"/>
                  </a:cubicBezTo>
                  <a:cubicBezTo>
                    <a:pt x="6" y="122"/>
                    <a:pt x="7" y="119"/>
                    <a:pt x="10" y="118"/>
                  </a:cubicBezTo>
                  <a:cubicBezTo>
                    <a:pt x="13" y="117"/>
                    <a:pt x="16" y="119"/>
                    <a:pt x="17" y="122"/>
                  </a:cubicBezTo>
                  <a:cubicBezTo>
                    <a:pt x="17" y="122"/>
                    <a:pt x="17" y="122"/>
                    <a:pt x="17" y="122"/>
                  </a:cubicBezTo>
                  <a:cubicBezTo>
                    <a:pt x="18" y="125"/>
                    <a:pt x="16" y="128"/>
                    <a:pt x="13" y="129"/>
                  </a:cubicBezTo>
                  <a:cubicBezTo>
                    <a:pt x="13" y="129"/>
                    <a:pt x="12" y="129"/>
                    <a:pt x="12" y="129"/>
                  </a:cubicBezTo>
                  <a:close/>
                  <a:moveTo>
                    <a:pt x="8" y="111"/>
                  </a:moveTo>
                  <a:cubicBezTo>
                    <a:pt x="5" y="111"/>
                    <a:pt x="3" y="109"/>
                    <a:pt x="2" y="107"/>
                  </a:cubicBezTo>
                  <a:cubicBezTo>
                    <a:pt x="2" y="104"/>
                    <a:pt x="4" y="101"/>
                    <a:pt x="7" y="101"/>
                  </a:cubicBezTo>
                  <a:cubicBezTo>
                    <a:pt x="9" y="100"/>
                    <a:pt x="12" y="102"/>
                    <a:pt x="13" y="105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13" y="108"/>
                    <a:pt x="11" y="111"/>
                    <a:pt x="8" y="111"/>
                  </a:cubicBezTo>
                  <a:cubicBezTo>
                    <a:pt x="8" y="111"/>
                    <a:pt x="8" y="111"/>
                    <a:pt x="8" y="111"/>
                  </a:cubicBezTo>
                  <a:close/>
                  <a:moveTo>
                    <a:pt x="6" y="93"/>
                  </a:moveTo>
                  <a:cubicBezTo>
                    <a:pt x="3" y="93"/>
                    <a:pt x="1" y="91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5"/>
                    <a:pt x="3" y="83"/>
                    <a:pt x="6" y="83"/>
                  </a:cubicBezTo>
                  <a:cubicBezTo>
                    <a:pt x="8" y="82"/>
                    <a:pt x="11" y="85"/>
                    <a:pt x="11" y="88"/>
                  </a:cubicBezTo>
                  <a:cubicBezTo>
                    <a:pt x="11" y="88"/>
                    <a:pt x="11" y="88"/>
                    <a:pt x="11" y="88"/>
                  </a:cubicBezTo>
                  <a:cubicBezTo>
                    <a:pt x="11" y="91"/>
                    <a:pt x="9" y="93"/>
                    <a:pt x="6" y="93"/>
                  </a:cubicBezTo>
                  <a:cubicBezTo>
                    <a:pt x="6" y="93"/>
                    <a:pt x="6" y="93"/>
                    <a:pt x="6" y="93"/>
                  </a:cubicBezTo>
                  <a:close/>
                  <a:moveTo>
                    <a:pt x="6" y="76"/>
                  </a:moveTo>
                  <a:cubicBezTo>
                    <a:pt x="6" y="76"/>
                    <a:pt x="6" y="76"/>
                    <a:pt x="6" y="75"/>
                  </a:cubicBezTo>
                  <a:cubicBezTo>
                    <a:pt x="3" y="75"/>
                    <a:pt x="1" y="73"/>
                    <a:pt x="1" y="70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2" y="66"/>
                    <a:pt x="4" y="64"/>
                    <a:pt x="7" y="65"/>
                  </a:cubicBezTo>
                  <a:cubicBezTo>
                    <a:pt x="10" y="65"/>
                    <a:pt x="12" y="68"/>
                    <a:pt x="12" y="71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1" y="74"/>
                    <a:pt x="9" y="76"/>
                    <a:pt x="6" y="76"/>
                  </a:cubicBezTo>
                  <a:close/>
                  <a:moveTo>
                    <a:pt x="10" y="58"/>
                  </a:moveTo>
                  <a:cubicBezTo>
                    <a:pt x="9" y="58"/>
                    <a:pt x="9" y="58"/>
                    <a:pt x="8" y="58"/>
                  </a:cubicBezTo>
                  <a:cubicBezTo>
                    <a:pt x="6" y="57"/>
                    <a:pt x="4" y="54"/>
                    <a:pt x="5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6" y="48"/>
                    <a:pt x="8" y="46"/>
                    <a:pt x="11" y="47"/>
                  </a:cubicBezTo>
                  <a:cubicBezTo>
                    <a:pt x="14" y="48"/>
                    <a:pt x="16" y="51"/>
                    <a:pt x="15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4" y="56"/>
                    <a:pt x="12" y="58"/>
                    <a:pt x="10" y="58"/>
                  </a:cubicBezTo>
                  <a:close/>
                  <a:moveTo>
                    <a:pt x="16" y="41"/>
                  </a:moveTo>
                  <a:cubicBezTo>
                    <a:pt x="15" y="41"/>
                    <a:pt x="14" y="41"/>
                    <a:pt x="14" y="41"/>
                  </a:cubicBezTo>
                  <a:cubicBezTo>
                    <a:pt x="11" y="39"/>
                    <a:pt x="10" y="36"/>
                    <a:pt x="11" y="34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2" y="31"/>
                    <a:pt x="15" y="29"/>
                    <a:pt x="18" y="31"/>
                  </a:cubicBezTo>
                  <a:cubicBezTo>
                    <a:pt x="21" y="32"/>
                    <a:pt x="22" y="35"/>
                    <a:pt x="21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40"/>
                    <a:pt x="18" y="41"/>
                    <a:pt x="16" y="41"/>
                  </a:cubicBezTo>
                  <a:close/>
                  <a:moveTo>
                    <a:pt x="24" y="25"/>
                  </a:moveTo>
                  <a:cubicBezTo>
                    <a:pt x="23" y="25"/>
                    <a:pt x="22" y="25"/>
                    <a:pt x="21" y="24"/>
                  </a:cubicBezTo>
                  <a:cubicBezTo>
                    <a:pt x="19" y="23"/>
                    <a:pt x="18" y="19"/>
                    <a:pt x="20" y="17"/>
                  </a:cubicBezTo>
                  <a:cubicBezTo>
                    <a:pt x="22" y="15"/>
                    <a:pt x="25" y="14"/>
                    <a:pt x="27" y="15"/>
                  </a:cubicBezTo>
                  <a:cubicBezTo>
                    <a:pt x="30" y="17"/>
                    <a:pt x="31" y="20"/>
                    <a:pt x="29" y="22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8" y="24"/>
                    <a:pt x="26" y="25"/>
                    <a:pt x="24" y="25"/>
                  </a:cubicBezTo>
                  <a:close/>
                  <a:moveTo>
                    <a:pt x="35" y="11"/>
                  </a:moveTo>
                  <a:cubicBezTo>
                    <a:pt x="34" y="11"/>
                    <a:pt x="33" y="10"/>
                    <a:pt x="32" y="9"/>
                  </a:cubicBezTo>
                  <a:cubicBezTo>
                    <a:pt x="30" y="7"/>
                    <a:pt x="30" y="4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4" y="0"/>
                    <a:pt x="37" y="0"/>
                    <a:pt x="39" y="2"/>
                  </a:cubicBezTo>
                  <a:cubicBezTo>
                    <a:pt x="41" y="4"/>
                    <a:pt x="41" y="7"/>
                    <a:pt x="39" y="9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8" y="10"/>
                    <a:pt x="37" y="11"/>
                    <a:pt x="35" y="11"/>
                  </a:cubicBezTo>
                  <a:close/>
                </a:path>
              </a:pathLst>
            </a:custGeom>
            <a:solidFill>
              <a:srgbClr val="F0B7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9"/>
            <p:cNvSpPr>
              <a:spLocks noEditPoints="1"/>
            </p:cNvSpPr>
            <p:nvPr/>
          </p:nvSpPr>
          <p:spPr bwMode="auto">
            <a:xfrm>
              <a:off x="2980" y="1251"/>
              <a:ext cx="64" cy="316"/>
            </a:xfrm>
            <a:custGeom>
              <a:avLst/>
              <a:gdLst>
                <a:gd name="T0" fmla="*/ 13 w 27"/>
                <a:gd name="T1" fmla="*/ 134 h 134"/>
                <a:gd name="T2" fmla="*/ 11 w 27"/>
                <a:gd name="T3" fmla="*/ 134 h 134"/>
                <a:gd name="T4" fmla="*/ 8 w 27"/>
                <a:gd name="T5" fmla="*/ 127 h 134"/>
                <a:gd name="T6" fmla="*/ 15 w 27"/>
                <a:gd name="T7" fmla="*/ 124 h 134"/>
                <a:gd name="T8" fmla="*/ 18 w 27"/>
                <a:gd name="T9" fmla="*/ 130 h 134"/>
                <a:gd name="T10" fmla="*/ 18 w 27"/>
                <a:gd name="T11" fmla="*/ 131 h 134"/>
                <a:gd name="T12" fmla="*/ 13 w 27"/>
                <a:gd name="T13" fmla="*/ 134 h 134"/>
                <a:gd name="T14" fmla="*/ 18 w 27"/>
                <a:gd name="T15" fmla="*/ 117 h 134"/>
                <a:gd name="T16" fmla="*/ 17 w 27"/>
                <a:gd name="T17" fmla="*/ 117 h 134"/>
                <a:gd name="T18" fmla="*/ 13 w 27"/>
                <a:gd name="T19" fmla="*/ 110 h 134"/>
                <a:gd name="T20" fmla="*/ 18 w 27"/>
                <a:gd name="T21" fmla="*/ 112 h 134"/>
                <a:gd name="T22" fmla="*/ 13 w 27"/>
                <a:gd name="T23" fmla="*/ 110 h 134"/>
                <a:gd name="T24" fmla="*/ 13 w 27"/>
                <a:gd name="T25" fmla="*/ 110 h 134"/>
                <a:gd name="T26" fmla="*/ 19 w 27"/>
                <a:gd name="T27" fmla="*/ 106 h 134"/>
                <a:gd name="T28" fmla="*/ 23 w 27"/>
                <a:gd name="T29" fmla="*/ 112 h 134"/>
                <a:gd name="T30" fmla="*/ 18 w 27"/>
                <a:gd name="T31" fmla="*/ 117 h 134"/>
                <a:gd name="T32" fmla="*/ 21 w 27"/>
                <a:gd name="T33" fmla="*/ 99 h 134"/>
                <a:gd name="T34" fmla="*/ 20 w 27"/>
                <a:gd name="T35" fmla="*/ 99 h 134"/>
                <a:gd name="T36" fmla="*/ 15 w 27"/>
                <a:gd name="T37" fmla="*/ 93 h 134"/>
                <a:gd name="T38" fmla="*/ 15 w 27"/>
                <a:gd name="T39" fmla="*/ 93 h 134"/>
                <a:gd name="T40" fmla="*/ 21 w 27"/>
                <a:gd name="T41" fmla="*/ 88 h 134"/>
                <a:gd name="T42" fmla="*/ 26 w 27"/>
                <a:gd name="T43" fmla="*/ 94 h 134"/>
                <a:gd name="T44" fmla="*/ 26 w 27"/>
                <a:gd name="T45" fmla="*/ 94 h 134"/>
                <a:gd name="T46" fmla="*/ 21 w 27"/>
                <a:gd name="T47" fmla="*/ 99 h 134"/>
                <a:gd name="T48" fmla="*/ 21 w 27"/>
                <a:gd name="T49" fmla="*/ 81 h 134"/>
                <a:gd name="T50" fmla="*/ 16 w 27"/>
                <a:gd name="T51" fmla="*/ 76 h 134"/>
                <a:gd name="T52" fmla="*/ 16 w 27"/>
                <a:gd name="T53" fmla="*/ 75 h 134"/>
                <a:gd name="T54" fmla="*/ 21 w 27"/>
                <a:gd name="T55" fmla="*/ 70 h 134"/>
                <a:gd name="T56" fmla="*/ 27 w 27"/>
                <a:gd name="T57" fmla="*/ 75 h 134"/>
                <a:gd name="T58" fmla="*/ 22 w 27"/>
                <a:gd name="T59" fmla="*/ 81 h 134"/>
                <a:gd name="T60" fmla="*/ 21 w 27"/>
                <a:gd name="T61" fmla="*/ 81 h 134"/>
                <a:gd name="T62" fmla="*/ 20 w 27"/>
                <a:gd name="T63" fmla="*/ 63 h 134"/>
                <a:gd name="T64" fmla="*/ 15 w 27"/>
                <a:gd name="T65" fmla="*/ 58 h 134"/>
                <a:gd name="T66" fmla="*/ 15 w 27"/>
                <a:gd name="T67" fmla="*/ 58 h 134"/>
                <a:gd name="T68" fmla="*/ 20 w 27"/>
                <a:gd name="T69" fmla="*/ 52 h 134"/>
                <a:gd name="T70" fmla="*/ 26 w 27"/>
                <a:gd name="T71" fmla="*/ 57 h 134"/>
                <a:gd name="T72" fmla="*/ 21 w 27"/>
                <a:gd name="T73" fmla="*/ 63 h 134"/>
                <a:gd name="T74" fmla="*/ 20 w 27"/>
                <a:gd name="T75" fmla="*/ 63 h 134"/>
                <a:gd name="T76" fmla="*/ 17 w 27"/>
                <a:gd name="T77" fmla="*/ 45 h 134"/>
                <a:gd name="T78" fmla="*/ 12 w 27"/>
                <a:gd name="T79" fmla="*/ 41 h 134"/>
                <a:gd name="T80" fmla="*/ 17 w 27"/>
                <a:gd name="T81" fmla="*/ 40 h 134"/>
                <a:gd name="T82" fmla="*/ 12 w 27"/>
                <a:gd name="T83" fmla="*/ 41 h 134"/>
                <a:gd name="T84" fmla="*/ 16 w 27"/>
                <a:gd name="T85" fmla="*/ 35 h 134"/>
                <a:gd name="T86" fmla="*/ 22 w 27"/>
                <a:gd name="T87" fmla="*/ 39 h 134"/>
                <a:gd name="T88" fmla="*/ 23 w 27"/>
                <a:gd name="T89" fmla="*/ 39 h 134"/>
                <a:gd name="T90" fmla="*/ 18 w 27"/>
                <a:gd name="T91" fmla="*/ 45 h 134"/>
                <a:gd name="T92" fmla="*/ 17 w 27"/>
                <a:gd name="T93" fmla="*/ 45 h 134"/>
                <a:gd name="T94" fmla="*/ 13 w 27"/>
                <a:gd name="T95" fmla="*/ 28 h 134"/>
                <a:gd name="T96" fmla="*/ 8 w 27"/>
                <a:gd name="T97" fmla="*/ 24 h 134"/>
                <a:gd name="T98" fmla="*/ 8 w 27"/>
                <a:gd name="T99" fmla="*/ 24 h 134"/>
                <a:gd name="T100" fmla="*/ 11 w 27"/>
                <a:gd name="T101" fmla="*/ 17 h 134"/>
                <a:gd name="T102" fmla="*/ 18 w 27"/>
                <a:gd name="T103" fmla="*/ 21 h 134"/>
                <a:gd name="T104" fmla="*/ 14 w 27"/>
                <a:gd name="T105" fmla="*/ 28 h 134"/>
                <a:gd name="T106" fmla="*/ 13 w 27"/>
                <a:gd name="T107" fmla="*/ 28 h 134"/>
                <a:gd name="T108" fmla="*/ 6 w 27"/>
                <a:gd name="T109" fmla="*/ 11 h 134"/>
                <a:gd name="T110" fmla="*/ 2 w 27"/>
                <a:gd name="T111" fmla="*/ 8 h 134"/>
                <a:gd name="T112" fmla="*/ 1 w 27"/>
                <a:gd name="T113" fmla="*/ 8 h 134"/>
                <a:gd name="T114" fmla="*/ 4 w 27"/>
                <a:gd name="T115" fmla="*/ 1 h 134"/>
                <a:gd name="T116" fmla="*/ 11 w 27"/>
                <a:gd name="T117" fmla="*/ 4 h 134"/>
                <a:gd name="T118" fmla="*/ 9 w 27"/>
                <a:gd name="T119" fmla="*/ 11 h 134"/>
                <a:gd name="T120" fmla="*/ 6 w 27"/>
                <a:gd name="T121" fmla="*/ 1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" h="134">
                  <a:moveTo>
                    <a:pt x="13" y="134"/>
                  </a:moveTo>
                  <a:cubicBezTo>
                    <a:pt x="12" y="134"/>
                    <a:pt x="11" y="134"/>
                    <a:pt x="11" y="134"/>
                  </a:cubicBezTo>
                  <a:cubicBezTo>
                    <a:pt x="8" y="132"/>
                    <a:pt x="7" y="129"/>
                    <a:pt x="8" y="127"/>
                  </a:cubicBezTo>
                  <a:cubicBezTo>
                    <a:pt x="9" y="124"/>
                    <a:pt x="12" y="123"/>
                    <a:pt x="15" y="124"/>
                  </a:cubicBezTo>
                  <a:cubicBezTo>
                    <a:pt x="18" y="125"/>
                    <a:pt x="19" y="128"/>
                    <a:pt x="18" y="130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17" y="133"/>
                    <a:pt x="15" y="134"/>
                    <a:pt x="13" y="134"/>
                  </a:cubicBezTo>
                  <a:close/>
                  <a:moveTo>
                    <a:pt x="18" y="117"/>
                  </a:moveTo>
                  <a:cubicBezTo>
                    <a:pt x="18" y="117"/>
                    <a:pt x="17" y="117"/>
                    <a:pt x="17" y="117"/>
                  </a:cubicBezTo>
                  <a:cubicBezTo>
                    <a:pt x="14" y="116"/>
                    <a:pt x="12" y="113"/>
                    <a:pt x="13" y="110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3" y="107"/>
                    <a:pt x="16" y="105"/>
                    <a:pt x="19" y="106"/>
                  </a:cubicBezTo>
                  <a:cubicBezTo>
                    <a:pt x="22" y="107"/>
                    <a:pt x="24" y="109"/>
                    <a:pt x="23" y="112"/>
                  </a:cubicBezTo>
                  <a:cubicBezTo>
                    <a:pt x="23" y="115"/>
                    <a:pt x="20" y="117"/>
                    <a:pt x="18" y="117"/>
                  </a:cubicBezTo>
                  <a:close/>
                  <a:moveTo>
                    <a:pt x="21" y="99"/>
                  </a:moveTo>
                  <a:cubicBezTo>
                    <a:pt x="20" y="99"/>
                    <a:pt x="20" y="99"/>
                    <a:pt x="20" y="99"/>
                  </a:cubicBezTo>
                  <a:cubicBezTo>
                    <a:pt x="17" y="99"/>
                    <a:pt x="15" y="96"/>
                    <a:pt x="15" y="93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16" y="90"/>
                    <a:pt x="18" y="88"/>
                    <a:pt x="21" y="88"/>
                  </a:cubicBezTo>
                  <a:cubicBezTo>
                    <a:pt x="24" y="88"/>
                    <a:pt x="26" y="91"/>
                    <a:pt x="26" y="94"/>
                  </a:cubicBezTo>
                  <a:cubicBezTo>
                    <a:pt x="26" y="94"/>
                    <a:pt x="26" y="94"/>
                    <a:pt x="26" y="94"/>
                  </a:cubicBezTo>
                  <a:cubicBezTo>
                    <a:pt x="26" y="97"/>
                    <a:pt x="23" y="99"/>
                    <a:pt x="21" y="99"/>
                  </a:cubicBezTo>
                  <a:close/>
                  <a:moveTo>
                    <a:pt x="21" y="81"/>
                  </a:moveTo>
                  <a:cubicBezTo>
                    <a:pt x="19" y="81"/>
                    <a:pt x="16" y="79"/>
                    <a:pt x="16" y="76"/>
                  </a:cubicBezTo>
                  <a:cubicBezTo>
                    <a:pt x="16" y="75"/>
                    <a:pt x="16" y="75"/>
                    <a:pt x="16" y="75"/>
                  </a:cubicBezTo>
                  <a:cubicBezTo>
                    <a:pt x="16" y="73"/>
                    <a:pt x="19" y="70"/>
                    <a:pt x="21" y="70"/>
                  </a:cubicBezTo>
                  <a:cubicBezTo>
                    <a:pt x="24" y="70"/>
                    <a:pt x="27" y="73"/>
                    <a:pt x="27" y="75"/>
                  </a:cubicBezTo>
                  <a:cubicBezTo>
                    <a:pt x="27" y="78"/>
                    <a:pt x="24" y="81"/>
                    <a:pt x="22" y="81"/>
                  </a:cubicBezTo>
                  <a:cubicBezTo>
                    <a:pt x="21" y="81"/>
                    <a:pt x="21" y="81"/>
                    <a:pt x="21" y="81"/>
                  </a:cubicBezTo>
                  <a:close/>
                  <a:moveTo>
                    <a:pt x="20" y="63"/>
                  </a:moveTo>
                  <a:cubicBezTo>
                    <a:pt x="18" y="63"/>
                    <a:pt x="15" y="61"/>
                    <a:pt x="15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5" y="55"/>
                    <a:pt x="17" y="53"/>
                    <a:pt x="20" y="52"/>
                  </a:cubicBezTo>
                  <a:cubicBezTo>
                    <a:pt x="23" y="52"/>
                    <a:pt x="25" y="54"/>
                    <a:pt x="26" y="57"/>
                  </a:cubicBezTo>
                  <a:cubicBezTo>
                    <a:pt x="26" y="60"/>
                    <a:pt x="24" y="63"/>
                    <a:pt x="21" y="63"/>
                  </a:cubicBezTo>
                  <a:cubicBezTo>
                    <a:pt x="21" y="63"/>
                    <a:pt x="20" y="63"/>
                    <a:pt x="20" y="63"/>
                  </a:cubicBezTo>
                  <a:close/>
                  <a:moveTo>
                    <a:pt x="17" y="45"/>
                  </a:moveTo>
                  <a:cubicBezTo>
                    <a:pt x="15" y="45"/>
                    <a:pt x="13" y="44"/>
                    <a:pt x="12" y="41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38"/>
                    <a:pt x="13" y="35"/>
                    <a:pt x="16" y="35"/>
                  </a:cubicBezTo>
                  <a:cubicBezTo>
                    <a:pt x="19" y="34"/>
                    <a:pt x="22" y="36"/>
                    <a:pt x="22" y="39"/>
                  </a:cubicBezTo>
                  <a:cubicBezTo>
                    <a:pt x="22" y="39"/>
                    <a:pt x="23" y="39"/>
                    <a:pt x="23" y="39"/>
                  </a:cubicBezTo>
                  <a:cubicBezTo>
                    <a:pt x="23" y="42"/>
                    <a:pt x="21" y="45"/>
                    <a:pt x="18" y="45"/>
                  </a:cubicBezTo>
                  <a:cubicBezTo>
                    <a:pt x="18" y="45"/>
                    <a:pt x="18" y="45"/>
                    <a:pt x="17" y="45"/>
                  </a:cubicBezTo>
                  <a:close/>
                  <a:moveTo>
                    <a:pt x="13" y="28"/>
                  </a:moveTo>
                  <a:cubicBezTo>
                    <a:pt x="10" y="28"/>
                    <a:pt x="8" y="27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7" y="21"/>
                    <a:pt x="8" y="18"/>
                    <a:pt x="11" y="17"/>
                  </a:cubicBezTo>
                  <a:cubicBezTo>
                    <a:pt x="14" y="17"/>
                    <a:pt x="17" y="18"/>
                    <a:pt x="18" y="21"/>
                  </a:cubicBezTo>
                  <a:cubicBezTo>
                    <a:pt x="19" y="24"/>
                    <a:pt x="17" y="27"/>
                    <a:pt x="14" y="28"/>
                  </a:cubicBezTo>
                  <a:cubicBezTo>
                    <a:pt x="14" y="28"/>
                    <a:pt x="13" y="28"/>
                    <a:pt x="13" y="28"/>
                  </a:cubicBezTo>
                  <a:close/>
                  <a:moveTo>
                    <a:pt x="6" y="11"/>
                  </a:moveTo>
                  <a:cubicBezTo>
                    <a:pt x="4" y="11"/>
                    <a:pt x="3" y="10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5"/>
                    <a:pt x="2" y="2"/>
                    <a:pt x="4" y="1"/>
                  </a:cubicBezTo>
                  <a:cubicBezTo>
                    <a:pt x="7" y="0"/>
                    <a:pt x="10" y="1"/>
                    <a:pt x="11" y="4"/>
                  </a:cubicBezTo>
                  <a:cubicBezTo>
                    <a:pt x="12" y="6"/>
                    <a:pt x="11" y="10"/>
                    <a:pt x="9" y="11"/>
                  </a:cubicBezTo>
                  <a:cubicBezTo>
                    <a:pt x="8" y="11"/>
                    <a:pt x="7" y="11"/>
                    <a:pt x="6" y="11"/>
                  </a:cubicBezTo>
                  <a:close/>
                </a:path>
              </a:pathLst>
            </a:custGeom>
            <a:solidFill>
              <a:srgbClr val="F0B7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0"/>
            <p:cNvSpPr>
              <a:spLocks noEditPoints="1"/>
            </p:cNvSpPr>
            <p:nvPr/>
          </p:nvSpPr>
          <p:spPr bwMode="auto">
            <a:xfrm>
              <a:off x="2836" y="2044"/>
              <a:ext cx="347" cy="289"/>
            </a:xfrm>
            <a:custGeom>
              <a:avLst/>
              <a:gdLst>
                <a:gd name="T0" fmla="*/ 140 w 147"/>
                <a:gd name="T1" fmla="*/ 122 h 122"/>
                <a:gd name="T2" fmla="*/ 142 w 147"/>
                <a:gd name="T3" fmla="*/ 112 h 122"/>
                <a:gd name="T4" fmla="*/ 147 w 147"/>
                <a:gd name="T5" fmla="*/ 118 h 122"/>
                <a:gd name="T6" fmla="*/ 124 w 147"/>
                <a:gd name="T7" fmla="*/ 117 h 122"/>
                <a:gd name="T8" fmla="*/ 122 w 147"/>
                <a:gd name="T9" fmla="*/ 117 h 122"/>
                <a:gd name="T10" fmla="*/ 126 w 147"/>
                <a:gd name="T11" fmla="*/ 107 h 122"/>
                <a:gd name="T12" fmla="*/ 129 w 147"/>
                <a:gd name="T13" fmla="*/ 113 h 122"/>
                <a:gd name="T14" fmla="*/ 108 w 147"/>
                <a:gd name="T15" fmla="*/ 110 h 122"/>
                <a:gd name="T16" fmla="*/ 103 w 147"/>
                <a:gd name="T17" fmla="*/ 103 h 122"/>
                <a:gd name="T18" fmla="*/ 110 w 147"/>
                <a:gd name="T19" fmla="*/ 100 h 122"/>
                <a:gd name="T20" fmla="*/ 108 w 147"/>
                <a:gd name="T21" fmla="*/ 110 h 122"/>
                <a:gd name="T22" fmla="*/ 89 w 147"/>
                <a:gd name="T23" fmla="*/ 101 h 122"/>
                <a:gd name="T24" fmla="*/ 87 w 147"/>
                <a:gd name="T25" fmla="*/ 94 h 122"/>
                <a:gd name="T26" fmla="*/ 91 w 147"/>
                <a:gd name="T27" fmla="*/ 97 h 122"/>
                <a:gd name="T28" fmla="*/ 96 w 147"/>
                <a:gd name="T29" fmla="*/ 99 h 122"/>
                <a:gd name="T30" fmla="*/ 76 w 147"/>
                <a:gd name="T31" fmla="*/ 93 h 122"/>
                <a:gd name="T32" fmla="*/ 73 w 147"/>
                <a:gd name="T33" fmla="*/ 91 h 122"/>
                <a:gd name="T34" fmla="*/ 79 w 147"/>
                <a:gd name="T35" fmla="*/ 83 h 122"/>
                <a:gd name="T36" fmla="*/ 81 w 147"/>
                <a:gd name="T37" fmla="*/ 90 h 122"/>
                <a:gd name="T38" fmla="*/ 62 w 147"/>
                <a:gd name="T39" fmla="*/ 82 h 122"/>
                <a:gd name="T40" fmla="*/ 58 w 147"/>
                <a:gd name="T41" fmla="*/ 73 h 122"/>
                <a:gd name="T42" fmla="*/ 65 w 147"/>
                <a:gd name="T43" fmla="*/ 72 h 122"/>
                <a:gd name="T44" fmla="*/ 62 w 147"/>
                <a:gd name="T45" fmla="*/ 82 h 122"/>
                <a:gd name="T46" fmla="*/ 45 w 147"/>
                <a:gd name="T47" fmla="*/ 68 h 122"/>
                <a:gd name="T48" fmla="*/ 45 w 147"/>
                <a:gd name="T49" fmla="*/ 61 h 122"/>
                <a:gd name="T50" fmla="*/ 52 w 147"/>
                <a:gd name="T51" fmla="*/ 61 h 122"/>
                <a:gd name="T52" fmla="*/ 49 w 147"/>
                <a:gd name="T53" fmla="*/ 70 h 122"/>
                <a:gd name="T54" fmla="*/ 32 w 147"/>
                <a:gd name="T55" fmla="*/ 55 h 122"/>
                <a:gd name="T56" fmla="*/ 40 w 147"/>
                <a:gd name="T57" fmla="*/ 48 h 122"/>
                <a:gd name="T58" fmla="*/ 40 w 147"/>
                <a:gd name="T59" fmla="*/ 55 h 122"/>
                <a:gd name="T60" fmla="*/ 25 w 147"/>
                <a:gd name="T61" fmla="*/ 43 h 122"/>
                <a:gd name="T62" fmla="*/ 22 w 147"/>
                <a:gd name="T63" fmla="*/ 33 h 122"/>
                <a:gd name="T64" fmla="*/ 29 w 147"/>
                <a:gd name="T65" fmla="*/ 34 h 122"/>
                <a:gd name="T66" fmla="*/ 25 w 147"/>
                <a:gd name="T67" fmla="*/ 43 h 122"/>
                <a:gd name="T68" fmla="*/ 10 w 147"/>
                <a:gd name="T69" fmla="*/ 25 h 122"/>
                <a:gd name="T70" fmla="*/ 19 w 147"/>
                <a:gd name="T71" fmla="*/ 19 h 122"/>
                <a:gd name="T72" fmla="*/ 18 w 147"/>
                <a:gd name="T73" fmla="*/ 27 h 122"/>
                <a:gd name="T74" fmla="*/ 6 w 147"/>
                <a:gd name="T75" fmla="*/ 12 h 122"/>
                <a:gd name="T76" fmla="*/ 1 w 147"/>
                <a:gd name="T77" fmla="*/ 9 h 122"/>
                <a:gd name="T78" fmla="*/ 11 w 147"/>
                <a:gd name="T79" fmla="*/ 4 h 122"/>
                <a:gd name="T80" fmla="*/ 8 w 147"/>
                <a:gd name="T81" fmla="*/ 1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7" h="122">
                  <a:moveTo>
                    <a:pt x="141" y="122"/>
                  </a:moveTo>
                  <a:cubicBezTo>
                    <a:pt x="141" y="122"/>
                    <a:pt x="141" y="122"/>
                    <a:pt x="140" y="122"/>
                  </a:cubicBezTo>
                  <a:cubicBezTo>
                    <a:pt x="137" y="121"/>
                    <a:pt x="135" y="118"/>
                    <a:pt x="136" y="116"/>
                  </a:cubicBezTo>
                  <a:cubicBezTo>
                    <a:pt x="137" y="113"/>
                    <a:pt x="140" y="111"/>
                    <a:pt x="142" y="112"/>
                  </a:cubicBezTo>
                  <a:cubicBezTo>
                    <a:pt x="142" y="112"/>
                    <a:pt x="143" y="112"/>
                    <a:pt x="143" y="112"/>
                  </a:cubicBezTo>
                  <a:cubicBezTo>
                    <a:pt x="146" y="113"/>
                    <a:pt x="147" y="116"/>
                    <a:pt x="147" y="118"/>
                  </a:cubicBezTo>
                  <a:cubicBezTo>
                    <a:pt x="146" y="121"/>
                    <a:pt x="144" y="122"/>
                    <a:pt x="141" y="122"/>
                  </a:cubicBezTo>
                  <a:close/>
                  <a:moveTo>
                    <a:pt x="124" y="117"/>
                  </a:moveTo>
                  <a:cubicBezTo>
                    <a:pt x="124" y="117"/>
                    <a:pt x="123" y="117"/>
                    <a:pt x="123" y="117"/>
                  </a:cubicBezTo>
                  <a:cubicBezTo>
                    <a:pt x="122" y="117"/>
                    <a:pt x="122" y="117"/>
                    <a:pt x="122" y="117"/>
                  </a:cubicBezTo>
                  <a:cubicBezTo>
                    <a:pt x="119" y="116"/>
                    <a:pt x="118" y="113"/>
                    <a:pt x="119" y="110"/>
                  </a:cubicBezTo>
                  <a:cubicBezTo>
                    <a:pt x="120" y="107"/>
                    <a:pt x="123" y="106"/>
                    <a:pt x="126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9" y="108"/>
                    <a:pt x="130" y="111"/>
                    <a:pt x="129" y="113"/>
                  </a:cubicBezTo>
                  <a:cubicBezTo>
                    <a:pt x="129" y="116"/>
                    <a:pt x="126" y="117"/>
                    <a:pt x="124" y="117"/>
                  </a:cubicBezTo>
                  <a:close/>
                  <a:moveTo>
                    <a:pt x="108" y="110"/>
                  </a:moveTo>
                  <a:cubicBezTo>
                    <a:pt x="107" y="110"/>
                    <a:pt x="106" y="110"/>
                    <a:pt x="105" y="110"/>
                  </a:cubicBezTo>
                  <a:cubicBezTo>
                    <a:pt x="103" y="109"/>
                    <a:pt x="101" y="105"/>
                    <a:pt x="103" y="103"/>
                  </a:cubicBezTo>
                  <a:cubicBezTo>
                    <a:pt x="104" y="100"/>
                    <a:pt x="107" y="99"/>
                    <a:pt x="110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13" y="101"/>
                    <a:pt x="114" y="105"/>
                    <a:pt x="112" y="107"/>
                  </a:cubicBezTo>
                  <a:cubicBezTo>
                    <a:pt x="112" y="109"/>
                    <a:pt x="110" y="110"/>
                    <a:pt x="108" y="110"/>
                  </a:cubicBezTo>
                  <a:close/>
                  <a:moveTo>
                    <a:pt x="92" y="102"/>
                  </a:moveTo>
                  <a:cubicBezTo>
                    <a:pt x="91" y="102"/>
                    <a:pt x="90" y="102"/>
                    <a:pt x="89" y="101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6" y="100"/>
                    <a:pt x="85" y="97"/>
                    <a:pt x="87" y="94"/>
                  </a:cubicBezTo>
                  <a:cubicBezTo>
                    <a:pt x="88" y="91"/>
                    <a:pt x="91" y="91"/>
                    <a:pt x="94" y="92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7" y="94"/>
                    <a:pt x="98" y="97"/>
                    <a:pt x="96" y="99"/>
                  </a:cubicBezTo>
                  <a:cubicBezTo>
                    <a:pt x="95" y="101"/>
                    <a:pt x="94" y="102"/>
                    <a:pt x="92" y="102"/>
                  </a:cubicBezTo>
                  <a:close/>
                  <a:moveTo>
                    <a:pt x="76" y="93"/>
                  </a:moveTo>
                  <a:cubicBezTo>
                    <a:pt x="75" y="93"/>
                    <a:pt x="74" y="92"/>
                    <a:pt x="73" y="92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1" y="90"/>
                    <a:pt x="70" y="86"/>
                    <a:pt x="72" y="84"/>
                  </a:cubicBezTo>
                  <a:cubicBezTo>
                    <a:pt x="73" y="82"/>
                    <a:pt x="77" y="81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2" y="85"/>
                    <a:pt x="82" y="88"/>
                    <a:pt x="81" y="90"/>
                  </a:cubicBezTo>
                  <a:cubicBezTo>
                    <a:pt x="80" y="92"/>
                    <a:pt x="78" y="93"/>
                    <a:pt x="76" y="93"/>
                  </a:cubicBezTo>
                  <a:close/>
                  <a:moveTo>
                    <a:pt x="62" y="82"/>
                  </a:moveTo>
                  <a:cubicBezTo>
                    <a:pt x="61" y="82"/>
                    <a:pt x="60" y="81"/>
                    <a:pt x="59" y="81"/>
                  </a:cubicBezTo>
                  <a:cubicBezTo>
                    <a:pt x="56" y="79"/>
                    <a:pt x="56" y="75"/>
                    <a:pt x="58" y="73"/>
                  </a:cubicBezTo>
                  <a:cubicBezTo>
                    <a:pt x="60" y="71"/>
                    <a:pt x="63" y="70"/>
                    <a:pt x="65" y="72"/>
                  </a:cubicBezTo>
                  <a:cubicBezTo>
                    <a:pt x="65" y="72"/>
                    <a:pt x="65" y="72"/>
                    <a:pt x="65" y="72"/>
                  </a:cubicBezTo>
                  <a:cubicBezTo>
                    <a:pt x="68" y="74"/>
                    <a:pt x="68" y="78"/>
                    <a:pt x="66" y="80"/>
                  </a:cubicBezTo>
                  <a:cubicBezTo>
                    <a:pt x="65" y="81"/>
                    <a:pt x="64" y="82"/>
                    <a:pt x="62" y="82"/>
                  </a:cubicBezTo>
                  <a:close/>
                  <a:moveTo>
                    <a:pt x="49" y="70"/>
                  </a:moveTo>
                  <a:cubicBezTo>
                    <a:pt x="47" y="70"/>
                    <a:pt x="46" y="69"/>
                    <a:pt x="45" y="68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3" y="66"/>
                    <a:pt x="43" y="63"/>
                    <a:pt x="45" y="61"/>
                  </a:cubicBezTo>
                  <a:cubicBezTo>
                    <a:pt x="47" y="58"/>
                    <a:pt x="50" y="58"/>
                    <a:pt x="52" y="60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4" y="63"/>
                    <a:pt x="54" y="66"/>
                    <a:pt x="52" y="68"/>
                  </a:cubicBezTo>
                  <a:cubicBezTo>
                    <a:pt x="51" y="69"/>
                    <a:pt x="50" y="70"/>
                    <a:pt x="49" y="70"/>
                  </a:cubicBezTo>
                  <a:close/>
                  <a:moveTo>
                    <a:pt x="36" y="57"/>
                  </a:moveTo>
                  <a:cubicBezTo>
                    <a:pt x="35" y="57"/>
                    <a:pt x="33" y="56"/>
                    <a:pt x="32" y="55"/>
                  </a:cubicBezTo>
                  <a:cubicBezTo>
                    <a:pt x="30" y="53"/>
                    <a:pt x="30" y="49"/>
                    <a:pt x="33" y="47"/>
                  </a:cubicBezTo>
                  <a:cubicBezTo>
                    <a:pt x="35" y="45"/>
                    <a:pt x="38" y="46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50"/>
                    <a:pt x="42" y="54"/>
                    <a:pt x="40" y="55"/>
                  </a:cubicBezTo>
                  <a:cubicBezTo>
                    <a:pt x="39" y="56"/>
                    <a:pt x="37" y="57"/>
                    <a:pt x="36" y="57"/>
                  </a:cubicBezTo>
                  <a:close/>
                  <a:moveTo>
                    <a:pt x="25" y="43"/>
                  </a:moveTo>
                  <a:cubicBezTo>
                    <a:pt x="23" y="43"/>
                    <a:pt x="22" y="42"/>
                    <a:pt x="21" y="41"/>
                  </a:cubicBezTo>
                  <a:cubicBezTo>
                    <a:pt x="19" y="38"/>
                    <a:pt x="19" y="35"/>
                    <a:pt x="22" y="33"/>
                  </a:cubicBezTo>
                  <a:cubicBezTo>
                    <a:pt x="24" y="31"/>
                    <a:pt x="27" y="32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31" y="37"/>
                    <a:pt x="30" y="40"/>
                    <a:pt x="28" y="42"/>
                  </a:cubicBezTo>
                  <a:cubicBezTo>
                    <a:pt x="27" y="42"/>
                    <a:pt x="26" y="43"/>
                    <a:pt x="25" y="43"/>
                  </a:cubicBezTo>
                  <a:close/>
                  <a:moveTo>
                    <a:pt x="15" y="28"/>
                  </a:moveTo>
                  <a:cubicBezTo>
                    <a:pt x="13" y="28"/>
                    <a:pt x="11" y="27"/>
                    <a:pt x="10" y="25"/>
                  </a:cubicBezTo>
                  <a:cubicBezTo>
                    <a:pt x="9" y="23"/>
                    <a:pt x="10" y="19"/>
                    <a:pt x="12" y="18"/>
                  </a:cubicBezTo>
                  <a:cubicBezTo>
                    <a:pt x="14" y="16"/>
                    <a:pt x="18" y="17"/>
                    <a:pt x="19" y="1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1" y="22"/>
                    <a:pt x="20" y="26"/>
                    <a:pt x="18" y="27"/>
                  </a:cubicBezTo>
                  <a:cubicBezTo>
                    <a:pt x="17" y="28"/>
                    <a:pt x="16" y="28"/>
                    <a:pt x="15" y="28"/>
                  </a:cubicBezTo>
                  <a:close/>
                  <a:moveTo>
                    <a:pt x="6" y="12"/>
                  </a:moveTo>
                  <a:cubicBezTo>
                    <a:pt x="4" y="12"/>
                    <a:pt x="2" y="11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1" y="3"/>
                    <a:pt x="4" y="2"/>
                  </a:cubicBezTo>
                  <a:cubicBezTo>
                    <a:pt x="7" y="0"/>
                    <a:pt x="10" y="2"/>
                    <a:pt x="11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7"/>
                    <a:pt x="11" y="10"/>
                    <a:pt x="8" y="12"/>
                  </a:cubicBezTo>
                  <a:cubicBezTo>
                    <a:pt x="8" y="12"/>
                    <a:pt x="7" y="12"/>
                    <a:pt x="6" y="12"/>
                  </a:cubicBezTo>
                  <a:close/>
                </a:path>
              </a:pathLst>
            </a:custGeom>
            <a:solidFill>
              <a:srgbClr val="F0B7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1"/>
            <p:cNvSpPr>
              <a:spLocks noEditPoints="1"/>
            </p:cNvSpPr>
            <p:nvPr/>
          </p:nvSpPr>
          <p:spPr bwMode="auto">
            <a:xfrm>
              <a:off x="2241" y="1761"/>
              <a:ext cx="337" cy="272"/>
            </a:xfrm>
            <a:custGeom>
              <a:avLst/>
              <a:gdLst>
                <a:gd name="T0" fmla="*/ 4 w 143"/>
                <a:gd name="T1" fmla="*/ 115 h 115"/>
                <a:gd name="T2" fmla="*/ 7 w 143"/>
                <a:gd name="T3" fmla="*/ 105 h 115"/>
                <a:gd name="T4" fmla="*/ 11 w 143"/>
                <a:gd name="T5" fmla="*/ 112 h 115"/>
                <a:gd name="T6" fmla="*/ 12 w 143"/>
                <a:gd name="T7" fmla="*/ 98 h 115"/>
                <a:gd name="T8" fmla="*/ 7 w 143"/>
                <a:gd name="T9" fmla="*/ 91 h 115"/>
                <a:gd name="T10" fmla="*/ 14 w 143"/>
                <a:gd name="T11" fmla="*/ 88 h 115"/>
                <a:gd name="T12" fmla="*/ 12 w 143"/>
                <a:gd name="T13" fmla="*/ 93 h 115"/>
                <a:gd name="T14" fmla="*/ 12 w 143"/>
                <a:gd name="T15" fmla="*/ 98 h 115"/>
                <a:gd name="T16" fmla="*/ 17 w 143"/>
                <a:gd name="T17" fmla="*/ 82 h 115"/>
                <a:gd name="T18" fmla="*/ 15 w 143"/>
                <a:gd name="T19" fmla="*/ 74 h 115"/>
                <a:gd name="T20" fmla="*/ 24 w 143"/>
                <a:gd name="T21" fmla="*/ 79 h 115"/>
                <a:gd name="T22" fmla="*/ 20 w 143"/>
                <a:gd name="T23" fmla="*/ 82 h 115"/>
                <a:gd name="T24" fmla="*/ 26 w 143"/>
                <a:gd name="T25" fmla="*/ 66 h 115"/>
                <a:gd name="T26" fmla="*/ 33 w 143"/>
                <a:gd name="T27" fmla="*/ 58 h 115"/>
                <a:gd name="T28" fmla="*/ 34 w 143"/>
                <a:gd name="T29" fmla="*/ 65 h 115"/>
                <a:gd name="T30" fmla="*/ 41 w 143"/>
                <a:gd name="T31" fmla="*/ 54 h 115"/>
                <a:gd name="T32" fmla="*/ 37 w 143"/>
                <a:gd name="T33" fmla="*/ 45 h 115"/>
                <a:gd name="T34" fmla="*/ 45 w 143"/>
                <a:gd name="T35" fmla="*/ 44 h 115"/>
                <a:gd name="T36" fmla="*/ 41 w 143"/>
                <a:gd name="T37" fmla="*/ 48 h 115"/>
                <a:gd name="T38" fmla="*/ 41 w 143"/>
                <a:gd name="T39" fmla="*/ 54 h 115"/>
                <a:gd name="T40" fmla="*/ 50 w 143"/>
                <a:gd name="T41" fmla="*/ 40 h 115"/>
                <a:gd name="T42" fmla="*/ 52 w 143"/>
                <a:gd name="T43" fmla="*/ 32 h 115"/>
                <a:gd name="T44" fmla="*/ 58 w 143"/>
                <a:gd name="T45" fmla="*/ 40 h 115"/>
                <a:gd name="T46" fmla="*/ 54 w 143"/>
                <a:gd name="T47" fmla="*/ 42 h 115"/>
                <a:gd name="T48" fmla="*/ 65 w 143"/>
                <a:gd name="T49" fmla="*/ 29 h 115"/>
                <a:gd name="T50" fmla="*/ 74 w 143"/>
                <a:gd name="T51" fmla="*/ 23 h 115"/>
                <a:gd name="T52" fmla="*/ 72 w 143"/>
                <a:gd name="T53" fmla="*/ 31 h 115"/>
                <a:gd name="T54" fmla="*/ 85 w 143"/>
                <a:gd name="T55" fmla="*/ 23 h 115"/>
                <a:gd name="T56" fmla="*/ 83 w 143"/>
                <a:gd name="T57" fmla="*/ 13 h 115"/>
                <a:gd name="T58" fmla="*/ 91 w 143"/>
                <a:gd name="T59" fmla="*/ 16 h 115"/>
                <a:gd name="T60" fmla="*/ 86 w 143"/>
                <a:gd name="T61" fmla="*/ 18 h 115"/>
                <a:gd name="T62" fmla="*/ 85 w 143"/>
                <a:gd name="T63" fmla="*/ 23 h 115"/>
                <a:gd name="T64" fmla="*/ 97 w 143"/>
                <a:gd name="T65" fmla="*/ 13 h 115"/>
                <a:gd name="T66" fmla="*/ 107 w 143"/>
                <a:gd name="T67" fmla="*/ 10 h 115"/>
                <a:gd name="T68" fmla="*/ 104 w 143"/>
                <a:gd name="T69" fmla="*/ 17 h 115"/>
                <a:gd name="T70" fmla="*/ 120 w 143"/>
                <a:gd name="T71" fmla="*/ 13 h 115"/>
                <a:gd name="T72" fmla="*/ 119 w 143"/>
                <a:gd name="T73" fmla="*/ 3 h 115"/>
                <a:gd name="T74" fmla="*/ 121 w 143"/>
                <a:gd name="T75" fmla="*/ 13 h 115"/>
                <a:gd name="T76" fmla="*/ 120 w 143"/>
                <a:gd name="T77" fmla="*/ 13 h 115"/>
                <a:gd name="T78" fmla="*/ 132 w 143"/>
                <a:gd name="T79" fmla="*/ 6 h 115"/>
                <a:gd name="T80" fmla="*/ 138 w 143"/>
                <a:gd name="T81" fmla="*/ 0 h 115"/>
                <a:gd name="T82" fmla="*/ 138 w 143"/>
                <a:gd name="T83" fmla="*/ 11 h 115"/>
                <a:gd name="T84" fmla="*/ 138 w 143"/>
                <a:gd name="T85" fmla="*/ 1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3" h="115">
                  <a:moveTo>
                    <a:pt x="5" y="115"/>
                  </a:moveTo>
                  <a:cubicBezTo>
                    <a:pt x="5" y="115"/>
                    <a:pt x="4" y="115"/>
                    <a:pt x="4" y="115"/>
                  </a:cubicBezTo>
                  <a:cubicBezTo>
                    <a:pt x="1" y="114"/>
                    <a:pt x="0" y="111"/>
                    <a:pt x="0" y="108"/>
                  </a:cubicBezTo>
                  <a:cubicBezTo>
                    <a:pt x="1" y="106"/>
                    <a:pt x="4" y="104"/>
                    <a:pt x="7" y="105"/>
                  </a:cubicBezTo>
                  <a:cubicBezTo>
                    <a:pt x="10" y="106"/>
                    <a:pt x="11" y="108"/>
                    <a:pt x="11" y="111"/>
                  </a:cubicBezTo>
                  <a:cubicBezTo>
                    <a:pt x="11" y="112"/>
                    <a:pt x="11" y="112"/>
                    <a:pt x="11" y="112"/>
                  </a:cubicBezTo>
                  <a:cubicBezTo>
                    <a:pt x="10" y="114"/>
                    <a:pt x="8" y="115"/>
                    <a:pt x="5" y="115"/>
                  </a:cubicBezTo>
                  <a:close/>
                  <a:moveTo>
                    <a:pt x="12" y="98"/>
                  </a:moveTo>
                  <a:cubicBezTo>
                    <a:pt x="11" y="98"/>
                    <a:pt x="10" y="98"/>
                    <a:pt x="10" y="98"/>
                  </a:cubicBezTo>
                  <a:cubicBezTo>
                    <a:pt x="7" y="97"/>
                    <a:pt x="6" y="94"/>
                    <a:pt x="7" y="91"/>
                  </a:cubicBezTo>
                  <a:cubicBezTo>
                    <a:pt x="7" y="91"/>
                    <a:pt x="7" y="91"/>
                    <a:pt x="7" y="91"/>
                  </a:cubicBezTo>
                  <a:cubicBezTo>
                    <a:pt x="8" y="88"/>
                    <a:pt x="11" y="87"/>
                    <a:pt x="14" y="88"/>
                  </a:cubicBezTo>
                  <a:cubicBezTo>
                    <a:pt x="17" y="89"/>
                    <a:pt x="18" y="92"/>
                    <a:pt x="17" y="95"/>
                  </a:cubicBezTo>
                  <a:cubicBezTo>
                    <a:pt x="12" y="93"/>
                    <a:pt x="12" y="93"/>
                    <a:pt x="12" y="93"/>
                  </a:cubicBezTo>
                  <a:cubicBezTo>
                    <a:pt x="17" y="95"/>
                    <a:pt x="17" y="95"/>
                    <a:pt x="17" y="95"/>
                  </a:cubicBezTo>
                  <a:cubicBezTo>
                    <a:pt x="16" y="97"/>
                    <a:pt x="14" y="98"/>
                    <a:pt x="12" y="98"/>
                  </a:cubicBezTo>
                  <a:close/>
                  <a:moveTo>
                    <a:pt x="20" y="82"/>
                  </a:moveTo>
                  <a:cubicBezTo>
                    <a:pt x="19" y="82"/>
                    <a:pt x="18" y="82"/>
                    <a:pt x="17" y="82"/>
                  </a:cubicBezTo>
                  <a:cubicBezTo>
                    <a:pt x="14" y="80"/>
                    <a:pt x="14" y="77"/>
                    <a:pt x="15" y="74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7" y="72"/>
                    <a:pt x="20" y="71"/>
                    <a:pt x="22" y="72"/>
                  </a:cubicBezTo>
                  <a:cubicBezTo>
                    <a:pt x="25" y="74"/>
                    <a:pt x="26" y="77"/>
                    <a:pt x="24" y="79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3" y="81"/>
                    <a:pt x="21" y="82"/>
                    <a:pt x="20" y="82"/>
                  </a:cubicBezTo>
                  <a:close/>
                  <a:moveTo>
                    <a:pt x="29" y="67"/>
                  </a:moveTo>
                  <a:cubicBezTo>
                    <a:pt x="28" y="67"/>
                    <a:pt x="27" y="67"/>
                    <a:pt x="26" y="66"/>
                  </a:cubicBezTo>
                  <a:cubicBezTo>
                    <a:pt x="24" y="64"/>
                    <a:pt x="23" y="61"/>
                    <a:pt x="25" y="59"/>
                  </a:cubicBezTo>
                  <a:cubicBezTo>
                    <a:pt x="27" y="56"/>
                    <a:pt x="30" y="56"/>
                    <a:pt x="33" y="58"/>
                  </a:cubicBezTo>
                  <a:cubicBezTo>
                    <a:pt x="35" y="59"/>
                    <a:pt x="36" y="63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7"/>
                    <a:pt x="31" y="67"/>
                    <a:pt x="29" y="67"/>
                  </a:cubicBezTo>
                  <a:close/>
                  <a:moveTo>
                    <a:pt x="41" y="54"/>
                  </a:moveTo>
                  <a:cubicBezTo>
                    <a:pt x="40" y="54"/>
                    <a:pt x="38" y="53"/>
                    <a:pt x="37" y="52"/>
                  </a:cubicBezTo>
                  <a:cubicBezTo>
                    <a:pt x="35" y="50"/>
                    <a:pt x="35" y="47"/>
                    <a:pt x="37" y="45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40" y="42"/>
                    <a:pt x="43" y="42"/>
                    <a:pt x="45" y="44"/>
                  </a:cubicBezTo>
                  <a:cubicBezTo>
                    <a:pt x="47" y="46"/>
                    <a:pt x="47" y="50"/>
                    <a:pt x="45" y="52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4" y="53"/>
                    <a:pt x="42" y="54"/>
                    <a:pt x="41" y="54"/>
                  </a:cubicBezTo>
                  <a:close/>
                  <a:moveTo>
                    <a:pt x="54" y="42"/>
                  </a:moveTo>
                  <a:cubicBezTo>
                    <a:pt x="53" y="42"/>
                    <a:pt x="51" y="41"/>
                    <a:pt x="50" y="40"/>
                  </a:cubicBezTo>
                  <a:cubicBezTo>
                    <a:pt x="48" y="37"/>
                    <a:pt x="49" y="34"/>
                    <a:pt x="51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4" y="30"/>
                    <a:pt x="57" y="31"/>
                    <a:pt x="59" y="33"/>
                  </a:cubicBezTo>
                  <a:cubicBezTo>
                    <a:pt x="61" y="35"/>
                    <a:pt x="60" y="39"/>
                    <a:pt x="58" y="40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7" y="41"/>
                    <a:pt x="56" y="42"/>
                    <a:pt x="54" y="42"/>
                  </a:cubicBezTo>
                  <a:close/>
                  <a:moveTo>
                    <a:pt x="69" y="32"/>
                  </a:moveTo>
                  <a:cubicBezTo>
                    <a:pt x="68" y="32"/>
                    <a:pt x="66" y="31"/>
                    <a:pt x="65" y="29"/>
                  </a:cubicBezTo>
                  <a:cubicBezTo>
                    <a:pt x="63" y="26"/>
                    <a:pt x="64" y="23"/>
                    <a:pt x="67" y="22"/>
                  </a:cubicBezTo>
                  <a:cubicBezTo>
                    <a:pt x="69" y="20"/>
                    <a:pt x="73" y="21"/>
                    <a:pt x="74" y="23"/>
                  </a:cubicBezTo>
                  <a:cubicBezTo>
                    <a:pt x="75" y="26"/>
                    <a:pt x="75" y="29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1" y="31"/>
                    <a:pt x="70" y="32"/>
                    <a:pt x="69" y="32"/>
                  </a:cubicBezTo>
                  <a:close/>
                  <a:moveTo>
                    <a:pt x="85" y="23"/>
                  </a:moveTo>
                  <a:cubicBezTo>
                    <a:pt x="83" y="23"/>
                    <a:pt x="81" y="22"/>
                    <a:pt x="80" y="20"/>
                  </a:cubicBezTo>
                  <a:cubicBezTo>
                    <a:pt x="79" y="18"/>
                    <a:pt x="81" y="14"/>
                    <a:pt x="83" y="13"/>
                  </a:cubicBezTo>
                  <a:cubicBezTo>
                    <a:pt x="83" y="13"/>
                    <a:pt x="84" y="13"/>
                    <a:pt x="84" y="13"/>
                  </a:cubicBezTo>
                  <a:cubicBezTo>
                    <a:pt x="86" y="12"/>
                    <a:pt x="89" y="13"/>
                    <a:pt x="91" y="16"/>
                  </a:cubicBezTo>
                  <a:cubicBezTo>
                    <a:pt x="92" y="19"/>
                    <a:pt x="90" y="22"/>
                    <a:pt x="88" y="23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87" y="23"/>
                    <a:pt x="86" y="23"/>
                    <a:pt x="85" y="23"/>
                  </a:cubicBezTo>
                  <a:close/>
                  <a:moveTo>
                    <a:pt x="102" y="17"/>
                  </a:moveTo>
                  <a:cubicBezTo>
                    <a:pt x="100" y="17"/>
                    <a:pt x="98" y="16"/>
                    <a:pt x="97" y="13"/>
                  </a:cubicBezTo>
                  <a:cubicBezTo>
                    <a:pt x="96" y="11"/>
                    <a:pt x="98" y="8"/>
                    <a:pt x="101" y="7"/>
                  </a:cubicBezTo>
                  <a:cubicBezTo>
                    <a:pt x="104" y="6"/>
                    <a:pt x="107" y="8"/>
                    <a:pt x="107" y="10"/>
                  </a:cubicBezTo>
                  <a:cubicBezTo>
                    <a:pt x="108" y="13"/>
                    <a:pt x="107" y="16"/>
                    <a:pt x="104" y="17"/>
                  </a:cubicBezTo>
                  <a:cubicBezTo>
                    <a:pt x="104" y="17"/>
                    <a:pt x="104" y="17"/>
                    <a:pt x="104" y="17"/>
                  </a:cubicBezTo>
                  <a:cubicBezTo>
                    <a:pt x="103" y="17"/>
                    <a:pt x="103" y="17"/>
                    <a:pt x="102" y="17"/>
                  </a:cubicBezTo>
                  <a:close/>
                  <a:moveTo>
                    <a:pt x="120" y="13"/>
                  </a:moveTo>
                  <a:cubicBezTo>
                    <a:pt x="117" y="13"/>
                    <a:pt x="115" y="11"/>
                    <a:pt x="115" y="9"/>
                  </a:cubicBezTo>
                  <a:cubicBezTo>
                    <a:pt x="114" y="6"/>
                    <a:pt x="116" y="3"/>
                    <a:pt x="119" y="3"/>
                  </a:cubicBezTo>
                  <a:cubicBezTo>
                    <a:pt x="122" y="2"/>
                    <a:pt x="125" y="4"/>
                    <a:pt x="125" y="7"/>
                  </a:cubicBezTo>
                  <a:cubicBezTo>
                    <a:pt x="126" y="10"/>
                    <a:pt x="124" y="12"/>
                    <a:pt x="121" y="13"/>
                  </a:cubicBezTo>
                  <a:cubicBezTo>
                    <a:pt x="121" y="13"/>
                    <a:pt x="121" y="13"/>
                    <a:pt x="121" y="13"/>
                  </a:cubicBezTo>
                  <a:cubicBezTo>
                    <a:pt x="120" y="13"/>
                    <a:pt x="120" y="13"/>
                    <a:pt x="120" y="13"/>
                  </a:cubicBezTo>
                  <a:close/>
                  <a:moveTo>
                    <a:pt x="138" y="11"/>
                  </a:moveTo>
                  <a:cubicBezTo>
                    <a:pt x="135" y="11"/>
                    <a:pt x="133" y="9"/>
                    <a:pt x="132" y="6"/>
                  </a:cubicBezTo>
                  <a:cubicBezTo>
                    <a:pt x="132" y="3"/>
                    <a:pt x="135" y="1"/>
                    <a:pt x="1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1" y="0"/>
                    <a:pt x="143" y="3"/>
                    <a:pt x="143" y="6"/>
                  </a:cubicBezTo>
                  <a:cubicBezTo>
                    <a:pt x="143" y="9"/>
                    <a:pt x="141" y="11"/>
                    <a:pt x="138" y="11"/>
                  </a:cubicBezTo>
                  <a:cubicBezTo>
                    <a:pt x="138" y="11"/>
                    <a:pt x="138" y="11"/>
                    <a:pt x="138" y="11"/>
                  </a:cubicBezTo>
                  <a:cubicBezTo>
                    <a:pt x="138" y="11"/>
                    <a:pt x="138" y="11"/>
                    <a:pt x="138" y="11"/>
                  </a:cubicBezTo>
                  <a:close/>
                </a:path>
              </a:pathLst>
            </a:custGeom>
            <a:solidFill>
              <a:srgbClr val="F0B7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2"/>
            <p:cNvSpPr>
              <a:spLocks noEditPoints="1"/>
            </p:cNvSpPr>
            <p:nvPr/>
          </p:nvSpPr>
          <p:spPr bwMode="auto">
            <a:xfrm>
              <a:off x="2392" y="1416"/>
              <a:ext cx="333" cy="135"/>
            </a:xfrm>
            <a:custGeom>
              <a:avLst/>
              <a:gdLst>
                <a:gd name="T0" fmla="*/ 132 w 141"/>
                <a:gd name="T1" fmla="*/ 56 h 57"/>
                <a:gd name="T2" fmla="*/ 138 w 141"/>
                <a:gd name="T3" fmla="*/ 48 h 57"/>
                <a:gd name="T4" fmla="*/ 139 w 141"/>
                <a:gd name="T5" fmla="*/ 55 h 57"/>
                <a:gd name="T6" fmla="*/ 120 w 141"/>
                <a:gd name="T7" fmla="*/ 47 h 57"/>
                <a:gd name="T8" fmla="*/ 117 w 141"/>
                <a:gd name="T9" fmla="*/ 46 h 57"/>
                <a:gd name="T10" fmla="*/ 123 w 141"/>
                <a:gd name="T11" fmla="*/ 37 h 57"/>
                <a:gd name="T12" fmla="*/ 123 w 141"/>
                <a:gd name="T13" fmla="*/ 38 h 57"/>
                <a:gd name="T14" fmla="*/ 120 w 141"/>
                <a:gd name="T15" fmla="*/ 47 h 57"/>
                <a:gd name="T16" fmla="*/ 102 w 141"/>
                <a:gd name="T17" fmla="*/ 37 h 57"/>
                <a:gd name="T18" fmla="*/ 107 w 141"/>
                <a:gd name="T19" fmla="*/ 28 h 57"/>
                <a:gd name="T20" fmla="*/ 109 w 141"/>
                <a:gd name="T21" fmla="*/ 35 h 57"/>
                <a:gd name="T22" fmla="*/ 89 w 141"/>
                <a:gd name="T23" fmla="*/ 29 h 57"/>
                <a:gd name="T24" fmla="*/ 86 w 141"/>
                <a:gd name="T25" fmla="*/ 29 h 57"/>
                <a:gd name="T26" fmla="*/ 91 w 141"/>
                <a:gd name="T27" fmla="*/ 19 h 57"/>
                <a:gd name="T28" fmla="*/ 94 w 141"/>
                <a:gd name="T29" fmla="*/ 26 h 57"/>
                <a:gd name="T30" fmla="*/ 73 w 141"/>
                <a:gd name="T31" fmla="*/ 22 h 57"/>
                <a:gd name="T32" fmla="*/ 68 w 141"/>
                <a:gd name="T33" fmla="*/ 14 h 57"/>
                <a:gd name="T34" fmla="*/ 75 w 141"/>
                <a:gd name="T35" fmla="*/ 12 h 57"/>
                <a:gd name="T36" fmla="*/ 73 w 141"/>
                <a:gd name="T37" fmla="*/ 22 h 57"/>
                <a:gd name="T38" fmla="*/ 54 w 141"/>
                <a:gd name="T39" fmla="*/ 16 h 57"/>
                <a:gd name="T40" fmla="*/ 50 w 141"/>
                <a:gd name="T41" fmla="*/ 9 h 57"/>
                <a:gd name="T42" fmla="*/ 55 w 141"/>
                <a:gd name="T43" fmla="*/ 10 h 57"/>
                <a:gd name="T44" fmla="*/ 61 w 141"/>
                <a:gd name="T45" fmla="*/ 12 h 57"/>
                <a:gd name="T46" fmla="*/ 5 w 141"/>
                <a:gd name="T47" fmla="*/ 13 h 57"/>
                <a:gd name="T48" fmla="*/ 0 w 141"/>
                <a:gd name="T49" fmla="*/ 4 h 57"/>
                <a:gd name="T50" fmla="*/ 5 w 141"/>
                <a:gd name="T51" fmla="*/ 13 h 57"/>
                <a:gd name="T52" fmla="*/ 37 w 141"/>
                <a:gd name="T53" fmla="*/ 12 h 57"/>
                <a:gd name="T54" fmla="*/ 33 w 141"/>
                <a:gd name="T55" fmla="*/ 5 h 57"/>
                <a:gd name="T56" fmla="*/ 38 w 141"/>
                <a:gd name="T57" fmla="*/ 6 h 57"/>
                <a:gd name="T58" fmla="*/ 43 w 141"/>
                <a:gd name="T59" fmla="*/ 7 h 57"/>
                <a:gd name="T60" fmla="*/ 20 w 141"/>
                <a:gd name="T61" fmla="*/ 10 h 57"/>
                <a:gd name="T62" fmla="*/ 20 w 141"/>
                <a:gd name="T63" fmla="*/ 0 h 57"/>
                <a:gd name="T64" fmla="*/ 26 w 141"/>
                <a:gd name="T65" fmla="*/ 5 h 57"/>
                <a:gd name="T66" fmla="*/ 20 w 141"/>
                <a:gd name="T67" fmla="*/ 1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1" h="57">
                  <a:moveTo>
                    <a:pt x="135" y="57"/>
                  </a:moveTo>
                  <a:cubicBezTo>
                    <a:pt x="134" y="57"/>
                    <a:pt x="133" y="57"/>
                    <a:pt x="132" y="56"/>
                  </a:cubicBezTo>
                  <a:cubicBezTo>
                    <a:pt x="129" y="55"/>
                    <a:pt x="129" y="51"/>
                    <a:pt x="130" y="49"/>
                  </a:cubicBezTo>
                  <a:cubicBezTo>
                    <a:pt x="132" y="47"/>
                    <a:pt x="135" y="46"/>
                    <a:pt x="138" y="48"/>
                  </a:cubicBezTo>
                  <a:cubicBezTo>
                    <a:pt x="138" y="48"/>
                    <a:pt x="138" y="48"/>
                    <a:pt x="138" y="48"/>
                  </a:cubicBezTo>
                  <a:cubicBezTo>
                    <a:pt x="140" y="50"/>
                    <a:pt x="141" y="53"/>
                    <a:pt x="139" y="55"/>
                  </a:cubicBezTo>
                  <a:cubicBezTo>
                    <a:pt x="138" y="57"/>
                    <a:pt x="136" y="57"/>
                    <a:pt x="135" y="57"/>
                  </a:cubicBezTo>
                  <a:close/>
                  <a:moveTo>
                    <a:pt x="120" y="47"/>
                  </a:moveTo>
                  <a:cubicBezTo>
                    <a:pt x="119" y="47"/>
                    <a:pt x="118" y="47"/>
                    <a:pt x="117" y="46"/>
                  </a:cubicBezTo>
                  <a:cubicBezTo>
                    <a:pt x="117" y="46"/>
                    <a:pt x="117" y="46"/>
                    <a:pt x="117" y="46"/>
                  </a:cubicBezTo>
                  <a:cubicBezTo>
                    <a:pt x="114" y="45"/>
                    <a:pt x="114" y="41"/>
                    <a:pt x="115" y="39"/>
                  </a:cubicBezTo>
                  <a:cubicBezTo>
                    <a:pt x="117" y="37"/>
                    <a:pt x="120" y="36"/>
                    <a:pt x="123" y="37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3" y="38"/>
                    <a:pt x="123" y="38"/>
                    <a:pt x="123" y="38"/>
                  </a:cubicBezTo>
                  <a:cubicBezTo>
                    <a:pt x="125" y="39"/>
                    <a:pt x="126" y="42"/>
                    <a:pt x="124" y="45"/>
                  </a:cubicBezTo>
                  <a:cubicBezTo>
                    <a:pt x="123" y="46"/>
                    <a:pt x="122" y="47"/>
                    <a:pt x="120" y="47"/>
                  </a:cubicBezTo>
                  <a:close/>
                  <a:moveTo>
                    <a:pt x="105" y="38"/>
                  </a:moveTo>
                  <a:cubicBezTo>
                    <a:pt x="104" y="38"/>
                    <a:pt x="103" y="38"/>
                    <a:pt x="102" y="37"/>
                  </a:cubicBezTo>
                  <a:cubicBezTo>
                    <a:pt x="99" y="36"/>
                    <a:pt x="98" y="32"/>
                    <a:pt x="100" y="30"/>
                  </a:cubicBezTo>
                  <a:cubicBezTo>
                    <a:pt x="101" y="27"/>
                    <a:pt x="104" y="26"/>
                    <a:pt x="107" y="28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10" y="30"/>
                    <a:pt x="111" y="33"/>
                    <a:pt x="109" y="35"/>
                  </a:cubicBezTo>
                  <a:cubicBezTo>
                    <a:pt x="108" y="37"/>
                    <a:pt x="106" y="38"/>
                    <a:pt x="105" y="38"/>
                  </a:cubicBezTo>
                  <a:close/>
                  <a:moveTo>
                    <a:pt x="89" y="29"/>
                  </a:moveTo>
                  <a:cubicBezTo>
                    <a:pt x="88" y="29"/>
                    <a:pt x="87" y="29"/>
                    <a:pt x="87" y="29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84" y="27"/>
                    <a:pt x="83" y="24"/>
                    <a:pt x="84" y="21"/>
                  </a:cubicBezTo>
                  <a:cubicBezTo>
                    <a:pt x="85" y="19"/>
                    <a:pt x="88" y="18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4" y="21"/>
                    <a:pt x="95" y="24"/>
                    <a:pt x="94" y="26"/>
                  </a:cubicBezTo>
                  <a:cubicBezTo>
                    <a:pt x="93" y="28"/>
                    <a:pt x="91" y="29"/>
                    <a:pt x="89" y="29"/>
                  </a:cubicBezTo>
                  <a:close/>
                  <a:moveTo>
                    <a:pt x="73" y="22"/>
                  </a:moveTo>
                  <a:cubicBezTo>
                    <a:pt x="72" y="22"/>
                    <a:pt x="71" y="22"/>
                    <a:pt x="71" y="21"/>
                  </a:cubicBezTo>
                  <a:cubicBezTo>
                    <a:pt x="68" y="20"/>
                    <a:pt x="66" y="17"/>
                    <a:pt x="68" y="14"/>
                  </a:cubicBezTo>
                  <a:cubicBezTo>
                    <a:pt x="69" y="12"/>
                    <a:pt x="72" y="10"/>
                    <a:pt x="74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7" y="13"/>
                    <a:pt x="79" y="16"/>
                    <a:pt x="77" y="19"/>
                  </a:cubicBezTo>
                  <a:cubicBezTo>
                    <a:pt x="77" y="21"/>
                    <a:pt x="75" y="22"/>
                    <a:pt x="73" y="22"/>
                  </a:cubicBezTo>
                  <a:close/>
                  <a:moveTo>
                    <a:pt x="56" y="16"/>
                  </a:moveTo>
                  <a:cubicBezTo>
                    <a:pt x="55" y="16"/>
                    <a:pt x="55" y="16"/>
                    <a:pt x="54" y="16"/>
                  </a:cubicBezTo>
                  <a:cubicBezTo>
                    <a:pt x="54" y="16"/>
                    <a:pt x="54" y="15"/>
                    <a:pt x="54" y="15"/>
                  </a:cubicBezTo>
                  <a:cubicBezTo>
                    <a:pt x="51" y="15"/>
                    <a:pt x="49" y="12"/>
                    <a:pt x="50" y="9"/>
                  </a:cubicBezTo>
                  <a:cubicBezTo>
                    <a:pt x="51" y="6"/>
                    <a:pt x="54" y="4"/>
                    <a:pt x="57" y="5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60" y="6"/>
                    <a:pt x="62" y="9"/>
                    <a:pt x="61" y="12"/>
                  </a:cubicBezTo>
                  <a:cubicBezTo>
                    <a:pt x="60" y="14"/>
                    <a:pt x="58" y="16"/>
                    <a:pt x="56" y="16"/>
                  </a:cubicBezTo>
                  <a:close/>
                  <a:moveTo>
                    <a:pt x="5" y="13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2"/>
                    <a:pt x="6" y="3"/>
                    <a:pt x="8" y="6"/>
                  </a:cubicBezTo>
                  <a:cubicBezTo>
                    <a:pt x="9" y="9"/>
                    <a:pt x="8" y="12"/>
                    <a:pt x="5" y="13"/>
                  </a:cubicBezTo>
                  <a:close/>
                  <a:moveTo>
                    <a:pt x="38" y="12"/>
                  </a:moveTo>
                  <a:cubicBezTo>
                    <a:pt x="38" y="12"/>
                    <a:pt x="38" y="12"/>
                    <a:pt x="37" y="12"/>
                  </a:cubicBezTo>
                  <a:cubicBezTo>
                    <a:pt x="37" y="12"/>
                    <a:pt x="37" y="11"/>
                    <a:pt x="37" y="11"/>
                  </a:cubicBezTo>
                  <a:cubicBezTo>
                    <a:pt x="34" y="11"/>
                    <a:pt x="32" y="8"/>
                    <a:pt x="33" y="5"/>
                  </a:cubicBezTo>
                  <a:cubicBezTo>
                    <a:pt x="33" y="3"/>
                    <a:pt x="36" y="1"/>
                    <a:pt x="39" y="1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2" y="2"/>
                    <a:pt x="44" y="4"/>
                    <a:pt x="43" y="7"/>
                  </a:cubicBezTo>
                  <a:cubicBezTo>
                    <a:pt x="43" y="10"/>
                    <a:pt x="41" y="12"/>
                    <a:pt x="38" y="12"/>
                  </a:cubicBezTo>
                  <a:close/>
                  <a:moveTo>
                    <a:pt x="20" y="10"/>
                  </a:moveTo>
                  <a:cubicBezTo>
                    <a:pt x="17" y="10"/>
                    <a:pt x="15" y="8"/>
                    <a:pt x="15" y="5"/>
                  </a:cubicBezTo>
                  <a:cubicBezTo>
                    <a:pt x="15" y="2"/>
                    <a:pt x="17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3" y="0"/>
                    <a:pt x="25" y="2"/>
                    <a:pt x="26" y="5"/>
                  </a:cubicBezTo>
                  <a:cubicBezTo>
                    <a:pt x="26" y="8"/>
                    <a:pt x="23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lose/>
                </a:path>
              </a:pathLst>
            </a:custGeom>
            <a:solidFill>
              <a:srgbClr val="F0B7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3"/>
            <p:cNvSpPr>
              <a:spLocks/>
            </p:cNvSpPr>
            <p:nvPr/>
          </p:nvSpPr>
          <p:spPr bwMode="auto">
            <a:xfrm>
              <a:off x="2252" y="3098"/>
              <a:ext cx="126" cy="269"/>
            </a:xfrm>
            <a:custGeom>
              <a:avLst/>
              <a:gdLst>
                <a:gd name="T0" fmla="*/ 88 w 126"/>
                <a:gd name="T1" fmla="*/ 243 h 269"/>
                <a:gd name="T2" fmla="*/ 74 w 126"/>
                <a:gd name="T3" fmla="*/ 246 h 269"/>
                <a:gd name="T4" fmla="*/ 64 w 126"/>
                <a:gd name="T5" fmla="*/ 241 h 269"/>
                <a:gd name="T6" fmla="*/ 55 w 126"/>
                <a:gd name="T7" fmla="*/ 28 h 269"/>
                <a:gd name="T8" fmla="*/ 62 w 126"/>
                <a:gd name="T9" fmla="*/ 26 h 269"/>
                <a:gd name="T10" fmla="*/ 78 w 126"/>
                <a:gd name="T11" fmla="*/ 26 h 269"/>
                <a:gd name="T12" fmla="*/ 85 w 126"/>
                <a:gd name="T13" fmla="*/ 57 h 269"/>
                <a:gd name="T14" fmla="*/ 116 w 126"/>
                <a:gd name="T15" fmla="*/ 50 h 269"/>
                <a:gd name="T16" fmla="*/ 95 w 126"/>
                <a:gd name="T17" fmla="*/ 7 h 269"/>
                <a:gd name="T18" fmla="*/ 55 w 126"/>
                <a:gd name="T19" fmla="*/ 0 h 269"/>
                <a:gd name="T20" fmla="*/ 15 w 126"/>
                <a:gd name="T21" fmla="*/ 14 h 269"/>
                <a:gd name="T22" fmla="*/ 0 w 126"/>
                <a:gd name="T23" fmla="*/ 130 h 269"/>
                <a:gd name="T24" fmla="*/ 29 w 126"/>
                <a:gd name="T25" fmla="*/ 262 h 269"/>
                <a:gd name="T26" fmla="*/ 69 w 126"/>
                <a:gd name="T27" fmla="*/ 269 h 269"/>
                <a:gd name="T28" fmla="*/ 111 w 126"/>
                <a:gd name="T29" fmla="*/ 253 h 269"/>
                <a:gd name="T30" fmla="*/ 126 w 126"/>
                <a:gd name="T31" fmla="*/ 215 h 269"/>
                <a:gd name="T32" fmla="*/ 88 w 126"/>
                <a:gd name="T33" fmla="*/ 215 h 269"/>
                <a:gd name="T34" fmla="*/ 88 w 126"/>
                <a:gd name="T35" fmla="*/ 243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6" h="269">
                  <a:moveTo>
                    <a:pt x="88" y="243"/>
                  </a:moveTo>
                  <a:lnTo>
                    <a:pt x="74" y="246"/>
                  </a:lnTo>
                  <a:lnTo>
                    <a:pt x="64" y="241"/>
                  </a:lnTo>
                  <a:lnTo>
                    <a:pt x="55" y="28"/>
                  </a:lnTo>
                  <a:lnTo>
                    <a:pt x="62" y="26"/>
                  </a:lnTo>
                  <a:lnTo>
                    <a:pt x="78" y="26"/>
                  </a:lnTo>
                  <a:lnTo>
                    <a:pt x="85" y="57"/>
                  </a:lnTo>
                  <a:lnTo>
                    <a:pt x="116" y="50"/>
                  </a:lnTo>
                  <a:lnTo>
                    <a:pt x="95" y="7"/>
                  </a:lnTo>
                  <a:lnTo>
                    <a:pt x="55" y="0"/>
                  </a:lnTo>
                  <a:lnTo>
                    <a:pt x="15" y="14"/>
                  </a:lnTo>
                  <a:lnTo>
                    <a:pt x="0" y="130"/>
                  </a:lnTo>
                  <a:lnTo>
                    <a:pt x="29" y="262"/>
                  </a:lnTo>
                  <a:lnTo>
                    <a:pt x="69" y="269"/>
                  </a:lnTo>
                  <a:lnTo>
                    <a:pt x="111" y="253"/>
                  </a:lnTo>
                  <a:lnTo>
                    <a:pt x="126" y="215"/>
                  </a:lnTo>
                  <a:lnTo>
                    <a:pt x="88" y="215"/>
                  </a:lnTo>
                  <a:lnTo>
                    <a:pt x="88" y="243"/>
                  </a:lnTo>
                  <a:close/>
                </a:path>
              </a:pathLst>
            </a:custGeom>
            <a:solidFill>
              <a:srgbClr val="0929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4"/>
            <p:cNvSpPr>
              <a:spLocks/>
            </p:cNvSpPr>
            <p:nvPr/>
          </p:nvSpPr>
          <p:spPr bwMode="auto">
            <a:xfrm>
              <a:off x="2380" y="3105"/>
              <a:ext cx="137" cy="262"/>
            </a:xfrm>
            <a:custGeom>
              <a:avLst/>
              <a:gdLst>
                <a:gd name="T0" fmla="*/ 132 w 137"/>
                <a:gd name="T1" fmla="*/ 0 h 262"/>
                <a:gd name="T2" fmla="*/ 78 w 137"/>
                <a:gd name="T3" fmla="*/ 0 h 262"/>
                <a:gd name="T4" fmla="*/ 87 w 137"/>
                <a:gd name="T5" fmla="*/ 139 h 262"/>
                <a:gd name="T6" fmla="*/ 54 w 137"/>
                <a:gd name="T7" fmla="*/ 142 h 262"/>
                <a:gd name="T8" fmla="*/ 47 w 137"/>
                <a:gd name="T9" fmla="*/ 80 h 262"/>
                <a:gd name="T10" fmla="*/ 50 w 137"/>
                <a:gd name="T11" fmla="*/ 0 h 262"/>
                <a:gd name="T12" fmla="*/ 0 w 137"/>
                <a:gd name="T13" fmla="*/ 2 h 262"/>
                <a:gd name="T14" fmla="*/ 5 w 137"/>
                <a:gd name="T15" fmla="*/ 40 h 262"/>
                <a:gd name="T16" fmla="*/ 19 w 137"/>
                <a:gd name="T17" fmla="*/ 227 h 262"/>
                <a:gd name="T18" fmla="*/ 12 w 137"/>
                <a:gd name="T19" fmla="*/ 262 h 262"/>
                <a:gd name="T20" fmla="*/ 68 w 137"/>
                <a:gd name="T21" fmla="*/ 260 h 262"/>
                <a:gd name="T22" fmla="*/ 54 w 137"/>
                <a:gd name="T23" fmla="*/ 189 h 262"/>
                <a:gd name="T24" fmla="*/ 54 w 137"/>
                <a:gd name="T25" fmla="*/ 161 h 262"/>
                <a:gd name="T26" fmla="*/ 85 w 137"/>
                <a:gd name="T27" fmla="*/ 163 h 262"/>
                <a:gd name="T28" fmla="*/ 85 w 137"/>
                <a:gd name="T29" fmla="*/ 189 h 262"/>
                <a:gd name="T30" fmla="*/ 90 w 137"/>
                <a:gd name="T31" fmla="*/ 257 h 262"/>
                <a:gd name="T32" fmla="*/ 137 w 137"/>
                <a:gd name="T33" fmla="*/ 260 h 262"/>
                <a:gd name="T34" fmla="*/ 130 w 137"/>
                <a:gd name="T35" fmla="*/ 139 h 262"/>
                <a:gd name="T36" fmla="*/ 132 w 137"/>
                <a:gd name="T37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7" h="262">
                  <a:moveTo>
                    <a:pt x="132" y="0"/>
                  </a:moveTo>
                  <a:lnTo>
                    <a:pt x="78" y="0"/>
                  </a:lnTo>
                  <a:lnTo>
                    <a:pt x="87" y="139"/>
                  </a:lnTo>
                  <a:lnTo>
                    <a:pt x="54" y="142"/>
                  </a:lnTo>
                  <a:lnTo>
                    <a:pt x="47" y="80"/>
                  </a:lnTo>
                  <a:lnTo>
                    <a:pt x="50" y="0"/>
                  </a:lnTo>
                  <a:lnTo>
                    <a:pt x="0" y="2"/>
                  </a:lnTo>
                  <a:lnTo>
                    <a:pt x="5" y="40"/>
                  </a:lnTo>
                  <a:lnTo>
                    <a:pt x="19" y="227"/>
                  </a:lnTo>
                  <a:lnTo>
                    <a:pt x="12" y="262"/>
                  </a:lnTo>
                  <a:lnTo>
                    <a:pt x="68" y="260"/>
                  </a:lnTo>
                  <a:lnTo>
                    <a:pt x="54" y="189"/>
                  </a:lnTo>
                  <a:lnTo>
                    <a:pt x="54" y="161"/>
                  </a:lnTo>
                  <a:lnTo>
                    <a:pt x="85" y="163"/>
                  </a:lnTo>
                  <a:lnTo>
                    <a:pt x="85" y="189"/>
                  </a:lnTo>
                  <a:lnTo>
                    <a:pt x="90" y="257"/>
                  </a:lnTo>
                  <a:lnTo>
                    <a:pt x="137" y="260"/>
                  </a:lnTo>
                  <a:lnTo>
                    <a:pt x="130" y="139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0929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5"/>
            <p:cNvSpPr>
              <a:spLocks noEditPoints="1"/>
            </p:cNvSpPr>
            <p:nvPr/>
          </p:nvSpPr>
          <p:spPr bwMode="auto">
            <a:xfrm>
              <a:off x="2548" y="3100"/>
              <a:ext cx="156" cy="258"/>
            </a:xfrm>
            <a:custGeom>
              <a:avLst/>
              <a:gdLst>
                <a:gd name="T0" fmla="*/ 127 w 156"/>
                <a:gd name="T1" fmla="*/ 227 h 258"/>
                <a:gd name="T2" fmla="*/ 106 w 156"/>
                <a:gd name="T3" fmla="*/ 166 h 258"/>
                <a:gd name="T4" fmla="*/ 87 w 156"/>
                <a:gd name="T5" fmla="*/ 135 h 258"/>
                <a:gd name="T6" fmla="*/ 113 w 156"/>
                <a:gd name="T7" fmla="*/ 130 h 258"/>
                <a:gd name="T8" fmla="*/ 134 w 156"/>
                <a:gd name="T9" fmla="*/ 64 h 258"/>
                <a:gd name="T10" fmla="*/ 101 w 156"/>
                <a:gd name="T11" fmla="*/ 7 h 258"/>
                <a:gd name="T12" fmla="*/ 2 w 156"/>
                <a:gd name="T13" fmla="*/ 0 h 258"/>
                <a:gd name="T14" fmla="*/ 0 w 156"/>
                <a:gd name="T15" fmla="*/ 10 h 258"/>
                <a:gd name="T16" fmla="*/ 7 w 156"/>
                <a:gd name="T17" fmla="*/ 225 h 258"/>
                <a:gd name="T18" fmla="*/ 4 w 156"/>
                <a:gd name="T19" fmla="*/ 258 h 258"/>
                <a:gd name="T20" fmla="*/ 54 w 156"/>
                <a:gd name="T21" fmla="*/ 258 h 258"/>
                <a:gd name="T22" fmla="*/ 47 w 156"/>
                <a:gd name="T23" fmla="*/ 201 h 258"/>
                <a:gd name="T24" fmla="*/ 47 w 156"/>
                <a:gd name="T25" fmla="*/ 142 h 258"/>
                <a:gd name="T26" fmla="*/ 47 w 156"/>
                <a:gd name="T27" fmla="*/ 142 h 258"/>
                <a:gd name="T28" fmla="*/ 85 w 156"/>
                <a:gd name="T29" fmla="*/ 180 h 258"/>
                <a:gd name="T30" fmla="*/ 113 w 156"/>
                <a:gd name="T31" fmla="*/ 258 h 258"/>
                <a:gd name="T32" fmla="*/ 156 w 156"/>
                <a:gd name="T33" fmla="*/ 244 h 258"/>
                <a:gd name="T34" fmla="*/ 146 w 156"/>
                <a:gd name="T35" fmla="*/ 218 h 258"/>
                <a:gd name="T36" fmla="*/ 127 w 156"/>
                <a:gd name="T37" fmla="*/ 227 h 258"/>
                <a:gd name="T38" fmla="*/ 71 w 156"/>
                <a:gd name="T39" fmla="*/ 29 h 258"/>
                <a:gd name="T40" fmla="*/ 75 w 156"/>
                <a:gd name="T41" fmla="*/ 66 h 258"/>
                <a:gd name="T42" fmla="*/ 75 w 156"/>
                <a:gd name="T43" fmla="*/ 109 h 258"/>
                <a:gd name="T44" fmla="*/ 49 w 156"/>
                <a:gd name="T45" fmla="*/ 111 h 258"/>
                <a:gd name="T46" fmla="*/ 45 w 156"/>
                <a:gd name="T47" fmla="*/ 29 h 258"/>
                <a:gd name="T48" fmla="*/ 71 w 156"/>
                <a:gd name="T49" fmla="*/ 29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6" h="258">
                  <a:moveTo>
                    <a:pt x="127" y="227"/>
                  </a:moveTo>
                  <a:lnTo>
                    <a:pt x="106" y="166"/>
                  </a:lnTo>
                  <a:lnTo>
                    <a:pt x="87" y="135"/>
                  </a:lnTo>
                  <a:lnTo>
                    <a:pt x="113" y="130"/>
                  </a:lnTo>
                  <a:lnTo>
                    <a:pt x="134" y="64"/>
                  </a:lnTo>
                  <a:lnTo>
                    <a:pt x="101" y="7"/>
                  </a:lnTo>
                  <a:lnTo>
                    <a:pt x="2" y="0"/>
                  </a:lnTo>
                  <a:lnTo>
                    <a:pt x="0" y="10"/>
                  </a:lnTo>
                  <a:lnTo>
                    <a:pt x="7" y="225"/>
                  </a:lnTo>
                  <a:lnTo>
                    <a:pt x="4" y="258"/>
                  </a:lnTo>
                  <a:lnTo>
                    <a:pt x="54" y="258"/>
                  </a:lnTo>
                  <a:lnTo>
                    <a:pt x="47" y="201"/>
                  </a:lnTo>
                  <a:lnTo>
                    <a:pt x="47" y="142"/>
                  </a:lnTo>
                  <a:lnTo>
                    <a:pt x="47" y="142"/>
                  </a:lnTo>
                  <a:lnTo>
                    <a:pt x="85" y="180"/>
                  </a:lnTo>
                  <a:lnTo>
                    <a:pt x="113" y="258"/>
                  </a:lnTo>
                  <a:lnTo>
                    <a:pt x="156" y="244"/>
                  </a:lnTo>
                  <a:lnTo>
                    <a:pt x="146" y="218"/>
                  </a:lnTo>
                  <a:lnTo>
                    <a:pt x="127" y="227"/>
                  </a:lnTo>
                  <a:close/>
                  <a:moveTo>
                    <a:pt x="71" y="29"/>
                  </a:moveTo>
                  <a:lnTo>
                    <a:pt x="75" y="66"/>
                  </a:lnTo>
                  <a:lnTo>
                    <a:pt x="75" y="109"/>
                  </a:lnTo>
                  <a:lnTo>
                    <a:pt x="49" y="111"/>
                  </a:lnTo>
                  <a:lnTo>
                    <a:pt x="45" y="29"/>
                  </a:lnTo>
                  <a:lnTo>
                    <a:pt x="71" y="29"/>
                  </a:lnTo>
                  <a:close/>
                </a:path>
              </a:pathLst>
            </a:custGeom>
            <a:solidFill>
              <a:srgbClr val="0929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6"/>
            <p:cNvSpPr>
              <a:spLocks/>
            </p:cNvSpPr>
            <p:nvPr/>
          </p:nvSpPr>
          <p:spPr bwMode="auto">
            <a:xfrm>
              <a:off x="2720" y="3105"/>
              <a:ext cx="50" cy="248"/>
            </a:xfrm>
            <a:custGeom>
              <a:avLst/>
              <a:gdLst>
                <a:gd name="T0" fmla="*/ 43 w 50"/>
                <a:gd name="T1" fmla="*/ 97 h 248"/>
                <a:gd name="T2" fmla="*/ 47 w 50"/>
                <a:gd name="T3" fmla="*/ 0 h 248"/>
                <a:gd name="T4" fmla="*/ 0 w 50"/>
                <a:gd name="T5" fmla="*/ 0 h 248"/>
                <a:gd name="T6" fmla="*/ 7 w 50"/>
                <a:gd name="T7" fmla="*/ 97 h 248"/>
                <a:gd name="T8" fmla="*/ 2 w 50"/>
                <a:gd name="T9" fmla="*/ 194 h 248"/>
                <a:gd name="T10" fmla="*/ 5 w 50"/>
                <a:gd name="T11" fmla="*/ 248 h 248"/>
                <a:gd name="T12" fmla="*/ 50 w 50"/>
                <a:gd name="T13" fmla="*/ 248 h 248"/>
                <a:gd name="T14" fmla="*/ 43 w 50"/>
                <a:gd name="T15" fmla="*/ 184 h 248"/>
                <a:gd name="T16" fmla="*/ 43 w 50"/>
                <a:gd name="T17" fmla="*/ 97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48">
                  <a:moveTo>
                    <a:pt x="43" y="97"/>
                  </a:moveTo>
                  <a:lnTo>
                    <a:pt x="47" y="0"/>
                  </a:lnTo>
                  <a:lnTo>
                    <a:pt x="0" y="0"/>
                  </a:lnTo>
                  <a:lnTo>
                    <a:pt x="7" y="97"/>
                  </a:lnTo>
                  <a:lnTo>
                    <a:pt x="2" y="194"/>
                  </a:lnTo>
                  <a:lnTo>
                    <a:pt x="5" y="248"/>
                  </a:lnTo>
                  <a:lnTo>
                    <a:pt x="50" y="248"/>
                  </a:lnTo>
                  <a:lnTo>
                    <a:pt x="43" y="184"/>
                  </a:lnTo>
                  <a:lnTo>
                    <a:pt x="43" y="97"/>
                  </a:lnTo>
                  <a:close/>
                </a:path>
              </a:pathLst>
            </a:custGeom>
            <a:solidFill>
              <a:srgbClr val="0929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7"/>
            <p:cNvSpPr>
              <a:spLocks/>
            </p:cNvSpPr>
            <p:nvPr/>
          </p:nvSpPr>
          <p:spPr bwMode="auto">
            <a:xfrm>
              <a:off x="3419" y="3098"/>
              <a:ext cx="118" cy="262"/>
            </a:xfrm>
            <a:custGeom>
              <a:avLst/>
              <a:gdLst>
                <a:gd name="T0" fmla="*/ 52 w 118"/>
                <a:gd name="T1" fmla="*/ 97 h 262"/>
                <a:gd name="T2" fmla="*/ 50 w 118"/>
                <a:gd name="T3" fmla="*/ 57 h 262"/>
                <a:gd name="T4" fmla="*/ 50 w 118"/>
                <a:gd name="T5" fmla="*/ 26 h 262"/>
                <a:gd name="T6" fmla="*/ 62 w 118"/>
                <a:gd name="T7" fmla="*/ 21 h 262"/>
                <a:gd name="T8" fmla="*/ 78 w 118"/>
                <a:gd name="T9" fmla="*/ 31 h 262"/>
                <a:gd name="T10" fmla="*/ 88 w 118"/>
                <a:gd name="T11" fmla="*/ 59 h 262"/>
                <a:gd name="T12" fmla="*/ 114 w 118"/>
                <a:gd name="T13" fmla="*/ 52 h 262"/>
                <a:gd name="T14" fmla="*/ 99 w 118"/>
                <a:gd name="T15" fmla="*/ 19 h 262"/>
                <a:gd name="T16" fmla="*/ 62 w 118"/>
                <a:gd name="T17" fmla="*/ 0 h 262"/>
                <a:gd name="T18" fmla="*/ 14 w 118"/>
                <a:gd name="T19" fmla="*/ 12 h 262"/>
                <a:gd name="T20" fmla="*/ 0 w 118"/>
                <a:gd name="T21" fmla="*/ 64 h 262"/>
                <a:gd name="T22" fmla="*/ 21 w 118"/>
                <a:gd name="T23" fmla="*/ 118 h 262"/>
                <a:gd name="T24" fmla="*/ 64 w 118"/>
                <a:gd name="T25" fmla="*/ 127 h 262"/>
                <a:gd name="T26" fmla="*/ 69 w 118"/>
                <a:gd name="T27" fmla="*/ 175 h 262"/>
                <a:gd name="T28" fmla="*/ 66 w 118"/>
                <a:gd name="T29" fmla="*/ 234 h 262"/>
                <a:gd name="T30" fmla="*/ 45 w 118"/>
                <a:gd name="T31" fmla="*/ 236 h 262"/>
                <a:gd name="T32" fmla="*/ 36 w 118"/>
                <a:gd name="T33" fmla="*/ 229 h 262"/>
                <a:gd name="T34" fmla="*/ 33 w 118"/>
                <a:gd name="T35" fmla="*/ 203 h 262"/>
                <a:gd name="T36" fmla="*/ 0 w 118"/>
                <a:gd name="T37" fmla="*/ 212 h 262"/>
                <a:gd name="T38" fmla="*/ 17 w 118"/>
                <a:gd name="T39" fmla="*/ 246 h 262"/>
                <a:gd name="T40" fmla="*/ 57 w 118"/>
                <a:gd name="T41" fmla="*/ 262 h 262"/>
                <a:gd name="T42" fmla="*/ 102 w 118"/>
                <a:gd name="T43" fmla="*/ 243 h 262"/>
                <a:gd name="T44" fmla="*/ 118 w 118"/>
                <a:gd name="T45" fmla="*/ 170 h 262"/>
                <a:gd name="T46" fmla="*/ 90 w 118"/>
                <a:gd name="T47" fmla="*/ 104 h 262"/>
                <a:gd name="T48" fmla="*/ 52 w 118"/>
                <a:gd name="T49" fmla="*/ 97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" h="262">
                  <a:moveTo>
                    <a:pt x="52" y="97"/>
                  </a:moveTo>
                  <a:lnTo>
                    <a:pt x="50" y="57"/>
                  </a:lnTo>
                  <a:lnTo>
                    <a:pt x="50" y="26"/>
                  </a:lnTo>
                  <a:lnTo>
                    <a:pt x="62" y="21"/>
                  </a:lnTo>
                  <a:lnTo>
                    <a:pt x="78" y="31"/>
                  </a:lnTo>
                  <a:lnTo>
                    <a:pt x="88" y="59"/>
                  </a:lnTo>
                  <a:lnTo>
                    <a:pt x="114" y="52"/>
                  </a:lnTo>
                  <a:lnTo>
                    <a:pt x="99" y="19"/>
                  </a:lnTo>
                  <a:lnTo>
                    <a:pt x="62" y="0"/>
                  </a:lnTo>
                  <a:lnTo>
                    <a:pt x="14" y="12"/>
                  </a:lnTo>
                  <a:lnTo>
                    <a:pt x="0" y="64"/>
                  </a:lnTo>
                  <a:lnTo>
                    <a:pt x="21" y="118"/>
                  </a:lnTo>
                  <a:lnTo>
                    <a:pt x="64" y="127"/>
                  </a:lnTo>
                  <a:lnTo>
                    <a:pt x="69" y="175"/>
                  </a:lnTo>
                  <a:lnTo>
                    <a:pt x="66" y="234"/>
                  </a:lnTo>
                  <a:lnTo>
                    <a:pt x="45" y="236"/>
                  </a:lnTo>
                  <a:lnTo>
                    <a:pt x="36" y="229"/>
                  </a:lnTo>
                  <a:lnTo>
                    <a:pt x="33" y="203"/>
                  </a:lnTo>
                  <a:lnTo>
                    <a:pt x="0" y="212"/>
                  </a:lnTo>
                  <a:lnTo>
                    <a:pt x="17" y="246"/>
                  </a:lnTo>
                  <a:lnTo>
                    <a:pt x="57" y="262"/>
                  </a:lnTo>
                  <a:lnTo>
                    <a:pt x="102" y="243"/>
                  </a:lnTo>
                  <a:lnTo>
                    <a:pt x="118" y="170"/>
                  </a:lnTo>
                  <a:lnTo>
                    <a:pt x="90" y="104"/>
                  </a:lnTo>
                  <a:lnTo>
                    <a:pt x="52" y="97"/>
                  </a:lnTo>
                  <a:close/>
                </a:path>
              </a:pathLst>
            </a:custGeom>
            <a:solidFill>
              <a:srgbClr val="0929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8"/>
            <p:cNvSpPr>
              <a:spLocks/>
            </p:cNvSpPr>
            <p:nvPr/>
          </p:nvSpPr>
          <p:spPr bwMode="auto">
            <a:xfrm>
              <a:off x="2789" y="3098"/>
              <a:ext cx="118" cy="262"/>
            </a:xfrm>
            <a:custGeom>
              <a:avLst/>
              <a:gdLst>
                <a:gd name="T0" fmla="*/ 52 w 118"/>
                <a:gd name="T1" fmla="*/ 97 h 262"/>
                <a:gd name="T2" fmla="*/ 49 w 118"/>
                <a:gd name="T3" fmla="*/ 57 h 262"/>
                <a:gd name="T4" fmla="*/ 49 w 118"/>
                <a:gd name="T5" fmla="*/ 26 h 262"/>
                <a:gd name="T6" fmla="*/ 61 w 118"/>
                <a:gd name="T7" fmla="*/ 21 h 262"/>
                <a:gd name="T8" fmla="*/ 77 w 118"/>
                <a:gd name="T9" fmla="*/ 31 h 262"/>
                <a:gd name="T10" fmla="*/ 87 w 118"/>
                <a:gd name="T11" fmla="*/ 59 h 262"/>
                <a:gd name="T12" fmla="*/ 113 w 118"/>
                <a:gd name="T13" fmla="*/ 52 h 262"/>
                <a:gd name="T14" fmla="*/ 99 w 118"/>
                <a:gd name="T15" fmla="*/ 19 h 262"/>
                <a:gd name="T16" fmla="*/ 61 w 118"/>
                <a:gd name="T17" fmla="*/ 0 h 262"/>
                <a:gd name="T18" fmla="*/ 14 w 118"/>
                <a:gd name="T19" fmla="*/ 12 h 262"/>
                <a:gd name="T20" fmla="*/ 0 w 118"/>
                <a:gd name="T21" fmla="*/ 64 h 262"/>
                <a:gd name="T22" fmla="*/ 21 w 118"/>
                <a:gd name="T23" fmla="*/ 118 h 262"/>
                <a:gd name="T24" fmla="*/ 63 w 118"/>
                <a:gd name="T25" fmla="*/ 127 h 262"/>
                <a:gd name="T26" fmla="*/ 68 w 118"/>
                <a:gd name="T27" fmla="*/ 175 h 262"/>
                <a:gd name="T28" fmla="*/ 66 w 118"/>
                <a:gd name="T29" fmla="*/ 234 h 262"/>
                <a:gd name="T30" fmla="*/ 44 w 118"/>
                <a:gd name="T31" fmla="*/ 236 h 262"/>
                <a:gd name="T32" fmla="*/ 35 w 118"/>
                <a:gd name="T33" fmla="*/ 229 h 262"/>
                <a:gd name="T34" fmla="*/ 33 w 118"/>
                <a:gd name="T35" fmla="*/ 203 h 262"/>
                <a:gd name="T36" fmla="*/ 0 w 118"/>
                <a:gd name="T37" fmla="*/ 212 h 262"/>
                <a:gd name="T38" fmla="*/ 16 w 118"/>
                <a:gd name="T39" fmla="*/ 246 h 262"/>
                <a:gd name="T40" fmla="*/ 56 w 118"/>
                <a:gd name="T41" fmla="*/ 262 h 262"/>
                <a:gd name="T42" fmla="*/ 101 w 118"/>
                <a:gd name="T43" fmla="*/ 243 h 262"/>
                <a:gd name="T44" fmla="*/ 118 w 118"/>
                <a:gd name="T45" fmla="*/ 170 h 262"/>
                <a:gd name="T46" fmla="*/ 89 w 118"/>
                <a:gd name="T47" fmla="*/ 104 h 262"/>
                <a:gd name="T48" fmla="*/ 52 w 118"/>
                <a:gd name="T49" fmla="*/ 97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" h="262">
                  <a:moveTo>
                    <a:pt x="52" y="97"/>
                  </a:moveTo>
                  <a:lnTo>
                    <a:pt x="49" y="57"/>
                  </a:lnTo>
                  <a:lnTo>
                    <a:pt x="49" y="26"/>
                  </a:lnTo>
                  <a:lnTo>
                    <a:pt x="61" y="21"/>
                  </a:lnTo>
                  <a:lnTo>
                    <a:pt x="77" y="31"/>
                  </a:lnTo>
                  <a:lnTo>
                    <a:pt x="87" y="59"/>
                  </a:lnTo>
                  <a:lnTo>
                    <a:pt x="113" y="52"/>
                  </a:lnTo>
                  <a:lnTo>
                    <a:pt x="99" y="19"/>
                  </a:lnTo>
                  <a:lnTo>
                    <a:pt x="61" y="0"/>
                  </a:lnTo>
                  <a:lnTo>
                    <a:pt x="14" y="12"/>
                  </a:lnTo>
                  <a:lnTo>
                    <a:pt x="0" y="64"/>
                  </a:lnTo>
                  <a:lnTo>
                    <a:pt x="21" y="118"/>
                  </a:lnTo>
                  <a:lnTo>
                    <a:pt x="63" y="127"/>
                  </a:lnTo>
                  <a:lnTo>
                    <a:pt x="68" y="175"/>
                  </a:lnTo>
                  <a:lnTo>
                    <a:pt x="66" y="234"/>
                  </a:lnTo>
                  <a:lnTo>
                    <a:pt x="44" y="236"/>
                  </a:lnTo>
                  <a:lnTo>
                    <a:pt x="35" y="229"/>
                  </a:lnTo>
                  <a:lnTo>
                    <a:pt x="33" y="203"/>
                  </a:lnTo>
                  <a:lnTo>
                    <a:pt x="0" y="212"/>
                  </a:lnTo>
                  <a:lnTo>
                    <a:pt x="16" y="246"/>
                  </a:lnTo>
                  <a:lnTo>
                    <a:pt x="56" y="262"/>
                  </a:lnTo>
                  <a:lnTo>
                    <a:pt x="101" y="243"/>
                  </a:lnTo>
                  <a:lnTo>
                    <a:pt x="118" y="170"/>
                  </a:lnTo>
                  <a:lnTo>
                    <a:pt x="89" y="104"/>
                  </a:lnTo>
                  <a:lnTo>
                    <a:pt x="52" y="97"/>
                  </a:lnTo>
                  <a:close/>
                </a:path>
              </a:pathLst>
            </a:custGeom>
            <a:solidFill>
              <a:srgbClr val="0929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9"/>
            <p:cNvSpPr>
              <a:spLocks/>
            </p:cNvSpPr>
            <p:nvPr/>
          </p:nvSpPr>
          <p:spPr bwMode="auto">
            <a:xfrm>
              <a:off x="2907" y="3103"/>
              <a:ext cx="153" cy="255"/>
            </a:xfrm>
            <a:custGeom>
              <a:avLst/>
              <a:gdLst>
                <a:gd name="T0" fmla="*/ 0 w 153"/>
                <a:gd name="T1" fmla="*/ 2 h 255"/>
                <a:gd name="T2" fmla="*/ 4 w 153"/>
                <a:gd name="T3" fmla="*/ 56 h 255"/>
                <a:gd name="T4" fmla="*/ 37 w 153"/>
                <a:gd name="T5" fmla="*/ 19 h 255"/>
                <a:gd name="T6" fmla="*/ 54 w 153"/>
                <a:gd name="T7" fmla="*/ 19 h 255"/>
                <a:gd name="T8" fmla="*/ 61 w 153"/>
                <a:gd name="T9" fmla="*/ 106 h 255"/>
                <a:gd name="T10" fmla="*/ 56 w 153"/>
                <a:gd name="T11" fmla="*/ 200 h 255"/>
                <a:gd name="T12" fmla="*/ 59 w 153"/>
                <a:gd name="T13" fmla="*/ 255 h 255"/>
                <a:gd name="T14" fmla="*/ 104 w 153"/>
                <a:gd name="T15" fmla="*/ 255 h 255"/>
                <a:gd name="T16" fmla="*/ 96 w 153"/>
                <a:gd name="T17" fmla="*/ 191 h 255"/>
                <a:gd name="T18" fmla="*/ 96 w 153"/>
                <a:gd name="T19" fmla="*/ 104 h 255"/>
                <a:gd name="T20" fmla="*/ 101 w 153"/>
                <a:gd name="T21" fmla="*/ 19 h 255"/>
                <a:gd name="T22" fmla="*/ 111 w 153"/>
                <a:gd name="T23" fmla="*/ 19 h 255"/>
                <a:gd name="T24" fmla="*/ 153 w 153"/>
                <a:gd name="T25" fmla="*/ 56 h 255"/>
                <a:gd name="T26" fmla="*/ 146 w 153"/>
                <a:gd name="T27" fmla="*/ 0 h 255"/>
                <a:gd name="T28" fmla="*/ 0 w 153"/>
                <a:gd name="T29" fmla="*/ 2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3" h="255">
                  <a:moveTo>
                    <a:pt x="0" y="2"/>
                  </a:moveTo>
                  <a:lnTo>
                    <a:pt x="4" y="56"/>
                  </a:lnTo>
                  <a:lnTo>
                    <a:pt x="37" y="19"/>
                  </a:lnTo>
                  <a:lnTo>
                    <a:pt x="54" y="19"/>
                  </a:lnTo>
                  <a:lnTo>
                    <a:pt x="61" y="106"/>
                  </a:lnTo>
                  <a:lnTo>
                    <a:pt x="56" y="200"/>
                  </a:lnTo>
                  <a:lnTo>
                    <a:pt x="59" y="255"/>
                  </a:lnTo>
                  <a:lnTo>
                    <a:pt x="104" y="255"/>
                  </a:lnTo>
                  <a:lnTo>
                    <a:pt x="96" y="191"/>
                  </a:lnTo>
                  <a:lnTo>
                    <a:pt x="96" y="104"/>
                  </a:lnTo>
                  <a:lnTo>
                    <a:pt x="101" y="19"/>
                  </a:lnTo>
                  <a:lnTo>
                    <a:pt x="111" y="19"/>
                  </a:lnTo>
                  <a:lnTo>
                    <a:pt x="153" y="56"/>
                  </a:lnTo>
                  <a:lnTo>
                    <a:pt x="146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29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50"/>
            <p:cNvSpPr>
              <a:spLocks/>
            </p:cNvSpPr>
            <p:nvPr/>
          </p:nvSpPr>
          <p:spPr bwMode="auto">
            <a:xfrm>
              <a:off x="3079" y="3107"/>
              <a:ext cx="177" cy="251"/>
            </a:xfrm>
            <a:custGeom>
              <a:avLst/>
              <a:gdLst>
                <a:gd name="T0" fmla="*/ 128 w 177"/>
                <a:gd name="T1" fmla="*/ 0 h 251"/>
                <a:gd name="T2" fmla="*/ 90 w 177"/>
                <a:gd name="T3" fmla="*/ 90 h 251"/>
                <a:gd name="T4" fmla="*/ 50 w 177"/>
                <a:gd name="T5" fmla="*/ 0 h 251"/>
                <a:gd name="T6" fmla="*/ 0 w 177"/>
                <a:gd name="T7" fmla="*/ 3 h 251"/>
                <a:gd name="T8" fmla="*/ 12 w 177"/>
                <a:gd name="T9" fmla="*/ 140 h 251"/>
                <a:gd name="T10" fmla="*/ 7 w 177"/>
                <a:gd name="T11" fmla="*/ 251 h 251"/>
                <a:gd name="T12" fmla="*/ 64 w 177"/>
                <a:gd name="T13" fmla="*/ 246 h 251"/>
                <a:gd name="T14" fmla="*/ 57 w 177"/>
                <a:gd name="T15" fmla="*/ 140 h 251"/>
                <a:gd name="T16" fmla="*/ 54 w 177"/>
                <a:gd name="T17" fmla="*/ 71 h 251"/>
                <a:gd name="T18" fmla="*/ 83 w 177"/>
                <a:gd name="T19" fmla="*/ 126 h 251"/>
                <a:gd name="T20" fmla="*/ 97 w 177"/>
                <a:gd name="T21" fmla="*/ 126 h 251"/>
                <a:gd name="T22" fmla="*/ 118 w 177"/>
                <a:gd name="T23" fmla="*/ 78 h 251"/>
                <a:gd name="T24" fmla="*/ 123 w 177"/>
                <a:gd name="T25" fmla="*/ 206 h 251"/>
                <a:gd name="T26" fmla="*/ 123 w 177"/>
                <a:gd name="T27" fmla="*/ 248 h 251"/>
                <a:gd name="T28" fmla="*/ 175 w 177"/>
                <a:gd name="T29" fmla="*/ 251 h 251"/>
                <a:gd name="T30" fmla="*/ 170 w 177"/>
                <a:gd name="T31" fmla="*/ 128 h 251"/>
                <a:gd name="T32" fmla="*/ 177 w 177"/>
                <a:gd name="T33" fmla="*/ 3 h 251"/>
                <a:gd name="T34" fmla="*/ 128 w 177"/>
                <a:gd name="T35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7" h="251">
                  <a:moveTo>
                    <a:pt x="128" y="0"/>
                  </a:moveTo>
                  <a:lnTo>
                    <a:pt x="90" y="90"/>
                  </a:lnTo>
                  <a:lnTo>
                    <a:pt x="50" y="0"/>
                  </a:lnTo>
                  <a:lnTo>
                    <a:pt x="0" y="3"/>
                  </a:lnTo>
                  <a:lnTo>
                    <a:pt x="12" y="140"/>
                  </a:lnTo>
                  <a:lnTo>
                    <a:pt x="7" y="251"/>
                  </a:lnTo>
                  <a:lnTo>
                    <a:pt x="64" y="246"/>
                  </a:lnTo>
                  <a:lnTo>
                    <a:pt x="57" y="140"/>
                  </a:lnTo>
                  <a:lnTo>
                    <a:pt x="54" y="71"/>
                  </a:lnTo>
                  <a:lnTo>
                    <a:pt x="83" y="126"/>
                  </a:lnTo>
                  <a:lnTo>
                    <a:pt x="97" y="126"/>
                  </a:lnTo>
                  <a:lnTo>
                    <a:pt x="118" y="78"/>
                  </a:lnTo>
                  <a:lnTo>
                    <a:pt x="123" y="206"/>
                  </a:lnTo>
                  <a:lnTo>
                    <a:pt x="123" y="248"/>
                  </a:lnTo>
                  <a:lnTo>
                    <a:pt x="175" y="251"/>
                  </a:lnTo>
                  <a:lnTo>
                    <a:pt x="170" y="128"/>
                  </a:lnTo>
                  <a:lnTo>
                    <a:pt x="177" y="3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0929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51"/>
            <p:cNvSpPr>
              <a:spLocks noEditPoints="1"/>
            </p:cNvSpPr>
            <p:nvPr/>
          </p:nvSpPr>
          <p:spPr bwMode="auto">
            <a:xfrm>
              <a:off x="3268" y="3100"/>
              <a:ext cx="156" cy="255"/>
            </a:xfrm>
            <a:custGeom>
              <a:avLst/>
              <a:gdLst>
                <a:gd name="T0" fmla="*/ 85 w 156"/>
                <a:gd name="T1" fmla="*/ 0 h 255"/>
                <a:gd name="T2" fmla="*/ 61 w 156"/>
                <a:gd name="T3" fmla="*/ 0 h 255"/>
                <a:gd name="T4" fmla="*/ 24 w 156"/>
                <a:gd name="T5" fmla="*/ 133 h 255"/>
                <a:gd name="T6" fmla="*/ 0 w 156"/>
                <a:gd name="T7" fmla="*/ 251 h 255"/>
                <a:gd name="T8" fmla="*/ 28 w 156"/>
                <a:gd name="T9" fmla="*/ 255 h 255"/>
                <a:gd name="T10" fmla="*/ 43 w 156"/>
                <a:gd name="T11" fmla="*/ 168 h 255"/>
                <a:gd name="T12" fmla="*/ 87 w 156"/>
                <a:gd name="T13" fmla="*/ 163 h 255"/>
                <a:gd name="T14" fmla="*/ 99 w 156"/>
                <a:gd name="T15" fmla="*/ 222 h 255"/>
                <a:gd name="T16" fmla="*/ 104 w 156"/>
                <a:gd name="T17" fmla="*/ 255 h 255"/>
                <a:gd name="T18" fmla="*/ 156 w 156"/>
                <a:gd name="T19" fmla="*/ 253 h 255"/>
                <a:gd name="T20" fmla="*/ 130 w 156"/>
                <a:gd name="T21" fmla="*/ 140 h 255"/>
                <a:gd name="T22" fmla="*/ 85 w 156"/>
                <a:gd name="T23" fmla="*/ 0 h 255"/>
                <a:gd name="T24" fmla="*/ 83 w 156"/>
                <a:gd name="T25" fmla="*/ 142 h 255"/>
                <a:gd name="T26" fmla="*/ 47 w 156"/>
                <a:gd name="T27" fmla="*/ 142 h 255"/>
                <a:gd name="T28" fmla="*/ 64 w 156"/>
                <a:gd name="T29" fmla="*/ 78 h 255"/>
                <a:gd name="T30" fmla="*/ 83 w 156"/>
                <a:gd name="T31" fmla="*/ 140 h 255"/>
                <a:gd name="T32" fmla="*/ 83 w 156"/>
                <a:gd name="T33" fmla="*/ 142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255">
                  <a:moveTo>
                    <a:pt x="85" y="0"/>
                  </a:moveTo>
                  <a:lnTo>
                    <a:pt x="61" y="0"/>
                  </a:lnTo>
                  <a:lnTo>
                    <a:pt x="24" y="133"/>
                  </a:lnTo>
                  <a:lnTo>
                    <a:pt x="0" y="251"/>
                  </a:lnTo>
                  <a:lnTo>
                    <a:pt x="28" y="255"/>
                  </a:lnTo>
                  <a:lnTo>
                    <a:pt x="43" y="168"/>
                  </a:lnTo>
                  <a:lnTo>
                    <a:pt x="87" y="163"/>
                  </a:lnTo>
                  <a:lnTo>
                    <a:pt x="99" y="222"/>
                  </a:lnTo>
                  <a:lnTo>
                    <a:pt x="104" y="255"/>
                  </a:lnTo>
                  <a:lnTo>
                    <a:pt x="156" y="253"/>
                  </a:lnTo>
                  <a:lnTo>
                    <a:pt x="130" y="140"/>
                  </a:lnTo>
                  <a:lnTo>
                    <a:pt x="85" y="0"/>
                  </a:lnTo>
                  <a:close/>
                  <a:moveTo>
                    <a:pt x="83" y="142"/>
                  </a:moveTo>
                  <a:lnTo>
                    <a:pt x="47" y="142"/>
                  </a:lnTo>
                  <a:lnTo>
                    <a:pt x="64" y="78"/>
                  </a:lnTo>
                  <a:lnTo>
                    <a:pt x="83" y="140"/>
                  </a:lnTo>
                  <a:lnTo>
                    <a:pt x="83" y="142"/>
                  </a:lnTo>
                  <a:close/>
                </a:path>
              </a:pathLst>
            </a:custGeom>
            <a:solidFill>
              <a:srgbClr val="0929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2"/>
            <p:cNvSpPr>
              <a:spLocks noEditPoints="1"/>
            </p:cNvSpPr>
            <p:nvPr/>
          </p:nvSpPr>
          <p:spPr bwMode="auto">
            <a:xfrm>
              <a:off x="2807" y="2625"/>
              <a:ext cx="251" cy="411"/>
            </a:xfrm>
            <a:custGeom>
              <a:avLst/>
              <a:gdLst>
                <a:gd name="T0" fmla="*/ 10 w 251"/>
                <a:gd name="T1" fmla="*/ 411 h 411"/>
                <a:gd name="T2" fmla="*/ 83 w 251"/>
                <a:gd name="T3" fmla="*/ 411 h 411"/>
                <a:gd name="T4" fmla="*/ 71 w 251"/>
                <a:gd name="T5" fmla="*/ 324 h 411"/>
                <a:gd name="T6" fmla="*/ 71 w 251"/>
                <a:gd name="T7" fmla="*/ 223 h 411"/>
                <a:gd name="T8" fmla="*/ 78 w 251"/>
                <a:gd name="T9" fmla="*/ 223 h 411"/>
                <a:gd name="T10" fmla="*/ 137 w 251"/>
                <a:gd name="T11" fmla="*/ 284 h 411"/>
                <a:gd name="T12" fmla="*/ 161 w 251"/>
                <a:gd name="T13" fmla="*/ 352 h 411"/>
                <a:gd name="T14" fmla="*/ 182 w 251"/>
                <a:gd name="T15" fmla="*/ 411 h 411"/>
                <a:gd name="T16" fmla="*/ 251 w 251"/>
                <a:gd name="T17" fmla="*/ 390 h 411"/>
                <a:gd name="T18" fmla="*/ 234 w 251"/>
                <a:gd name="T19" fmla="*/ 355 h 411"/>
                <a:gd name="T20" fmla="*/ 206 w 251"/>
                <a:gd name="T21" fmla="*/ 367 h 411"/>
                <a:gd name="T22" fmla="*/ 170 w 251"/>
                <a:gd name="T23" fmla="*/ 265 h 411"/>
                <a:gd name="T24" fmla="*/ 135 w 251"/>
                <a:gd name="T25" fmla="*/ 213 h 411"/>
                <a:gd name="T26" fmla="*/ 180 w 251"/>
                <a:gd name="T27" fmla="*/ 206 h 411"/>
                <a:gd name="T28" fmla="*/ 215 w 251"/>
                <a:gd name="T29" fmla="*/ 100 h 411"/>
                <a:gd name="T30" fmla="*/ 161 w 251"/>
                <a:gd name="T31" fmla="*/ 8 h 411"/>
                <a:gd name="T32" fmla="*/ 3 w 251"/>
                <a:gd name="T33" fmla="*/ 0 h 411"/>
                <a:gd name="T34" fmla="*/ 0 w 251"/>
                <a:gd name="T35" fmla="*/ 10 h 411"/>
                <a:gd name="T36" fmla="*/ 12 w 251"/>
                <a:gd name="T37" fmla="*/ 362 h 411"/>
                <a:gd name="T38" fmla="*/ 10 w 251"/>
                <a:gd name="T39" fmla="*/ 411 h 411"/>
                <a:gd name="T40" fmla="*/ 126 w 251"/>
                <a:gd name="T41" fmla="*/ 104 h 411"/>
                <a:gd name="T42" fmla="*/ 126 w 251"/>
                <a:gd name="T43" fmla="*/ 175 h 411"/>
                <a:gd name="T44" fmla="*/ 76 w 251"/>
                <a:gd name="T45" fmla="*/ 178 h 411"/>
                <a:gd name="T46" fmla="*/ 69 w 251"/>
                <a:gd name="T47" fmla="*/ 38 h 411"/>
                <a:gd name="T48" fmla="*/ 116 w 251"/>
                <a:gd name="T49" fmla="*/ 38 h 411"/>
                <a:gd name="T50" fmla="*/ 126 w 251"/>
                <a:gd name="T51" fmla="*/ 104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1" h="411">
                  <a:moveTo>
                    <a:pt x="10" y="411"/>
                  </a:moveTo>
                  <a:lnTo>
                    <a:pt x="83" y="411"/>
                  </a:lnTo>
                  <a:lnTo>
                    <a:pt x="71" y="324"/>
                  </a:lnTo>
                  <a:lnTo>
                    <a:pt x="71" y="223"/>
                  </a:lnTo>
                  <a:lnTo>
                    <a:pt x="78" y="223"/>
                  </a:lnTo>
                  <a:lnTo>
                    <a:pt x="137" y="284"/>
                  </a:lnTo>
                  <a:lnTo>
                    <a:pt x="161" y="352"/>
                  </a:lnTo>
                  <a:lnTo>
                    <a:pt x="182" y="411"/>
                  </a:lnTo>
                  <a:lnTo>
                    <a:pt x="251" y="390"/>
                  </a:lnTo>
                  <a:lnTo>
                    <a:pt x="234" y="355"/>
                  </a:lnTo>
                  <a:lnTo>
                    <a:pt x="206" y="367"/>
                  </a:lnTo>
                  <a:lnTo>
                    <a:pt x="170" y="265"/>
                  </a:lnTo>
                  <a:lnTo>
                    <a:pt x="135" y="213"/>
                  </a:lnTo>
                  <a:lnTo>
                    <a:pt x="180" y="206"/>
                  </a:lnTo>
                  <a:lnTo>
                    <a:pt x="215" y="100"/>
                  </a:lnTo>
                  <a:lnTo>
                    <a:pt x="161" y="8"/>
                  </a:lnTo>
                  <a:lnTo>
                    <a:pt x="3" y="0"/>
                  </a:lnTo>
                  <a:lnTo>
                    <a:pt x="0" y="10"/>
                  </a:lnTo>
                  <a:lnTo>
                    <a:pt x="12" y="362"/>
                  </a:lnTo>
                  <a:lnTo>
                    <a:pt x="10" y="411"/>
                  </a:lnTo>
                  <a:close/>
                  <a:moveTo>
                    <a:pt x="126" y="104"/>
                  </a:moveTo>
                  <a:lnTo>
                    <a:pt x="126" y="175"/>
                  </a:lnTo>
                  <a:lnTo>
                    <a:pt x="76" y="178"/>
                  </a:lnTo>
                  <a:lnTo>
                    <a:pt x="69" y="38"/>
                  </a:lnTo>
                  <a:lnTo>
                    <a:pt x="116" y="38"/>
                  </a:lnTo>
                  <a:lnTo>
                    <a:pt x="126" y="104"/>
                  </a:lnTo>
                  <a:close/>
                </a:path>
              </a:pathLst>
            </a:custGeom>
            <a:solidFill>
              <a:srgbClr val="0929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3"/>
            <p:cNvSpPr>
              <a:spLocks noEditPoints="1"/>
            </p:cNvSpPr>
            <p:nvPr/>
          </p:nvSpPr>
          <p:spPr bwMode="auto">
            <a:xfrm>
              <a:off x="3065" y="2625"/>
              <a:ext cx="250" cy="411"/>
            </a:xfrm>
            <a:custGeom>
              <a:avLst/>
              <a:gdLst>
                <a:gd name="T0" fmla="*/ 83 w 250"/>
                <a:gd name="T1" fmla="*/ 411 h 411"/>
                <a:gd name="T2" fmla="*/ 71 w 250"/>
                <a:gd name="T3" fmla="*/ 324 h 411"/>
                <a:gd name="T4" fmla="*/ 71 w 250"/>
                <a:gd name="T5" fmla="*/ 223 h 411"/>
                <a:gd name="T6" fmla="*/ 78 w 250"/>
                <a:gd name="T7" fmla="*/ 223 h 411"/>
                <a:gd name="T8" fmla="*/ 137 w 250"/>
                <a:gd name="T9" fmla="*/ 284 h 411"/>
                <a:gd name="T10" fmla="*/ 160 w 250"/>
                <a:gd name="T11" fmla="*/ 352 h 411"/>
                <a:gd name="T12" fmla="*/ 184 w 250"/>
                <a:gd name="T13" fmla="*/ 411 h 411"/>
                <a:gd name="T14" fmla="*/ 250 w 250"/>
                <a:gd name="T15" fmla="*/ 390 h 411"/>
                <a:gd name="T16" fmla="*/ 234 w 250"/>
                <a:gd name="T17" fmla="*/ 355 h 411"/>
                <a:gd name="T18" fmla="*/ 205 w 250"/>
                <a:gd name="T19" fmla="*/ 367 h 411"/>
                <a:gd name="T20" fmla="*/ 170 w 250"/>
                <a:gd name="T21" fmla="*/ 265 h 411"/>
                <a:gd name="T22" fmla="*/ 135 w 250"/>
                <a:gd name="T23" fmla="*/ 213 h 411"/>
                <a:gd name="T24" fmla="*/ 179 w 250"/>
                <a:gd name="T25" fmla="*/ 206 h 411"/>
                <a:gd name="T26" fmla="*/ 215 w 250"/>
                <a:gd name="T27" fmla="*/ 100 h 411"/>
                <a:gd name="T28" fmla="*/ 160 w 250"/>
                <a:gd name="T29" fmla="*/ 8 h 411"/>
                <a:gd name="T30" fmla="*/ 2 w 250"/>
                <a:gd name="T31" fmla="*/ 0 h 411"/>
                <a:gd name="T32" fmla="*/ 0 w 250"/>
                <a:gd name="T33" fmla="*/ 10 h 411"/>
                <a:gd name="T34" fmla="*/ 12 w 250"/>
                <a:gd name="T35" fmla="*/ 362 h 411"/>
                <a:gd name="T36" fmla="*/ 9 w 250"/>
                <a:gd name="T37" fmla="*/ 411 h 411"/>
                <a:gd name="T38" fmla="*/ 83 w 250"/>
                <a:gd name="T39" fmla="*/ 411 h 411"/>
                <a:gd name="T40" fmla="*/ 125 w 250"/>
                <a:gd name="T41" fmla="*/ 104 h 411"/>
                <a:gd name="T42" fmla="*/ 125 w 250"/>
                <a:gd name="T43" fmla="*/ 175 h 411"/>
                <a:gd name="T44" fmla="*/ 75 w 250"/>
                <a:gd name="T45" fmla="*/ 178 h 411"/>
                <a:gd name="T46" fmla="*/ 68 w 250"/>
                <a:gd name="T47" fmla="*/ 38 h 411"/>
                <a:gd name="T48" fmla="*/ 116 w 250"/>
                <a:gd name="T49" fmla="*/ 38 h 411"/>
                <a:gd name="T50" fmla="*/ 125 w 250"/>
                <a:gd name="T51" fmla="*/ 104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0" h="411">
                  <a:moveTo>
                    <a:pt x="83" y="411"/>
                  </a:moveTo>
                  <a:lnTo>
                    <a:pt x="71" y="324"/>
                  </a:lnTo>
                  <a:lnTo>
                    <a:pt x="71" y="223"/>
                  </a:lnTo>
                  <a:lnTo>
                    <a:pt x="78" y="223"/>
                  </a:lnTo>
                  <a:lnTo>
                    <a:pt x="137" y="284"/>
                  </a:lnTo>
                  <a:lnTo>
                    <a:pt x="160" y="352"/>
                  </a:lnTo>
                  <a:lnTo>
                    <a:pt x="184" y="411"/>
                  </a:lnTo>
                  <a:lnTo>
                    <a:pt x="250" y="390"/>
                  </a:lnTo>
                  <a:lnTo>
                    <a:pt x="234" y="355"/>
                  </a:lnTo>
                  <a:lnTo>
                    <a:pt x="205" y="367"/>
                  </a:lnTo>
                  <a:lnTo>
                    <a:pt x="170" y="265"/>
                  </a:lnTo>
                  <a:lnTo>
                    <a:pt x="135" y="213"/>
                  </a:lnTo>
                  <a:lnTo>
                    <a:pt x="179" y="206"/>
                  </a:lnTo>
                  <a:lnTo>
                    <a:pt x="215" y="100"/>
                  </a:lnTo>
                  <a:lnTo>
                    <a:pt x="160" y="8"/>
                  </a:lnTo>
                  <a:lnTo>
                    <a:pt x="2" y="0"/>
                  </a:lnTo>
                  <a:lnTo>
                    <a:pt x="0" y="10"/>
                  </a:lnTo>
                  <a:lnTo>
                    <a:pt x="12" y="362"/>
                  </a:lnTo>
                  <a:lnTo>
                    <a:pt x="9" y="411"/>
                  </a:lnTo>
                  <a:lnTo>
                    <a:pt x="83" y="411"/>
                  </a:lnTo>
                  <a:close/>
                  <a:moveTo>
                    <a:pt x="125" y="104"/>
                  </a:moveTo>
                  <a:lnTo>
                    <a:pt x="125" y="175"/>
                  </a:lnTo>
                  <a:lnTo>
                    <a:pt x="75" y="178"/>
                  </a:lnTo>
                  <a:lnTo>
                    <a:pt x="68" y="38"/>
                  </a:lnTo>
                  <a:lnTo>
                    <a:pt x="116" y="38"/>
                  </a:lnTo>
                  <a:lnTo>
                    <a:pt x="125" y="104"/>
                  </a:lnTo>
                  <a:close/>
                </a:path>
              </a:pathLst>
            </a:custGeom>
            <a:solidFill>
              <a:srgbClr val="0929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4"/>
            <p:cNvSpPr>
              <a:spLocks/>
            </p:cNvSpPr>
            <p:nvPr/>
          </p:nvSpPr>
          <p:spPr bwMode="auto">
            <a:xfrm>
              <a:off x="2578" y="2628"/>
              <a:ext cx="189" cy="411"/>
            </a:xfrm>
            <a:custGeom>
              <a:avLst/>
              <a:gdLst>
                <a:gd name="T0" fmla="*/ 7 w 189"/>
                <a:gd name="T1" fmla="*/ 323 h 411"/>
                <a:gd name="T2" fmla="*/ 10 w 189"/>
                <a:gd name="T3" fmla="*/ 404 h 411"/>
                <a:gd name="T4" fmla="*/ 5 w 189"/>
                <a:gd name="T5" fmla="*/ 411 h 411"/>
                <a:gd name="T6" fmla="*/ 74 w 189"/>
                <a:gd name="T7" fmla="*/ 411 h 411"/>
                <a:gd name="T8" fmla="*/ 189 w 189"/>
                <a:gd name="T9" fmla="*/ 411 h 411"/>
                <a:gd name="T10" fmla="*/ 185 w 189"/>
                <a:gd name="T11" fmla="*/ 333 h 411"/>
                <a:gd name="T12" fmla="*/ 133 w 189"/>
                <a:gd name="T13" fmla="*/ 387 h 411"/>
                <a:gd name="T14" fmla="*/ 76 w 189"/>
                <a:gd name="T15" fmla="*/ 387 h 411"/>
                <a:gd name="T16" fmla="*/ 66 w 189"/>
                <a:gd name="T17" fmla="*/ 309 h 411"/>
                <a:gd name="T18" fmla="*/ 66 w 189"/>
                <a:gd name="T19" fmla="*/ 217 h 411"/>
                <a:gd name="T20" fmla="*/ 123 w 189"/>
                <a:gd name="T21" fmla="*/ 217 h 411"/>
                <a:gd name="T22" fmla="*/ 175 w 189"/>
                <a:gd name="T23" fmla="*/ 264 h 411"/>
                <a:gd name="T24" fmla="*/ 170 w 189"/>
                <a:gd name="T25" fmla="*/ 146 h 411"/>
                <a:gd name="T26" fmla="*/ 121 w 189"/>
                <a:gd name="T27" fmla="*/ 191 h 411"/>
                <a:gd name="T28" fmla="*/ 66 w 189"/>
                <a:gd name="T29" fmla="*/ 191 h 411"/>
                <a:gd name="T30" fmla="*/ 66 w 189"/>
                <a:gd name="T31" fmla="*/ 165 h 411"/>
                <a:gd name="T32" fmla="*/ 74 w 189"/>
                <a:gd name="T33" fmla="*/ 26 h 411"/>
                <a:gd name="T34" fmla="*/ 123 w 189"/>
                <a:gd name="T35" fmla="*/ 26 h 411"/>
                <a:gd name="T36" fmla="*/ 185 w 189"/>
                <a:gd name="T37" fmla="*/ 82 h 411"/>
                <a:gd name="T38" fmla="*/ 173 w 189"/>
                <a:gd name="T39" fmla="*/ 0 h 411"/>
                <a:gd name="T40" fmla="*/ 0 w 189"/>
                <a:gd name="T41" fmla="*/ 2 h 411"/>
                <a:gd name="T42" fmla="*/ 15 w 189"/>
                <a:gd name="T43" fmla="*/ 168 h 411"/>
                <a:gd name="T44" fmla="*/ 7 w 189"/>
                <a:gd name="T45" fmla="*/ 323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9" h="411">
                  <a:moveTo>
                    <a:pt x="7" y="323"/>
                  </a:moveTo>
                  <a:lnTo>
                    <a:pt x="10" y="404"/>
                  </a:lnTo>
                  <a:lnTo>
                    <a:pt x="5" y="411"/>
                  </a:lnTo>
                  <a:lnTo>
                    <a:pt x="74" y="411"/>
                  </a:lnTo>
                  <a:lnTo>
                    <a:pt x="189" y="411"/>
                  </a:lnTo>
                  <a:lnTo>
                    <a:pt x="185" y="333"/>
                  </a:lnTo>
                  <a:lnTo>
                    <a:pt x="133" y="387"/>
                  </a:lnTo>
                  <a:lnTo>
                    <a:pt x="76" y="387"/>
                  </a:lnTo>
                  <a:lnTo>
                    <a:pt x="66" y="309"/>
                  </a:lnTo>
                  <a:lnTo>
                    <a:pt x="66" y="217"/>
                  </a:lnTo>
                  <a:lnTo>
                    <a:pt x="123" y="217"/>
                  </a:lnTo>
                  <a:lnTo>
                    <a:pt x="175" y="264"/>
                  </a:lnTo>
                  <a:lnTo>
                    <a:pt x="170" y="146"/>
                  </a:lnTo>
                  <a:lnTo>
                    <a:pt x="121" y="191"/>
                  </a:lnTo>
                  <a:lnTo>
                    <a:pt x="66" y="191"/>
                  </a:lnTo>
                  <a:lnTo>
                    <a:pt x="66" y="165"/>
                  </a:lnTo>
                  <a:lnTo>
                    <a:pt x="74" y="26"/>
                  </a:lnTo>
                  <a:lnTo>
                    <a:pt x="123" y="26"/>
                  </a:lnTo>
                  <a:lnTo>
                    <a:pt x="185" y="82"/>
                  </a:lnTo>
                  <a:lnTo>
                    <a:pt x="173" y="0"/>
                  </a:lnTo>
                  <a:lnTo>
                    <a:pt x="0" y="2"/>
                  </a:lnTo>
                  <a:lnTo>
                    <a:pt x="15" y="168"/>
                  </a:lnTo>
                  <a:lnTo>
                    <a:pt x="7" y="323"/>
                  </a:lnTo>
                  <a:close/>
                </a:path>
              </a:pathLst>
            </a:custGeom>
            <a:solidFill>
              <a:srgbClr val="0929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5"/>
            <p:cNvSpPr>
              <a:spLocks/>
            </p:cNvSpPr>
            <p:nvPr/>
          </p:nvSpPr>
          <p:spPr bwMode="auto">
            <a:xfrm>
              <a:off x="2238" y="2633"/>
              <a:ext cx="281" cy="403"/>
            </a:xfrm>
            <a:custGeom>
              <a:avLst/>
              <a:gdLst>
                <a:gd name="T0" fmla="*/ 206 w 281"/>
                <a:gd name="T1" fmla="*/ 0 h 403"/>
                <a:gd name="T2" fmla="*/ 140 w 281"/>
                <a:gd name="T3" fmla="*/ 153 h 403"/>
                <a:gd name="T4" fmla="*/ 73 w 281"/>
                <a:gd name="T5" fmla="*/ 2 h 403"/>
                <a:gd name="T6" fmla="*/ 0 w 281"/>
                <a:gd name="T7" fmla="*/ 4 h 403"/>
                <a:gd name="T8" fmla="*/ 17 w 281"/>
                <a:gd name="T9" fmla="*/ 224 h 403"/>
                <a:gd name="T10" fmla="*/ 10 w 281"/>
                <a:gd name="T11" fmla="*/ 403 h 403"/>
                <a:gd name="T12" fmla="*/ 95 w 281"/>
                <a:gd name="T13" fmla="*/ 399 h 403"/>
                <a:gd name="T14" fmla="*/ 83 w 281"/>
                <a:gd name="T15" fmla="*/ 224 h 403"/>
                <a:gd name="T16" fmla="*/ 81 w 281"/>
                <a:gd name="T17" fmla="*/ 99 h 403"/>
                <a:gd name="T18" fmla="*/ 130 w 281"/>
                <a:gd name="T19" fmla="*/ 198 h 403"/>
                <a:gd name="T20" fmla="*/ 151 w 281"/>
                <a:gd name="T21" fmla="*/ 198 h 403"/>
                <a:gd name="T22" fmla="*/ 189 w 281"/>
                <a:gd name="T23" fmla="*/ 115 h 403"/>
                <a:gd name="T24" fmla="*/ 199 w 281"/>
                <a:gd name="T25" fmla="*/ 333 h 403"/>
                <a:gd name="T26" fmla="*/ 199 w 281"/>
                <a:gd name="T27" fmla="*/ 401 h 403"/>
                <a:gd name="T28" fmla="*/ 279 w 281"/>
                <a:gd name="T29" fmla="*/ 401 h 403"/>
                <a:gd name="T30" fmla="*/ 272 w 281"/>
                <a:gd name="T31" fmla="*/ 207 h 403"/>
                <a:gd name="T32" fmla="*/ 281 w 281"/>
                <a:gd name="T33" fmla="*/ 4 h 403"/>
                <a:gd name="T34" fmla="*/ 206 w 281"/>
                <a:gd name="T35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1" h="403">
                  <a:moveTo>
                    <a:pt x="206" y="0"/>
                  </a:moveTo>
                  <a:lnTo>
                    <a:pt x="140" y="153"/>
                  </a:lnTo>
                  <a:lnTo>
                    <a:pt x="73" y="2"/>
                  </a:lnTo>
                  <a:lnTo>
                    <a:pt x="0" y="4"/>
                  </a:lnTo>
                  <a:lnTo>
                    <a:pt x="17" y="224"/>
                  </a:lnTo>
                  <a:lnTo>
                    <a:pt x="10" y="403"/>
                  </a:lnTo>
                  <a:lnTo>
                    <a:pt x="95" y="399"/>
                  </a:lnTo>
                  <a:lnTo>
                    <a:pt x="83" y="224"/>
                  </a:lnTo>
                  <a:lnTo>
                    <a:pt x="81" y="99"/>
                  </a:lnTo>
                  <a:lnTo>
                    <a:pt x="130" y="198"/>
                  </a:lnTo>
                  <a:lnTo>
                    <a:pt x="151" y="198"/>
                  </a:lnTo>
                  <a:lnTo>
                    <a:pt x="189" y="115"/>
                  </a:lnTo>
                  <a:lnTo>
                    <a:pt x="199" y="333"/>
                  </a:lnTo>
                  <a:lnTo>
                    <a:pt x="199" y="401"/>
                  </a:lnTo>
                  <a:lnTo>
                    <a:pt x="279" y="401"/>
                  </a:lnTo>
                  <a:lnTo>
                    <a:pt x="272" y="207"/>
                  </a:lnTo>
                  <a:lnTo>
                    <a:pt x="281" y="4"/>
                  </a:lnTo>
                  <a:lnTo>
                    <a:pt x="206" y="0"/>
                  </a:lnTo>
                  <a:close/>
                </a:path>
              </a:pathLst>
            </a:custGeom>
            <a:solidFill>
              <a:srgbClr val="0929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6"/>
            <p:cNvSpPr>
              <a:spLocks/>
            </p:cNvSpPr>
            <p:nvPr/>
          </p:nvSpPr>
          <p:spPr bwMode="auto">
            <a:xfrm>
              <a:off x="3292" y="2635"/>
              <a:ext cx="269" cy="394"/>
            </a:xfrm>
            <a:custGeom>
              <a:avLst/>
              <a:gdLst>
                <a:gd name="T0" fmla="*/ 108 w 269"/>
                <a:gd name="T1" fmla="*/ 281 h 394"/>
                <a:gd name="T2" fmla="*/ 108 w 269"/>
                <a:gd name="T3" fmla="*/ 307 h 394"/>
                <a:gd name="T4" fmla="*/ 111 w 269"/>
                <a:gd name="T5" fmla="*/ 394 h 394"/>
                <a:gd name="T6" fmla="*/ 179 w 269"/>
                <a:gd name="T7" fmla="*/ 394 h 394"/>
                <a:gd name="T8" fmla="*/ 172 w 269"/>
                <a:gd name="T9" fmla="*/ 293 h 394"/>
                <a:gd name="T10" fmla="*/ 172 w 269"/>
                <a:gd name="T11" fmla="*/ 267 h 394"/>
                <a:gd name="T12" fmla="*/ 222 w 269"/>
                <a:gd name="T13" fmla="*/ 109 h 394"/>
                <a:gd name="T14" fmla="*/ 269 w 269"/>
                <a:gd name="T15" fmla="*/ 0 h 394"/>
                <a:gd name="T16" fmla="*/ 193 w 269"/>
                <a:gd name="T17" fmla="*/ 0 h 394"/>
                <a:gd name="T18" fmla="*/ 170 w 269"/>
                <a:gd name="T19" fmla="*/ 99 h 394"/>
                <a:gd name="T20" fmla="*/ 139 w 269"/>
                <a:gd name="T21" fmla="*/ 187 h 394"/>
                <a:gd name="T22" fmla="*/ 94 w 269"/>
                <a:gd name="T23" fmla="*/ 73 h 394"/>
                <a:gd name="T24" fmla="*/ 78 w 269"/>
                <a:gd name="T25" fmla="*/ 2 h 394"/>
                <a:gd name="T26" fmla="*/ 0 w 269"/>
                <a:gd name="T27" fmla="*/ 0 h 394"/>
                <a:gd name="T28" fmla="*/ 49 w 269"/>
                <a:gd name="T29" fmla="*/ 97 h 394"/>
                <a:gd name="T30" fmla="*/ 108 w 269"/>
                <a:gd name="T31" fmla="*/ 28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9" h="394">
                  <a:moveTo>
                    <a:pt x="108" y="281"/>
                  </a:moveTo>
                  <a:lnTo>
                    <a:pt x="108" y="307"/>
                  </a:lnTo>
                  <a:lnTo>
                    <a:pt x="111" y="394"/>
                  </a:lnTo>
                  <a:lnTo>
                    <a:pt x="179" y="394"/>
                  </a:lnTo>
                  <a:lnTo>
                    <a:pt x="172" y="293"/>
                  </a:lnTo>
                  <a:lnTo>
                    <a:pt x="172" y="267"/>
                  </a:lnTo>
                  <a:lnTo>
                    <a:pt x="222" y="109"/>
                  </a:lnTo>
                  <a:lnTo>
                    <a:pt x="269" y="0"/>
                  </a:lnTo>
                  <a:lnTo>
                    <a:pt x="193" y="0"/>
                  </a:lnTo>
                  <a:lnTo>
                    <a:pt x="170" y="99"/>
                  </a:lnTo>
                  <a:lnTo>
                    <a:pt x="139" y="187"/>
                  </a:lnTo>
                  <a:lnTo>
                    <a:pt x="94" y="73"/>
                  </a:lnTo>
                  <a:lnTo>
                    <a:pt x="78" y="2"/>
                  </a:lnTo>
                  <a:lnTo>
                    <a:pt x="0" y="0"/>
                  </a:lnTo>
                  <a:lnTo>
                    <a:pt x="49" y="97"/>
                  </a:lnTo>
                  <a:lnTo>
                    <a:pt x="108" y="281"/>
                  </a:lnTo>
                  <a:close/>
                </a:path>
              </a:pathLst>
            </a:custGeom>
            <a:solidFill>
              <a:srgbClr val="0929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7"/>
            <p:cNvSpPr>
              <a:spLocks/>
            </p:cNvSpPr>
            <p:nvPr/>
          </p:nvSpPr>
          <p:spPr bwMode="auto">
            <a:xfrm>
              <a:off x="2255" y="3081"/>
              <a:ext cx="113" cy="260"/>
            </a:xfrm>
            <a:custGeom>
              <a:avLst/>
              <a:gdLst>
                <a:gd name="T0" fmla="*/ 87 w 113"/>
                <a:gd name="T1" fmla="*/ 241 h 260"/>
                <a:gd name="T2" fmla="*/ 68 w 113"/>
                <a:gd name="T3" fmla="*/ 246 h 260"/>
                <a:gd name="T4" fmla="*/ 54 w 113"/>
                <a:gd name="T5" fmla="*/ 239 h 260"/>
                <a:gd name="T6" fmla="*/ 47 w 113"/>
                <a:gd name="T7" fmla="*/ 22 h 260"/>
                <a:gd name="T8" fmla="*/ 56 w 113"/>
                <a:gd name="T9" fmla="*/ 15 h 260"/>
                <a:gd name="T10" fmla="*/ 78 w 113"/>
                <a:gd name="T11" fmla="*/ 17 h 260"/>
                <a:gd name="T12" fmla="*/ 85 w 113"/>
                <a:gd name="T13" fmla="*/ 48 h 260"/>
                <a:gd name="T14" fmla="*/ 104 w 113"/>
                <a:gd name="T15" fmla="*/ 43 h 260"/>
                <a:gd name="T16" fmla="*/ 87 w 113"/>
                <a:gd name="T17" fmla="*/ 7 h 260"/>
                <a:gd name="T18" fmla="*/ 49 w 113"/>
                <a:gd name="T19" fmla="*/ 0 h 260"/>
                <a:gd name="T20" fmla="*/ 14 w 113"/>
                <a:gd name="T21" fmla="*/ 15 h 260"/>
                <a:gd name="T22" fmla="*/ 0 w 113"/>
                <a:gd name="T23" fmla="*/ 126 h 260"/>
                <a:gd name="T24" fmla="*/ 28 w 113"/>
                <a:gd name="T25" fmla="*/ 253 h 260"/>
                <a:gd name="T26" fmla="*/ 64 w 113"/>
                <a:gd name="T27" fmla="*/ 260 h 260"/>
                <a:gd name="T28" fmla="*/ 104 w 113"/>
                <a:gd name="T29" fmla="*/ 246 h 260"/>
                <a:gd name="T30" fmla="*/ 113 w 113"/>
                <a:gd name="T31" fmla="*/ 215 h 260"/>
                <a:gd name="T32" fmla="*/ 87 w 113"/>
                <a:gd name="T33" fmla="*/ 215 h 260"/>
                <a:gd name="T34" fmla="*/ 87 w 113"/>
                <a:gd name="T35" fmla="*/ 241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3" h="260">
                  <a:moveTo>
                    <a:pt x="87" y="241"/>
                  </a:moveTo>
                  <a:lnTo>
                    <a:pt x="68" y="246"/>
                  </a:lnTo>
                  <a:lnTo>
                    <a:pt x="54" y="239"/>
                  </a:lnTo>
                  <a:lnTo>
                    <a:pt x="47" y="22"/>
                  </a:lnTo>
                  <a:lnTo>
                    <a:pt x="56" y="15"/>
                  </a:lnTo>
                  <a:lnTo>
                    <a:pt x="78" y="17"/>
                  </a:lnTo>
                  <a:lnTo>
                    <a:pt x="85" y="48"/>
                  </a:lnTo>
                  <a:lnTo>
                    <a:pt x="104" y="43"/>
                  </a:lnTo>
                  <a:lnTo>
                    <a:pt x="87" y="7"/>
                  </a:lnTo>
                  <a:lnTo>
                    <a:pt x="49" y="0"/>
                  </a:lnTo>
                  <a:lnTo>
                    <a:pt x="14" y="15"/>
                  </a:lnTo>
                  <a:lnTo>
                    <a:pt x="0" y="126"/>
                  </a:lnTo>
                  <a:lnTo>
                    <a:pt x="28" y="253"/>
                  </a:lnTo>
                  <a:lnTo>
                    <a:pt x="64" y="260"/>
                  </a:lnTo>
                  <a:lnTo>
                    <a:pt x="104" y="246"/>
                  </a:lnTo>
                  <a:lnTo>
                    <a:pt x="113" y="215"/>
                  </a:lnTo>
                  <a:lnTo>
                    <a:pt x="87" y="215"/>
                  </a:lnTo>
                  <a:lnTo>
                    <a:pt x="87" y="241"/>
                  </a:ln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8"/>
            <p:cNvSpPr>
              <a:spLocks/>
            </p:cNvSpPr>
            <p:nvPr/>
          </p:nvSpPr>
          <p:spPr bwMode="auto">
            <a:xfrm>
              <a:off x="2385" y="3088"/>
              <a:ext cx="125" cy="253"/>
            </a:xfrm>
            <a:custGeom>
              <a:avLst/>
              <a:gdLst>
                <a:gd name="T0" fmla="*/ 120 w 125"/>
                <a:gd name="T1" fmla="*/ 0 h 253"/>
                <a:gd name="T2" fmla="*/ 75 w 125"/>
                <a:gd name="T3" fmla="*/ 0 h 253"/>
                <a:gd name="T4" fmla="*/ 85 w 125"/>
                <a:gd name="T5" fmla="*/ 137 h 253"/>
                <a:gd name="T6" fmla="*/ 45 w 125"/>
                <a:gd name="T7" fmla="*/ 145 h 253"/>
                <a:gd name="T8" fmla="*/ 35 w 125"/>
                <a:gd name="T9" fmla="*/ 76 h 253"/>
                <a:gd name="T10" fmla="*/ 40 w 125"/>
                <a:gd name="T11" fmla="*/ 0 h 253"/>
                <a:gd name="T12" fmla="*/ 0 w 125"/>
                <a:gd name="T13" fmla="*/ 3 h 253"/>
                <a:gd name="T14" fmla="*/ 2 w 125"/>
                <a:gd name="T15" fmla="*/ 34 h 253"/>
                <a:gd name="T16" fmla="*/ 16 w 125"/>
                <a:gd name="T17" fmla="*/ 222 h 253"/>
                <a:gd name="T18" fmla="*/ 11 w 125"/>
                <a:gd name="T19" fmla="*/ 253 h 253"/>
                <a:gd name="T20" fmla="*/ 56 w 125"/>
                <a:gd name="T21" fmla="*/ 251 h 253"/>
                <a:gd name="T22" fmla="*/ 45 w 125"/>
                <a:gd name="T23" fmla="*/ 185 h 253"/>
                <a:gd name="T24" fmla="*/ 45 w 125"/>
                <a:gd name="T25" fmla="*/ 149 h 253"/>
                <a:gd name="T26" fmla="*/ 85 w 125"/>
                <a:gd name="T27" fmla="*/ 154 h 253"/>
                <a:gd name="T28" fmla="*/ 85 w 125"/>
                <a:gd name="T29" fmla="*/ 185 h 253"/>
                <a:gd name="T30" fmla="*/ 87 w 125"/>
                <a:gd name="T31" fmla="*/ 248 h 253"/>
                <a:gd name="T32" fmla="*/ 125 w 125"/>
                <a:gd name="T33" fmla="*/ 248 h 253"/>
                <a:gd name="T34" fmla="*/ 118 w 125"/>
                <a:gd name="T35" fmla="*/ 135 h 253"/>
                <a:gd name="T36" fmla="*/ 120 w 125"/>
                <a:gd name="T37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5" h="253">
                  <a:moveTo>
                    <a:pt x="120" y="0"/>
                  </a:moveTo>
                  <a:lnTo>
                    <a:pt x="75" y="0"/>
                  </a:lnTo>
                  <a:lnTo>
                    <a:pt x="85" y="137"/>
                  </a:lnTo>
                  <a:lnTo>
                    <a:pt x="45" y="145"/>
                  </a:lnTo>
                  <a:lnTo>
                    <a:pt x="35" y="76"/>
                  </a:lnTo>
                  <a:lnTo>
                    <a:pt x="40" y="0"/>
                  </a:lnTo>
                  <a:lnTo>
                    <a:pt x="0" y="3"/>
                  </a:lnTo>
                  <a:lnTo>
                    <a:pt x="2" y="34"/>
                  </a:lnTo>
                  <a:lnTo>
                    <a:pt x="16" y="222"/>
                  </a:lnTo>
                  <a:lnTo>
                    <a:pt x="11" y="253"/>
                  </a:lnTo>
                  <a:lnTo>
                    <a:pt x="56" y="251"/>
                  </a:lnTo>
                  <a:lnTo>
                    <a:pt x="45" y="185"/>
                  </a:lnTo>
                  <a:lnTo>
                    <a:pt x="45" y="149"/>
                  </a:lnTo>
                  <a:lnTo>
                    <a:pt x="85" y="154"/>
                  </a:lnTo>
                  <a:lnTo>
                    <a:pt x="85" y="185"/>
                  </a:lnTo>
                  <a:lnTo>
                    <a:pt x="87" y="248"/>
                  </a:lnTo>
                  <a:lnTo>
                    <a:pt x="125" y="248"/>
                  </a:lnTo>
                  <a:lnTo>
                    <a:pt x="118" y="135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9"/>
            <p:cNvSpPr>
              <a:spLocks noEditPoints="1"/>
            </p:cNvSpPr>
            <p:nvPr/>
          </p:nvSpPr>
          <p:spPr bwMode="auto">
            <a:xfrm>
              <a:off x="2550" y="3084"/>
              <a:ext cx="146" cy="248"/>
            </a:xfrm>
            <a:custGeom>
              <a:avLst/>
              <a:gdLst>
                <a:gd name="T0" fmla="*/ 120 w 146"/>
                <a:gd name="T1" fmla="*/ 226 h 248"/>
                <a:gd name="T2" fmla="*/ 99 w 146"/>
                <a:gd name="T3" fmla="*/ 163 h 248"/>
                <a:gd name="T4" fmla="*/ 76 w 146"/>
                <a:gd name="T5" fmla="*/ 127 h 248"/>
                <a:gd name="T6" fmla="*/ 106 w 146"/>
                <a:gd name="T7" fmla="*/ 120 h 248"/>
                <a:gd name="T8" fmla="*/ 125 w 146"/>
                <a:gd name="T9" fmla="*/ 59 h 248"/>
                <a:gd name="T10" fmla="*/ 94 w 146"/>
                <a:gd name="T11" fmla="*/ 7 h 248"/>
                <a:gd name="T12" fmla="*/ 2 w 146"/>
                <a:gd name="T13" fmla="*/ 0 h 248"/>
                <a:gd name="T14" fmla="*/ 0 w 146"/>
                <a:gd name="T15" fmla="*/ 4 h 248"/>
                <a:gd name="T16" fmla="*/ 7 w 146"/>
                <a:gd name="T17" fmla="*/ 219 h 248"/>
                <a:gd name="T18" fmla="*/ 7 w 146"/>
                <a:gd name="T19" fmla="*/ 248 h 248"/>
                <a:gd name="T20" fmla="*/ 45 w 146"/>
                <a:gd name="T21" fmla="*/ 248 h 248"/>
                <a:gd name="T22" fmla="*/ 38 w 146"/>
                <a:gd name="T23" fmla="*/ 196 h 248"/>
                <a:gd name="T24" fmla="*/ 38 w 146"/>
                <a:gd name="T25" fmla="*/ 132 h 248"/>
                <a:gd name="T26" fmla="*/ 45 w 146"/>
                <a:gd name="T27" fmla="*/ 132 h 248"/>
                <a:gd name="T28" fmla="*/ 85 w 146"/>
                <a:gd name="T29" fmla="*/ 170 h 248"/>
                <a:gd name="T30" fmla="*/ 99 w 146"/>
                <a:gd name="T31" fmla="*/ 212 h 248"/>
                <a:gd name="T32" fmla="*/ 111 w 146"/>
                <a:gd name="T33" fmla="*/ 248 h 248"/>
                <a:gd name="T34" fmla="*/ 146 w 146"/>
                <a:gd name="T35" fmla="*/ 236 h 248"/>
                <a:gd name="T36" fmla="*/ 139 w 146"/>
                <a:gd name="T37" fmla="*/ 219 h 248"/>
                <a:gd name="T38" fmla="*/ 120 w 146"/>
                <a:gd name="T39" fmla="*/ 226 h 248"/>
                <a:gd name="T40" fmla="*/ 40 w 146"/>
                <a:gd name="T41" fmla="*/ 111 h 248"/>
                <a:gd name="T42" fmla="*/ 35 w 146"/>
                <a:gd name="T43" fmla="*/ 19 h 248"/>
                <a:gd name="T44" fmla="*/ 71 w 146"/>
                <a:gd name="T45" fmla="*/ 19 h 248"/>
                <a:gd name="T46" fmla="*/ 78 w 146"/>
                <a:gd name="T47" fmla="*/ 61 h 248"/>
                <a:gd name="T48" fmla="*/ 78 w 146"/>
                <a:gd name="T49" fmla="*/ 108 h 248"/>
                <a:gd name="T50" fmla="*/ 40 w 146"/>
                <a:gd name="T51" fmla="*/ 111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6" h="248">
                  <a:moveTo>
                    <a:pt x="120" y="226"/>
                  </a:moveTo>
                  <a:lnTo>
                    <a:pt x="99" y="163"/>
                  </a:lnTo>
                  <a:lnTo>
                    <a:pt x="76" y="127"/>
                  </a:lnTo>
                  <a:lnTo>
                    <a:pt x="106" y="120"/>
                  </a:lnTo>
                  <a:lnTo>
                    <a:pt x="125" y="59"/>
                  </a:lnTo>
                  <a:lnTo>
                    <a:pt x="94" y="7"/>
                  </a:lnTo>
                  <a:lnTo>
                    <a:pt x="2" y="0"/>
                  </a:lnTo>
                  <a:lnTo>
                    <a:pt x="0" y="4"/>
                  </a:lnTo>
                  <a:lnTo>
                    <a:pt x="7" y="219"/>
                  </a:lnTo>
                  <a:lnTo>
                    <a:pt x="7" y="248"/>
                  </a:lnTo>
                  <a:lnTo>
                    <a:pt x="45" y="248"/>
                  </a:lnTo>
                  <a:lnTo>
                    <a:pt x="38" y="196"/>
                  </a:lnTo>
                  <a:lnTo>
                    <a:pt x="38" y="132"/>
                  </a:lnTo>
                  <a:lnTo>
                    <a:pt x="45" y="132"/>
                  </a:lnTo>
                  <a:lnTo>
                    <a:pt x="85" y="170"/>
                  </a:lnTo>
                  <a:lnTo>
                    <a:pt x="99" y="212"/>
                  </a:lnTo>
                  <a:lnTo>
                    <a:pt x="111" y="248"/>
                  </a:lnTo>
                  <a:lnTo>
                    <a:pt x="146" y="236"/>
                  </a:lnTo>
                  <a:lnTo>
                    <a:pt x="139" y="219"/>
                  </a:lnTo>
                  <a:lnTo>
                    <a:pt x="120" y="226"/>
                  </a:lnTo>
                  <a:close/>
                  <a:moveTo>
                    <a:pt x="40" y="111"/>
                  </a:moveTo>
                  <a:lnTo>
                    <a:pt x="35" y="19"/>
                  </a:lnTo>
                  <a:lnTo>
                    <a:pt x="71" y="19"/>
                  </a:lnTo>
                  <a:lnTo>
                    <a:pt x="78" y="61"/>
                  </a:lnTo>
                  <a:lnTo>
                    <a:pt x="78" y="108"/>
                  </a:lnTo>
                  <a:lnTo>
                    <a:pt x="40" y="111"/>
                  </a:ln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60"/>
            <p:cNvSpPr>
              <a:spLocks/>
            </p:cNvSpPr>
            <p:nvPr/>
          </p:nvSpPr>
          <p:spPr bwMode="auto">
            <a:xfrm>
              <a:off x="2722" y="3088"/>
              <a:ext cx="41" cy="239"/>
            </a:xfrm>
            <a:custGeom>
              <a:avLst/>
              <a:gdLst>
                <a:gd name="T0" fmla="*/ 33 w 41"/>
                <a:gd name="T1" fmla="*/ 90 h 239"/>
                <a:gd name="T2" fmla="*/ 38 w 41"/>
                <a:gd name="T3" fmla="*/ 0 h 239"/>
                <a:gd name="T4" fmla="*/ 0 w 41"/>
                <a:gd name="T5" fmla="*/ 0 h 239"/>
                <a:gd name="T6" fmla="*/ 8 w 41"/>
                <a:gd name="T7" fmla="*/ 93 h 239"/>
                <a:gd name="T8" fmla="*/ 5 w 41"/>
                <a:gd name="T9" fmla="*/ 187 h 239"/>
                <a:gd name="T10" fmla="*/ 5 w 41"/>
                <a:gd name="T11" fmla="*/ 239 h 239"/>
                <a:gd name="T12" fmla="*/ 41 w 41"/>
                <a:gd name="T13" fmla="*/ 239 h 239"/>
                <a:gd name="T14" fmla="*/ 33 w 41"/>
                <a:gd name="T15" fmla="*/ 180 h 239"/>
                <a:gd name="T16" fmla="*/ 33 w 41"/>
                <a:gd name="T17" fmla="*/ 9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39">
                  <a:moveTo>
                    <a:pt x="33" y="90"/>
                  </a:moveTo>
                  <a:lnTo>
                    <a:pt x="38" y="0"/>
                  </a:lnTo>
                  <a:lnTo>
                    <a:pt x="0" y="0"/>
                  </a:lnTo>
                  <a:lnTo>
                    <a:pt x="8" y="93"/>
                  </a:lnTo>
                  <a:lnTo>
                    <a:pt x="5" y="187"/>
                  </a:lnTo>
                  <a:lnTo>
                    <a:pt x="5" y="239"/>
                  </a:lnTo>
                  <a:lnTo>
                    <a:pt x="41" y="239"/>
                  </a:lnTo>
                  <a:lnTo>
                    <a:pt x="33" y="180"/>
                  </a:lnTo>
                  <a:lnTo>
                    <a:pt x="33" y="90"/>
                  </a:ln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61"/>
            <p:cNvSpPr>
              <a:spLocks/>
            </p:cNvSpPr>
            <p:nvPr/>
          </p:nvSpPr>
          <p:spPr bwMode="auto">
            <a:xfrm>
              <a:off x="3422" y="3081"/>
              <a:ext cx="108" cy="253"/>
            </a:xfrm>
            <a:custGeom>
              <a:avLst/>
              <a:gdLst>
                <a:gd name="T0" fmla="*/ 42 w 108"/>
                <a:gd name="T1" fmla="*/ 95 h 253"/>
                <a:gd name="T2" fmla="*/ 40 w 108"/>
                <a:gd name="T3" fmla="*/ 52 h 253"/>
                <a:gd name="T4" fmla="*/ 42 w 108"/>
                <a:gd name="T5" fmla="*/ 19 h 253"/>
                <a:gd name="T6" fmla="*/ 56 w 108"/>
                <a:gd name="T7" fmla="*/ 12 h 253"/>
                <a:gd name="T8" fmla="*/ 77 w 108"/>
                <a:gd name="T9" fmla="*/ 24 h 253"/>
                <a:gd name="T10" fmla="*/ 85 w 108"/>
                <a:gd name="T11" fmla="*/ 50 h 253"/>
                <a:gd name="T12" fmla="*/ 103 w 108"/>
                <a:gd name="T13" fmla="*/ 43 h 253"/>
                <a:gd name="T14" fmla="*/ 92 w 108"/>
                <a:gd name="T15" fmla="*/ 19 h 253"/>
                <a:gd name="T16" fmla="*/ 56 w 108"/>
                <a:gd name="T17" fmla="*/ 0 h 253"/>
                <a:gd name="T18" fmla="*/ 14 w 108"/>
                <a:gd name="T19" fmla="*/ 12 h 253"/>
                <a:gd name="T20" fmla="*/ 0 w 108"/>
                <a:gd name="T21" fmla="*/ 59 h 253"/>
                <a:gd name="T22" fmla="*/ 21 w 108"/>
                <a:gd name="T23" fmla="*/ 109 h 253"/>
                <a:gd name="T24" fmla="*/ 63 w 108"/>
                <a:gd name="T25" fmla="*/ 118 h 253"/>
                <a:gd name="T26" fmla="*/ 70 w 108"/>
                <a:gd name="T27" fmla="*/ 170 h 253"/>
                <a:gd name="T28" fmla="*/ 68 w 108"/>
                <a:gd name="T29" fmla="*/ 234 h 253"/>
                <a:gd name="T30" fmla="*/ 40 w 108"/>
                <a:gd name="T31" fmla="*/ 237 h 253"/>
                <a:gd name="T32" fmla="*/ 28 w 108"/>
                <a:gd name="T33" fmla="*/ 225 h 253"/>
                <a:gd name="T34" fmla="*/ 25 w 108"/>
                <a:gd name="T35" fmla="*/ 206 h 253"/>
                <a:gd name="T36" fmla="*/ 4 w 108"/>
                <a:gd name="T37" fmla="*/ 211 h 253"/>
                <a:gd name="T38" fmla="*/ 16 w 108"/>
                <a:gd name="T39" fmla="*/ 237 h 253"/>
                <a:gd name="T40" fmla="*/ 51 w 108"/>
                <a:gd name="T41" fmla="*/ 253 h 253"/>
                <a:gd name="T42" fmla="*/ 94 w 108"/>
                <a:gd name="T43" fmla="*/ 234 h 253"/>
                <a:gd name="T44" fmla="*/ 108 w 108"/>
                <a:gd name="T45" fmla="*/ 166 h 253"/>
                <a:gd name="T46" fmla="*/ 82 w 108"/>
                <a:gd name="T47" fmla="*/ 104 h 253"/>
                <a:gd name="T48" fmla="*/ 42 w 108"/>
                <a:gd name="T49" fmla="*/ 9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8" h="253">
                  <a:moveTo>
                    <a:pt x="42" y="95"/>
                  </a:moveTo>
                  <a:lnTo>
                    <a:pt x="40" y="52"/>
                  </a:lnTo>
                  <a:lnTo>
                    <a:pt x="42" y="19"/>
                  </a:lnTo>
                  <a:lnTo>
                    <a:pt x="56" y="12"/>
                  </a:lnTo>
                  <a:lnTo>
                    <a:pt x="77" y="24"/>
                  </a:lnTo>
                  <a:lnTo>
                    <a:pt x="85" y="50"/>
                  </a:lnTo>
                  <a:lnTo>
                    <a:pt x="103" y="43"/>
                  </a:lnTo>
                  <a:lnTo>
                    <a:pt x="92" y="19"/>
                  </a:lnTo>
                  <a:lnTo>
                    <a:pt x="56" y="0"/>
                  </a:lnTo>
                  <a:lnTo>
                    <a:pt x="14" y="12"/>
                  </a:lnTo>
                  <a:lnTo>
                    <a:pt x="0" y="59"/>
                  </a:lnTo>
                  <a:lnTo>
                    <a:pt x="21" y="109"/>
                  </a:lnTo>
                  <a:lnTo>
                    <a:pt x="63" y="118"/>
                  </a:lnTo>
                  <a:lnTo>
                    <a:pt x="70" y="170"/>
                  </a:lnTo>
                  <a:lnTo>
                    <a:pt x="68" y="234"/>
                  </a:lnTo>
                  <a:lnTo>
                    <a:pt x="40" y="237"/>
                  </a:lnTo>
                  <a:lnTo>
                    <a:pt x="28" y="225"/>
                  </a:lnTo>
                  <a:lnTo>
                    <a:pt x="25" y="206"/>
                  </a:lnTo>
                  <a:lnTo>
                    <a:pt x="4" y="211"/>
                  </a:lnTo>
                  <a:lnTo>
                    <a:pt x="16" y="237"/>
                  </a:lnTo>
                  <a:lnTo>
                    <a:pt x="51" y="253"/>
                  </a:lnTo>
                  <a:lnTo>
                    <a:pt x="94" y="234"/>
                  </a:lnTo>
                  <a:lnTo>
                    <a:pt x="108" y="166"/>
                  </a:lnTo>
                  <a:lnTo>
                    <a:pt x="82" y="104"/>
                  </a:lnTo>
                  <a:lnTo>
                    <a:pt x="42" y="95"/>
                  </a:ln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2"/>
            <p:cNvSpPr>
              <a:spLocks/>
            </p:cNvSpPr>
            <p:nvPr/>
          </p:nvSpPr>
          <p:spPr bwMode="auto">
            <a:xfrm>
              <a:off x="2791" y="3081"/>
              <a:ext cx="111" cy="253"/>
            </a:xfrm>
            <a:custGeom>
              <a:avLst/>
              <a:gdLst>
                <a:gd name="T0" fmla="*/ 42 w 111"/>
                <a:gd name="T1" fmla="*/ 95 h 253"/>
                <a:gd name="T2" fmla="*/ 40 w 111"/>
                <a:gd name="T3" fmla="*/ 52 h 253"/>
                <a:gd name="T4" fmla="*/ 42 w 111"/>
                <a:gd name="T5" fmla="*/ 19 h 253"/>
                <a:gd name="T6" fmla="*/ 57 w 111"/>
                <a:gd name="T7" fmla="*/ 12 h 253"/>
                <a:gd name="T8" fmla="*/ 78 w 111"/>
                <a:gd name="T9" fmla="*/ 24 h 253"/>
                <a:gd name="T10" fmla="*/ 85 w 111"/>
                <a:gd name="T11" fmla="*/ 50 h 253"/>
                <a:gd name="T12" fmla="*/ 104 w 111"/>
                <a:gd name="T13" fmla="*/ 43 h 253"/>
                <a:gd name="T14" fmla="*/ 92 w 111"/>
                <a:gd name="T15" fmla="*/ 19 h 253"/>
                <a:gd name="T16" fmla="*/ 57 w 111"/>
                <a:gd name="T17" fmla="*/ 0 h 253"/>
                <a:gd name="T18" fmla="*/ 14 w 111"/>
                <a:gd name="T19" fmla="*/ 12 h 253"/>
                <a:gd name="T20" fmla="*/ 0 w 111"/>
                <a:gd name="T21" fmla="*/ 59 h 253"/>
                <a:gd name="T22" fmla="*/ 21 w 111"/>
                <a:gd name="T23" fmla="*/ 109 h 253"/>
                <a:gd name="T24" fmla="*/ 64 w 111"/>
                <a:gd name="T25" fmla="*/ 118 h 253"/>
                <a:gd name="T26" fmla="*/ 71 w 111"/>
                <a:gd name="T27" fmla="*/ 170 h 253"/>
                <a:gd name="T28" fmla="*/ 68 w 111"/>
                <a:gd name="T29" fmla="*/ 234 h 253"/>
                <a:gd name="T30" fmla="*/ 40 w 111"/>
                <a:gd name="T31" fmla="*/ 237 h 253"/>
                <a:gd name="T32" fmla="*/ 28 w 111"/>
                <a:gd name="T33" fmla="*/ 225 h 253"/>
                <a:gd name="T34" fmla="*/ 26 w 111"/>
                <a:gd name="T35" fmla="*/ 206 h 253"/>
                <a:gd name="T36" fmla="*/ 5 w 111"/>
                <a:gd name="T37" fmla="*/ 211 h 253"/>
                <a:gd name="T38" fmla="*/ 16 w 111"/>
                <a:gd name="T39" fmla="*/ 237 h 253"/>
                <a:gd name="T40" fmla="*/ 52 w 111"/>
                <a:gd name="T41" fmla="*/ 253 h 253"/>
                <a:gd name="T42" fmla="*/ 94 w 111"/>
                <a:gd name="T43" fmla="*/ 234 h 253"/>
                <a:gd name="T44" fmla="*/ 111 w 111"/>
                <a:gd name="T45" fmla="*/ 166 h 253"/>
                <a:gd name="T46" fmla="*/ 83 w 111"/>
                <a:gd name="T47" fmla="*/ 104 h 253"/>
                <a:gd name="T48" fmla="*/ 42 w 111"/>
                <a:gd name="T49" fmla="*/ 9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1" h="253">
                  <a:moveTo>
                    <a:pt x="42" y="95"/>
                  </a:moveTo>
                  <a:lnTo>
                    <a:pt x="40" y="52"/>
                  </a:lnTo>
                  <a:lnTo>
                    <a:pt x="42" y="19"/>
                  </a:lnTo>
                  <a:lnTo>
                    <a:pt x="57" y="12"/>
                  </a:lnTo>
                  <a:lnTo>
                    <a:pt x="78" y="24"/>
                  </a:lnTo>
                  <a:lnTo>
                    <a:pt x="85" y="50"/>
                  </a:lnTo>
                  <a:lnTo>
                    <a:pt x="104" y="43"/>
                  </a:lnTo>
                  <a:lnTo>
                    <a:pt x="92" y="19"/>
                  </a:lnTo>
                  <a:lnTo>
                    <a:pt x="57" y="0"/>
                  </a:lnTo>
                  <a:lnTo>
                    <a:pt x="14" y="12"/>
                  </a:lnTo>
                  <a:lnTo>
                    <a:pt x="0" y="59"/>
                  </a:lnTo>
                  <a:lnTo>
                    <a:pt x="21" y="109"/>
                  </a:lnTo>
                  <a:lnTo>
                    <a:pt x="64" y="118"/>
                  </a:lnTo>
                  <a:lnTo>
                    <a:pt x="71" y="170"/>
                  </a:lnTo>
                  <a:lnTo>
                    <a:pt x="68" y="234"/>
                  </a:lnTo>
                  <a:lnTo>
                    <a:pt x="40" y="237"/>
                  </a:lnTo>
                  <a:lnTo>
                    <a:pt x="28" y="225"/>
                  </a:lnTo>
                  <a:lnTo>
                    <a:pt x="26" y="206"/>
                  </a:lnTo>
                  <a:lnTo>
                    <a:pt x="5" y="211"/>
                  </a:lnTo>
                  <a:lnTo>
                    <a:pt x="16" y="237"/>
                  </a:lnTo>
                  <a:lnTo>
                    <a:pt x="52" y="253"/>
                  </a:lnTo>
                  <a:lnTo>
                    <a:pt x="94" y="234"/>
                  </a:lnTo>
                  <a:lnTo>
                    <a:pt x="111" y="166"/>
                  </a:lnTo>
                  <a:lnTo>
                    <a:pt x="83" y="104"/>
                  </a:lnTo>
                  <a:lnTo>
                    <a:pt x="42" y="95"/>
                  </a:ln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3"/>
            <p:cNvSpPr>
              <a:spLocks/>
            </p:cNvSpPr>
            <p:nvPr/>
          </p:nvSpPr>
          <p:spPr bwMode="auto">
            <a:xfrm>
              <a:off x="2909" y="3086"/>
              <a:ext cx="144" cy="246"/>
            </a:xfrm>
            <a:custGeom>
              <a:avLst/>
              <a:gdLst>
                <a:gd name="T0" fmla="*/ 0 w 144"/>
                <a:gd name="T1" fmla="*/ 2 h 246"/>
                <a:gd name="T2" fmla="*/ 5 w 144"/>
                <a:gd name="T3" fmla="*/ 40 h 246"/>
                <a:gd name="T4" fmla="*/ 33 w 144"/>
                <a:gd name="T5" fmla="*/ 10 h 246"/>
                <a:gd name="T6" fmla="*/ 57 w 144"/>
                <a:gd name="T7" fmla="*/ 10 h 246"/>
                <a:gd name="T8" fmla="*/ 61 w 144"/>
                <a:gd name="T9" fmla="*/ 102 h 246"/>
                <a:gd name="T10" fmla="*/ 59 w 144"/>
                <a:gd name="T11" fmla="*/ 196 h 246"/>
                <a:gd name="T12" fmla="*/ 59 w 144"/>
                <a:gd name="T13" fmla="*/ 246 h 246"/>
                <a:gd name="T14" fmla="*/ 94 w 144"/>
                <a:gd name="T15" fmla="*/ 246 h 246"/>
                <a:gd name="T16" fmla="*/ 90 w 144"/>
                <a:gd name="T17" fmla="*/ 187 h 246"/>
                <a:gd name="T18" fmla="*/ 90 w 144"/>
                <a:gd name="T19" fmla="*/ 99 h 246"/>
                <a:gd name="T20" fmla="*/ 92 w 144"/>
                <a:gd name="T21" fmla="*/ 10 h 246"/>
                <a:gd name="T22" fmla="*/ 111 w 144"/>
                <a:gd name="T23" fmla="*/ 10 h 246"/>
                <a:gd name="T24" fmla="*/ 144 w 144"/>
                <a:gd name="T25" fmla="*/ 40 h 246"/>
                <a:gd name="T26" fmla="*/ 137 w 144"/>
                <a:gd name="T27" fmla="*/ 0 h 246"/>
                <a:gd name="T28" fmla="*/ 0 w 144"/>
                <a:gd name="T29" fmla="*/ 2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4" h="246">
                  <a:moveTo>
                    <a:pt x="0" y="2"/>
                  </a:moveTo>
                  <a:lnTo>
                    <a:pt x="5" y="40"/>
                  </a:lnTo>
                  <a:lnTo>
                    <a:pt x="33" y="10"/>
                  </a:lnTo>
                  <a:lnTo>
                    <a:pt x="57" y="10"/>
                  </a:lnTo>
                  <a:lnTo>
                    <a:pt x="61" y="102"/>
                  </a:lnTo>
                  <a:lnTo>
                    <a:pt x="59" y="196"/>
                  </a:lnTo>
                  <a:lnTo>
                    <a:pt x="59" y="246"/>
                  </a:lnTo>
                  <a:lnTo>
                    <a:pt x="94" y="246"/>
                  </a:lnTo>
                  <a:lnTo>
                    <a:pt x="90" y="187"/>
                  </a:lnTo>
                  <a:lnTo>
                    <a:pt x="90" y="99"/>
                  </a:lnTo>
                  <a:lnTo>
                    <a:pt x="92" y="10"/>
                  </a:lnTo>
                  <a:lnTo>
                    <a:pt x="111" y="10"/>
                  </a:lnTo>
                  <a:lnTo>
                    <a:pt x="144" y="40"/>
                  </a:lnTo>
                  <a:lnTo>
                    <a:pt x="137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4"/>
            <p:cNvSpPr>
              <a:spLocks/>
            </p:cNvSpPr>
            <p:nvPr/>
          </p:nvSpPr>
          <p:spPr bwMode="auto">
            <a:xfrm>
              <a:off x="3084" y="3091"/>
              <a:ext cx="165" cy="241"/>
            </a:xfrm>
            <a:custGeom>
              <a:avLst/>
              <a:gdLst>
                <a:gd name="T0" fmla="*/ 125 w 165"/>
                <a:gd name="T1" fmla="*/ 0 h 241"/>
                <a:gd name="T2" fmla="*/ 82 w 165"/>
                <a:gd name="T3" fmla="*/ 97 h 241"/>
                <a:gd name="T4" fmla="*/ 40 w 165"/>
                <a:gd name="T5" fmla="*/ 0 h 241"/>
                <a:gd name="T6" fmla="*/ 0 w 165"/>
                <a:gd name="T7" fmla="*/ 2 h 241"/>
                <a:gd name="T8" fmla="*/ 9 w 165"/>
                <a:gd name="T9" fmla="*/ 134 h 241"/>
                <a:gd name="T10" fmla="*/ 4 w 165"/>
                <a:gd name="T11" fmla="*/ 241 h 241"/>
                <a:gd name="T12" fmla="*/ 52 w 165"/>
                <a:gd name="T13" fmla="*/ 236 h 241"/>
                <a:gd name="T14" fmla="*/ 45 w 165"/>
                <a:gd name="T15" fmla="*/ 134 h 241"/>
                <a:gd name="T16" fmla="*/ 42 w 165"/>
                <a:gd name="T17" fmla="*/ 45 h 241"/>
                <a:gd name="T18" fmla="*/ 78 w 165"/>
                <a:gd name="T19" fmla="*/ 116 h 241"/>
                <a:gd name="T20" fmla="*/ 87 w 165"/>
                <a:gd name="T21" fmla="*/ 116 h 241"/>
                <a:gd name="T22" fmla="*/ 116 w 165"/>
                <a:gd name="T23" fmla="*/ 54 h 241"/>
                <a:gd name="T24" fmla="*/ 120 w 165"/>
                <a:gd name="T25" fmla="*/ 201 h 241"/>
                <a:gd name="T26" fmla="*/ 120 w 165"/>
                <a:gd name="T27" fmla="*/ 238 h 241"/>
                <a:gd name="T28" fmla="*/ 163 w 165"/>
                <a:gd name="T29" fmla="*/ 238 h 241"/>
                <a:gd name="T30" fmla="*/ 160 w 165"/>
                <a:gd name="T31" fmla="*/ 123 h 241"/>
                <a:gd name="T32" fmla="*/ 165 w 165"/>
                <a:gd name="T33" fmla="*/ 2 h 241"/>
                <a:gd name="T34" fmla="*/ 125 w 165"/>
                <a:gd name="T35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5" h="241">
                  <a:moveTo>
                    <a:pt x="125" y="0"/>
                  </a:moveTo>
                  <a:lnTo>
                    <a:pt x="82" y="97"/>
                  </a:lnTo>
                  <a:lnTo>
                    <a:pt x="40" y="0"/>
                  </a:lnTo>
                  <a:lnTo>
                    <a:pt x="0" y="2"/>
                  </a:lnTo>
                  <a:lnTo>
                    <a:pt x="9" y="134"/>
                  </a:lnTo>
                  <a:lnTo>
                    <a:pt x="4" y="241"/>
                  </a:lnTo>
                  <a:lnTo>
                    <a:pt x="52" y="236"/>
                  </a:lnTo>
                  <a:lnTo>
                    <a:pt x="45" y="134"/>
                  </a:lnTo>
                  <a:lnTo>
                    <a:pt x="42" y="45"/>
                  </a:lnTo>
                  <a:lnTo>
                    <a:pt x="78" y="116"/>
                  </a:lnTo>
                  <a:lnTo>
                    <a:pt x="87" y="116"/>
                  </a:lnTo>
                  <a:lnTo>
                    <a:pt x="116" y="54"/>
                  </a:lnTo>
                  <a:lnTo>
                    <a:pt x="120" y="201"/>
                  </a:lnTo>
                  <a:lnTo>
                    <a:pt x="120" y="238"/>
                  </a:lnTo>
                  <a:lnTo>
                    <a:pt x="163" y="238"/>
                  </a:lnTo>
                  <a:lnTo>
                    <a:pt x="160" y="123"/>
                  </a:lnTo>
                  <a:lnTo>
                    <a:pt x="165" y="2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5"/>
            <p:cNvSpPr>
              <a:spLocks noEditPoints="1"/>
            </p:cNvSpPr>
            <p:nvPr/>
          </p:nvSpPr>
          <p:spPr bwMode="auto">
            <a:xfrm>
              <a:off x="3273" y="3084"/>
              <a:ext cx="144" cy="245"/>
            </a:xfrm>
            <a:custGeom>
              <a:avLst/>
              <a:gdLst>
                <a:gd name="T0" fmla="*/ 75 w 144"/>
                <a:gd name="T1" fmla="*/ 0 h 245"/>
                <a:gd name="T2" fmla="*/ 59 w 144"/>
                <a:gd name="T3" fmla="*/ 0 h 245"/>
                <a:gd name="T4" fmla="*/ 21 w 144"/>
                <a:gd name="T5" fmla="*/ 127 h 245"/>
                <a:gd name="T6" fmla="*/ 0 w 144"/>
                <a:gd name="T7" fmla="*/ 241 h 245"/>
                <a:gd name="T8" fmla="*/ 19 w 144"/>
                <a:gd name="T9" fmla="*/ 245 h 245"/>
                <a:gd name="T10" fmla="*/ 30 w 144"/>
                <a:gd name="T11" fmla="*/ 158 h 245"/>
                <a:gd name="T12" fmla="*/ 85 w 144"/>
                <a:gd name="T13" fmla="*/ 153 h 245"/>
                <a:gd name="T14" fmla="*/ 97 w 144"/>
                <a:gd name="T15" fmla="*/ 217 h 245"/>
                <a:gd name="T16" fmla="*/ 101 w 144"/>
                <a:gd name="T17" fmla="*/ 245 h 245"/>
                <a:gd name="T18" fmla="*/ 144 w 144"/>
                <a:gd name="T19" fmla="*/ 243 h 245"/>
                <a:gd name="T20" fmla="*/ 118 w 144"/>
                <a:gd name="T21" fmla="*/ 134 h 245"/>
                <a:gd name="T22" fmla="*/ 75 w 144"/>
                <a:gd name="T23" fmla="*/ 0 h 245"/>
                <a:gd name="T24" fmla="*/ 35 w 144"/>
                <a:gd name="T25" fmla="*/ 139 h 245"/>
                <a:gd name="T26" fmla="*/ 56 w 144"/>
                <a:gd name="T27" fmla="*/ 54 h 245"/>
                <a:gd name="T28" fmla="*/ 80 w 144"/>
                <a:gd name="T29" fmla="*/ 134 h 245"/>
                <a:gd name="T30" fmla="*/ 82 w 144"/>
                <a:gd name="T31" fmla="*/ 141 h 245"/>
                <a:gd name="T32" fmla="*/ 35 w 144"/>
                <a:gd name="T33" fmla="*/ 139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4" h="245">
                  <a:moveTo>
                    <a:pt x="75" y="0"/>
                  </a:moveTo>
                  <a:lnTo>
                    <a:pt x="59" y="0"/>
                  </a:lnTo>
                  <a:lnTo>
                    <a:pt x="21" y="127"/>
                  </a:lnTo>
                  <a:lnTo>
                    <a:pt x="0" y="241"/>
                  </a:lnTo>
                  <a:lnTo>
                    <a:pt x="19" y="245"/>
                  </a:lnTo>
                  <a:lnTo>
                    <a:pt x="30" y="158"/>
                  </a:lnTo>
                  <a:lnTo>
                    <a:pt x="85" y="153"/>
                  </a:lnTo>
                  <a:lnTo>
                    <a:pt x="97" y="217"/>
                  </a:lnTo>
                  <a:lnTo>
                    <a:pt x="101" y="245"/>
                  </a:lnTo>
                  <a:lnTo>
                    <a:pt x="144" y="243"/>
                  </a:lnTo>
                  <a:lnTo>
                    <a:pt x="118" y="134"/>
                  </a:lnTo>
                  <a:lnTo>
                    <a:pt x="75" y="0"/>
                  </a:lnTo>
                  <a:close/>
                  <a:moveTo>
                    <a:pt x="35" y="139"/>
                  </a:moveTo>
                  <a:lnTo>
                    <a:pt x="56" y="54"/>
                  </a:lnTo>
                  <a:lnTo>
                    <a:pt x="80" y="134"/>
                  </a:lnTo>
                  <a:lnTo>
                    <a:pt x="82" y="141"/>
                  </a:lnTo>
                  <a:lnTo>
                    <a:pt x="35" y="139"/>
                  </a:ln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6"/>
            <p:cNvSpPr>
              <a:spLocks noEditPoints="1"/>
            </p:cNvSpPr>
            <p:nvPr/>
          </p:nvSpPr>
          <p:spPr bwMode="auto">
            <a:xfrm>
              <a:off x="2810" y="2609"/>
              <a:ext cx="238" cy="401"/>
            </a:xfrm>
            <a:custGeom>
              <a:avLst/>
              <a:gdLst>
                <a:gd name="T0" fmla="*/ 12 w 238"/>
                <a:gd name="T1" fmla="*/ 401 h 401"/>
                <a:gd name="T2" fmla="*/ 73 w 238"/>
                <a:gd name="T3" fmla="*/ 401 h 401"/>
                <a:gd name="T4" fmla="*/ 61 w 238"/>
                <a:gd name="T5" fmla="*/ 319 h 401"/>
                <a:gd name="T6" fmla="*/ 61 w 238"/>
                <a:gd name="T7" fmla="*/ 213 h 401"/>
                <a:gd name="T8" fmla="*/ 75 w 238"/>
                <a:gd name="T9" fmla="*/ 213 h 401"/>
                <a:gd name="T10" fmla="*/ 137 w 238"/>
                <a:gd name="T11" fmla="*/ 276 h 401"/>
                <a:gd name="T12" fmla="*/ 160 w 238"/>
                <a:gd name="T13" fmla="*/ 345 h 401"/>
                <a:gd name="T14" fmla="*/ 182 w 238"/>
                <a:gd name="T15" fmla="*/ 401 h 401"/>
                <a:gd name="T16" fmla="*/ 238 w 238"/>
                <a:gd name="T17" fmla="*/ 383 h 401"/>
                <a:gd name="T18" fmla="*/ 227 w 238"/>
                <a:gd name="T19" fmla="*/ 357 h 401"/>
                <a:gd name="T20" fmla="*/ 198 w 238"/>
                <a:gd name="T21" fmla="*/ 368 h 401"/>
                <a:gd name="T22" fmla="*/ 160 w 238"/>
                <a:gd name="T23" fmla="*/ 262 h 401"/>
                <a:gd name="T24" fmla="*/ 123 w 238"/>
                <a:gd name="T25" fmla="*/ 205 h 401"/>
                <a:gd name="T26" fmla="*/ 172 w 238"/>
                <a:gd name="T27" fmla="*/ 196 h 401"/>
                <a:gd name="T28" fmla="*/ 205 w 238"/>
                <a:gd name="T29" fmla="*/ 94 h 401"/>
                <a:gd name="T30" fmla="*/ 153 w 238"/>
                <a:gd name="T31" fmla="*/ 7 h 401"/>
                <a:gd name="T32" fmla="*/ 2 w 238"/>
                <a:gd name="T33" fmla="*/ 0 h 401"/>
                <a:gd name="T34" fmla="*/ 0 w 238"/>
                <a:gd name="T35" fmla="*/ 5 h 401"/>
                <a:gd name="T36" fmla="*/ 12 w 238"/>
                <a:gd name="T37" fmla="*/ 357 h 401"/>
                <a:gd name="T38" fmla="*/ 12 w 238"/>
                <a:gd name="T39" fmla="*/ 401 h 401"/>
                <a:gd name="T40" fmla="*/ 116 w 238"/>
                <a:gd name="T41" fmla="*/ 28 h 401"/>
                <a:gd name="T42" fmla="*/ 125 w 238"/>
                <a:gd name="T43" fmla="*/ 99 h 401"/>
                <a:gd name="T44" fmla="*/ 125 w 238"/>
                <a:gd name="T45" fmla="*/ 175 h 401"/>
                <a:gd name="T46" fmla="*/ 66 w 238"/>
                <a:gd name="T47" fmla="*/ 177 h 401"/>
                <a:gd name="T48" fmla="*/ 59 w 238"/>
                <a:gd name="T49" fmla="*/ 28 h 401"/>
                <a:gd name="T50" fmla="*/ 116 w 238"/>
                <a:gd name="T51" fmla="*/ 28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8" h="401">
                  <a:moveTo>
                    <a:pt x="12" y="401"/>
                  </a:moveTo>
                  <a:lnTo>
                    <a:pt x="73" y="401"/>
                  </a:lnTo>
                  <a:lnTo>
                    <a:pt x="61" y="319"/>
                  </a:lnTo>
                  <a:lnTo>
                    <a:pt x="61" y="213"/>
                  </a:lnTo>
                  <a:lnTo>
                    <a:pt x="75" y="213"/>
                  </a:lnTo>
                  <a:lnTo>
                    <a:pt x="137" y="276"/>
                  </a:lnTo>
                  <a:lnTo>
                    <a:pt x="160" y="345"/>
                  </a:lnTo>
                  <a:lnTo>
                    <a:pt x="182" y="401"/>
                  </a:lnTo>
                  <a:lnTo>
                    <a:pt x="238" y="383"/>
                  </a:lnTo>
                  <a:lnTo>
                    <a:pt x="227" y="357"/>
                  </a:lnTo>
                  <a:lnTo>
                    <a:pt x="198" y="368"/>
                  </a:lnTo>
                  <a:lnTo>
                    <a:pt x="160" y="262"/>
                  </a:lnTo>
                  <a:lnTo>
                    <a:pt x="123" y="205"/>
                  </a:lnTo>
                  <a:lnTo>
                    <a:pt x="172" y="196"/>
                  </a:lnTo>
                  <a:lnTo>
                    <a:pt x="205" y="94"/>
                  </a:lnTo>
                  <a:lnTo>
                    <a:pt x="153" y="7"/>
                  </a:lnTo>
                  <a:lnTo>
                    <a:pt x="2" y="0"/>
                  </a:lnTo>
                  <a:lnTo>
                    <a:pt x="0" y="5"/>
                  </a:lnTo>
                  <a:lnTo>
                    <a:pt x="12" y="357"/>
                  </a:lnTo>
                  <a:lnTo>
                    <a:pt x="12" y="401"/>
                  </a:lnTo>
                  <a:close/>
                  <a:moveTo>
                    <a:pt x="116" y="28"/>
                  </a:moveTo>
                  <a:lnTo>
                    <a:pt x="125" y="99"/>
                  </a:lnTo>
                  <a:lnTo>
                    <a:pt x="125" y="175"/>
                  </a:lnTo>
                  <a:lnTo>
                    <a:pt x="66" y="177"/>
                  </a:lnTo>
                  <a:lnTo>
                    <a:pt x="59" y="28"/>
                  </a:lnTo>
                  <a:lnTo>
                    <a:pt x="116" y="28"/>
                  </a:ln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7"/>
            <p:cNvSpPr>
              <a:spLocks noEditPoints="1"/>
            </p:cNvSpPr>
            <p:nvPr/>
          </p:nvSpPr>
          <p:spPr bwMode="auto">
            <a:xfrm>
              <a:off x="3067" y="2609"/>
              <a:ext cx="239" cy="401"/>
            </a:xfrm>
            <a:custGeom>
              <a:avLst/>
              <a:gdLst>
                <a:gd name="T0" fmla="*/ 227 w 239"/>
                <a:gd name="T1" fmla="*/ 357 h 401"/>
                <a:gd name="T2" fmla="*/ 199 w 239"/>
                <a:gd name="T3" fmla="*/ 368 h 401"/>
                <a:gd name="T4" fmla="*/ 161 w 239"/>
                <a:gd name="T5" fmla="*/ 262 h 401"/>
                <a:gd name="T6" fmla="*/ 123 w 239"/>
                <a:gd name="T7" fmla="*/ 205 h 401"/>
                <a:gd name="T8" fmla="*/ 173 w 239"/>
                <a:gd name="T9" fmla="*/ 196 h 401"/>
                <a:gd name="T10" fmla="*/ 206 w 239"/>
                <a:gd name="T11" fmla="*/ 94 h 401"/>
                <a:gd name="T12" fmla="*/ 154 w 239"/>
                <a:gd name="T13" fmla="*/ 7 h 401"/>
                <a:gd name="T14" fmla="*/ 3 w 239"/>
                <a:gd name="T15" fmla="*/ 0 h 401"/>
                <a:gd name="T16" fmla="*/ 0 w 239"/>
                <a:gd name="T17" fmla="*/ 5 h 401"/>
                <a:gd name="T18" fmla="*/ 12 w 239"/>
                <a:gd name="T19" fmla="*/ 357 h 401"/>
                <a:gd name="T20" fmla="*/ 12 w 239"/>
                <a:gd name="T21" fmla="*/ 401 h 401"/>
                <a:gd name="T22" fmla="*/ 73 w 239"/>
                <a:gd name="T23" fmla="*/ 401 h 401"/>
                <a:gd name="T24" fmla="*/ 62 w 239"/>
                <a:gd name="T25" fmla="*/ 319 h 401"/>
                <a:gd name="T26" fmla="*/ 62 w 239"/>
                <a:gd name="T27" fmla="*/ 213 h 401"/>
                <a:gd name="T28" fmla="*/ 76 w 239"/>
                <a:gd name="T29" fmla="*/ 213 h 401"/>
                <a:gd name="T30" fmla="*/ 137 w 239"/>
                <a:gd name="T31" fmla="*/ 276 h 401"/>
                <a:gd name="T32" fmla="*/ 163 w 239"/>
                <a:gd name="T33" fmla="*/ 345 h 401"/>
                <a:gd name="T34" fmla="*/ 182 w 239"/>
                <a:gd name="T35" fmla="*/ 401 h 401"/>
                <a:gd name="T36" fmla="*/ 239 w 239"/>
                <a:gd name="T37" fmla="*/ 383 h 401"/>
                <a:gd name="T38" fmla="*/ 227 w 239"/>
                <a:gd name="T39" fmla="*/ 357 h 401"/>
                <a:gd name="T40" fmla="*/ 66 w 239"/>
                <a:gd name="T41" fmla="*/ 177 h 401"/>
                <a:gd name="T42" fmla="*/ 59 w 239"/>
                <a:gd name="T43" fmla="*/ 28 h 401"/>
                <a:gd name="T44" fmla="*/ 116 w 239"/>
                <a:gd name="T45" fmla="*/ 28 h 401"/>
                <a:gd name="T46" fmla="*/ 125 w 239"/>
                <a:gd name="T47" fmla="*/ 99 h 401"/>
                <a:gd name="T48" fmla="*/ 125 w 239"/>
                <a:gd name="T49" fmla="*/ 175 h 401"/>
                <a:gd name="T50" fmla="*/ 66 w 239"/>
                <a:gd name="T51" fmla="*/ 177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9" h="401">
                  <a:moveTo>
                    <a:pt x="227" y="357"/>
                  </a:moveTo>
                  <a:lnTo>
                    <a:pt x="199" y="368"/>
                  </a:lnTo>
                  <a:lnTo>
                    <a:pt x="161" y="262"/>
                  </a:lnTo>
                  <a:lnTo>
                    <a:pt x="123" y="205"/>
                  </a:lnTo>
                  <a:lnTo>
                    <a:pt x="173" y="196"/>
                  </a:lnTo>
                  <a:lnTo>
                    <a:pt x="206" y="94"/>
                  </a:lnTo>
                  <a:lnTo>
                    <a:pt x="154" y="7"/>
                  </a:lnTo>
                  <a:lnTo>
                    <a:pt x="3" y="0"/>
                  </a:lnTo>
                  <a:lnTo>
                    <a:pt x="0" y="5"/>
                  </a:lnTo>
                  <a:lnTo>
                    <a:pt x="12" y="357"/>
                  </a:lnTo>
                  <a:lnTo>
                    <a:pt x="12" y="401"/>
                  </a:lnTo>
                  <a:lnTo>
                    <a:pt x="73" y="401"/>
                  </a:lnTo>
                  <a:lnTo>
                    <a:pt x="62" y="319"/>
                  </a:lnTo>
                  <a:lnTo>
                    <a:pt x="62" y="213"/>
                  </a:lnTo>
                  <a:lnTo>
                    <a:pt x="76" y="213"/>
                  </a:lnTo>
                  <a:lnTo>
                    <a:pt x="137" y="276"/>
                  </a:lnTo>
                  <a:lnTo>
                    <a:pt x="163" y="345"/>
                  </a:lnTo>
                  <a:lnTo>
                    <a:pt x="182" y="401"/>
                  </a:lnTo>
                  <a:lnTo>
                    <a:pt x="239" y="383"/>
                  </a:lnTo>
                  <a:lnTo>
                    <a:pt x="227" y="357"/>
                  </a:lnTo>
                  <a:close/>
                  <a:moveTo>
                    <a:pt x="66" y="177"/>
                  </a:moveTo>
                  <a:lnTo>
                    <a:pt x="59" y="28"/>
                  </a:lnTo>
                  <a:lnTo>
                    <a:pt x="116" y="28"/>
                  </a:lnTo>
                  <a:lnTo>
                    <a:pt x="125" y="99"/>
                  </a:lnTo>
                  <a:lnTo>
                    <a:pt x="125" y="175"/>
                  </a:lnTo>
                  <a:lnTo>
                    <a:pt x="66" y="177"/>
                  </a:ln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8"/>
            <p:cNvSpPr>
              <a:spLocks/>
            </p:cNvSpPr>
            <p:nvPr/>
          </p:nvSpPr>
          <p:spPr bwMode="auto">
            <a:xfrm>
              <a:off x="2581" y="2611"/>
              <a:ext cx="182" cy="402"/>
            </a:xfrm>
            <a:custGeom>
              <a:avLst/>
              <a:gdLst>
                <a:gd name="T0" fmla="*/ 7 w 182"/>
                <a:gd name="T1" fmla="*/ 317 h 402"/>
                <a:gd name="T2" fmla="*/ 9 w 182"/>
                <a:gd name="T3" fmla="*/ 402 h 402"/>
                <a:gd name="T4" fmla="*/ 9 w 182"/>
                <a:gd name="T5" fmla="*/ 402 h 402"/>
                <a:gd name="T6" fmla="*/ 9 w 182"/>
                <a:gd name="T7" fmla="*/ 402 h 402"/>
                <a:gd name="T8" fmla="*/ 9 w 182"/>
                <a:gd name="T9" fmla="*/ 402 h 402"/>
                <a:gd name="T10" fmla="*/ 68 w 182"/>
                <a:gd name="T11" fmla="*/ 402 h 402"/>
                <a:gd name="T12" fmla="*/ 68 w 182"/>
                <a:gd name="T13" fmla="*/ 402 h 402"/>
                <a:gd name="T14" fmla="*/ 182 w 182"/>
                <a:gd name="T15" fmla="*/ 402 h 402"/>
                <a:gd name="T16" fmla="*/ 174 w 182"/>
                <a:gd name="T17" fmla="*/ 338 h 402"/>
                <a:gd name="T18" fmla="*/ 130 w 182"/>
                <a:gd name="T19" fmla="*/ 388 h 402"/>
                <a:gd name="T20" fmla="*/ 66 w 182"/>
                <a:gd name="T21" fmla="*/ 388 h 402"/>
                <a:gd name="T22" fmla="*/ 56 w 182"/>
                <a:gd name="T23" fmla="*/ 303 h 402"/>
                <a:gd name="T24" fmla="*/ 56 w 182"/>
                <a:gd name="T25" fmla="*/ 208 h 402"/>
                <a:gd name="T26" fmla="*/ 120 w 182"/>
                <a:gd name="T27" fmla="*/ 208 h 402"/>
                <a:gd name="T28" fmla="*/ 165 w 182"/>
                <a:gd name="T29" fmla="*/ 248 h 402"/>
                <a:gd name="T30" fmla="*/ 163 w 182"/>
                <a:gd name="T31" fmla="*/ 151 h 402"/>
                <a:gd name="T32" fmla="*/ 118 w 182"/>
                <a:gd name="T33" fmla="*/ 192 h 402"/>
                <a:gd name="T34" fmla="*/ 56 w 182"/>
                <a:gd name="T35" fmla="*/ 192 h 402"/>
                <a:gd name="T36" fmla="*/ 56 w 182"/>
                <a:gd name="T37" fmla="*/ 161 h 402"/>
                <a:gd name="T38" fmla="*/ 63 w 182"/>
                <a:gd name="T39" fmla="*/ 17 h 402"/>
                <a:gd name="T40" fmla="*/ 120 w 182"/>
                <a:gd name="T41" fmla="*/ 17 h 402"/>
                <a:gd name="T42" fmla="*/ 172 w 182"/>
                <a:gd name="T43" fmla="*/ 66 h 402"/>
                <a:gd name="T44" fmla="*/ 163 w 182"/>
                <a:gd name="T45" fmla="*/ 0 h 402"/>
                <a:gd name="T46" fmla="*/ 0 w 182"/>
                <a:gd name="T47" fmla="*/ 3 h 402"/>
                <a:gd name="T48" fmla="*/ 14 w 182"/>
                <a:gd name="T49" fmla="*/ 163 h 402"/>
                <a:gd name="T50" fmla="*/ 7 w 182"/>
                <a:gd name="T51" fmla="*/ 317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2" h="402">
                  <a:moveTo>
                    <a:pt x="7" y="317"/>
                  </a:moveTo>
                  <a:lnTo>
                    <a:pt x="9" y="402"/>
                  </a:lnTo>
                  <a:lnTo>
                    <a:pt x="9" y="402"/>
                  </a:lnTo>
                  <a:lnTo>
                    <a:pt x="9" y="402"/>
                  </a:lnTo>
                  <a:lnTo>
                    <a:pt x="9" y="402"/>
                  </a:lnTo>
                  <a:lnTo>
                    <a:pt x="68" y="402"/>
                  </a:lnTo>
                  <a:lnTo>
                    <a:pt x="68" y="402"/>
                  </a:lnTo>
                  <a:lnTo>
                    <a:pt x="182" y="402"/>
                  </a:lnTo>
                  <a:lnTo>
                    <a:pt x="174" y="338"/>
                  </a:lnTo>
                  <a:lnTo>
                    <a:pt x="130" y="388"/>
                  </a:lnTo>
                  <a:lnTo>
                    <a:pt x="66" y="388"/>
                  </a:lnTo>
                  <a:lnTo>
                    <a:pt x="56" y="303"/>
                  </a:lnTo>
                  <a:lnTo>
                    <a:pt x="56" y="208"/>
                  </a:lnTo>
                  <a:lnTo>
                    <a:pt x="120" y="208"/>
                  </a:lnTo>
                  <a:lnTo>
                    <a:pt x="165" y="248"/>
                  </a:lnTo>
                  <a:lnTo>
                    <a:pt x="163" y="151"/>
                  </a:lnTo>
                  <a:lnTo>
                    <a:pt x="118" y="192"/>
                  </a:lnTo>
                  <a:lnTo>
                    <a:pt x="56" y="192"/>
                  </a:lnTo>
                  <a:lnTo>
                    <a:pt x="56" y="161"/>
                  </a:lnTo>
                  <a:lnTo>
                    <a:pt x="63" y="17"/>
                  </a:lnTo>
                  <a:lnTo>
                    <a:pt x="120" y="17"/>
                  </a:lnTo>
                  <a:lnTo>
                    <a:pt x="172" y="66"/>
                  </a:lnTo>
                  <a:lnTo>
                    <a:pt x="163" y="0"/>
                  </a:lnTo>
                  <a:lnTo>
                    <a:pt x="0" y="3"/>
                  </a:lnTo>
                  <a:lnTo>
                    <a:pt x="14" y="163"/>
                  </a:lnTo>
                  <a:lnTo>
                    <a:pt x="7" y="317"/>
                  </a:ln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9"/>
            <p:cNvSpPr>
              <a:spLocks/>
            </p:cNvSpPr>
            <p:nvPr/>
          </p:nvSpPr>
          <p:spPr bwMode="auto">
            <a:xfrm>
              <a:off x="2241" y="2616"/>
              <a:ext cx="271" cy="394"/>
            </a:xfrm>
            <a:custGeom>
              <a:avLst/>
              <a:gdLst>
                <a:gd name="T0" fmla="*/ 205 w 271"/>
                <a:gd name="T1" fmla="*/ 0 h 394"/>
                <a:gd name="T2" fmla="*/ 137 w 271"/>
                <a:gd name="T3" fmla="*/ 158 h 394"/>
                <a:gd name="T4" fmla="*/ 68 w 271"/>
                <a:gd name="T5" fmla="*/ 2 h 394"/>
                <a:gd name="T6" fmla="*/ 0 w 271"/>
                <a:gd name="T7" fmla="*/ 5 h 394"/>
                <a:gd name="T8" fmla="*/ 16 w 271"/>
                <a:gd name="T9" fmla="*/ 220 h 394"/>
                <a:gd name="T10" fmla="*/ 11 w 271"/>
                <a:gd name="T11" fmla="*/ 394 h 394"/>
                <a:gd name="T12" fmla="*/ 85 w 271"/>
                <a:gd name="T13" fmla="*/ 390 h 394"/>
                <a:gd name="T14" fmla="*/ 75 w 271"/>
                <a:gd name="T15" fmla="*/ 220 h 394"/>
                <a:gd name="T16" fmla="*/ 70 w 271"/>
                <a:gd name="T17" fmla="*/ 73 h 394"/>
                <a:gd name="T18" fmla="*/ 130 w 271"/>
                <a:gd name="T19" fmla="*/ 189 h 394"/>
                <a:gd name="T20" fmla="*/ 144 w 271"/>
                <a:gd name="T21" fmla="*/ 189 h 394"/>
                <a:gd name="T22" fmla="*/ 189 w 271"/>
                <a:gd name="T23" fmla="*/ 92 h 394"/>
                <a:gd name="T24" fmla="*/ 198 w 271"/>
                <a:gd name="T25" fmla="*/ 328 h 394"/>
                <a:gd name="T26" fmla="*/ 198 w 271"/>
                <a:gd name="T27" fmla="*/ 392 h 394"/>
                <a:gd name="T28" fmla="*/ 269 w 271"/>
                <a:gd name="T29" fmla="*/ 392 h 394"/>
                <a:gd name="T30" fmla="*/ 262 w 271"/>
                <a:gd name="T31" fmla="*/ 201 h 394"/>
                <a:gd name="T32" fmla="*/ 271 w 271"/>
                <a:gd name="T33" fmla="*/ 5 h 394"/>
                <a:gd name="T34" fmla="*/ 205 w 271"/>
                <a:gd name="T35" fmla="*/ 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1" h="394">
                  <a:moveTo>
                    <a:pt x="205" y="0"/>
                  </a:moveTo>
                  <a:lnTo>
                    <a:pt x="137" y="158"/>
                  </a:lnTo>
                  <a:lnTo>
                    <a:pt x="68" y="2"/>
                  </a:lnTo>
                  <a:lnTo>
                    <a:pt x="0" y="5"/>
                  </a:lnTo>
                  <a:lnTo>
                    <a:pt x="16" y="220"/>
                  </a:lnTo>
                  <a:lnTo>
                    <a:pt x="11" y="394"/>
                  </a:lnTo>
                  <a:lnTo>
                    <a:pt x="85" y="390"/>
                  </a:lnTo>
                  <a:lnTo>
                    <a:pt x="75" y="220"/>
                  </a:lnTo>
                  <a:lnTo>
                    <a:pt x="70" y="73"/>
                  </a:lnTo>
                  <a:lnTo>
                    <a:pt x="130" y="189"/>
                  </a:lnTo>
                  <a:lnTo>
                    <a:pt x="144" y="189"/>
                  </a:lnTo>
                  <a:lnTo>
                    <a:pt x="189" y="92"/>
                  </a:lnTo>
                  <a:lnTo>
                    <a:pt x="198" y="328"/>
                  </a:lnTo>
                  <a:lnTo>
                    <a:pt x="198" y="392"/>
                  </a:lnTo>
                  <a:lnTo>
                    <a:pt x="269" y="392"/>
                  </a:lnTo>
                  <a:lnTo>
                    <a:pt x="262" y="201"/>
                  </a:lnTo>
                  <a:lnTo>
                    <a:pt x="271" y="5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70"/>
            <p:cNvSpPr>
              <a:spLocks/>
            </p:cNvSpPr>
            <p:nvPr/>
          </p:nvSpPr>
          <p:spPr bwMode="auto">
            <a:xfrm>
              <a:off x="3299" y="2618"/>
              <a:ext cx="252" cy="385"/>
            </a:xfrm>
            <a:custGeom>
              <a:avLst/>
              <a:gdLst>
                <a:gd name="T0" fmla="*/ 106 w 252"/>
                <a:gd name="T1" fmla="*/ 277 h 385"/>
                <a:gd name="T2" fmla="*/ 104 w 252"/>
                <a:gd name="T3" fmla="*/ 303 h 385"/>
                <a:gd name="T4" fmla="*/ 106 w 252"/>
                <a:gd name="T5" fmla="*/ 385 h 385"/>
                <a:gd name="T6" fmla="*/ 165 w 252"/>
                <a:gd name="T7" fmla="*/ 385 h 385"/>
                <a:gd name="T8" fmla="*/ 158 w 252"/>
                <a:gd name="T9" fmla="*/ 289 h 385"/>
                <a:gd name="T10" fmla="*/ 158 w 252"/>
                <a:gd name="T11" fmla="*/ 263 h 385"/>
                <a:gd name="T12" fmla="*/ 208 w 252"/>
                <a:gd name="T13" fmla="*/ 102 h 385"/>
                <a:gd name="T14" fmla="*/ 252 w 252"/>
                <a:gd name="T15" fmla="*/ 0 h 385"/>
                <a:gd name="T16" fmla="*/ 189 w 252"/>
                <a:gd name="T17" fmla="*/ 0 h 385"/>
                <a:gd name="T18" fmla="*/ 165 w 252"/>
                <a:gd name="T19" fmla="*/ 97 h 385"/>
                <a:gd name="T20" fmla="*/ 132 w 252"/>
                <a:gd name="T21" fmla="*/ 194 h 385"/>
                <a:gd name="T22" fmla="*/ 80 w 252"/>
                <a:gd name="T23" fmla="*/ 69 h 385"/>
                <a:gd name="T24" fmla="*/ 66 w 252"/>
                <a:gd name="T25" fmla="*/ 3 h 385"/>
                <a:gd name="T26" fmla="*/ 0 w 252"/>
                <a:gd name="T27" fmla="*/ 0 h 385"/>
                <a:gd name="T28" fmla="*/ 45 w 252"/>
                <a:gd name="T29" fmla="*/ 90 h 385"/>
                <a:gd name="T30" fmla="*/ 106 w 252"/>
                <a:gd name="T31" fmla="*/ 277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2" h="385">
                  <a:moveTo>
                    <a:pt x="106" y="277"/>
                  </a:moveTo>
                  <a:lnTo>
                    <a:pt x="104" y="303"/>
                  </a:lnTo>
                  <a:lnTo>
                    <a:pt x="106" y="385"/>
                  </a:lnTo>
                  <a:lnTo>
                    <a:pt x="165" y="385"/>
                  </a:lnTo>
                  <a:lnTo>
                    <a:pt x="158" y="289"/>
                  </a:lnTo>
                  <a:lnTo>
                    <a:pt x="158" y="263"/>
                  </a:lnTo>
                  <a:lnTo>
                    <a:pt x="208" y="102"/>
                  </a:lnTo>
                  <a:lnTo>
                    <a:pt x="252" y="0"/>
                  </a:lnTo>
                  <a:lnTo>
                    <a:pt x="189" y="0"/>
                  </a:lnTo>
                  <a:lnTo>
                    <a:pt x="165" y="97"/>
                  </a:lnTo>
                  <a:lnTo>
                    <a:pt x="132" y="194"/>
                  </a:lnTo>
                  <a:lnTo>
                    <a:pt x="80" y="69"/>
                  </a:lnTo>
                  <a:lnTo>
                    <a:pt x="66" y="3"/>
                  </a:lnTo>
                  <a:lnTo>
                    <a:pt x="0" y="0"/>
                  </a:lnTo>
                  <a:lnTo>
                    <a:pt x="45" y="90"/>
                  </a:lnTo>
                  <a:lnTo>
                    <a:pt x="106" y="277"/>
                  </a:ln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8" name="Group 74"/>
          <p:cNvGrpSpPr>
            <a:grpSpLocks noChangeAspect="1"/>
          </p:cNvGrpSpPr>
          <p:nvPr/>
        </p:nvGrpSpPr>
        <p:grpSpPr bwMode="auto">
          <a:xfrm>
            <a:off x="774700" y="739775"/>
            <a:ext cx="771525" cy="500063"/>
            <a:chOff x="488" y="466"/>
            <a:chExt cx="486" cy="315"/>
          </a:xfrm>
        </p:grpSpPr>
        <p:sp>
          <p:nvSpPr>
            <p:cNvPr id="69" name="Freeform 75"/>
            <p:cNvSpPr>
              <a:spLocks/>
            </p:cNvSpPr>
            <p:nvPr/>
          </p:nvSpPr>
          <p:spPr bwMode="auto">
            <a:xfrm>
              <a:off x="608" y="525"/>
              <a:ext cx="246" cy="197"/>
            </a:xfrm>
            <a:custGeom>
              <a:avLst/>
              <a:gdLst>
                <a:gd name="T0" fmla="*/ 239 w 246"/>
                <a:gd name="T1" fmla="*/ 135 h 197"/>
                <a:gd name="T2" fmla="*/ 246 w 246"/>
                <a:gd name="T3" fmla="*/ 50 h 197"/>
                <a:gd name="T4" fmla="*/ 184 w 246"/>
                <a:gd name="T5" fmla="*/ 0 h 197"/>
                <a:gd name="T6" fmla="*/ 7 w 246"/>
                <a:gd name="T7" fmla="*/ 78 h 197"/>
                <a:gd name="T8" fmla="*/ 0 w 246"/>
                <a:gd name="T9" fmla="*/ 147 h 197"/>
                <a:gd name="T10" fmla="*/ 50 w 246"/>
                <a:gd name="T11" fmla="*/ 197 h 197"/>
                <a:gd name="T12" fmla="*/ 239 w 246"/>
                <a:gd name="T13" fmla="*/ 13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6" h="197">
                  <a:moveTo>
                    <a:pt x="239" y="135"/>
                  </a:moveTo>
                  <a:lnTo>
                    <a:pt x="246" y="50"/>
                  </a:lnTo>
                  <a:lnTo>
                    <a:pt x="184" y="0"/>
                  </a:lnTo>
                  <a:lnTo>
                    <a:pt x="7" y="78"/>
                  </a:lnTo>
                  <a:lnTo>
                    <a:pt x="0" y="147"/>
                  </a:lnTo>
                  <a:lnTo>
                    <a:pt x="50" y="197"/>
                  </a:lnTo>
                  <a:lnTo>
                    <a:pt x="239" y="135"/>
                  </a:ln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6"/>
            <p:cNvSpPr>
              <a:spLocks/>
            </p:cNvSpPr>
            <p:nvPr/>
          </p:nvSpPr>
          <p:spPr bwMode="auto">
            <a:xfrm>
              <a:off x="636" y="549"/>
              <a:ext cx="192" cy="144"/>
            </a:xfrm>
            <a:custGeom>
              <a:avLst/>
              <a:gdLst>
                <a:gd name="T0" fmla="*/ 159 w 192"/>
                <a:gd name="T1" fmla="*/ 0 h 144"/>
                <a:gd name="T2" fmla="*/ 192 w 192"/>
                <a:gd name="T3" fmla="*/ 95 h 144"/>
                <a:gd name="T4" fmla="*/ 34 w 192"/>
                <a:gd name="T5" fmla="*/ 144 h 144"/>
                <a:gd name="T6" fmla="*/ 0 w 192"/>
                <a:gd name="T7" fmla="*/ 69 h 144"/>
                <a:gd name="T8" fmla="*/ 159 w 192"/>
                <a:gd name="T9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144">
                  <a:moveTo>
                    <a:pt x="159" y="0"/>
                  </a:moveTo>
                  <a:lnTo>
                    <a:pt x="192" y="95"/>
                  </a:lnTo>
                  <a:lnTo>
                    <a:pt x="34" y="144"/>
                  </a:lnTo>
                  <a:lnTo>
                    <a:pt x="0" y="69"/>
                  </a:lnTo>
                  <a:lnTo>
                    <a:pt x="159" y="0"/>
                  </a:lnTo>
                  <a:close/>
                </a:path>
              </a:pathLst>
            </a:custGeom>
            <a:solidFill>
              <a:srgbClr val="EDA0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7"/>
            <p:cNvSpPr>
              <a:spLocks/>
            </p:cNvSpPr>
            <p:nvPr/>
          </p:nvSpPr>
          <p:spPr bwMode="auto">
            <a:xfrm>
              <a:off x="833" y="466"/>
              <a:ext cx="141" cy="149"/>
            </a:xfrm>
            <a:custGeom>
              <a:avLst/>
              <a:gdLst>
                <a:gd name="T0" fmla="*/ 7 w 141"/>
                <a:gd name="T1" fmla="*/ 126 h 149"/>
                <a:gd name="T2" fmla="*/ 141 w 141"/>
                <a:gd name="T3" fmla="*/ 149 h 149"/>
                <a:gd name="T4" fmla="*/ 111 w 141"/>
                <a:gd name="T5" fmla="*/ 109 h 149"/>
                <a:gd name="T6" fmla="*/ 139 w 141"/>
                <a:gd name="T7" fmla="*/ 66 h 149"/>
                <a:gd name="T8" fmla="*/ 89 w 141"/>
                <a:gd name="T9" fmla="*/ 52 h 149"/>
                <a:gd name="T10" fmla="*/ 85 w 141"/>
                <a:gd name="T11" fmla="*/ 0 h 149"/>
                <a:gd name="T12" fmla="*/ 0 w 141"/>
                <a:gd name="T13" fmla="*/ 107 h 149"/>
                <a:gd name="T14" fmla="*/ 7 w 141"/>
                <a:gd name="T15" fmla="*/ 126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1" h="149">
                  <a:moveTo>
                    <a:pt x="7" y="126"/>
                  </a:moveTo>
                  <a:lnTo>
                    <a:pt x="141" y="149"/>
                  </a:lnTo>
                  <a:lnTo>
                    <a:pt x="111" y="109"/>
                  </a:lnTo>
                  <a:lnTo>
                    <a:pt x="139" y="66"/>
                  </a:lnTo>
                  <a:lnTo>
                    <a:pt x="89" y="52"/>
                  </a:lnTo>
                  <a:lnTo>
                    <a:pt x="85" y="0"/>
                  </a:lnTo>
                  <a:lnTo>
                    <a:pt x="0" y="107"/>
                  </a:lnTo>
                  <a:lnTo>
                    <a:pt x="7" y="126"/>
                  </a:ln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8"/>
            <p:cNvSpPr>
              <a:spLocks/>
            </p:cNvSpPr>
            <p:nvPr/>
          </p:nvSpPr>
          <p:spPr bwMode="auto">
            <a:xfrm>
              <a:off x="488" y="632"/>
              <a:ext cx="144" cy="149"/>
            </a:xfrm>
            <a:custGeom>
              <a:avLst/>
              <a:gdLst>
                <a:gd name="T0" fmla="*/ 137 w 144"/>
                <a:gd name="T1" fmla="*/ 23 h 149"/>
                <a:gd name="T2" fmla="*/ 0 w 144"/>
                <a:gd name="T3" fmla="*/ 0 h 149"/>
                <a:gd name="T4" fmla="*/ 30 w 144"/>
                <a:gd name="T5" fmla="*/ 40 h 149"/>
                <a:gd name="T6" fmla="*/ 2 w 144"/>
                <a:gd name="T7" fmla="*/ 82 h 149"/>
                <a:gd name="T8" fmla="*/ 52 w 144"/>
                <a:gd name="T9" fmla="*/ 94 h 149"/>
                <a:gd name="T10" fmla="*/ 59 w 144"/>
                <a:gd name="T11" fmla="*/ 149 h 149"/>
                <a:gd name="T12" fmla="*/ 144 w 144"/>
                <a:gd name="T13" fmla="*/ 42 h 149"/>
                <a:gd name="T14" fmla="*/ 137 w 144"/>
                <a:gd name="T15" fmla="*/ 2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4" h="149">
                  <a:moveTo>
                    <a:pt x="137" y="23"/>
                  </a:moveTo>
                  <a:lnTo>
                    <a:pt x="0" y="0"/>
                  </a:lnTo>
                  <a:lnTo>
                    <a:pt x="30" y="40"/>
                  </a:lnTo>
                  <a:lnTo>
                    <a:pt x="2" y="82"/>
                  </a:lnTo>
                  <a:lnTo>
                    <a:pt x="52" y="94"/>
                  </a:lnTo>
                  <a:lnTo>
                    <a:pt x="59" y="149"/>
                  </a:lnTo>
                  <a:lnTo>
                    <a:pt x="144" y="42"/>
                  </a:lnTo>
                  <a:lnTo>
                    <a:pt x="137" y="23"/>
                  </a:ln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3" name="Group 82"/>
          <p:cNvGrpSpPr>
            <a:grpSpLocks noChangeAspect="1"/>
          </p:cNvGrpSpPr>
          <p:nvPr/>
        </p:nvGrpSpPr>
        <p:grpSpPr bwMode="auto">
          <a:xfrm>
            <a:off x="7622382" y="2259805"/>
            <a:ext cx="771525" cy="487363"/>
            <a:chOff x="5042" y="1214"/>
            <a:chExt cx="486" cy="307"/>
          </a:xfrm>
        </p:grpSpPr>
        <p:sp>
          <p:nvSpPr>
            <p:cNvPr id="74" name="Freeform 83"/>
            <p:cNvSpPr>
              <a:spLocks/>
            </p:cNvSpPr>
            <p:nvPr/>
          </p:nvSpPr>
          <p:spPr bwMode="auto">
            <a:xfrm>
              <a:off x="5160" y="1275"/>
              <a:ext cx="248" cy="196"/>
            </a:xfrm>
            <a:custGeom>
              <a:avLst/>
              <a:gdLst>
                <a:gd name="T0" fmla="*/ 186 w 248"/>
                <a:gd name="T1" fmla="*/ 196 h 196"/>
                <a:gd name="T2" fmla="*/ 248 w 248"/>
                <a:gd name="T3" fmla="*/ 137 h 196"/>
                <a:gd name="T4" fmla="*/ 236 w 248"/>
                <a:gd name="T5" fmla="*/ 57 h 196"/>
                <a:gd name="T6" fmla="*/ 49 w 248"/>
                <a:gd name="T7" fmla="*/ 0 h 196"/>
                <a:gd name="T8" fmla="*/ 0 w 248"/>
                <a:gd name="T9" fmla="*/ 47 h 196"/>
                <a:gd name="T10" fmla="*/ 7 w 248"/>
                <a:gd name="T11" fmla="*/ 116 h 196"/>
                <a:gd name="T12" fmla="*/ 186 w 248"/>
                <a:gd name="T13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96">
                  <a:moveTo>
                    <a:pt x="186" y="196"/>
                  </a:moveTo>
                  <a:lnTo>
                    <a:pt x="248" y="137"/>
                  </a:lnTo>
                  <a:lnTo>
                    <a:pt x="236" y="57"/>
                  </a:lnTo>
                  <a:lnTo>
                    <a:pt x="49" y="0"/>
                  </a:lnTo>
                  <a:lnTo>
                    <a:pt x="0" y="47"/>
                  </a:lnTo>
                  <a:lnTo>
                    <a:pt x="7" y="116"/>
                  </a:lnTo>
                  <a:lnTo>
                    <a:pt x="186" y="196"/>
                  </a:lnTo>
                  <a:close/>
                </a:path>
              </a:pathLst>
            </a:custGeom>
            <a:solidFill>
              <a:srgbClr val="0F40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84"/>
            <p:cNvSpPr>
              <a:spLocks/>
            </p:cNvSpPr>
            <p:nvPr/>
          </p:nvSpPr>
          <p:spPr bwMode="auto">
            <a:xfrm>
              <a:off x="5193" y="1301"/>
              <a:ext cx="189" cy="144"/>
            </a:xfrm>
            <a:custGeom>
              <a:avLst/>
              <a:gdLst>
                <a:gd name="T0" fmla="*/ 189 w 189"/>
                <a:gd name="T1" fmla="*/ 50 h 144"/>
                <a:gd name="T2" fmla="*/ 151 w 189"/>
                <a:gd name="T3" fmla="*/ 144 h 144"/>
                <a:gd name="T4" fmla="*/ 0 w 189"/>
                <a:gd name="T5" fmla="*/ 78 h 144"/>
                <a:gd name="T6" fmla="*/ 24 w 189"/>
                <a:gd name="T7" fmla="*/ 0 h 144"/>
                <a:gd name="T8" fmla="*/ 189 w 189"/>
                <a:gd name="T9" fmla="*/ 5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44">
                  <a:moveTo>
                    <a:pt x="189" y="50"/>
                  </a:moveTo>
                  <a:lnTo>
                    <a:pt x="151" y="144"/>
                  </a:lnTo>
                  <a:lnTo>
                    <a:pt x="0" y="78"/>
                  </a:lnTo>
                  <a:lnTo>
                    <a:pt x="24" y="0"/>
                  </a:lnTo>
                  <a:lnTo>
                    <a:pt x="189" y="50"/>
                  </a:ln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85"/>
            <p:cNvSpPr>
              <a:spLocks/>
            </p:cNvSpPr>
            <p:nvPr/>
          </p:nvSpPr>
          <p:spPr bwMode="auto">
            <a:xfrm>
              <a:off x="5387" y="1370"/>
              <a:ext cx="141" cy="151"/>
            </a:xfrm>
            <a:custGeom>
              <a:avLst/>
              <a:gdLst>
                <a:gd name="T0" fmla="*/ 0 w 141"/>
                <a:gd name="T1" fmla="*/ 45 h 151"/>
                <a:gd name="T2" fmla="*/ 87 w 141"/>
                <a:gd name="T3" fmla="*/ 151 h 151"/>
                <a:gd name="T4" fmla="*/ 92 w 141"/>
                <a:gd name="T5" fmla="*/ 99 h 151"/>
                <a:gd name="T6" fmla="*/ 141 w 141"/>
                <a:gd name="T7" fmla="*/ 87 h 151"/>
                <a:gd name="T8" fmla="*/ 111 w 141"/>
                <a:gd name="T9" fmla="*/ 45 h 151"/>
                <a:gd name="T10" fmla="*/ 141 w 141"/>
                <a:gd name="T11" fmla="*/ 0 h 151"/>
                <a:gd name="T12" fmla="*/ 7 w 141"/>
                <a:gd name="T13" fmla="*/ 23 h 151"/>
                <a:gd name="T14" fmla="*/ 0 w 141"/>
                <a:gd name="T15" fmla="*/ 4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1" h="151">
                  <a:moveTo>
                    <a:pt x="0" y="45"/>
                  </a:moveTo>
                  <a:lnTo>
                    <a:pt x="87" y="151"/>
                  </a:lnTo>
                  <a:lnTo>
                    <a:pt x="92" y="99"/>
                  </a:lnTo>
                  <a:lnTo>
                    <a:pt x="141" y="87"/>
                  </a:lnTo>
                  <a:lnTo>
                    <a:pt x="111" y="45"/>
                  </a:lnTo>
                  <a:lnTo>
                    <a:pt x="141" y="0"/>
                  </a:lnTo>
                  <a:lnTo>
                    <a:pt x="7" y="23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0F40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86"/>
            <p:cNvSpPr>
              <a:spLocks/>
            </p:cNvSpPr>
            <p:nvPr/>
          </p:nvSpPr>
          <p:spPr bwMode="auto">
            <a:xfrm>
              <a:off x="5042" y="1214"/>
              <a:ext cx="141" cy="149"/>
            </a:xfrm>
            <a:custGeom>
              <a:avLst/>
              <a:gdLst>
                <a:gd name="T0" fmla="*/ 141 w 141"/>
                <a:gd name="T1" fmla="*/ 106 h 149"/>
                <a:gd name="T2" fmla="*/ 54 w 141"/>
                <a:gd name="T3" fmla="*/ 0 h 149"/>
                <a:gd name="T4" fmla="*/ 52 w 141"/>
                <a:gd name="T5" fmla="*/ 49 h 149"/>
                <a:gd name="T6" fmla="*/ 2 w 141"/>
                <a:gd name="T7" fmla="*/ 63 h 149"/>
                <a:gd name="T8" fmla="*/ 30 w 141"/>
                <a:gd name="T9" fmla="*/ 106 h 149"/>
                <a:gd name="T10" fmla="*/ 0 w 141"/>
                <a:gd name="T11" fmla="*/ 149 h 149"/>
                <a:gd name="T12" fmla="*/ 134 w 141"/>
                <a:gd name="T13" fmla="*/ 125 h 149"/>
                <a:gd name="T14" fmla="*/ 141 w 141"/>
                <a:gd name="T15" fmla="*/ 106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1" h="149">
                  <a:moveTo>
                    <a:pt x="141" y="106"/>
                  </a:moveTo>
                  <a:lnTo>
                    <a:pt x="54" y="0"/>
                  </a:lnTo>
                  <a:lnTo>
                    <a:pt x="52" y="49"/>
                  </a:lnTo>
                  <a:lnTo>
                    <a:pt x="2" y="63"/>
                  </a:lnTo>
                  <a:lnTo>
                    <a:pt x="30" y="106"/>
                  </a:lnTo>
                  <a:lnTo>
                    <a:pt x="0" y="149"/>
                  </a:lnTo>
                  <a:lnTo>
                    <a:pt x="134" y="125"/>
                  </a:lnTo>
                  <a:lnTo>
                    <a:pt x="141" y="106"/>
                  </a:lnTo>
                  <a:close/>
                </a:path>
              </a:pathLst>
            </a:custGeom>
            <a:solidFill>
              <a:srgbClr val="0F40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8" name="Group 74"/>
          <p:cNvGrpSpPr>
            <a:grpSpLocks noChangeAspect="1"/>
          </p:cNvGrpSpPr>
          <p:nvPr/>
        </p:nvGrpSpPr>
        <p:grpSpPr bwMode="auto">
          <a:xfrm>
            <a:off x="1770063" y="4103687"/>
            <a:ext cx="771525" cy="500063"/>
            <a:chOff x="488" y="466"/>
            <a:chExt cx="486" cy="315"/>
          </a:xfrm>
        </p:grpSpPr>
        <p:sp>
          <p:nvSpPr>
            <p:cNvPr id="79" name="Freeform 75"/>
            <p:cNvSpPr>
              <a:spLocks/>
            </p:cNvSpPr>
            <p:nvPr/>
          </p:nvSpPr>
          <p:spPr bwMode="auto">
            <a:xfrm>
              <a:off x="608" y="525"/>
              <a:ext cx="246" cy="197"/>
            </a:xfrm>
            <a:custGeom>
              <a:avLst/>
              <a:gdLst>
                <a:gd name="T0" fmla="*/ 239 w 246"/>
                <a:gd name="T1" fmla="*/ 135 h 197"/>
                <a:gd name="T2" fmla="*/ 246 w 246"/>
                <a:gd name="T3" fmla="*/ 50 h 197"/>
                <a:gd name="T4" fmla="*/ 184 w 246"/>
                <a:gd name="T5" fmla="*/ 0 h 197"/>
                <a:gd name="T6" fmla="*/ 7 w 246"/>
                <a:gd name="T7" fmla="*/ 78 h 197"/>
                <a:gd name="T8" fmla="*/ 0 w 246"/>
                <a:gd name="T9" fmla="*/ 147 h 197"/>
                <a:gd name="T10" fmla="*/ 50 w 246"/>
                <a:gd name="T11" fmla="*/ 197 h 197"/>
                <a:gd name="T12" fmla="*/ 239 w 246"/>
                <a:gd name="T13" fmla="*/ 13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6" h="197">
                  <a:moveTo>
                    <a:pt x="239" y="135"/>
                  </a:moveTo>
                  <a:lnTo>
                    <a:pt x="246" y="50"/>
                  </a:lnTo>
                  <a:lnTo>
                    <a:pt x="184" y="0"/>
                  </a:lnTo>
                  <a:lnTo>
                    <a:pt x="7" y="78"/>
                  </a:lnTo>
                  <a:lnTo>
                    <a:pt x="0" y="147"/>
                  </a:lnTo>
                  <a:lnTo>
                    <a:pt x="50" y="197"/>
                  </a:lnTo>
                  <a:lnTo>
                    <a:pt x="239" y="135"/>
                  </a:ln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6"/>
            <p:cNvSpPr>
              <a:spLocks/>
            </p:cNvSpPr>
            <p:nvPr/>
          </p:nvSpPr>
          <p:spPr bwMode="auto">
            <a:xfrm>
              <a:off x="636" y="549"/>
              <a:ext cx="192" cy="144"/>
            </a:xfrm>
            <a:custGeom>
              <a:avLst/>
              <a:gdLst>
                <a:gd name="T0" fmla="*/ 159 w 192"/>
                <a:gd name="T1" fmla="*/ 0 h 144"/>
                <a:gd name="T2" fmla="*/ 192 w 192"/>
                <a:gd name="T3" fmla="*/ 95 h 144"/>
                <a:gd name="T4" fmla="*/ 34 w 192"/>
                <a:gd name="T5" fmla="*/ 144 h 144"/>
                <a:gd name="T6" fmla="*/ 0 w 192"/>
                <a:gd name="T7" fmla="*/ 69 h 144"/>
                <a:gd name="T8" fmla="*/ 159 w 192"/>
                <a:gd name="T9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144">
                  <a:moveTo>
                    <a:pt x="159" y="0"/>
                  </a:moveTo>
                  <a:lnTo>
                    <a:pt x="192" y="95"/>
                  </a:lnTo>
                  <a:lnTo>
                    <a:pt x="34" y="144"/>
                  </a:lnTo>
                  <a:lnTo>
                    <a:pt x="0" y="69"/>
                  </a:lnTo>
                  <a:lnTo>
                    <a:pt x="159" y="0"/>
                  </a:lnTo>
                  <a:close/>
                </a:path>
              </a:pathLst>
            </a:custGeom>
            <a:solidFill>
              <a:srgbClr val="EDA0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7"/>
            <p:cNvSpPr>
              <a:spLocks/>
            </p:cNvSpPr>
            <p:nvPr/>
          </p:nvSpPr>
          <p:spPr bwMode="auto">
            <a:xfrm>
              <a:off x="833" y="466"/>
              <a:ext cx="141" cy="149"/>
            </a:xfrm>
            <a:custGeom>
              <a:avLst/>
              <a:gdLst>
                <a:gd name="T0" fmla="*/ 7 w 141"/>
                <a:gd name="T1" fmla="*/ 126 h 149"/>
                <a:gd name="T2" fmla="*/ 141 w 141"/>
                <a:gd name="T3" fmla="*/ 149 h 149"/>
                <a:gd name="T4" fmla="*/ 111 w 141"/>
                <a:gd name="T5" fmla="*/ 109 h 149"/>
                <a:gd name="T6" fmla="*/ 139 w 141"/>
                <a:gd name="T7" fmla="*/ 66 h 149"/>
                <a:gd name="T8" fmla="*/ 89 w 141"/>
                <a:gd name="T9" fmla="*/ 52 h 149"/>
                <a:gd name="T10" fmla="*/ 85 w 141"/>
                <a:gd name="T11" fmla="*/ 0 h 149"/>
                <a:gd name="T12" fmla="*/ 0 w 141"/>
                <a:gd name="T13" fmla="*/ 107 h 149"/>
                <a:gd name="T14" fmla="*/ 7 w 141"/>
                <a:gd name="T15" fmla="*/ 126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1" h="149">
                  <a:moveTo>
                    <a:pt x="7" y="126"/>
                  </a:moveTo>
                  <a:lnTo>
                    <a:pt x="141" y="149"/>
                  </a:lnTo>
                  <a:lnTo>
                    <a:pt x="111" y="109"/>
                  </a:lnTo>
                  <a:lnTo>
                    <a:pt x="139" y="66"/>
                  </a:lnTo>
                  <a:lnTo>
                    <a:pt x="89" y="52"/>
                  </a:lnTo>
                  <a:lnTo>
                    <a:pt x="85" y="0"/>
                  </a:lnTo>
                  <a:lnTo>
                    <a:pt x="0" y="107"/>
                  </a:lnTo>
                  <a:lnTo>
                    <a:pt x="7" y="126"/>
                  </a:ln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8"/>
            <p:cNvSpPr>
              <a:spLocks/>
            </p:cNvSpPr>
            <p:nvPr/>
          </p:nvSpPr>
          <p:spPr bwMode="auto">
            <a:xfrm>
              <a:off x="488" y="632"/>
              <a:ext cx="144" cy="149"/>
            </a:xfrm>
            <a:custGeom>
              <a:avLst/>
              <a:gdLst>
                <a:gd name="T0" fmla="*/ 137 w 144"/>
                <a:gd name="T1" fmla="*/ 23 h 149"/>
                <a:gd name="T2" fmla="*/ 0 w 144"/>
                <a:gd name="T3" fmla="*/ 0 h 149"/>
                <a:gd name="T4" fmla="*/ 30 w 144"/>
                <a:gd name="T5" fmla="*/ 40 h 149"/>
                <a:gd name="T6" fmla="*/ 2 w 144"/>
                <a:gd name="T7" fmla="*/ 82 h 149"/>
                <a:gd name="T8" fmla="*/ 52 w 144"/>
                <a:gd name="T9" fmla="*/ 94 h 149"/>
                <a:gd name="T10" fmla="*/ 59 w 144"/>
                <a:gd name="T11" fmla="*/ 149 h 149"/>
                <a:gd name="T12" fmla="*/ 144 w 144"/>
                <a:gd name="T13" fmla="*/ 42 h 149"/>
                <a:gd name="T14" fmla="*/ 137 w 144"/>
                <a:gd name="T15" fmla="*/ 2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4" h="149">
                  <a:moveTo>
                    <a:pt x="137" y="23"/>
                  </a:moveTo>
                  <a:lnTo>
                    <a:pt x="0" y="0"/>
                  </a:lnTo>
                  <a:lnTo>
                    <a:pt x="30" y="40"/>
                  </a:lnTo>
                  <a:lnTo>
                    <a:pt x="2" y="82"/>
                  </a:lnTo>
                  <a:lnTo>
                    <a:pt x="52" y="94"/>
                  </a:lnTo>
                  <a:lnTo>
                    <a:pt x="59" y="149"/>
                  </a:lnTo>
                  <a:lnTo>
                    <a:pt x="144" y="42"/>
                  </a:lnTo>
                  <a:lnTo>
                    <a:pt x="137" y="23"/>
                  </a:ln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5" name="Freeform 92"/>
          <p:cNvSpPr>
            <a:spLocks/>
          </p:cNvSpPr>
          <p:nvPr/>
        </p:nvSpPr>
        <p:spPr bwMode="auto">
          <a:xfrm>
            <a:off x="1289507" y="2889250"/>
            <a:ext cx="228600" cy="228600"/>
          </a:xfrm>
          <a:custGeom>
            <a:avLst/>
            <a:gdLst>
              <a:gd name="T0" fmla="*/ 80 w 144"/>
              <a:gd name="T1" fmla="*/ 80 h 144"/>
              <a:gd name="T2" fmla="*/ 90 w 144"/>
              <a:gd name="T3" fmla="*/ 144 h 144"/>
              <a:gd name="T4" fmla="*/ 62 w 144"/>
              <a:gd name="T5" fmla="*/ 144 h 144"/>
              <a:gd name="T6" fmla="*/ 69 w 144"/>
              <a:gd name="T7" fmla="*/ 83 h 144"/>
              <a:gd name="T8" fmla="*/ 14 w 144"/>
              <a:gd name="T9" fmla="*/ 109 h 144"/>
              <a:gd name="T10" fmla="*/ 0 w 144"/>
              <a:gd name="T11" fmla="*/ 78 h 144"/>
              <a:gd name="T12" fmla="*/ 62 w 144"/>
              <a:gd name="T13" fmla="*/ 66 h 144"/>
              <a:gd name="T14" fmla="*/ 14 w 144"/>
              <a:gd name="T15" fmla="*/ 21 h 144"/>
              <a:gd name="T16" fmla="*/ 43 w 144"/>
              <a:gd name="T17" fmla="*/ 0 h 144"/>
              <a:gd name="T18" fmla="*/ 73 w 144"/>
              <a:gd name="T19" fmla="*/ 59 h 144"/>
              <a:gd name="T20" fmla="*/ 102 w 144"/>
              <a:gd name="T21" fmla="*/ 0 h 144"/>
              <a:gd name="T22" fmla="*/ 135 w 144"/>
              <a:gd name="T23" fmla="*/ 21 h 144"/>
              <a:gd name="T24" fmla="*/ 88 w 144"/>
              <a:gd name="T25" fmla="*/ 66 h 144"/>
              <a:gd name="T26" fmla="*/ 144 w 144"/>
              <a:gd name="T27" fmla="*/ 78 h 144"/>
              <a:gd name="T28" fmla="*/ 135 w 144"/>
              <a:gd name="T29" fmla="*/ 106 h 144"/>
              <a:gd name="T30" fmla="*/ 80 w 144"/>
              <a:gd name="T31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44">
                <a:moveTo>
                  <a:pt x="80" y="80"/>
                </a:moveTo>
                <a:lnTo>
                  <a:pt x="90" y="144"/>
                </a:lnTo>
                <a:lnTo>
                  <a:pt x="62" y="144"/>
                </a:lnTo>
                <a:lnTo>
                  <a:pt x="69" y="83"/>
                </a:lnTo>
                <a:lnTo>
                  <a:pt x="14" y="109"/>
                </a:lnTo>
                <a:lnTo>
                  <a:pt x="0" y="78"/>
                </a:lnTo>
                <a:lnTo>
                  <a:pt x="62" y="66"/>
                </a:lnTo>
                <a:lnTo>
                  <a:pt x="14" y="21"/>
                </a:lnTo>
                <a:lnTo>
                  <a:pt x="43" y="0"/>
                </a:lnTo>
                <a:lnTo>
                  <a:pt x="73" y="59"/>
                </a:lnTo>
                <a:lnTo>
                  <a:pt x="102" y="0"/>
                </a:lnTo>
                <a:lnTo>
                  <a:pt x="135" y="21"/>
                </a:lnTo>
                <a:lnTo>
                  <a:pt x="88" y="66"/>
                </a:lnTo>
                <a:lnTo>
                  <a:pt x="144" y="78"/>
                </a:lnTo>
                <a:lnTo>
                  <a:pt x="135" y="106"/>
                </a:lnTo>
                <a:lnTo>
                  <a:pt x="80" y="8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92"/>
          <p:cNvSpPr>
            <a:spLocks/>
          </p:cNvSpPr>
          <p:nvPr/>
        </p:nvSpPr>
        <p:spPr bwMode="auto">
          <a:xfrm>
            <a:off x="3998914" y="240167"/>
            <a:ext cx="228600" cy="228600"/>
          </a:xfrm>
          <a:custGeom>
            <a:avLst/>
            <a:gdLst>
              <a:gd name="T0" fmla="*/ 80 w 144"/>
              <a:gd name="T1" fmla="*/ 80 h 144"/>
              <a:gd name="T2" fmla="*/ 90 w 144"/>
              <a:gd name="T3" fmla="*/ 144 h 144"/>
              <a:gd name="T4" fmla="*/ 62 w 144"/>
              <a:gd name="T5" fmla="*/ 144 h 144"/>
              <a:gd name="T6" fmla="*/ 69 w 144"/>
              <a:gd name="T7" fmla="*/ 83 h 144"/>
              <a:gd name="T8" fmla="*/ 14 w 144"/>
              <a:gd name="T9" fmla="*/ 109 h 144"/>
              <a:gd name="T10" fmla="*/ 0 w 144"/>
              <a:gd name="T11" fmla="*/ 78 h 144"/>
              <a:gd name="T12" fmla="*/ 62 w 144"/>
              <a:gd name="T13" fmla="*/ 66 h 144"/>
              <a:gd name="T14" fmla="*/ 14 w 144"/>
              <a:gd name="T15" fmla="*/ 21 h 144"/>
              <a:gd name="T16" fmla="*/ 43 w 144"/>
              <a:gd name="T17" fmla="*/ 0 h 144"/>
              <a:gd name="T18" fmla="*/ 73 w 144"/>
              <a:gd name="T19" fmla="*/ 59 h 144"/>
              <a:gd name="T20" fmla="*/ 102 w 144"/>
              <a:gd name="T21" fmla="*/ 0 h 144"/>
              <a:gd name="T22" fmla="*/ 135 w 144"/>
              <a:gd name="T23" fmla="*/ 21 h 144"/>
              <a:gd name="T24" fmla="*/ 88 w 144"/>
              <a:gd name="T25" fmla="*/ 66 h 144"/>
              <a:gd name="T26" fmla="*/ 144 w 144"/>
              <a:gd name="T27" fmla="*/ 78 h 144"/>
              <a:gd name="T28" fmla="*/ 135 w 144"/>
              <a:gd name="T29" fmla="*/ 106 h 144"/>
              <a:gd name="T30" fmla="*/ 80 w 144"/>
              <a:gd name="T31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44">
                <a:moveTo>
                  <a:pt x="80" y="80"/>
                </a:moveTo>
                <a:lnTo>
                  <a:pt x="90" y="144"/>
                </a:lnTo>
                <a:lnTo>
                  <a:pt x="62" y="144"/>
                </a:lnTo>
                <a:lnTo>
                  <a:pt x="69" y="83"/>
                </a:lnTo>
                <a:lnTo>
                  <a:pt x="14" y="109"/>
                </a:lnTo>
                <a:lnTo>
                  <a:pt x="0" y="78"/>
                </a:lnTo>
                <a:lnTo>
                  <a:pt x="62" y="66"/>
                </a:lnTo>
                <a:lnTo>
                  <a:pt x="14" y="21"/>
                </a:lnTo>
                <a:lnTo>
                  <a:pt x="43" y="0"/>
                </a:lnTo>
                <a:lnTo>
                  <a:pt x="73" y="59"/>
                </a:lnTo>
                <a:lnTo>
                  <a:pt x="102" y="0"/>
                </a:lnTo>
                <a:lnTo>
                  <a:pt x="135" y="21"/>
                </a:lnTo>
                <a:lnTo>
                  <a:pt x="88" y="66"/>
                </a:lnTo>
                <a:lnTo>
                  <a:pt x="144" y="78"/>
                </a:lnTo>
                <a:lnTo>
                  <a:pt x="135" y="106"/>
                </a:lnTo>
                <a:lnTo>
                  <a:pt x="80" y="8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92"/>
          <p:cNvSpPr>
            <a:spLocks/>
          </p:cNvSpPr>
          <p:nvPr/>
        </p:nvSpPr>
        <p:spPr bwMode="auto">
          <a:xfrm>
            <a:off x="6901771" y="2489086"/>
            <a:ext cx="228600" cy="228600"/>
          </a:xfrm>
          <a:custGeom>
            <a:avLst/>
            <a:gdLst>
              <a:gd name="T0" fmla="*/ 80 w 144"/>
              <a:gd name="T1" fmla="*/ 80 h 144"/>
              <a:gd name="T2" fmla="*/ 90 w 144"/>
              <a:gd name="T3" fmla="*/ 144 h 144"/>
              <a:gd name="T4" fmla="*/ 62 w 144"/>
              <a:gd name="T5" fmla="*/ 144 h 144"/>
              <a:gd name="T6" fmla="*/ 69 w 144"/>
              <a:gd name="T7" fmla="*/ 83 h 144"/>
              <a:gd name="T8" fmla="*/ 14 w 144"/>
              <a:gd name="T9" fmla="*/ 109 h 144"/>
              <a:gd name="T10" fmla="*/ 0 w 144"/>
              <a:gd name="T11" fmla="*/ 78 h 144"/>
              <a:gd name="T12" fmla="*/ 62 w 144"/>
              <a:gd name="T13" fmla="*/ 66 h 144"/>
              <a:gd name="T14" fmla="*/ 14 w 144"/>
              <a:gd name="T15" fmla="*/ 21 h 144"/>
              <a:gd name="T16" fmla="*/ 43 w 144"/>
              <a:gd name="T17" fmla="*/ 0 h 144"/>
              <a:gd name="T18" fmla="*/ 73 w 144"/>
              <a:gd name="T19" fmla="*/ 59 h 144"/>
              <a:gd name="T20" fmla="*/ 102 w 144"/>
              <a:gd name="T21" fmla="*/ 0 h 144"/>
              <a:gd name="T22" fmla="*/ 135 w 144"/>
              <a:gd name="T23" fmla="*/ 21 h 144"/>
              <a:gd name="T24" fmla="*/ 88 w 144"/>
              <a:gd name="T25" fmla="*/ 66 h 144"/>
              <a:gd name="T26" fmla="*/ 144 w 144"/>
              <a:gd name="T27" fmla="*/ 78 h 144"/>
              <a:gd name="T28" fmla="*/ 135 w 144"/>
              <a:gd name="T29" fmla="*/ 106 h 144"/>
              <a:gd name="T30" fmla="*/ 80 w 144"/>
              <a:gd name="T31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44">
                <a:moveTo>
                  <a:pt x="80" y="80"/>
                </a:moveTo>
                <a:lnTo>
                  <a:pt x="90" y="144"/>
                </a:lnTo>
                <a:lnTo>
                  <a:pt x="62" y="144"/>
                </a:lnTo>
                <a:lnTo>
                  <a:pt x="69" y="83"/>
                </a:lnTo>
                <a:lnTo>
                  <a:pt x="14" y="109"/>
                </a:lnTo>
                <a:lnTo>
                  <a:pt x="0" y="78"/>
                </a:lnTo>
                <a:lnTo>
                  <a:pt x="62" y="66"/>
                </a:lnTo>
                <a:lnTo>
                  <a:pt x="14" y="21"/>
                </a:lnTo>
                <a:lnTo>
                  <a:pt x="43" y="0"/>
                </a:lnTo>
                <a:lnTo>
                  <a:pt x="73" y="59"/>
                </a:lnTo>
                <a:lnTo>
                  <a:pt x="102" y="0"/>
                </a:lnTo>
                <a:lnTo>
                  <a:pt x="135" y="21"/>
                </a:lnTo>
                <a:lnTo>
                  <a:pt x="88" y="66"/>
                </a:lnTo>
                <a:lnTo>
                  <a:pt x="144" y="78"/>
                </a:lnTo>
                <a:lnTo>
                  <a:pt x="135" y="106"/>
                </a:lnTo>
                <a:lnTo>
                  <a:pt x="80" y="8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92"/>
          <p:cNvSpPr>
            <a:spLocks/>
          </p:cNvSpPr>
          <p:nvPr/>
        </p:nvSpPr>
        <p:spPr bwMode="auto">
          <a:xfrm>
            <a:off x="7862095" y="1014412"/>
            <a:ext cx="228600" cy="228600"/>
          </a:xfrm>
          <a:custGeom>
            <a:avLst/>
            <a:gdLst>
              <a:gd name="T0" fmla="*/ 80 w 144"/>
              <a:gd name="T1" fmla="*/ 80 h 144"/>
              <a:gd name="T2" fmla="*/ 90 w 144"/>
              <a:gd name="T3" fmla="*/ 144 h 144"/>
              <a:gd name="T4" fmla="*/ 62 w 144"/>
              <a:gd name="T5" fmla="*/ 144 h 144"/>
              <a:gd name="T6" fmla="*/ 69 w 144"/>
              <a:gd name="T7" fmla="*/ 83 h 144"/>
              <a:gd name="T8" fmla="*/ 14 w 144"/>
              <a:gd name="T9" fmla="*/ 109 h 144"/>
              <a:gd name="T10" fmla="*/ 0 w 144"/>
              <a:gd name="T11" fmla="*/ 78 h 144"/>
              <a:gd name="T12" fmla="*/ 62 w 144"/>
              <a:gd name="T13" fmla="*/ 66 h 144"/>
              <a:gd name="T14" fmla="*/ 14 w 144"/>
              <a:gd name="T15" fmla="*/ 21 h 144"/>
              <a:gd name="T16" fmla="*/ 43 w 144"/>
              <a:gd name="T17" fmla="*/ 0 h 144"/>
              <a:gd name="T18" fmla="*/ 73 w 144"/>
              <a:gd name="T19" fmla="*/ 59 h 144"/>
              <a:gd name="T20" fmla="*/ 102 w 144"/>
              <a:gd name="T21" fmla="*/ 0 h 144"/>
              <a:gd name="T22" fmla="*/ 135 w 144"/>
              <a:gd name="T23" fmla="*/ 21 h 144"/>
              <a:gd name="T24" fmla="*/ 88 w 144"/>
              <a:gd name="T25" fmla="*/ 66 h 144"/>
              <a:gd name="T26" fmla="*/ 144 w 144"/>
              <a:gd name="T27" fmla="*/ 78 h 144"/>
              <a:gd name="T28" fmla="*/ 135 w 144"/>
              <a:gd name="T29" fmla="*/ 106 h 144"/>
              <a:gd name="T30" fmla="*/ 80 w 144"/>
              <a:gd name="T31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44">
                <a:moveTo>
                  <a:pt x="80" y="80"/>
                </a:moveTo>
                <a:lnTo>
                  <a:pt x="90" y="144"/>
                </a:lnTo>
                <a:lnTo>
                  <a:pt x="62" y="144"/>
                </a:lnTo>
                <a:lnTo>
                  <a:pt x="69" y="83"/>
                </a:lnTo>
                <a:lnTo>
                  <a:pt x="14" y="109"/>
                </a:lnTo>
                <a:lnTo>
                  <a:pt x="0" y="78"/>
                </a:lnTo>
                <a:lnTo>
                  <a:pt x="62" y="66"/>
                </a:lnTo>
                <a:lnTo>
                  <a:pt x="14" y="21"/>
                </a:lnTo>
                <a:lnTo>
                  <a:pt x="43" y="0"/>
                </a:lnTo>
                <a:lnTo>
                  <a:pt x="73" y="59"/>
                </a:lnTo>
                <a:lnTo>
                  <a:pt x="102" y="0"/>
                </a:lnTo>
                <a:lnTo>
                  <a:pt x="135" y="21"/>
                </a:lnTo>
                <a:lnTo>
                  <a:pt x="88" y="66"/>
                </a:lnTo>
                <a:lnTo>
                  <a:pt x="144" y="78"/>
                </a:lnTo>
                <a:lnTo>
                  <a:pt x="135" y="106"/>
                </a:lnTo>
                <a:lnTo>
                  <a:pt x="80" y="8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92"/>
          <p:cNvSpPr>
            <a:spLocks/>
          </p:cNvSpPr>
          <p:nvPr/>
        </p:nvSpPr>
        <p:spPr bwMode="auto">
          <a:xfrm>
            <a:off x="1927225" y="1681163"/>
            <a:ext cx="228600" cy="228600"/>
          </a:xfrm>
          <a:custGeom>
            <a:avLst/>
            <a:gdLst>
              <a:gd name="T0" fmla="*/ 80 w 144"/>
              <a:gd name="T1" fmla="*/ 80 h 144"/>
              <a:gd name="T2" fmla="*/ 90 w 144"/>
              <a:gd name="T3" fmla="*/ 144 h 144"/>
              <a:gd name="T4" fmla="*/ 62 w 144"/>
              <a:gd name="T5" fmla="*/ 144 h 144"/>
              <a:gd name="T6" fmla="*/ 69 w 144"/>
              <a:gd name="T7" fmla="*/ 83 h 144"/>
              <a:gd name="T8" fmla="*/ 14 w 144"/>
              <a:gd name="T9" fmla="*/ 109 h 144"/>
              <a:gd name="T10" fmla="*/ 0 w 144"/>
              <a:gd name="T11" fmla="*/ 78 h 144"/>
              <a:gd name="T12" fmla="*/ 62 w 144"/>
              <a:gd name="T13" fmla="*/ 66 h 144"/>
              <a:gd name="T14" fmla="*/ 14 w 144"/>
              <a:gd name="T15" fmla="*/ 21 h 144"/>
              <a:gd name="T16" fmla="*/ 43 w 144"/>
              <a:gd name="T17" fmla="*/ 0 h 144"/>
              <a:gd name="T18" fmla="*/ 73 w 144"/>
              <a:gd name="T19" fmla="*/ 59 h 144"/>
              <a:gd name="T20" fmla="*/ 102 w 144"/>
              <a:gd name="T21" fmla="*/ 0 h 144"/>
              <a:gd name="T22" fmla="*/ 135 w 144"/>
              <a:gd name="T23" fmla="*/ 21 h 144"/>
              <a:gd name="T24" fmla="*/ 88 w 144"/>
              <a:gd name="T25" fmla="*/ 66 h 144"/>
              <a:gd name="T26" fmla="*/ 144 w 144"/>
              <a:gd name="T27" fmla="*/ 78 h 144"/>
              <a:gd name="T28" fmla="*/ 135 w 144"/>
              <a:gd name="T29" fmla="*/ 106 h 144"/>
              <a:gd name="T30" fmla="*/ 80 w 144"/>
              <a:gd name="T31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44">
                <a:moveTo>
                  <a:pt x="80" y="80"/>
                </a:moveTo>
                <a:lnTo>
                  <a:pt x="90" y="144"/>
                </a:lnTo>
                <a:lnTo>
                  <a:pt x="62" y="144"/>
                </a:lnTo>
                <a:lnTo>
                  <a:pt x="69" y="83"/>
                </a:lnTo>
                <a:lnTo>
                  <a:pt x="14" y="109"/>
                </a:lnTo>
                <a:lnTo>
                  <a:pt x="0" y="78"/>
                </a:lnTo>
                <a:lnTo>
                  <a:pt x="62" y="66"/>
                </a:lnTo>
                <a:lnTo>
                  <a:pt x="14" y="21"/>
                </a:lnTo>
                <a:lnTo>
                  <a:pt x="43" y="0"/>
                </a:lnTo>
                <a:lnTo>
                  <a:pt x="73" y="59"/>
                </a:lnTo>
                <a:lnTo>
                  <a:pt x="102" y="0"/>
                </a:lnTo>
                <a:lnTo>
                  <a:pt x="135" y="21"/>
                </a:lnTo>
                <a:lnTo>
                  <a:pt x="88" y="66"/>
                </a:lnTo>
                <a:lnTo>
                  <a:pt x="144" y="78"/>
                </a:lnTo>
                <a:lnTo>
                  <a:pt x="135" y="106"/>
                </a:lnTo>
                <a:lnTo>
                  <a:pt x="80" y="8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92"/>
          <p:cNvSpPr>
            <a:spLocks/>
          </p:cNvSpPr>
          <p:nvPr/>
        </p:nvSpPr>
        <p:spPr bwMode="auto">
          <a:xfrm>
            <a:off x="305142" y="3544888"/>
            <a:ext cx="228600" cy="228600"/>
          </a:xfrm>
          <a:custGeom>
            <a:avLst/>
            <a:gdLst>
              <a:gd name="T0" fmla="*/ 80 w 144"/>
              <a:gd name="T1" fmla="*/ 80 h 144"/>
              <a:gd name="T2" fmla="*/ 90 w 144"/>
              <a:gd name="T3" fmla="*/ 144 h 144"/>
              <a:gd name="T4" fmla="*/ 62 w 144"/>
              <a:gd name="T5" fmla="*/ 144 h 144"/>
              <a:gd name="T6" fmla="*/ 69 w 144"/>
              <a:gd name="T7" fmla="*/ 83 h 144"/>
              <a:gd name="T8" fmla="*/ 14 w 144"/>
              <a:gd name="T9" fmla="*/ 109 h 144"/>
              <a:gd name="T10" fmla="*/ 0 w 144"/>
              <a:gd name="T11" fmla="*/ 78 h 144"/>
              <a:gd name="T12" fmla="*/ 62 w 144"/>
              <a:gd name="T13" fmla="*/ 66 h 144"/>
              <a:gd name="T14" fmla="*/ 14 w 144"/>
              <a:gd name="T15" fmla="*/ 21 h 144"/>
              <a:gd name="T16" fmla="*/ 43 w 144"/>
              <a:gd name="T17" fmla="*/ 0 h 144"/>
              <a:gd name="T18" fmla="*/ 73 w 144"/>
              <a:gd name="T19" fmla="*/ 59 h 144"/>
              <a:gd name="T20" fmla="*/ 102 w 144"/>
              <a:gd name="T21" fmla="*/ 0 h 144"/>
              <a:gd name="T22" fmla="*/ 135 w 144"/>
              <a:gd name="T23" fmla="*/ 21 h 144"/>
              <a:gd name="T24" fmla="*/ 88 w 144"/>
              <a:gd name="T25" fmla="*/ 66 h 144"/>
              <a:gd name="T26" fmla="*/ 144 w 144"/>
              <a:gd name="T27" fmla="*/ 78 h 144"/>
              <a:gd name="T28" fmla="*/ 135 w 144"/>
              <a:gd name="T29" fmla="*/ 106 h 144"/>
              <a:gd name="T30" fmla="*/ 80 w 144"/>
              <a:gd name="T31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44">
                <a:moveTo>
                  <a:pt x="80" y="80"/>
                </a:moveTo>
                <a:lnTo>
                  <a:pt x="90" y="144"/>
                </a:lnTo>
                <a:lnTo>
                  <a:pt x="62" y="144"/>
                </a:lnTo>
                <a:lnTo>
                  <a:pt x="69" y="83"/>
                </a:lnTo>
                <a:lnTo>
                  <a:pt x="14" y="109"/>
                </a:lnTo>
                <a:lnTo>
                  <a:pt x="0" y="78"/>
                </a:lnTo>
                <a:lnTo>
                  <a:pt x="62" y="66"/>
                </a:lnTo>
                <a:lnTo>
                  <a:pt x="14" y="21"/>
                </a:lnTo>
                <a:lnTo>
                  <a:pt x="43" y="0"/>
                </a:lnTo>
                <a:lnTo>
                  <a:pt x="73" y="59"/>
                </a:lnTo>
                <a:lnTo>
                  <a:pt x="102" y="0"/>
                </a:lnTo>
                <a:lnTo>
                  <a:pt x="135" y="21"/>
                </a:lnTo>
                <a:lnTo>
                  <a:pt x="88" y="66"/>
                </a:lnTo>
                <a:lnTo>
                  <a:pt x="144" y="78"/>
                </a:lnTo>
                <a:lnTo>
                  <a:pt x="135" y="106"/>
                </a:lnTo>
                <a:lnTo>
                  <a:pt x="80" y="8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92"/>
          <p:cNvSpPr>
            <a:spLocks/>
          </p:cNvSpPr>
          <p:nvPr/>
        </p:nvSpPr>
        <p:spPr bwMode="auto">
          <a:xfrm>
            <a:off x="305142" y="1567543"/>
            <a:ext cx="228600" cy="228600"/>
          </a:xfrm>
          <a:custGeom>
            <a:avLst/>
            <a:gdLst>
              <a:gd name="T0" fmla="*/ 80 w 144"/>
              <a:gd name="T1" fmla="*/ 80 h 144"/>
              <a:gd name="T2" fmla="*/ 90 w 144"/>
              <a:gd name="T3" fmla="*/ 144 h 144"/>
              <a:gd name="T4" fmla="*/ 62 w 144"/>
              <a:gd name="T5" fmla="*/ 144 h 144"/>
              <a:gd name="T6" fmla="*/ 69 w 144"/>
              <a:gd name="T7" fmla="*/ 83 h 144"/>
              <a:gd name="T8" fmla="*/ 14 w 144"/>
              <a:gd name="T9" fmla="*/ 109 h 144"/>
              <a:gd name="T10" fmla="*/ 0 w 144"/>
              <a:gd name="T11" fmla="*/ 78 h 144"/>
              <a:gd name="T12" fmla="*/ 62 w 144"/>
              <a:gd name="T13" fmla="*/ 66 h 144"/>
              <a:gd name="T14" fmla="*/ 14 w 144"/>
              <a:gd name="T15" fmla="*/ 21 h 144"/>
              <a:gd name="T16" fmla="*/ 43 w 144"/>
              <a:gd name="T17" fmla="*/ 0 h 144"/>
              <a:gd name="T18" fmla="*/ 73 w 144"/>
              <a:gd name="T19" fmla="*/ 59 h 144"/>
              <a:gd name="T20" fmla="*/ 102 w 144"/>
              <a:gd name="T21" fmla="*/ 0 h 144"/>
              <a:gd name="T22" fmla="*/ 135 w 144"/>
              <a:gd name="T23" fmla="*/ 21 h 144"/>
              <a:gd name="T24" fmla="*/ 88 w 144"/>
              <a:gd name="T25" fmla="*/ 66 h 144"/>
              <a:gd name="T26" fmla="*/ 144 w 144"/>
              <a:gd name="T27" fmla="*/ 78 h 144"/>
              <a:gd name="T28" fmla="*/ 135 w 144"/>
              <a:gd name="T29" fmla="*/ 106 h 144"/>
              <a:gd name="T30" fmla="*/ 80 w 144"/>
              <a:gd name="T31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44">
                <a:moveTo>
                  <a:pt x="80" y="80"/>
                </a:moveTo>
                <a:lnTo>
                  <a:pt x="90" y="144"/>
                </a:lnTo>
                <a:lnTo>
                  <a:pt x="62" y="144"/>
                </a:lnTo>
                <a:lnTo>
                  <a:pt x="69" y="83"/>
                </a:lnTo>
                <a:lnTo>
                  <a:pt x="14" y="109"/>
                </a:lnTo>
                <a:lnTo>
                  <a:pt x="0" y="78"/>
                </a:lnTo>
                <a:lnTo>
                  <a:pt x="62" y="66"/>
                </a:lnTo>
                <a:lnTo>
                  <a:pt x="14" y="21"/>
                </a:lnTo>
                <a:lnTo>
                  <a:pt x="43" y="0"/>
                </a:lnTo>
                <a:lnTo>
                  <a:pt x="73" y="59"/>
                </a:lnTo>
                <a:lnTo>
                  <a:pt x="102" y="0"/>
                </a:lnTo>
                <a:lnTo>
                  <a:pt x="135" y="21"/>
                </a:lnTo>
                <a:lnTo>
                  <a:pt x="88" y="66"/>
                </a:lnTo>
                <a:lnTo>
                  <a:pt x="144" y="78"/>
                </a:lnTo>
                <a:lnTo>
                  <a:pt x="135" y="106"/>
                </a:lnTo>
                <a:lnTo>
                  <a:pt x="80" y="8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92"/>
          <p:cNvSpPr>
            <a:spLocks/>
          </p:cNvSpPr>
          <p:nvPr/>
        </p:nvSpPr>
        <p:spPr bwMode="auto">
          <a:xfrm>
            <a:off x="374427" y="232229"/>
            <a:ext cx="228600" cy="228600"/>
          </a:xfrm>
          <a:custGeom>
            <a:avLst/>
            <a:gdLst>
              <a:gd name="T0" fmla="*/ 80 w 144"/>
              <a:gd name="T1" fmla="*/ 80 h 144"/>
              <a:gd name="T2" fmla="*/ 90 w 144"/>
              <a:gd name="T3" fmla="*/ 144 h 144"/>
              <a:gd name="T4" fmla="*/ 62 w 144"/>
              <a:gd name="T5" fmla="*/ 144 h 144"/>
              <a:gd name="T6" fmla="*/ 69 w 144"/>
              <a:gd name="T7" fmla="*/ 83 h 144"/>
              <a:gd name="T8" fmla="*/ 14 w 144"/>
              <a:gd name="T9" fmla="*/ 109 h 144"/>
              <a:gd name="T10" fmla="*/ 0 w 144"/>
              <a:gd name="T11" fmla="*/ 78 h 144"/>
              <a:gd name="T12" fmla="*/ 62 w 144"/>
              <a:gd name="T13" fmla="*/ 66 h 144"/>
              <a:gd name="T14" fmla="*/ 14 w 144"/>
              <a:gd name="T15" fmla="*/ 21 h 144"/>
              <a:gd name="T16" fmla="*/ 43 w 144"/>
              <a:gd name="T17" fmla="*/ 0 h 144"/>
              <a:gd name="T18" fmla="*/ 73 w 144"/>
              <a:gd name="T19" fmla="*/ 59 h 144"/>
              <a:gd name="T20" fmla="*/ 102 w 144"/>
              <a:gd name="T21" fmla="*/ 0 h 144"/>
              <a:gd name="T22" fmla="*/ 135 w 144"/>
              <a:gd name="T23" fmla="*/ 21 h 144"/>
              <a:gd name="T24" fmla="*/ 88 w 144"/>
              <a:gd name="T25" fmla="*/ 66 h 144"/>
              <a:gd name="T26" fmla="*/ 144 w 144"/>
              <a:gd name="T27" fmla="*/ 78 h 144"/>
              <a:gd name="T28" fmla="*/ 135 w 144"/>
              <a:gd name="T29" fmla="*/ 106 h 144"/>
              <a:gd name="T30" fmla="*/ 80 w 144"/>
              <a:gd name="T31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44">
                <a:moveTo>
                  <a:pt x="80" y="80"/>
                </a:moveTo>
                <a:lnTo>
                  <a:pt x="90" y="144"/>
                </a:lnTo>
                <a:lnTo>
                  <a:pt x="62" y="144"/>
                </a:lnTo>
                <a:lnTo>
                  <a:pt x="69" y="83"/>
                </a:lnTo>
                <a:lnTo>
                  <a:pt x="14" y="109"/>
                </a:lnTo>
                <a:lnTo>
                  <a:pt x="0" y="78"/>
                </a:lnTo>
                <a:lnTo>
                  <a:pt x="62" y="66"/>
                </a:lnTo>
                <a:lnTo>
                  <a:pt x="14" y="21"/>
                </a:lnTo>
                <a:lnTo>
                  <a:pt x="43" y="0"/>
                </a:lnTo>
                <a:lnTo>
                  <a:pt x="73" y="59"/>
                </a:lnTo>
                <a:lnTo>
                  <a:pt x="102" y="0"/>
                </a:lnTo>
                <a:lnTo>
                  <a:pt x="135" y="21"/>
                </a:lnTo>
                <a:lnTo>
                  <a:pt x="88" y="66"/>
                </a:lnTo>
                <a:lnTo>
                  <a:pt x="144" y="78"/>
                </a:lnTo>
                <a:lnTo>
                  <a:pt x="135" y="106"/>
                </a:lnTo>
                <a:lnTo>
                  <a:pt x="80" y="8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92"/>
          <p:cNvSpPr>
            <a:spLocks/>
          </p:cNvSpPr>
          <p:nvPr/>
        </p:nvSpPr>
        <p:spPr bwMode="auto">
          <a:xfrm>
            <a:off x="8398449" y="1440317"/>
            <a:ext cx="228600" cy="228600"/>
          </a:xfrm>
          <a:custGeom>
            <a:avLst/>
            <a:gdLst>
              <a:gd name="T0" fmla="*/ 80 w 144"/>
              <a:gd name="T1" fmla="*/ 80 h 144"/>
              <a:gd name="T2" fmla="*/ 90 w 144"/>
              <a:gd name="T3" fmla="*/ 144 h 144"/>
              <a:gd name="T4" fmla="*/ 62 w 144"/>
              <a:gd name="T5" fmla="*/ 144 h 144"/>
              <a:gd name="T6" fmla="*/ 69 w 144"/>
              <a:gd name="T7" fmla="*/ 83 h 144"/>
              <a:gd name="T8" fmla="*/ 14 w 144"/>
              <a:gd name="T9" fmla="*/ 109 h 144"/>
              <a:gd name="T10" fmla="*/ 0 w 144"/>
              <a:gd name="T11" fmla="*/ 78 h 144"/>
              <a:gd name="T12" fmla="*/ 62 w 144"/>
              <a:gd name="T13" fmla="*/ 66 h 144"/>
              <a:gd name="T14" fmla="*/ 14 w 144"/>
              <a:gd name="T15" fmla="*/ 21 h 144"/>
              <a:gd name="T16" fmla="*/ 43 w 144"/>
              <a:gd name="T17" fmla="*/ 0 h 144"/>
              <a:gd name="T18" fmla="*/ 73 w 144"/>
              <a:gd name="T19" fmla="*/ 59 h 144"/>
              <a:gd name="T20" fmla="*/ 102 w 144"/>
              <a:gd name="T21" fmla="*/ 0 h 144"/>
              <a:gd name="T22" fmla="*/ 135 w 144"/>
              <a:gd name="T23" fmla="*/ 21 h 144"/>
              <a:gd name="T24" fmla="*/ 88 w 144"/>
              <a:gd name="T25" fmla="*/ 66 h 144"/>
              <a:gd name="T26" fmla="*/ 144 w 144"/>
              <a:gd name="T27" fmla="*/ 78 h 144"/>
              <a:gd name="T28" fmla="*/ 135 w 144"/>
              <a:gd name="T29" fmla="*/ 106 h 144"/>
              <a:gd name="T30" fmla="*/ 80 w 144"/>
              <a:gd name="T31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44">
                <a:moveTo>
                  <a:pt x="80" y="80"/>
                </a:moveTo>
                <a:lnTo>
                  <a:pt x="90" y="144"/>
                </a:lnTo>
                <a:lnTo>
                  <a:pt x="62" y="144"/>
                </a:lnTo>
                <a:lnTo>
                  <a:pt x="69" y="83"/>
                </a:lnTo>
                <a:lnTo>
                  <a:pt x="14" y="109"/>
                </a:lnTo>
                <a:lnTo>
                  <a:pt x="0" y="78"/>
                </a:lnTo>
                <a:lnTo>
                  <a:pt x="62" y="66"/>
                </a:lnTo>
                <a:lnTo>
                  <a:pt x="14" y="21"/>
                </a:lnTo>
                <a:lnTo>
                  <a:pt x="43" y="0"/>
                </a:lnTo>
                <a:lnTo>
                  <a:pt x="73" y="59"/>
                </a:lnTo>
                <a:lnTo>
                  <a:pt x="102" y="0"/>
                </a:lnTo>
                <a:lnTo>
                  <a:pt x="135" y="21"/>
                </a:lnTo>
                <a:lnTo>
                  <a:pt x="88" y="66"/>
                </a:lnTo>
                <a:lnTo>
                  <a:pt x="144" y="78"/>
                </a:lnTo>
                <a:lnTo>
                  <a:pt x="135" y="106"/>
                </a:lnTo>
                <a:lnTo>
                  <a:pt x="80" y="8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92"/>
          <p:cNvSpPr>
            <a:spLocks/>
          </p:cNvSpPr>
          <p:nvPr/>
        </p:nvSpPr>
        <p:spPr bwMode="auto">
          <a:xfrm>
            <a:off x="6904390" y="323170"/>
            <a:ext cx="228600" cy="228600"/>
          </a:xfrm>
          <a:custGeom>
            <a:avLst/>
            <a:gdLst>
              <a:gd name="T0" fmla="*/ 80 w 144"/>
              <a:gd name="T1" fmla="*/ 80 h 144"/>
              <a:gd name="T2" fmla="*/ 90 w 144"/>
              <a:gd name="T3" fmla="*/ 144 h 144"/>
              <a:gd name="T4" fmla="*/ 62 w 144"/>
              <a:gd name="T5" fmla="*/ 144 h 144"/>
              <a:gd name="T6" fmla="*/ 69 w 144"/>
              <a:gd name="T7" fmla="*/ 83 h 144"/>
              <a:gd name="T8" fmla="*/ 14 w 144"/>
              <a:gd name="T9" fmla="*/ 109 h 144"/>
              <a:gd name="T10" fmla="*/ 0 w 144"/>
              <a:gd name="T11" fmla="*/ 78 h 144"/>
              <a:gd name="T12" fmla="*/ 62 w 144"/>
              <a:gd name="T13" fmla="*/ 66 h 144"/>
              <a:gd name="T14" fmla="*/ 14 w 144"/>
              <a:gd name="T15" fmla="*/ 21 h 144"/>
              <a:gd name="T16" fmla="*/ 43 w 144"/>
              <a:gd name="T17" fmla="*/ 0 h 144"/>
              <a:gd name="T18" fmla="*/ 73 w 144"/>
              <a:gd name="T19" fmla="*/ 59 h 144"/>
              <a:gd name="T20" fmla="*/ 102 w 144"/>
              <a:gd name="T21" fmla="*/ 0 h 144"/>
              <a:gd name="T22" fmla="*/ 135 w 144"/>
              <a:gd name="T23" fmla="*/ 21 h 144"/>
              <a:gd name="T24" fmla="*/ 88 w 144"/>
              <a:gd name="T25" fmla="*/ 66 h 144"/>
              <a:gd name="T26" fmla="*/ 144 w 144"/>
              <a:gd name="T27" fmla="*/ 78 h 144"/>
              <a:gd name="T28" fmla="*/ 135 w 144"/>
              <a:gd name="T29" fmla="*/ 106 h 144"/>
              <a:gd name="T30" fmla="*/ 80 w 144"/>
              <a:gd name="T31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44">
                <a:moveTo>
                  <a:pt x="80" y="80"/>
                </a:moveTo>
                <a:lnTo>
                  <a:pt x="90" y="144"/>
                </a:lnTo>
                <a:lnTo>
                  <a:pt x="62" y="144"/>
                </a:lnTo>
                <a:lnTo>
                  <a:pt x="69" y="83"/>
                </a:lnTo>
                <a:lnTo>
                  <a:pt x="14" y="109"/>
                </a:lnTo>
                <a:lnTo>
                  <a:pt x="0" y="78"/>
                </a:lnTo>
                <a:lnTo>
                  <a:pt x="62" y="66"/>
                </a:lnTo>
                <a:lnTo>
                  <a:pt x="14" y="21"/>
                </a:lnTo>
                <a:lnTo>
                  <a:pt x="43" y="0"/>
                </a:lnTo>
                <a:lnTo>
                  <a:pt x="73" y="59"/>
                </a:lnTo>
                <a:lnTo>
                  <a:pt x="102" y="0"/>
                </a:lnTo>
                <a:lnTo>
                  <a:pt x="135" y="21"/>
                </a:lnTo>
                <a:lnTo>
                  <a:pt x="88" y="66"/>
                </a:lnTo>
                <a:lnTo>
                  <a:pt x="144" y="78"/>
                </a:lnTo>
                <a:lnTo>
                  <a:pt x="135" y="106"/>
                </a:lnTo>
                <a:lnTo>
                  <a:pt x="80" y="8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92"/>
          <p:cNvSpPr>
            <a:spLocks/>
          </p:cNvSpPr>
          <p:nvPr/>
        </p:nvSpPr>
        <p:spPr bwMode="auto">
          <a:xfrm>
            <a:off x="8627049" y="345396"/>
            <a:ext cx="228600" cy="228600"/>
          </a:xfrm>
          <a:custGeom>
            <a:avLst/>
            <a:gdLst>
              <a:gd name="T0" fmla="*/ 80 w 144"/>
              <a:gd name="T1" fmla="*/ 80 h 144"/>
              <a:gd name="T2" fmla="*/ 90 w 144"/>
              <a:gd name="T3" fmla="*/ 144 h 144"/>
              <a:gd name="T4" fmla="*/ 62 w 144"/>
              <a:gd name="T5" fmla="*/ 144 h 144"/>
              <a:gd name="T6" fmla="*/ 69 w 144"/>
              <a:gd name="T7" fmla="*/ 83 h 144"/>
              <a:gd name="T8" fmla="*/ 14 w 144"/>
              <a:gd name="T9" fmla="*/ 109 h 144"/>
              <a:gd name="T10" fmla="*/ 0 w 144"/>
              <a:gd name="T11" fmla="*/ 78 h 144"/>
              <a:gd name="T12" fmla="*/ 62 w 144"/>
              <a:gd name="T13" fmla="*/ 66 h 144"/>
              <a:gd name="T14" fmla="*/ 14 w 144"/>
              <a:gd name="T15" fmla="*/ 21 h 144"/>
              <a:gd name="T16" fmla="*/ 43 w 144"/>
              <a:gd name="T17" fmla="*/ 0 h 144"/>
              <a:gd name="T18" fmla="*/ 73 w 144"/>
              <a:gd name="T19" fmla="*/ 59 h 144"/>
              <a:gd name="T20" fmla="*/ 102 w 144"/>
              <a:gd name="T21" fmla="*/ 0 h 144"/>
              <a:gd name="T22" fmla="*/ 135 w 144"/>
              <a:gd name="T23" fmla="*/ 21 h 144"/>
              <a:gd name="T24" fmla="*/ 88 w 144"/>
              <a:gd name="T25" fmla="*/ 66 h 144"/>
              <a:gd name="T26" fmla="*/ 144 w 144"/>
              <a:gd name="T27" fmla="*/ 78 h 144"/>
              <a:gd name="T28" fmla="*/ 135 w 144"/>
              <a:gd name="T29" fmla="*/ 106 h 144"/>
              <a:gd name="T30" fmla="*/ 80 w 144"/>
              <a:gd name="T31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44">
                <a:moveTo>
                  <a:pt x="80" y="80"/>
                </a:moveTo>
                <a:lnTo>
                  <a:pt x="90" y="144"/>
                </a:lnTo>
                <a:lnTo>
                  <a:pt x="62" y="144"/>
                </a:lnTo>
                <a:lnTo>
                  <a:pt x="69" y="83"/>
                </a:lnTo>
                <a:lnTo>
                  <a:pt x="14" y="109"/>
                </a:lnTo>
                <a:lnTo>
                  <a:pt x="0" y="78"/>
                </a:lnTo>
                <a:lnTo>
                  <a:pt x="62" y="66"/>
                </a:lnTo>
                <a:lnTo>
                  <a:pt x="14" y="21"/>
                </a:lnTo>
                <a:lnTo>
                  <a:pt x="43" y="0"/>
                </a:lnTo>
                <a:lnTo>
                  <a:pt x="73" y="59"/>
                </a:lnTo>
                <a:lnTo>
                  <a:pt x="102" y="0"/>
                </a:lnTo>
                <a:lnTo>
                  <a:pt x="135" y="21"/>
                </a:lnTo>
                <a:lnTo>
                  <a:pt x="88" y="66"/>
                </a:lnTo>
                <a:lnTo>
                  <a:pt x="144" y="78"/>
                </a:lnTo>
                <a:lnTo>
                  <a:pt x="135" y="106"/>
                </a:lnTo>
                <a:lnTo>
                  <a:pt x="80" y="8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92"/>
          <p:cNvSpPr>
            <a:spLocks/>
          </p:cNvSpPr>
          <p:nvPr/>
        </p:nvSpPr>
        <p:spPr bwMode="auto">
          <a:xfrm>
            <a:off x="8855649" y="2681288"/>
            <a:ext cx="228600" cy="228600"/>
          </a:xfrm>
          <a:custGeom>
            <a:avLst/>
            <a:gdLst>
              <a:gd name="T0" fmla="*/ 80 w 144"/>
              <a:gd name="T1" fmla="*/ 80 h 144"/>
              <a:gd name="T2" fmla="*/ 90 w 144"/>
              <a:gd name="T3" fmla="*/ 144 h 144"/>
              <a:gd name="T4" fmla="*/ 62 w 144"/>
              <a:gd name="T5" fmla="*/ 144 h 144"/>
              <a:gd name="T6" fmla="*/ 69 w 144"/>
              <a:gd name="T7" fmla="*/ 83 h 144"/>
              <a:gd name="T8" fmla="*/ 14 w 144"/>
              <a:gd name="T9" fmla="*/ 109 h 144"/>
              <a:gd name="T10" fmla="*/ 0 w 144"/>
              <a:gd name="T11" fmla="*/ 78 h 144"/>
              <a:gd name="T12" fmla="*/ 62 w 144"/>
              <a:gd name="T13" fmla="*/ 66 h 144"/>
              <a:gd name="T14" fmla="*/ 14 w 144"/>
              <a:gd name="T15" fmla="*/ 21 h 144"/>
              <a:gd name="T16" fmla="*/ 43 w 144"/>
              <a:gd name="T17" fmla="*/ 0 h 144"/>
              <a:gd name="T18" fmla="*/ 73 w 144"/>
              <a:gd name="T19" fmla="*/ 59 h 144"/>
              <a:gd name="T20" fmla="*/ 102 w 144"/>
              <a:gd name="T21" fmla="*/ 0 h 144"/>
              <a:gd name="T22" fmla="*/ 135 w 144"/>
              <a:gd name="T23" fmla="*/ 21 h 144"/>
              <a:gd name="T24" fmla="*/ 88 w 144"/>
              <a:gd name="T25" fmla="*/ 66 h 144"/>
              <a:gd name="T26" fmla="*/ 144 w 144"/>
              <a:gd name="T27" fmla="*/ 78 h 144"/>
              <a:gd name="T28" fmla="*/ 135 w 144"/>
              <a:gd name="T29" fmla="*/ 106 h 144"/>
              <a:gd name="T30" fmla="*/ 80 w 144"/>
              <a:gd name="T31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44">
                <a:moveTo>
                  <a:pt x="80" y="80"/>
                </a:moveTo>
                <a:lnTo>
                  <a:pt x="90" y="144"/>
                </a:lnTo>
                <a:lnTo>
                  <a:pt x="62" y="144"/>
                </a:lnTo>
                <a:lnTo>
                  <a:pt x="69" y="83"/>
                </a:lnTo>
                <a:lnTo>
                  <a:pt x="14" y="109"/>
                </a:lnTo>
                <a:lnTo>
                  <a:pt x="0" y="78"/>
                </a:lnTo>
                <a:lnTo>
                  <a:pt x="62" y="66"/>
                </a:lnTo>
                <a:lnTo>
                  <a:pt x="14" y="21"/>
                </a:lnTo>
                <a:lnTo>
                  <a:pt x="43" y="0"/>
                </a:lnTo>
                <a:lnTo>
                  <a:pt x="73" y="59"/>
                </a:lnTo>
                <a:lnTo>
                  <a:pt x="102" y="0"/>
                </a:lnTo>
                <a:lnTo>
                  <a:pt x="135" y="21"/>
                </a:lnTo>
                <a:lnTo>
                  <a:pt x="88" y="66"/>
                </a:lnTo>
                <a:lnTo>
                  <a:pt x="144" y="78"/>
                </a:lnTo>
                <a:lnTo>
                  <a:pt x="135" y="106"/>
                </a:lnTo>
                <a:lnTo>
                  <a:pt x="80" y="8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92"/>
          <p:cNvSpPr>
            <a:spLocks/>
          </p:cNvSpPr>
          <p:nvPr/>
        </p:nvSpPr>
        <p:spPr bwMode="auto">
          <a:xfrm>
            <a:off x="6641196" y="1644650"/>
            <a:ext cx="228600" cy="228600"/>
          </a:xfrm>
          <a:custGeom>
            <a:avLst/>
            <a:gdLst>
              <a:gd name="T0" fmla="*/ 80 w 144"/>
              <a:gd name="T1" fmla="*/ 80 h 144"/>
              <a:gd name="T2" fmla="*/ 90 w 144"/>
              <a:gd name="T3" fmla="*/ 144 h 144"/>
              <a:gd name="T4" fmla="*/ 62 w 144"/>
              <a:gd name="T5" fmla="*/ 144 h 144"/>
              <a:gd name="T6" fmla="*/ 69 w 144"/>
              <a:gd name="T7" fmla="*/ 83 h 144"/>
              <a:gd name="T8" fmla="*/ 14 w 144"/>
              <a:gd name="T9" fmla="*/ 109 h 144"/>
              <a:gd name="T10" fmla="*/ 0 w 144"/>
              <a:gd name="T11" fmla="*/ 78 h 144"/>
              <a:gd name="T12" fmla="*/ 62 w 144"/>
              <a:gd name="T13" fmla="*/ 66 h 144"/>
              <a:gd name="T14" fmla="*/ 14 w 144"/>
              <a:gd name="T15" fmla="*/ 21 h 144"/>
              <a:gd name="T16" fmla="*/ 43 w 144"/>
              <a:gd name="T17" fmla="*/ 0 h 144"/>
              <a:gd name="T18" fmla="*/ 73 w 144"/>
              <a:gd name="T19" fmla="*/ 59 h 144"/>
              <a:gd name="T20" fmla="*/ 102 w 144"/>
              <a:gd name="T21" fmla="*/ 0 h 144"/>
              <a:gd name="T22" fmla="*/ 135 w 144"/>
              <a:gd name="T23" fmla="*/ 21 h 144"/>
              <a:gd name="T24" fmla="*/ 88 w 144"/>
              <a:gd name="T25" fmla="*/ 66 h 144"/>
              <a:gd name="T26" fmla="*/ 144 w 144"/>
              <a:gd name="T27" fmla="*/ 78 h 144"/>
              <a:gd name="T28" fmla="*/ 135 w 144"/>
              <a:gd name="T29" fmla="*/ 106 h 144"/>
              <a:gd name="T30" fmla="*/ 80 w 144"/>
              <a:gd name="T31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44">
                <a:moveTo>
                  <a:pt x="80" y="80"/>
                </a:moveTo>
                <a:lnTo>
                  <a:pt x="90" y="144"/>
                </a:lnTo>
                <a:lnTo>
                  <a:pt x="62" y="144"/>
                </a:lnTo>
                <a:lnTo>
                  <a:pt x="69" y="83"/>
                </a:lnTo>
                <a:lnTo>
                  <a:pt x="14" y="109"/>
                </a:lnTo>
                <a:lnTo>
                  <a:pt x="0" y="78"/>
                </a:lnTo>
                <a:lnTo>
                  <a:pt x="62" y="66"/>
                </a:lnTo>
                <a:lnTo>
                  <a:pt x="14" y="21"/>
                </a:lnTo>
                <a:lnTo>
                  <a:pt x="43" y="0"/>
                </a:lnTo>
                <a:lnTo>
                  <a:pt x="73" y="59"/>
                </a:lnTo>
                <a:lnTo>
                  <a:pt x="102" y="0"/>
                </a:lnTo>
                <a:lnTo>
                  <a:pt x="135" y="21"/>
                </a:lnTo>
                <a:lnTo>
                  <a:pt x="88" y="66"/>
                </a:lnTo>
                <a:lnTo>
                  <a:pt x="144" y="78"/>
                </a:lnTo>
                <a:lnTo>
                  <a:pt x="135" y="106"/>
                </a:lnTo>
                <a:lnTo>
                  <a:pt x="80" y="8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TextBox 4"/>
          <p:cNvSpPr txBox="1"/>
          <p:nvPr/>
        </p:nvSpPr>
        <p:spPr>
          <a:xfrm>
            <a:off x="0" y="4510088"/>
            <a:ext cx="9144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dirty="0" smtClean="0">
                <a:solidFill>
                  <a:srgbClr val="FFFF00"/>
                </a:solidFill>
                <a:latin typeface="方正兰亭细黑_GBK" pitchFamily="2" charset="-122"/>
                <a:ea typeface="方正兰亭细黑_GBK" pitchFamily="2" charset="-122"/>
              </a:rPr>
              <a:t>牛哄哄（中国）集团</a:t>
            </a:r>
            <a:endParaRPr lang="en-US" altLang="zh-CN" sz="4000" dirty="0" smtClean="0">
              <a:solidFill>
                <a:srgbClr val="FFFF00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dirty="0" smtClean="0">
                <a:solidFill>
                  <a:srgbClr val="FFFF00"/>
                </a:solidFill>
                <a:latin typeface="方正兰亭细黑_GBK" pitchFamily="2" charset="-122"/>
                <a:ea typeface="方正兰亭细黑_GBK" pitchFamily="2" charset="-122"/>
              </a:rPr>
              <a:t>圣诞晚会</a:t>
            </a:r>
            <a:endParaRPr lang="zh-CN" altLang="en-US" sz="4800" dirty="0">
              <a:solidFill>
                <a:srgbClr val="FFFF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112" name="直接连接符 111"/>
          <p:cNvCxnSpPr/>
          <p:nvPr/>
        </p:nvCxnSpPr>
        <p:spPr>
          <a:xfrm>
            <a:off x="2381193" y="5446618"/>
            <a:ext cx="4488603" cy="0"/>
          </a:xfrm>
          <a:prstGeom prst="line">
            <a:avLst/>
          </a:prstGeom>
          <a:ln w="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7812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5444" y="3628"/>
            <a:ext cx="9149443" cy="685437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8" name="Group 74"/>
          <p:cNvGrpSpPr>
            <a:grpSpLocks noChangeAspect="1"/>
          </p:cNvGrpSpPr>
          <p:nvPr/>
        </p:nvGrpSpPr>
        <p:grpSpPr bwMode="auto">
          <a:xfrm>
            <a:off x="774700" y="739775"/>
            <a:ext cx="771525" cy="500063"/>
            <a:chOff x="488" y="466"/>
            <a:chExt cx="486" cy="315"/>
          </a:xfrm>
          <a:solidFill>
            <a:schemeClr val="accent1"/>
          </a:solidFill>
        </p:grpSpPr>
        <p:sp>
          <p:nvSpPr>
            <p:cNvPr id="69" name="Freeform 75"/>
            <p:cNvSpPr>
              <a:spLocks/>
            </p:cNvSpPr>
            <p:nvPr/>
          </p:nvSpPr>
          <p:spPr bwMode="auto">
            <a:xfrm>
              <a:off x="608" y="525"/>
              <a:ext cx="246" cy="197"/>
            </a:xfrm>
            <a:custGeom>
              <a:avLst/>
              <a:gdLst>
                <a:gd name="T0" fmla="*/ 239 w 246"/>
                <a:gd name="T1" fmla="*/ 135 h 197"/>
                <a:gd name="T2" fmla="*/ 246 w 246"/>
                <a:gd name="T3" fmla="*/ 50 h 197"/>
                <a:gd name="T4" fmla="*/ 184 w 246"/>
                <a:gd name="T5" fmla="*/ 0 h 197"/>
                <a:gd name="T6" fmla="*/ 7 w 246"/>
                <a:gd name="T7" fmla="*/ 78 h 197"/>
                <a:gd name="T8" fmla="*/ 0 w 246"/>
                <a:gd name="T9" fmla="*/ 147 h 197"/>
                <a:gd name="T10" fmla="*/ 50 w 246"/>
                <a:gd name="T11" fmla="*/ 197 h 197"/>
                <a:gd name="T12" fmla="*/ 239 w 246"/>
                <a:gd name="T13" fmla="*/ 13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6" h="197">
                  <a:moveTo>
                    <a:pt x="239" y="135"/>
                  </a:moveTo>
                  <a:lnTo>
                    <a:pt x="246" y="50"/>
                  </a:lnTo>
                  <a:lnTo>
                    <a:pt x="184" y="0"/>
                  </a:lnTo>
                  <a:lnTo>
                    <a:pt x="7" y="78"/>
                  </a:lnTo>
                  <a:lnTo>
                    <a:pt x="0" y="147"/>
                  </a:lnTo>
                  <a:lnTo>
                    <a:pt x="50" y="197"/>
                  </a:lnTo>
                  <a:lnTo>
                    <a:pt x="239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6"/>
            <p:cNvSpPr>
              <a:spLocks/>
            </p:cNvSpPr>
            <p:nvPr/>
          </p:nvSpPr>
          <p:spPr bwMode="auto">
            <a:xfrm>
              <a:off x="636" y="549"/>
              <a:ext cx="192" cy="144"/>
            </a:xfrm>
            <a:custGeom>
              <a:avLst/>
              <a:gdLst>
                <a:gd name="T0" fmla="*/ 159 w 192"/>
                <a:gd name="T1" fmla="*/ 0 h 144"/>
                <a:gd name="T2" fmla="*/ 192 w 192"/>
                <a:gd name="T3" fmla="*/ 95 h 144"/>
                <a:gd name="T4" fmla="*/ 34 w 192"/>
                <a:gd name="T5" fmla="*/ 144 h 144"/>
                <a:gd name="T6" fmla="*/ 0 w 192"/>
                <a:gd name="T7" fmla="*/ 69 h 144"/>
                <a:gd name="T8" fmla="*/ 159 w 192"/>
                <a:gd name="T9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144">
                  <a:moveTo>
                    <a:pt x="159" y="0"/>
                  </a:moveTo>
                  <a:lnTo>
                    <a:pt x="192" y="95"/>
                  </a:lnTo>
                  <a:lnTo>
                    <a:pt x="34" y="144"/>
                  </a:lnTo>
                  <a:lnTo>
                    <a:pt x="0" y="69"/>
                  </a:lnTo>
                  <a:lnTo>
                    <a:pt x="15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7"/>
            <p:cNvSpPr>
              <a:spLocks/>
            </p:cNvSpPr>
            <p:nvPr/>
          </p:nvSpPr>
          <p:spPr bwMode="auto">
            <a:xfrm>
              <a:off x="833" y="466"/>
              <a:ext cx="141" cy="149"/>
            </a:xfrm>
            <a:custGeom>
              <a:avLst/>
              <a:gdLst>
                <a:gd name="T0" fmla="*/ 7 w 141"/>
                <a:gd name="T1" fmla="*/ 126 h 149"/>
                <a:gd name="T2" fmla="*/ 141 w 141"/>
                <a:gd name="T3" fmla="*/ 149 h 149"/>
                <a:gd name="T4" fmla="*/ 111 w 141"/>
                <a:gd name="T5" fmla="*/ 109 h 149"/>
                <a:gd name="T6" fmla="*/ 139 w 141"/>
                <a:gd name="T7" fmla="*/ 66 h 149"/>
                <a:gd name="T8" fmla="*/ 89 w 141"/>
                <a:gd name="T9" fmla="*/ 52 h 149"/>
                <a:gd name="T10" fmla="*/ 85 w 141"/>
                <a:gd name="T11" fmla="*/ 0 h 149"/>
                <a:gd name="T12" fmla="*/ 0 w 141"/>
                <a:gd name="T13" fmla="*/ 107 h 149"/>
                <a:gd name="T14" fmla="*/ 7 w 141"/>
                <a:gd name="T15" fmla="*/ 126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1" h="149">
                  <a:moveTo>
                    <a:pt x="7" y="126"/>
                  </a:moveTo>
                  <a:lnTo>
                    <a:pt x="141" y="149"/>
                  </a:lnTo>
                  <a:lnTo>
                    <a:pt x="111" y="109"/>
                  </a:lnTo>
                  <a:lnTo>
                    <a:pt x="139" y="66"/>
                  </a:lnTo>
                  <a:lnTo>
                    <a:pt x="89" y="52"/>
                  </a:lnTo>
                  <a:lnTo>
                    <a:pt x="85" y="0"/>
                  </a:lnTo>
                  <a:lnTo>
                    <a:pt x="0" y="107"/>
                  </a:lnTo>
                  <a:lnTo>
                    <a:pt x="7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8"/>
            <p:cNvSpPr>
              <a:spLocks/>
            </p:cNvSpPr>
            <p:nvPr/>
          </p:nvSpPr>
          <p:spPr bwMode="auto">
            <a:xfrm>
              <a:off x="488" y="632"/>
              <a:ext cx="144" cy="149"/>
            </a:xfrm>
            <a:custGeom>
              <a:avLst/>
              <a:gdLst>
                <a:gd name="T0" fmla="*/ 137 w 144"/>
                <a:gd name="T1" fmla="*/ 23 h 149"/>
                <a:gd name="T2" fmla="*/ 0 w 144"/>
                <a:gd name="T3" fmla="*/ 0 h 149"/>
                <a:gd name="T4" fmla="*/ 30 w 144"/>
                <a:gd name="T5" fmla="*/ 40 h 149"/>
                <a:gd name="T6" fmla="*/ 2 w 144"/>
                <a:gd name="T7" fmla="*/ 82 h 149"/>
                <a:gd name="T8" fmla="*/ 52 w 144"/>
                <a:gd name="T9" fmla="*/ 94 h 149"/>
                <a:gd name="T10" fmla="*/ 59 w 144"/>
                <a:gd name="T11" fmla="*/ 149 h 149"/>
                <a:gd name="T12" fmla="*/ 144 w 144"/>
                <a:gd name="T13" fmla="*/ 42 h 149"/>
                <a:gd name="T14" fmla="*/ 137 w 144"/>
                <a:gd name="T15" fmla="*/ 2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4" h="149">
                  <a:moveTo>
                    <a:pt x="137" y="23"/>
                  </a:moveTo>
                  <a:lnTo>
                    <a:pt x="0" y="0"/>
                  </a:lnTo>
                  <a:lnTo>
                    <a:pt x="30" y="40"/>
                  </a:lnTo>
                  <a:lnTo>
                    <a:pt x="2" y="82"/>
                  </a:lnTo>
                  <a:lnTo>
                    <a:pt x="52" y="94"/>
                  </a:lnTo>
                  <a:lnTo>
                    <a:pt x="59" y="149"/>
                  </a:lnTo>
                  <a:lnTo>
                    <a:pt x="144" y="42"/>
                  </a:lnTo>
                  <a:lnTo>
                    <a:pt x="137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3" name="Group 82"/>
          <p:cNvGrpSpPr>
            <a:grpSpLocks noChangeAspect="1"/>
          </p:cNvGrpSpPr>
          <p:nvPr/>
        </p:nvGrpSpPr>
        <p:grpSpPr bwMode="auto">
          <a:xfrm>
            <a:off x="7622382" y="2259805"/>
            <a:ext cx="771525" cy="487363"/>
            <a:chOff x="5042" y="1214"/>
            <a:chExt cx="486" cy="307"/>
          </a:xfrm>
        </p:grpSpPr>
        <p:sp>
          <p:nvSpPr>
            <p:cNvPr id="74" name="Freeform 83"/>
            <p:cNvSpPr>
              <a:spLocks/>
            </p:cNvSpPr>
            <p:nvPr/>
          </p:nvSpPr>
          <p:spPr bwMode="auto">
            <a:xfrm>
              <a:off x="5160" y="1275"/>
              <a:ext cx="248" cy="196"/>
            </a:xfrm>
            <a:custGeom>
              <a:avLst/>
              <a:gdLst>
                <a:gd name="T0" fmla="*/ 186 w 248"/>
                <a:gd name="T1" fmla="*/ 196 h 196"/>
                <a:gd name="T2" fmla="*/ 248 w 248"/>
                <a:gd name="T3" fmla="*/ 137 h 196"/>
                <a:gd name="T4" fmla="*/ 236 w 248"/>
                <a:gd name="T5" fmla="*/ 57 h 196"/>
                <a:gd name="T6" fmla="*/ 49 w 248"/>
                <a:gd name="T7" fmla="*/ 0 h 196"/>
                <a:gd name="T8" fmla="*/ 0 w 248"/>
                <a:gd name="T9" fmla="*/ 47 h 196"/>
                <a:gd name="T10" fmla="*/ 7 w 248"/>
                <a:gd name="T11" fmla="*/ 116 h 196"/>
                <a:gd name="T12" fmla="*/ 186 w 248"/>
                <a:gd name="T13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96">
                  <a:moveTo>
                    <a:pt x="186" y="196"/>
                  </a:moveTo>
                  <a:lnTo>
                    <a:pt x="248" y="137"/>
                  </a:lnTo>
                  <a:lnTo>
                    <a:pt x="236" y="57"/>
                  </a:lnTo>
                  <a:lnTo>
                    <a:pt x="49" y="0"/>
                  </a:lnTo>
                  <a:lnTo>
                    <a:pt x="0" y="47"/>
                  </a:lnTo>
                  <a:lnTo>
                    <a:pt x="7" y="116"/>
                  </a:lnTo>
                  <a:lnTo>
                    <a:pt x="186" y="196"/>
                  </a:lnTo>
                  <a:close/>
                </a:path>
              </a:pathLst>
            </a:custGeom>
            <a:solidFill>
              <a:srgbClr val="0F40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84"/>
            <p:cNvSpPr>
              <a:spLocks/>
            </p:cNvSpPr>
            <p:nvPr/>
          </p:nvSpPr>
          <p:spPr bwMode="auto">
            <a:xfrm>
              <a:off x="5193" y="1301"/>
              <a:ext cx="189" cy="144"/>
            </a:xfrm>
            <a:custGeom>
              <a:avLst/>
              <a:gdLst>
                <a:gd name="T0" fmla="*/ 189 w 189"/>
                <a:gd name="T1" fmla="*/ 50 h 144"/>
                <a:gd name="T2" fmla="*/ 151 w 189"/>
                <a:gd name="T3" fmla="*/ 144 h 144"/>
                <a:gd name="T4" fmla="*/ 0 w 189"/>
                <a:gd name="T5" fmla="*/ 78 h 144"/>
                <a:gd name="T6" fmla="*/ 24 w 189"/>
                <a:gd name="T7" fmla="*/ 0 h 144"/>
                <a:gd name="T8" fmla="*/ 189 w 189"/>
                <a:gd name="T9" fmla="*/ 5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44">
                  <a:moveTo>
                    <a:pt x="189" y="50"/>
                  </a:moveTo>
                  <a:lnTo>
                    <a:pt x="151" y="144"/>
                  </a:lnTo>
                  <a:lnTo>
                    <a:pt x="0" y="78"/>
                  </a:lnTo>
                  <a:lnTo>
                    <a:pt x="24" y="0"/>
                  </a:lnTo>
                  <a:lnTo>
                    <a:pt x="189" y="50"/>
                  </a:ln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85"/>
            <p:cNvSpPr>
              <a:spLocks/>
            </p:cNvSpPr>
            <p:nvPr/>
          </p:nvSpPr>
          <p:spPr bwMode="auto">
            <a:xfrm>
              <a:off x="5387" y="1370"/>
              <a:ext cx="141" cy="151"/>
            </a:xfrm>
            <a:custGeom>
              <a:avLst/>
              <a:gdLst>
                <a:gd name="T0" fmla="*/ 0 w 141"/>
                <a:gd name="T1" fmla="*/ 45 h 151"/>
                <a:gd name="T2" fmla="*/ 87 w 141"/>
                <a:gd name="T3" fmla="*/ 151 h 151"/>
                <a:gd name="T4" fmla="*/ 92 w 141"/>
                <a:gd name="T5" fmla="*/ 99 h 151"/>
                <a:gd name="T6" fmla="*/ 141 w 141"/>
                <a:gd name="T7" fmla="*/ 87 h 151"/>
                <a:gd name="T8" fmla="*/ 111 w 141"/>
                <a:gd name="T9" fmla="*/ 45 h 151"/>
                <a:gd name="T10" fmla="*/ 141 w 141"/>
                <a:gd name="T11" fmla="*/ 0 h 151"/>
                <a:gd name="T12" fmla="*/ 7 w 141"/>
                <a:gd name="T13" fmla="*/ 23 h 151"/>
                <a:gd name="T14" fmla="*/ 0 w 141"/>
                <a:gd name="T15" fmla="*/ 4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1" h="151">
                  <a:moveTo>
                    <a:pt x="0" y="45"/>
                  </a:moveTo>
                  <a:lnTo>
                    <a:pt x="87" y="151"/>
                  </a:lnTo>
                  <a:lnTo>
                    <a:pt x="92" y="99"/>
                  </a:lnTo>
                  <a:lnTo>
                    <a:pt x="141" y="87"/>
                  </a:lnTo>
                  <a:lnTo>
                    <a:pt x="111" y="45"/>
                  </a:lnTo>
                  <a:lnTo>
                    <a:pt x="141" y="0"/>
                  </a:lnTo>
                  <a:lnTo>
                    <a:pt x="7" y="23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0F40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86"/>
            <p:cNvSpPr>
              <a:spLocks/>
            </p:cNvSpPr>
            <p:nvPr/>
          </p:nvSpPr>
          <p:spPr bwMode="auto">
            <a:xfrm>
              <a:off x="5042" y="1214"/>
              <a:ext cx="141" cy="149"/>
            </a:xfrm>
            <a:custGeom>
              <a:avLst/>
              <a:gdLst>
                <a:gd name="T0" fmla="*/ 141 w 141"/>
                <a:gd name="T1" fmla="*/ 106 h 149"/>
                <a:gd name="T2" fmla="*/ 54 w 141"/>
                <a:gd name="T3" fmla="*/ 0 h 149"/>
                <a:gd name="T4" fmla="*/ 52 w 141"/>
                <a:gd name="T5" fmla="*/ 49 h 149"/>
                <a:gd name="T6" fmla="*/ 2 w 141"/>
                <a:gd name="T7" fmla="*/ 63 h 149"/>
                <a:gd name="T8" fmla="*/ 30 w 141"/>
                <a:gd name="T9" fmla="*/ 106 h 149"/>
                <a:gd name="T10" fmla="*/ 0 w 141"/>
                <a:gd name="T11" fmla="*/ 149 h 149"/>
                <a:gd name="T12" fmla="*/ 134 w 141"/>
                <a:gd name="T13" fmla="*/ 125 h 149"/>
                <a:gd name="T14" fmla="*/ 141 w 141"/>
                <a:gd name="T15" fmla="*/ 106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1" h="149">
                  <a:moveTo>
                    <a:pt x="141" y="106"/>
                  </a:moveTo>
                  <a:lnTo>
                    <a:pt x="54" y="0"/>
                  </a:lnTo>
                  <a:lnTo>
                    <a:pt x="52" y="49"/>
                  </a:lnTo>
                  <a:lnTo>
                    <a:pt x="2" y="63"/>
                  </a:lnTo>
                  <a:lnTo>
                    <a:pt x="30" y="106"/>
                  </a:lnTo>
                  <a:lnTo>
                    <a:pt x="0" y="149"/>
                  </a:lnTo>
                  <a:lnTo>
                    <a:pt x="134" y="125"/>
                  </a:lnTo>
                  <a:lnTo>
                    <a:pt x="141" y="106"/>
                  </a:lnTo>
                  <a:close/>
                </a:path>
              </a:pathLst>
            </a:custGeom>
            <a:solidFill>
              <a:srgbClr val="0F40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8" name="Group 74"/>
          <p:cNvGrpSpPr>
            <a:grpSpLocks noChangeAspect="1"/>
          </p:cNvGrpSpPr>
          <p:nvPr/>
        </p:nvGrpSpPr>
        <p:grpSpPr bwMode="auto">
          <a:xfrm>
            <a:off x="1770063" y="4103687"/>
            <a:ext cx="771525" cy="500063"/>
            <a:chOff x="488" y="466"/>
            <a:chExt cx="486" cy="315"/>
          </a:xfrm>
        </p:grpSpPr>
        <p:sp>
          <p:nvSpPr>
            <p:cNvPr id="79" name="Freeform 75"/>
            <p:cNvSpPr>
              <a:spLocks/>
            </p:cNvSpPr>
            <p:nvPr/>
          </p:nvSpPr>
          <p:spPr bwMode="auto">
            <a:xfrm>
              <a:off x="608" y="525"/>
              <a:ext cx="246" cy="197"/>
            </a:xfrm>
            <a:custGeom>
              <a:avLst/>
              <a:gdLst>
                <a:gd name="T0" fmla="*/ 239 w 246"/>
                <a:gd name="T1" fmla="*/ 135 h 197"/>
                <a:gd name="T2" fmla="*/ 246 w 246"/>
                <a:gd name="T3" fmla="*/ 50 h 197"/>
                <a:gd name="T4" fmla="*/ 184 w 246"/>
                <a:gd name="T5" fmla="*/ 0 h 197"/>
                <a:gd name="T6" fmla="*/ 7 w 246"/>
                <a:gd name="T7" fmla="*/ 78 h 197"/>
                <a:gd name="T8" fmla="*/ 0 w 246"/>
                <a:gd name="T9" fmla="*/ 147 h 197"/>
                <a:gd name="T10" fmla="*/ 50 w 246"/>
                <a:gd name="T11" fmla="*/ 197 h 197"/>
                <a:gd name="T12" fmla="*/ 239 w 246"/>
                <a:gd name="T13" fmla="*/ 13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6" h="197">
                  <a:moveTo>
                    <a:pt x="239" y="135"/>
                  </a:moveTo>
                  <a:lnTo>
                    <a:pt x="246" y="50"/>
                  </a:lnTo>
                  <a:lnTo>
                    <a:pt x="184" y="0"/>
                  </a:lnTo>
                  <a:lnTo>
                    <a:pt x="7" y="78"/>
                  </a:lnTo>
                  <a:lnTo>
                    <a:pt x="0" y="147"/>
                  </a:lnTo>
                  <a:lnTo>
                    <a:pt x="50" y="197"/>
                  </a:lnTo>
                  <a:lnTo>
                    <a:pt x="239" y="135"/>
                  </a:ln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6"/>
            <p:cNvSpPr>
              <a:spLocks/>
            </p:cNvSpPr>
            <p:nvPr/>
          </p:nvSpPr>
          <p:spPr bwMode="auto">
            <a:xfrm>
              <a:off x="636" y="549"/>
              <a:ext cx="192" cy="144"/>
            </a:xfrm>
            <a:custGeom>
              <a:avLst/>
              <a:gdLst>
                <a:gd name="T0" fmla="*/ 159 w 192"/>
                <a:gd name="T1" fmla="*/ 0 h 144"/>
                <a:gd name="T2" fmla="*/ 192 w 192"/>
                <a:gd name="T3" fmla="*/ 95 h 144"/>
                <a:gd name="T4" fmla="*/ 34 w 192"/>
                <a:gd name="T5" fmla="*/ 144 h 144"/>
                <a:gd name="T6" fmla="*/ 0 w 192"/>
                <a:gd name="T7" fmla="*/ 69 h 144"/>
                <a:gd name="T8" fmla="*/ 159 w 192"/>
                <a:gd name="T9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144">
                  <a:moveTo>
                    <a:pt x="159" y="0"/>
                  </a:moveTo>
                  <a:lnTo>
                    <a:pt x="192" y="95"/>
                  </a:lnTo>
                  <a:lnTo>
                    <a:pt x="34" y="144"/>
                  </a:lnTo>
                  <a:lnTo>
                    <a:pt x="0" y="69"/>
                  </a:lnTo>
                  <a:lnTo>
                    <a:pt x="159" y="0"/>
                  </a:lnTo>
                  <a:close/>
                </a:path>
              </a:pathLst>
            </a:custGeom>
            <a:solidFill>
              <a:srgbClr val="EDA0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7"/>
            <p:cNvSpPr>
              <a:spLocks/>
            </p:cNvSpPr>
            <p:nvPr/>
          </p:nvSpPr>
          <p:spPr bwMode="auto">
            <a:xfrm>
              <a:off x="833" y="466"/>
              <a:ext cx="141" cy="149"/>
            </a:xfrm>
            <a:custGeom>
              <a:avLst/>
              <a:gdLst>
                <a:gd name="T0" fmla="*/ 7 w 141"/>
                <a:gd name="T1" fmla="*/ 126 h 149"/>
                <a:gd name="T2" fmla="*/ 141 w 141"/>
                <a:gd name="T3" fmla="*/ 149 h 149"/>
                <a:gd name="T4" fmla="*/ 111 w 141"/>
                <a:gd name="T5" fmla="*/ 109 h 149"/>
                <a:gd name="T6" fmla="*/ 139 w 141"/>
                <a:gd name="T7" fmla="*/ 66 h 149"/>
                <a:gd name="T8" fmla="*/ 89 w 141"/>
                <a:gd name="T9" fmla="*/ 52 h 149"/>
                <a:gd name="T10" fmla="*/ 85 w 141"/>
                <a:gd name="T11" fmla="*/ 0 h 149"/>
                <a:gd name="T12" fmla="*/ 0 w 141"/>
                <a:gd name="T13" fmla="*/ 107 h 149"/>
                <a:gd name="T14" fmla="*/ 7 w 141"/>
                <a:gd name="T15" fmla="*/ 126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1" h="149">
                  <a:moveTo>
                    <a:pt x="7" y="126"/>
                  </a:moveTo>
                  <a:lnTo>
                    <a:pt x="141" y="149"/>
                  </a:lnTo>
                  <a:lnTo>
                    <a:pt x="111" y="109"/>
                  </a:lnTo>
                  <a:lnTo>
                    <a:pt x="139" y="66"/>
                  </a:lnTo>
                  <a:lnTo>
                    <a:pt x="89" y="52"/>
                  </a:lnTo>
                  <a:lnTo>
                    <a:pt x="85" y="0"/>
                  </a:lnTo>
                  <a:lnTo>
                    <a:pt x="0" y="107"/>
                  </a:lnTo>
                  <a:lnTo>
                    <a:pt x="7" y="126"/>
                  </a:ln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8"/>
            <p:cNvSpPr>
              <a:spLocks/>
            </p:cNvSpPr>
            <p:nvPr/>
          </p:nvSpPr>
          <p:spPr bwMode="auto">
            <a:xfrm>
              <a:off x="488" y="632"/>
              <a:ext cx="144" cy="149"/>
            </a:xfrm>
            <a:custGeom>
              <a:avLst/>
              <a:gdLst>
                <a:gd name="T0" fmla="*/ 137 w 144"/>
                <a:gd name="T1" fmla="*/ 23 h 149"/>
                <a:gd name="T2" fmla="*/ 0 w 144"/>
                <a:gd name="T3" fmla="*/ 0 h 149"/>
                <a:gd name="T4" fmla="*/ 30 w 144"/>
                <a:gd name="T5" fmla="*/ 40 h 149"/>
                <a:gd name="T6" fmla="*/ 2 w 144"/>
                <a:gd name="T7" fmla="*/ 82 h 149"/>
                <a:gd name="T8" fmla="*/ 52 w 144"/>
                <a:gd name="T9" fmla="*/ 94 h 149"/>
                <a:gd name="T10" fmla="*/ 59 w 144"/>
                <a:gd name="T11" fmla="*/ 149 h 149"/>
                <a:gd name="T12" fmla="*/ 144 w 144"/>
                <a:gd name="T13" fmla="*/ 42 h 149"/>
                <a:gd name="T14" fmla="*/ 137 w 144"/>
                <a:gd name="T15" fmla="*/ 2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4" h="149">
                  <a:moveTo>
                    <a:pt x="137" y="23"/>
                  </a:moveTo>
                  <a:lnTo>
                    <a:pt x="0" y="0"/>
                  </a:lnTo>
                  <a:lnTo>
                    <a:pt x="30" y="40"/>
                  </a:lnTo>
                  <a:lnTo>
                    <a:pt x="2" y="82"/>
                  </a:lnTo>
                  <a:lnTo>
                    <a:pt x="52" y="94"/>
                  </a:lnTo>
                  <a:lnTo>
                    <a:pt x="59" y="149"/>
                  </a:lnTo>
                  <a:lnTo>
                    <a:pt x="144" y="42"/>
                  </a:lnTo>
                  <a:lnTo>
                    <a:pt x="137" y="23"/>
                  </a:ln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5" name="Freeform 92"/>
          <p:cNvSpPr>
            <a:spLocks/>
          </p:cNvSpPr>
          <p:nvPr/>
        </p:nvSpPr>
        <p:spPr bwMode="auto">
          <a:xfrm>
            <a:off x="1289507" y="2889250"/>
            <a:ext cx="228600" cy="228600"/>
          </a:xfrm>
          <a:custGeom>
            <a:avLst/>
            <a:gdLst>
              <a:gd name="T0" fmla="*/ 80 w 144"/>
              <a:gd name="T1" fmla="*/ 80 h 144"/>
              <a:gd name="T2" fmla="*/ 90 w 144"/>
              <a:gd name="T3" fmla="*/ 144 h 144"/>
              <a:gd name="T4" fmla="*/ 62 w 144"/>
              <a:gd name="T5" fmla="*/ 144 h 144"/>
              <a:gd name="T6" fmla="*/ 69 w 144"/>
              <a:gd name="T7" fmla="*/ 83 h 144"/>
              <a:gd name="T8" fmla="*/ 14 w 144"/>
              <a:gd name="T9" fmla="*/ 109 h 144"/>
              <a:gd name="T10" fmla="*/ 0 w 144"/>
              <a:gd name="T11" fmla="*/ 78 h 144"/>
              <a:gd name="T12" fmla="*/ 62 w 144"/>
              <a:gd name="T13" fmla="*/ 66 h 144"/>
              <a:gd name="T14" fmla="*/ 14 w 144"/>
              <a:gd name="T15" fmla="*/ 21 h 144"/>
              <a:gd name="T16" fmla="*/ 43 w 144"/>
              <a:gd name="T17" fmla="*/ 0 h 144"/>
              <a:gd name="T18" fmla="*/ 73 w 144"/>
              <a:gd name="T19" fmla="*/ 59 h 144"/>
              <a:gd name="T20" fmla="*/ 102 w 144"/>
              <a:gd name="T21" fmla="*/ 0 h 144"/>
              <a:gd name="T22" fmla="*/ 135 w 144"/>
              <a:gd name="T23" fmla="*/ 21 h 144"/>
              <a:gd name="T24" fmla="*/ 88 w 144"/>
              <a:gd name="T25" fmla="*/ 66 h 144"/>
              <a:gd name="T26" fmla="*/ 144 w 144"/>
              <a:gd name="T27" fmla="*/ 78 h 144"/>
              <a:gd name="T28" fmla="*/ 135 w 144"/>
              <a:gd name="T29" fmla="*/ 106 h 144"/>
              <a:gd name="T30" fmla="*/ 80 w 144"/>
              <a:gd name="T31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44">
                <a:moveTo>
                  <a:pt x="80" y="80"/>
                </a:moveTo>
                <a:lnTo>
                  <a:pt x="90" y="144"/>
                </a:lnTo>
                <a:lnTo>
                  <a:pt x="62" y="144"/>
                </a:lnTo>
                <a:lnTo>
                  <a:pt x="69" y="83"/>
                </a:lnTo>
                <a:lnTo>
                  <a:pt x="14" y="109"/>
                </a:lnTo>
                <a:lnTo>
                  <a:pt x="0" y="78"/>
                </a:lnTo>
                <a:lnTo>
                  <a:pt x="62" y="66"/>
                </a:lnTo>
                <a:lnTo>
                  <a:pt x="14" y="21"/>
                </a:lnTo>
                <a:lnTo>
                  <a:pt x="43" y="0"/>
                </a:lnTo>
                <a:lnTo>
                  <a:pt x="73" y="59"/>
                </a:lnTo>
                <a:lnTo>
                  <a:pt x="102" y="0"/>
                </a:lnTo>
                <a:lnTo>
                  <a:pt x="135" y="21"/>
                </a:lnTo>
                <a:lnTo>
                  <a:pt x="88" y="66"/>
                </a:lnTo>
                <a:lnTo>
                  <a:pt x="144" y="78"/>
                </a:lnTo>
                <a:lnTo>
                  <a:pt x="135" y="106"/>
                </a:lnTo>
                <a:lnTo>
                  <a:pt x="80" y="8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92"/>
          <p:cNvSpPr>
            <a:spLocks/>
          </p:cNvSpPr>
          <p:nvPr/>
        </p:nvSpPr>
        <p:spPr bwMode="auto">
          <a:xfrm>
            <a:off x="3998914" y="240167"/>
            <a:ext cx="228600" cy="228600"/>
          </a:xfrm>
          <a:custGeom>
            <a:avLst/>
            <a:gdLst>
              <a:gd name="T0" fmla="*/ 80 w 144"/>
              <a:gd name="T1" fmla="*/ 80 h 144"/>
              <a:gd name="T2" fmla="*/ 90 w 144"/>
              <a:gd name="T3" fmla="*/ 144 h 144"/>
              <a:gd name="T4" fmla="*/ 62 w 144"/>
              <a:gd name="T5" fmla="*/ 144 h 144"/>
              <a:gd name="T6" fmla="*/ 69 w 144"/>
              <a:gd name="T7" fmla="*/ 83 h 144"/>
              <a:gd name="T8" fmla="*/ 14 w 144"/>
              <a:gd name="T9" fmla="*/ 109 h 144"/>
              <a:gd name="T10" fmla="*/ 0 w 144"/>
              <a:gd name="T11" fmla="*/ 78 h 144"/>
              <a:gd name="T12" fmla="*/ 62 w 144"/>
              <a:gd name="T13" fmla="*/ 66 h 144"/>
              <a:gd name="T14" fmla="*/ 14 w 144"/>
              <a:gd name="T15" fmla="*/ 21 h 144"/>
              <a:gd name="T16" fmla="*/ 43 w 144"/>
              <a:gd name="T17" fmla="*/ 0 h 144"/>
              <a:gd name="T18" fmla="*/ 73 w 144"/>
              <a:gd name="T19" fmla="*/ 59 h 144"/>
              <a:gd name="T20" fmla="*/ 102 w 144"/>
              <a:gd name="T21" fmla="*/ 0 h 144"/>
              <a:gd name="T22" fmla="*/ 135 w 144"/>
              <a:gd name="T23" fmla="*/ 21 h 144"/>
              <a:gd name="T24" fmla="*/ 88 w 144"/>
              <a:gd name="T25" fmla="*/ 66 h 144"/>
              <a:gd name="T26" fmla="*/ 144 w 144"/>
              <a:gd name="T27" fmla="*/ 78 h 144"/>
              <a:gd name="T28" fmla="*/ 135 w 144"/>
              <a:gd name="T29" fmla="*/ 106 h 144"/>
              <a:gd name="T30" fmla="*/ 80 w 144"/>
              <a:gd name="T31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44">
                <a:moveTo>
                  <a:pt x="80" y="80"/>
                </a:moveTo>
                <a:lnTo>
                  <a:pt x="90" y="144"/>
                </a:lnTo>
                <a:lnTo>
                  <a:pt x="62" y="144"/>
                </a:lnTo>
                <a:lnTo>
                  <a:pt x="69" y="83"/>
                </a:lnTo>
                <a:lnTo>
                  <a:pt x="14" y="109"/>
                </a:lnTo>
                <a:lnTo>
                  <a:pt x="0" y="78"/>
                </a:lnTo>
                <a:lnTo>
                  <a:pt x="62" y="66"/>
                </a:lnTo>
                <a:lnTo>
                  <a:pt x="14" y="21"/>
                </a:lnTo>
                <a:lnTo>
                  <a:pt x="43" y="0"/>
                </a:lnTo>
                <a:lnTo>
                  <a:pt x="73" y="59"/>
                </a:lnTo>
                <a:lnTo>
                  <a:pt x="102" y="0"/>
                </a:lnTo>
                <a:lnTo>
                  <a:pt x="135" y="21"/>
                </a:lnTo>
                <a:lnTo>
                  <a:pt x="88" y="66"/>
                </a:lnTo>
                <a:lnTo>
                  <a:pt x="144" y="78"/>
                </a:lnTo>
                <a:lnTo>
                  <a:pt x="135" y="106"/>
                </a:lnTo>
                <a:lnTo>
                  <a:pt x="80" y="8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92"/>
          <p:cNvSpPr>
            <a:spLocks/>
          </p:cNvSpPr>
          <p:nvPr/>
        </p:nvSpPr>
        <p:spPr bwMode="auto">
          <a:xfrm>
            <a:off x="6901771" y="2489086"/>
            <a:ext cx="228600" cy="228600"/>
          </a:xfrm>
          <a:custGeom>
            <a:avLst/>
            <a:gdLst>
              <a:gd name="T0" fmla="*/ 80 w 144"/>
              <a:gd name="T1" fmla="*/ 80 h 144"/>
              <a:gd name="T2" fmla="*/ 90 w 144"/>
              <a:gd name="T3" fmla="*/ 144 h 144"/>
              <a:gd name="T4" fmla="*/ 62 w 144"/>
              <a:gd name="T5" fmla="*/ 144 h 144"/>
              <a:gd name="T6" fmla="*/ 69 w 144"/>
              <a:gd name="T7" fmla="*/ 83 h 144"/>
              <a:gd name="T8" fmla="*/ 14 w 144"/>
              <a:gd name="T9" fmla="*/ 109 h 144"/>
              <a:gd name="T10" fmla="*/ 0 w 144"/>
              <a:gd name="T11" fmla="*/ 78 h 144"/>
              <a:gd name="T12" fmla="*/ 62 w 144"/>
              <a:gd name="T13" fmla="*/ 66 h 144"/>
              <a:gd name="T14" fmla="*/ 14 w 144"/>
              <a:gd name="T15" fmla="*/ 21 h 144"/>
              <a:gd name="T16" fmla="*/ 43 w 144"/>
              <a:gd name="T17" fmla="*/ 0 h 144"/>
              <a:gd name="T18" fmla="*/ 73 w 144"/>
              <a:gd name="T19" fmla="*/ 59 h 144"/>
              <a:gd name="T20" fmla="*/ 102 w 144"/>
              <a:gd name="T21" fmla="*/ 0 h 144"/>
              <a:gd name="T22" fmla="*/ 135 w 144"/>
              <a:gd name="T23" fmla="*/ 21 h 144"/>
              <a:gd name="T24" fmla="*/ 88 w 144"/>
              <a:gd name="T25" fmla="*/ 66 h 144"/>
              <a:gd name="T26" fmla="*/ 144 w 144"/>
              <a:gd name="T27" fmla="*/ 78 h 144"/>
              <a:gd name="T28" fmla="*/ 135 w 144"/>
              <a:gd name="T29" fmla="*/ 106 h 144"/>
              <a:gd name="T30" fmla="*/ 80 w 144"/>
              <a:gd name="T31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44">
                <a:moveTo>
                  <a:pt x="80" y="80"/>
                </a:moveTo>
                <a:lnTo>
                  <a:pt x="90" y="144"/>
                </a:lnTo>
                <a:lnTo>
                  <a:pt x="62" y="144"/>
                </a:lnTo>
                <a:lnTo>
                  <a:pt x="69" y="83"/>
                </a:lnTo>
                <a:lnTo>
                  <a:pt x="14" y="109"/>
                </a:lnTo>
                <a:lnTo>
                  <a:pt x="0" y="78"/>
                </a:lnTo>
                <a:lnTo>
                  <a:pt x="62" y="66"/>
                </a:lnTo>
                <a:lnTo>
                  <a:pt x="14" y="21"/>
                </a:lnTo>
                <a:lnTo>
                  <a:pt x="43" y="0"/>
                </a:lnTo>
                <a:lnTo>
                  <a:pt x="73" y="59"/>
                </a:lnTo>
                <a:lnTo>
                  <a:pt x="102" y="0"/>
                </a:lnTo>
                <a:lnTo>
                  <a:pt x="135" y="21"/>
                </a:lnTo>
                <a:lnTo>
                  <a:pt x="88" y="66"/>
                </a:lnTo>
                <a:lnTo>
                  <a:pt x="144" y="78"/>
                </a:lnTo>
                <a:lnTo>
                  <a:pt x="135" y="106"/>
                </a:lnTo>
                <a:lnTo>
                  <a:pt x="80" y="8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92"/>
          <p:cNvSpPr>
            <a:spLocks/>
          </p:cNvSpPr>
          <p:nvPr/>
        </p:nvSpPr>
        <p:spPr bwMode="auto">
          <a:xfrm>
            <a:off x="7862095" y="1014412"/>
            <a:ext cx="228600" cy="228600"/>
          </a:xfrm>
          <a:custGeom>
            <a:avLst/>
            <a:gdLst>
              <a:gd name="T0" fmla="*/ 80 w 144"/>
              <a:gd name="T1" fmla="*/ 80 h 144"/>
              <a:gd name="T2" fmla="*/ 90 w 144"/>
              <a:gd name="T3" fmla="*/ 144 h 144"/>
              <a:gd name="T4" fmla="*/ 62 w 144"/>
              <a:gd name="T5" fmla="*/ 144 h 144"/>
              <a:gd name="T6" fmla="*/ 69 w 144"/>
              <a:gd name="T7" fmla="*/ 83 h 144"/>
              <a:gd name="T8" fmla="*/ 14 w 144"/>
              <a:gd name="T9" fmla="*/ 109 h 144"/>
              <a:gd name="T10" fmla="*/ 0 w 144"/>
              <a:gd name="T11" fmla="*/ 78 h 144"/>
              <a:gd name="T12" fmla="*/ 62 w 144"/>
              <a:gd name="T13" fmla="*/ 66 h 144"/>
              <a:gd name="T14" fmla="*/ 14 w 144"/>
              <a:gd name="T15" fmla="*/ 21 h 144"/>
              <a:gd name="T16" fmla="*/ 43 w 144"/>
              <a:gd name="T17" fmla="*/ 0 h 144"/>
              <a:gd name="T18" fmla="*/ 73 w 144"/>
              <a:gd name="T19" fmla="*/ 59 h 144"/>
              <a:gd name="T20" fmla="*/ 102 w 144"/>
              <a:gd name="T21" fmla="*/ 0 h 144"/>
              <a:gd name="T22" fmla="*/ 135 w 144"/>
              <a:gd name="T23" fmla="*/ 21 h 144"/>
              <a:gd name="T24" fmla="*/ 88 w 144"/>
              <a:gd name="T25" fmla="*/ 66 h 144"/>
              <a:gd name="T26" fmla="*/ 144 w 144"/>
              <a:gd name="T27" fmla="*/ 78 h 144"/>
              <a:gd name="T28" fmla="*/ 135 w 144"/>
              <a:gd name="T29" fmla="*/ 106 h 144"/>
              <a:gd name="T30" fmla="*/ 80 w 144"/>
              <a:gd name="T31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44">
                <a:moveTo>
                  <a:pt x="80" y="80"/>
                </a:moveTo>
                <a:lnTo>
                  <a:pt x="90" y="144"/>
                </a:lnTo>
                <a:lnTo>
                  <a:pt x="62" y="144"/>
                </a:lnTo>
                <a:lnTo>
                  <a:pt x="69" y="83"/>
                </a:lnTo>
                <a:lnTo>
                  <a:pt x="14" y="109"/>
                </a:lnTo>
                <a:lnTo>
                  <a:pt x="0" y="78"/>
                </a:lnTo>
                <a:lnTo>
                  <a:pt x="62" y="66"/>
                </a:lnTo>
                <a:lnTo>
                  <a:pt x="14" y="21"/>
                </a:lnTo>
                <a:lnTo>
                  <a:pt x="43" y="0"/>
                </a:lnTo>
                <a:lnTo>
                  <a:pt x="73" y="59"/>
                </a:lnTo>
                <a:lnTo>
                  <a:pt x="102" y="0"/>
                </a:lnTo>
                <a:lnTo>
                  <a:pt x="135" y="21"/>
                </a:lnTo>
                <a:lnTo>
                  <a:pt x="88" y="66"/>
                </a:lnTo>
                <a:lnTo>
                  <a:pt x="144" y="78"/>
                </a:lnTo>
                <a:lnTo>
                  <a:pt x="135" y="106"/>
                </a:lnTo>
                <a:lnTo>
                  <a:pt x="80" y="8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92"/>
          <p:cNvSpPr>
            <a:spLocks/>
          </p:cNvSpPr>
          <p:nvPr/>
        </p:nvSpPr>
        <p:spPr bwMode="auto">
          <a:xfrm>
            <a:off x="1927225" y="1681163"/>
            <a:ext cx="228600" cy="228600"/>
          </a:xfrm>
          <a:custGeom>
            <a:avLst/>
            <a:gdLst>
              <a:gd name="T0" fmla="*/ 80 w 144"/>
              <a:gd name="T1" fmla="*/ 80 h 144"/>
              <a:gd name="T2" fmla="*/ 90 w 144"/>
              <a:gd name="T3" fmla="*/ 144 h 144"/>
              <a:gd name="T4" fmla="*/ 62 w 144"/>
              <a:gd name="T5" fmla="*/ 144 h 144"/>
              <a:gd name="T6" fmla="*/ 69 w 144"/>
              <a:gd name="T7" fmla="*/ 83 h 144"/>
              <a:gd name="T8" fmla="*/ 14 w 144"/>
              <a:gd name="T9" fmla="*/ 109 h 144"/>
              <a:gd name="T10" fmla="*/ 0 w 144"/>
              <a:gd name="T11" fmla="*/ 78 h 144"/>
              <a:gd name="T12" fmla="*/ 62 w 144"/>
              <a:gd name="T13" fmla="*/ 66 h 144"/>
              <a:gd name="T14" fmla="*/ 14 w 144"/>
              <a:gd name="T15" fmla="*/ 21 h 144"/>
              <a:gd name="T16" fmla="*/ 43 w 144"/>
              <a:gd name="T17" fmla="*/ 0 h 144"/>
              <a:gd name="T18" fmla="*/ 73 w 144"/>
              <a:gd name="T19" fmla="*/ 59 h 144"/>
              <a:gd name="T20" fmla="*/ 102 w 144"/>
              <a:gd name="T21" fmla="*/ 0 h 144"/>
              <a:gd name="T22" fmla="*/ 135 w 144"/>
              <a:gd name="T23" fmla="*/ 21 h 144"/>
              <a:gd name="T24" fmla="*/ 88 w 144"/>
              <a:gd name="T25" fmla="*/ 66 h 144"/>
              <a:gd name="T26" fmla="*/ 144 w 144"/>
              <a:gd name="T27" fmla="*/ 78 h 144"/>
              <a:gd name="T28" fmla="*/ 135 w 144"/>
              <a:gd name="T29" fmla="*/ 106 h 144"/>
              <a:gd name="T30" fmla="*/ 80 w 144"/>
              <a:gd name="T31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44">
                <a:moveTo>
                  <a:pt x="80" y="80"/>
                </a:moveTo>
                <a:lnTo>
                  <a:pt x="90" y="144"/>
                </a:lnTo>
                <a:lnTo>
                  <a:pt x="62" y="144"/>
                </a:lnTo>
                <a:lnTo>
                  <a:pt x="69" y="83"/>
                </a:lnTo>
                <a:lnTo>
                  <a:pt x="14" y="109"/>
                </a:lnTo>
                <a:lnTo>
                  <a:pt x="0" y="78"/>
                </a:lnTo>
                <a:lnTo>
                  <a:pt x="62" y="66"/>
                </a:lnTo>
                <a:lnTo>
                  <a:pt x="14" y="21"/>
                </a:lnTo>
                <a:lnTo>
                  <a:pt x="43" y="0"/>
                </a:lnTo>
                <a:lnTo>
                  <a:pt x="73" y="59"/>
                </a:lnTo>
                <a:lnTo>
                  <a:pt x="102" y="0"/>
                </a:lnTo>
                <a:lnTo>
                  <a:pt x="135" y="21"/>
                </a:lnTo>
                <a:lnTo>
                  <a:pt x="88" y="66"/>
                </a:lnTo>
                <a:lnTo>
                  <a:pt x="144" y="78"/>
                </a:lnTo>
                <a:lnTo>
                  <a:pt x="135" y="106"/>
                </a:lnTo>
                <a:lnTo>
                  <a:pt x="80" y="8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92"/>
          <p:cNvSpPr>
            <a:spLocks/>
          </p:cNvSpPr>
          <p:nvPr/>
        </p:nvSpPr>
        <p:spPr bwMode="auto">
          <a:xfrm>
            <a:off x="305142" y="3544888"/>
            <a:ext cx="228600" cy="228600"/>
          </a:xfrm>
          <a:custGeom>
            <a:avLst/>
            <a:gdLst>
              <a:gd name="T0" fmla="*/ 80 w 144"/>
              <a:gd name="T1" fmla="*/ 80 h 144"/>
              <a:gd name="T2" fmla="*/ 90 w 144"/>
              <a:gd name="T3" fmla="*/ 144 h 144"/>
              <a:gd name="T4" fmla="*/ 62 w 144"/>
              <a:gd name="T5" fmla="*/ 144 h 144"/>
              <a:gd name="T6" fmla="*/ 69 w 144"/>
              <a:gd name="T7" fmla="*/ 83 h 144"/>
              <a:gd name="T8" fmla="*/ 14 w 144"/>
              <a:gd name="T9" fmla="*/ 109 h 144"/>
              <a:gd name="T10" fmla="*/ 0 w 144"/>
              <a:gd name="T11" fmla="*/ 78 h 144"/>
              <a:gd name="T12" fmla="*/ 62 w 144"/>
              <a:gd name="T13" fmla="*/ 66 h 144"/>
              <a:gd name="T14" fmla="*/ 14 w 144"/>
              <a:gd name="T15" fmla="*/ 21 h 144"/>
              <a:gd name="T16" fmla="*/ 43 w 144"/>
              <a:gd name="T17" fmla="*/ 0 h 144"/>
              <a:gd name="T18" fmla="*/ 73 w 144"/>
              <a:gd name="T19" fmla="*/ 59 h 144"/>
              <a:gd name="T20" fmla="*/ 102 w 144"/>
              <a:gd name="T21" fmla="*/ 0 h 144"/>
              <a:gd name="T22" fmla="*/ 135 w 144"/>
              <a:gd name="T23" fmla="*/ 21 h 144"/>
              <a:gd name="T24" fmla="*/ 88 w 144"/>
              <a:gd name="T25" fmla="*/ 66 h 144"/>
              <a:gd name="T26" fmla="*/ 144 w 144"/>
              <a:gd name="T27" fmla="*/ 78 h 144"/>
              <a:gd name="T28" fmla="*/ 135 w 144"/>
              <a:gd name="T29" fmla="*/ 106 h 144"/>
              <a:gd name="T30" fmla="*/ 80 w 144"/>
              <a:gd name="T31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44">
                <a:moveTo>
                  <a:pt x="80" y="80"/>
                </a:moveTo>
                <a:lnTo>
                  <a:pt x="90" y="144"/>
                </a:lnTo>
                <a:lnTo>
                  <a:pt x="62" y="144"/>
                </a:lnTo>
                <a:lnTo>
                  <a:pt x="69" y="83"/>
                </a:lnTo>
                <a:lnTo>
                  <a:pt x="14" y="109"/>
                </a:lnTo>
                <a:lnTo>
                  <a:pt x="0" y="78"/>
                </a:lnTo>
                <a:lnTo>
                  <a:pt x="62" y="66"/>
                </a:lnTo>
                <a:lnTo>
                  <a:pt x="14" y="21"/>
                </a:lnTo>
                <a:lnTo>
                  <a:pt x="43" y="0"/>
                </a:lnTo>
                <a:lnTo>
                  <a:pt x="73" y="59"/>
                </a:lnTo>
                <a:lnTo>
                  <a:pt x="102" y="0"/>
                </a:lnTo>
                <a:lnTo>
                  <a:pt x="135" y="21"/>
                </a:lnTo>
                <a:lnTo>
                  <a:pt x="88" y="66"/>
                </a:lnTo>
                <a:lnTo>
                  <a:pt x="144" y="78"/>
                </a:lnTo>
                <a:lnTo>
                  <a:pt x="135" y="106"/>
                </a:lnTo>
                <a:lnTo>
                  <a:pt x="80" y="8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92"/>
          <p:cNvSpPr>
            <a:spLocks/>
          </p:cNvSpPr>
          <p:nvPr/>
        </p:nvSpPr>
        <p:spPr bwMode="auto">
          <a:xfrm>
            <a:off x="305142" y="1567543"/>
            <a:ext cx="228600" cy="228600"/>
          </a:xfrm>
          <a:custGeom>
            <a:avLst/>
            <a:gdLst>
              <a:gd name="T0" fmla="*/ 80 w 144"/>
              <a:gd name="T1" fmla="*/ 80 h 144"/>
              <a:gd name="T2" fmla="*/ 90 w 144"/>
              <a:gd name="T3" fmla="*/ 144 h 144"/>
              <a:gd name="T4" fmla="*/ 62 w 144"/>
              <a:gd name="T5" fmla="*/ 144 h 144"/>
              <a:gd name="T6" fmla="*/ 69 w 144"/>
              <a:gd name="T7" fmla="*/ 83 h 144"/>
              <a:gd name="T8" fmla="*/ 14 w 144"/>
              <a:gd name="T9" fmla="*/ 109 h 144"/>
              <a:gd name="T10" fmla="*/ 0 w 144"/>
              <a:gd name="T11" fmla="*/ 78 h 144"/>
              <a:gd name="T12" fmla="*/ 62 w 144"/>
              <a:gd name="T13" fmla="*/ 66 h 144"/>
              <a:gd name="T14" fmla="*/ 14 w 144"/>
              <a:gd name="T15" fmla="*/ 21 h 144"/>
              <a:gd name="T16" fmla="*/ 43 w 144"/>
              <a:gd name="T17" fmla="*/ 0 h 144"/>
              <a:gd name="T18" fmla="*/ 73 w 144"/>
              <a:gd name="T19" fmla="*/ 59 h 144"/>
              <a:gd name="T20" fmla="*/ 102 w 144"/>
              <a:gd name="T21" fmla="*/ 0 h 144"/>
              <a:gd name="T22" fmla="*/ 135 w 144"/>
              <a:gd name="T23" fmla="*/ 21 h 144"/>
              <a:gd name="T24" fmla="*/ 88 w 144"/>
              <a:gd name="T25" fmla="*/ 66 h 144"/>
              <a:gd name="T26" fmla="*/ 144 w 144"/>
              <a:gd name="T27" fmla="*/ 78 h 144"/>
              <a:gd name="T28" fmla="*/ 135 w 144"/>
              <a:gd name="T29" fmla="*/ 106 h 144"/>
              <a:gd name="T30" fmla="*/ 80 w 144"/>
              <a:gd name="T31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44">
                <a:moveTo>
                  <a:pt x="80" y="80"/>
                </a:moveTo>
                <a:lnTo>
                  <a:pt x="90" y="144"/>
                </a:lnTo>
                <a:lnTo>
                  <a:pt x="62" y="144"/>
                </a:lnTo>
                <a:lnTo>
                  <a:pt x="69" y="83"/>
                </a:lnTo>
                <a:lnTo>
                  <a:pt x="14" y="109"/>
                </a:lnTo>
                <a:lnTo>
                  <a:pt x="0" y="78"/>
                </a:lnTo>
                <a:lnTo>
                  <a:pt x="62" y="66"/>
                </a:lnTo>
                <a:lnTo>
                  <a:pt x="14" y="21"/>
                </a:lnTo>
                <a:lnTo>
                  <a:pt x="43" y="0"/>
                </a:lnTo>
                <a:lnTo>
                  <a:pt x="73" y="59"/>
                </a:lnTo>
                <a:lnTo>
                  <a:pt x="102" y="0"/>
                </a:lnTo>
                <a:lnTo>
                  <a:pt x="135" y="21"/>
                </a:lnTo>
                <a:lnTo>
                  <a:pt x="88" y="66"/>
                </a:lnTo>
                <a:lnTo>
                  <a:pt x="144" y="78"/>
                </a:lnTo>
                <a:lnTo>
                  <a:pt x="135" y="106"/>
                </a:lnTo>
                <a:lnTo>
                  <a:pt x="80" y="8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92"/>
          <p:cNvSpPr>
            <a:spLocks/>
          </p:cNvSpPr>
          <p:nvPr/>
        </p:nvSpPr>
        <p:spPr bwMode="auto">
          <a:xfrm>
            <a:off x="374427" y="232229"/>
            <a:ext cx="228600" cy="228600"/>
          </a:xfrm>
          <a:custGeom>
            <a:avLst/>
            <a:gdLst>
              <a:gd name="T0" fmla="*/ 80 w 144"/>
              <a:gd name="T1" fmla="*/ 80 h 144"/>
              <a:gd name="T2" fmla="*/ 90 w 144"/>
              <a:gd name="T3" fmla="*/ 144 h 144"/>
              <a:gd name="T4" fmla="*/ 62 w 144"/>
              <a:gd name="T5" fmla="*/ 144 h 144"/>
              <a:gd name="T6" fmla="*/ 69 w 144"/>
              <a:gd name="T7" fmla="*/ 83 h 144"/>
              <a:gd name="T8" fmla="*/ 14 w 144"/>
              <a:gd name="T9" fmla="*/ 109 h 144"/>
              <a:gd name="T10" fmla="*/ 0 w 144"/>
              <a:gd name="T11" fmla="*/ 78 h 144"/>
              <a:gd name="T12" fmla="*/ 62 w 144"/>
              <a:gd name="T13" fmla="*/ 66 h 144"/>
              <a:gd name="T14" fmla="*/ 14 w 144"/>
              <a:gd name="T15" fmla="*/ 21 h 144"/>
              <a:gd name="T16" fmla="*/ 43 w 144"/>
              <a:gd name="T17" fmla="*/ 0 h 144"/>
              <a:gd name="T18" fmla="*/ 73 w 144"/>
              <a:gd name="T19" fmla="*/ 59 h 144"/>
              <a:gd name="T20" fmla="*/ 102 w 144"/>
              <a:gd name="T21" fmla="*/ 0 h 144"/>
              <a:gd name="T22" fmla="*/ 135 w 144"/>
              <a:gd name="T23" fmla="*/ 21 h 144"/>
              <a:gd name="T24" fmla="*/ 88 w 144"/>
              <a:gd name="T25" fmla="*/ 66 h 144"/>
              <a:gd name="T26" fmla="*/ 144 w 144"/>
              <a:gd name="T27" fmla="*/ 78 h 144"/>
              <a:gd name="T28" fmla="*/ 135 w 144"/>
              <a:gd name="T29" fmla="*/ 106 h 144"/>
              <a:gd name="T30" fmla="*/ 80 w 144"/>
              <a:gd name="T31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44">
                <a:moveTo>
                  <a:pt x="80" y="80"/>
                </a:moveTo>
                <a:lnTo>
                  <a:pt x="90" y="144"/>
                </a:lnTo>
                <a:lnTo>
                  <a:pt x="62" y="144"/>
                </a:lnTo>
                <a:lnTo>
                  <a:pt x="69" y="83"/>
                </a:lnTo>
                <a:lnTo>
                  <a:pt x="14" y="109"/>
                </a:lnTo>
                <a:lnTo>
                  <a:pt x="0" y="78"/>
                </a:lnTo>
                <a:lnTo>
                  <a:pt x="62" y="66"/>
                </a:lnTo>
                <a:lnTo>
                  <a:pt x="14" y="21"/>
                </a:lnTo>
                <a:lnTo>
                  <a:pt x="43" y="0"/>
                </a:lnTo>
                <a:lnTo>
                  <a:pt x="73" y="59"/>
                </a:lnTo>
                <a:lnTo>
                  <a:pt x="102" y="0"/>
                </a:lnTo>
                <a:lnTo>
                  <a:pt x="135" y="21"/>
                </a:lnTo>
                <a:lnTo>
                  <a:pt x="88" y="66"/>
                </a:lnTo>
                <a:lnTo>
                  <a:pt x="144" y="78"/>
                </a:lnTo>
                <a:lnTo>
                  <a:pt x="135" y="106"/>
                </a:lnTo>
                <a:lnTo>
                  <a:pt x="80" y="8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92"/>
          <p:cNvSpPr>
            <a:spLocks/>
          </p:cNvSpPr>
          <p:nvPr/>
        </p:nvSpPr>
        <p:spPr bwMode="auto">
          <a:xfrm>
            <a:off x="8398449" y="1440317"/>
            <a:ext cx="228600" cy="228600"/>
          </a:xfrm>
          <a:custGeom>
            <a:avLst/>
            <a:gdLst>
              <a:gd name="T0" fmla="*/ 80 w 144"/>
              <a:gd name="T1" fmla="*/ 80 h 144"/>
              <a:gd name="T2" fmla="*/ 90 w 144"/>
              <a:gd name="T3" fmla="*/ 144 h 144"/>
              <a:gd name="T4" fmla="*/ 62 w 144"/>
              <a:gd name="T5" fmla="*/ 144 h 144"/>
              <a:gd name="T6" fmla="*/ 69 w 144"/>
              <a:gd name="T7" fmla="*/ 83 h 144"/>
              <a:gd name="T8" fmla="*/ 14 w 144"/>
              <a:gd name="T9" fmla="*/ 109 h 144"/>
              <a:gd name="T10" fmla="*/ 0 w 144"/>
              <a:gd name="T11" fmla="*/ 78 h 144"/>
              <a:gd name="T12" fmla="*/ 62 w 144"/>
              <a:gd name="T13" fmla="*/ 66 h 144"/>
              <a:gd name="T14" fmla="*/ 14 w 144"/>
              <a:gd name="T15" fmla="*/ 21 h 144"/>
              <a:gd name="T16" fmla="*/ 43 w 144"/>
              <a:gd name="T17" fmla="*/ 0 h 144"/>
              <a:gd name="T18" fmla="*/ 73 w 144"/>
              <a:gd name="T19" fmla="*/ 59 h 144"/>
              <a:gd name="T20" fmla="*/ 102 w 144"/>
              <a:gd name="T21" fmla="*/ 0 h 144"/>
              <a:gd name="T22" fmla="*/ 135 w 144"/>
              <a:gd name="T23" fmla="*/ 21 h 144"/>
              <a:gd name="T24" fmla="*/ 88 w 144"/>
              <a:gd name="T25" fmla="*/ 66 h 144"/>
              <a:gd name="T26" fmla="*/ 144 w 144"/>
              <a:gd name="T27" fmla="*/ 78 h 144"/>
              <a:gd name="T28" fmla="*/ 135 w 144"/>
              <a:gd name="T29" fmla="*/ 106 h 144"/>
              <a:gd name="T30" fmla="*/ 80 w 144"/>
              <a:gd name="T31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44">
                <a:moveTo>
                  <a:pt x="80" y="80"/>
                </a:moveTo>
                <a:lnTo>
                  <a:pt x="90" y="144"/>
                </a:lnTo>
                <a:lnTo>
                  <a:pt x="62" y="144"/>
                </a:lnTo>
                <a:lnTo>
                  <a:pt x="69" y="83"/>
                </a:lnTo>
                <a:lnTo>
                  <a:pt x="14" y="109"/>
                </a:lnTo>
                <a:lnTo>
                  <a:pt x="0" y="78"/>
                </a:lnTo>
                <a:lnTo>
                  <a:pt x="62" y="66"/>
                </a:lnTo>
                <a:lnTo>
                  <a:pt x="14" y="21"/>
                </a:lnTo>
                <a:lnTo>
                  <a:pt x="43" y="0"/>
                </a:lnTo>
                <a:lnTo>
                  <a:pt x="73" y="59"/>
                </a:lnTo>
                <a:lnTo>
                  <a:pt x="102" y="0"/>
                </a:lnTo>
                <a:lnTo>
                  <a:pt x="135" y="21"/>
                </a:lnTo>
                <a:lnTo>
                  <a:pt x="88" y="66"/>
                </a:lnTo>
                <a:lnTo>
                  <a:pt x="144" y="78"/>
                </a:lnTo>
                <a:lnTo>
                  <a:pt x="135" y="106"/>
                </a:lnTo>
                <a:lnTo>
                  <a:pt x="80" y="8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92"/>
          <p:cNvSpPr>
            <a:spLocks/>
          </p:cNvSpPr>
          <p:nvPr/>
        </p:nvSpPr>
        <p:spPr bwMode="auto">
          <a:xfrm>
            <a:off x="6904390" y="323170"/>
            <a:ext cx="228600" cy="228600"/>
          </a:xfrm>
          <a:custGeom>
            <a:avLst/>
            <a:gdLst>
              <a:gd name="T0" fmla="*/ 80 w 144"/>
              <a:gd name="T1" fmla="*/ 80 h 144"/>
              <a:gd name="T2" fmla="*/ 90 w 144"/>
              <a:gd name="T3" fmla="*/ 144 h 144"/>
              <a:gd name="T4" fmla="*/ 62 w 144"/>
              <a:gd name="T5" fmla="*/ 144 h 144"/>
              <a:gd name="T6" fmla="*/ 69 w 144"/>
              <a:gd name="T7" fmla="*/ 83 h 144"/>
              <a:gd name="T8" fmla="*/ 14 w 144"/>
              <a:gd name="T9" fmla="*/ 109 h 144"/>
              <a:gd name="T10" fmla="*/ 0 w 144"/>
              <a:gd name="T11" fmla="*/ 78 h 144"/>
              <a:gd name="T12" fmla="*/ 62 w 144"/>
              <a:gd name="T13" fmla="*/ 66 h 144"/>
              <a:gd name="T14" fmla="*/ 14 w 144"/>
              <a:gd name="T15" fmla="*/ 21 h 144"/>
              <a:gd name="T16" fmla="*/ 43 w 144"/>
              <a:gd name="T17" fmla="*/ 0 h 144"/>
              <a:gd name="T18" fmla="*/ 73 w 144"/>
              <a:gd name="T19" fmla="*/ 59 h 144"/>
              <a:gd name="T20" fmla="*/ 102 w 144"/>
              <a:gd name="T21" fmla="*/ 0 h 144"/>
              <a:gd name="T22" fmla="*/ 135 w 144"/>
              <a:gd name="T23" fmla="*/ 21 h 144"/>
              <a:gd name="T24" fmla="*/ 88 w 144"/>
              <a:gd name="T25" fmla="*/ 66 h 144"/>
              <a:gd name="T26" fmla="*/ 144 w 144"/>
              <a:gd name="T27" fmla="*/ 78 h 144"/>
              <a:gd name="T28" fmla="*/ 135 w 144"/>
              <a:gd name="T29" fmla="*/ 106 h 144"/>
              <a:gd name="T30" fmla="*/ 80 w 144"/>
              <a:gd name="T31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44">
                <a:moveTo>
                  <a:pt x="80" y="80"/>
                </a:moveTo>
                <a:lnTo>
                  <a:pt x="90" y="144"/>
                </a:lnTo>
                <a:lnTo>
                  <a:pt x="62" y="144"/>
                </a:lnTo>
                <a:lnTo>
                  <a:pt x="69" y="83"/>
                </a:lnTo>
                <a:lnTo>
                  <a:pt x="14" y="109"/>
                </a:lnTo>
                <a:lnTo>
                  <a:pt x="0" y="78"/>
                </a:lnTo>
                <a:lnTo>
                  <a:pt x="62" y="66"/>
                </a:lnTo>
                <a:lnTo>
                  <a:pt x="14" y="21"/>
                </a:lnTo>
                <a:lnTo>
                  <a:pt x="43" y="0"/>
                </a:lnTo>
                <a:lnTo>
                  <a:pt x="73" y="59"/>
                </a:lnTo>
                <a:lnTo>
                  <a:pt x="102" y="0"/>
                </a:lnTo>
                <a:lnTo>
                  <a:pt x="135" y="21"/>
                </a:lnTo>
                <a:lnTo>
                  <a:pt x="88" y="66"/>
                </a:lnTo>
                <a:lnTo>
                  <a:pt x="144" y="78"/>
                </a:lnTo>
                <a:lnTo>
                  <a:pt x="135" y="106"/>
                </a:lnTo>
                <a:lnTo>
                  <a:pt x="80" y="8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92"/>
          <p:cNvSpPr>
            <a:spLocks/>
          </p:cNvSpPr>
          <p:nvPr/>
        </p:nvSpPr>
        <p:spPr bwMode="auto">
          <a:xfrm>
            <a:off x="8627049" y="345396"/>
            <a:ext cx="228600" cy="228600"/>
          </a:xfrm>
          <a:custGeom>
            <a:avLst/>
            <a:gdLst>
              <a:gd name="T0" fmla="*/ 80 w 144"/>
              <a:gd name="T1" fmla="*/ 80 h 144"/>
              <a:gd name="T2" fmla="*/ 90 w 144"/>
              <a:gd name="T3" fmla="*/ 144 h 144"/>
              <a:gd name="T4" fmla="*/ 62 w 144"/>
              <a:gd name="T5" fmla="*/ 144 h 144"/>
              <a:gd name="T6" fmla="*/ 69 w 144"/>
              <a:gd name="T7" fmla="*/ 83 h 144"/>
              <a:gd name="T8" fmla="*/ 14 w 144"/>
              <a:gd name="T9" fmla="*/ 109 h 144"/>
              <a:gd name="T10" fmla="*/ 0 w 144"/>
              <a:gd name="T11" fmla="*/ 78 h 144"/>
              <a:gd name="T12" fmla="*/ 62 w 144"/>
              <a:gd name="T13" fmla="*/ 66 h 144"/>
              <a:gd name="T14" fmla="*/ 14 w 144"/>
              <a:gd name="T15" fmla="*/ 21 h 144"/>
              <a:gd name="T16" fmla="*/ 43 w 144"/>
              <a:gd name="T17" fmla="*/ 0 h 144"/>
              <a:gd name="T18" fmla="*/ 73 w 144"/>
              <a:gd name="T19" fmla="*/ 59 h 144"/>
              <a:gd name="T20" fmla="*/ 102 w 144"/>
              <a:gd name="T21" fmla="*/ 0 h 144"/>
              <a:gd name="T22" fmla="*/ 135 w 144"/>
              <a:gd name="T23" fmla="*/ 21 h 144"/>
              <a:gd name="T24" fmla="*/ 88 w 144"/>
              <a:gd name="T25" fmla="*/ 66 h 144"/>
              <a:gd name="T26" fmla="*/ 144 w 144"/>
              <a:gd name="T27" fmla="*/ 78 h 144"/>
              <a:gd name="T28" fmla="*/ 135 w 144"/>
              <a:gd name="T29" fmla="*/ 106 h 144"/>
              <a:gd name="T30" fmla="*/ 80 w 144"/>
              <a:gd name="T31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44">
                <a:moveTo>
                  <a:pt x="80" y="80"/>
                </a:moveTo>
                <a:lnTo>
                  <a:pt x="90" y="144"/>
                </a:lnTo>
                <a:lnTo>
                  <a:pt x="62" y="144"/>
                </a:lnTo>
                <a:lnTo>
                  <a:pt x="69" y="83"/>
                </a:lnTo>
                <a:lnTo>
                  <a:pt x="14" y="109"/>
                </a:lnTo>
                <a:lnTo>
                  <a:pt x="0" y="78"/>
                </a:lnTo>
                <a:lnTo>
                  <a:pt x="62" y="66"/>
                </a:lnTo>
                <a:lnTo>
                  <a:pt x="14" y="21"/>
                </a:lnTo>
                <a:lnTo>
                  <a:pt x="43" y="0"/>
                </a:lnTo>
                <a:lnTo>
                  <a:pt x="73" y="59"/>
                </a:lnTo>
                <a:lnTo>
                  <a:pt x="102" y="0"/>
                </a:lnTo>
                <a:lnTo>
                  <a:pt x="135" y="21"/>
                </a:lnTo>
                <a:lnTo>
                  <a:pt x="88" y="66"/>
                </a:lnTo>
                <a:lnTo>
                  <a:pt x="144" y="78"/>
                </a:lnTo>
                <a:lnTo>
                  <a:pt x="135" y="106"/>
                </a:lnTo>
                <a:lnTo>
                  <a:pt x="80" y="8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92"/>
          <p:cNvSpPr>
            <a:spLocks/>
          </p:cNvSpPr>
          <p:nvPr/>
        </p:nvSpPr>
        <p:spPr bwMode="auto">
          <a:xfrm>
            <a:off x="8855649" y="2681288"/>
            <a:ext cx="228600" cy="228600"/>
          </a:xfrm>
          <a:custGeom>
            <a:avLst/>
            <a:gdLst>
              <a:gd name="T0" fmla="*/ 80 w 144"/>
              <a:gd name="T1" fmla="*/ 80 h 144"/>
              <a:gd name="T2" fmla="*/ 90 w 144"/>
              <a:gd name="T3" fmla="*/ 144 h 144"/>
              <a:gd name="T4" fmla="*/ 62 w 144"/>
              <a:gd name="T5" fmla="*/ 144 h 144"/>
              <a:gd name="T6" fmla="*/ 69 w 144"/>
              <a:gd name="T7" fmla="*/ 83 h 144"/>
              <a:gd name="T8" fmla="*/ 14 w 144"/>
              <a:gd name="T9" fmla="*/ 109 h 144"/>
              <a:gd name="T10" fmla="*/ 0 w 144"/>
              <a:gd name="T11" fmla="*/ 78 h 144"/>
              <a:gd name="T12" fmla="*/ 62 w 144"/>
              <a:gd name="T13" fmla="*/ 66 h 144"/>
              <a:gd name="T14" fmla="*/ 14 w 144"/>
              <a:gd name="T15" fmla="*/ 21 h 144"/>
              <a:gd name="T16" fmla="*/ 43 w 144"/>
              <a:gd name="T17" fmla="*/ 0 h 144"/>
              <a:gd name="T18" fmla="*/ 73 w 144"/>
              <a:gd name="T19" fmla="*/ 59 h 144"/>
              <a:gd name="T20" fmla="*/ 102 w 144"/>
              <a:gd name="T21" fmla="*/ 0 h 144"/>
              <a:gd name="T22" fmla="*/ 135 w 144"/>
              <a:gd name="T23" fmla="*/ 21 h 144"/>
              <a:gd name="T24" fmla="*/ 88 w 144"/>
              <a:gd name="T25" fmla="*/ 66 h 144"/>
              <a:gd name="T26" fmla="*/ 144 w 144"/>
              <a:gd name="T27" fmla="*/ 78 h 144"/>
              <a:gd name="T28" fmla="*/ 135 w 144"/>
              <a:gd name="T29" fmla="*/ 106 h 144"/>
              <a:gd name="T30" fmla="*/ 80 w 144"/>
              <a:gd name="T31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44">
                <a:moveTo>
                  <a:pt x="80" y="80"/>
                </a:moveTo>
                <a:lnTo>
                  <a:pt x="90" y="144"/>
                </a:lnTo>
                <a:lnTo>
                  <a:pt x="62" y="144"/>
                </a:lnTo>
                <a:lnTo>
                  <a:pt x="69" y="83"/>
                </a:lnTo>
                <a:lnTo>
                  <a:pt x="14" y="109"/>
                </a:lnTo>
                <a:lnTo>
                  <a:pt x="0" y="78"/>
                </a:lnTo>
                <a:lnTo>
                  <a:pt x="62" y="66"/>
                </a:lnTo>
                <a:lnTo>
                  <a:pt x="14" y="21"/>
                </a:lnTo>
                <a:lnTo>
                  <a:pt x="43" y="0"/>
                </a:lnTo>
                <a:lnTo>
                  <a:pt x="73" y="59"/>
                </a:lnTo>
                <a:lnTo>
                  <a:pt x="102" y="0"/>
                </a:lnTo>
                <a:lnTo>
                  <a:pt x="135" y="21"/>
                </a:lnTo>
                <a:lnTo>
                  <a:pt x="88" y="66"/>
                </a:lnTo>
                <a:lnTo>
                  <a:pt x="144" y="78"/>
                </a:lnTo>
                <a:lnTo>
                  <a:pt x="135" y="106"/>
                </a:lnTo>
                <a:lnTo>
                  <a:pt x="80" y="8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92"/>
          <p:cNvSpPr>
            <a:spLocks/>
          </p:cNvSpPr>
          <p:nvPr/>
        </p:nvSpPr>
        <p:spPr bwMode="auto">
          <a:xfrm>
            <a:off x="6641196" y="1644650"/>
            <a:ext cx="228600" cy="228600"/>
          </a:xfrm>
          <a:custGeom>
            <a:avLst/>
            <a:gdLst>
              <a:gd name="T0" fmla="*/ 80 w 144"/>
              <a:gd name="T1" fmla="*/ 80 h 144"/>
              <a:gd name="T2" fmla="*/ 90 w 144"/>
              <a:gd name="T3" fmla="*/ 144 h 144"/>
              <a:gd name="T4" fmla="*/ 62 w 144"/>
              <a:gd name="T5" fmla="*/ 144 h 144"/>
              <a:gd name="T6" fmla="*/ 69 w 144"/>
              <a:gd name="T7" fmla="*/ 83 h 144"/>
              <a:gd name="T8" fmla="*/ 14 w 144"/>
              <a:gd name="T9" fmla="*/ 109 h 144"/>
              <a:gd name="T10" fmla="*/ 0 w 144"/>
              <a:gd name="T11" fmla="*/ 78 h 144"/>
              <a:gd name="T12" fmla="*/ 62 w 144"/>
              <a:gd name="T13" fmla="*/ 66 h 144"/>
              <a:gd name="T14" fmla="*/ 14 w 144"/>
              <a:gd name="T15" fmla="*/ 21 h 144"/>
              <a:gd name="T16" fmla="*/ 43 w 144"/>
              <a:gd name="T17" fmla="*/ 0 h 144"/>
              <a:gd name="T18" fmla="*/ 73 w 144"/>
              <a:gd name="T19" fmla="*/ 59 h 144"/>
              <a:gd name="T20" fmla="*/ 102 w 144"/>
              <a:gd name="T21" fmla="*/ 0 h 144"/>
              <a:gd name="T22" fmla="*/ 135 w 144"/>
              <a:gd name="T23" fmla="*/ 21 h 144"/>
              <a:gd name="T24" fmla="*/ 88 w 144"/>
              <a:gd name="T25" fmla="*/ 66 h 144"/>
              <a:gd name="T26" fmla="*/ 144 w 144"/>
              <a:gd name="T27" fmla="*/ 78 h 144"/>
              <a:gd name="T28" fmla="*/ 135 w 144"/>
              <a:gd name="T29" fmla="*/ 106 h 144"/>
              <a:gd name="T30" fmla="*/ 80 w 144"/>
              <a:gd name="T31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44">
                <a:moveTo>
                  <a:pt x="80" y="80"/>
                </a:moveTo>
                <a:lnTo>
                  <a:pt x="90" y="144"/>
                </a:lnTo>
                <a:lnTo>
                  <a:pt x="62" y="144"/>
                </a:lnTo>
                <a:lnTo>
                  <a:pt x="69" y="83"/>
                </a:lnTo>
                <a:lnTo>
                  <a:pt x="14" y="109"/>
                </a:lnTo>
                <a:lnTo>
                  <a:pt x="0" y="78"/>
                </a:lnTo>
                <a:lnTo>
                  <a:pt x="62" y="66"/>
                </a:lnTo>
                <a:lnTo>
                  <a:pt x="14" y="21"/>
                </a:lnTo>
                <a:lnTo>
                  <a:pt x="43" y="0"/>
                </a:lnTo>
                <a:lnTo>
                  <a:pt x="73" y="59"/>
                </a:lnTo>
                <a:lnTo>
                  <a:pt x="102" y="0"/>
                </a:lnTo>
                <a:lnTo>
                  <a:pt x="135" y="21"/>
                </a:lnTo>
                <a:lnTo>
                  <a:pt x="88" y="66"/>
                </a:lnTo>
                <a:lnTo>
                  <a:pt x="144" y="78"/>
                </a:lnTo>
                <a:lnTo>
                  <a:pt x="135" y="106"/>
                </a:lnTo>
                <a:lnTo>
                  <a:pt x="80" y="8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TextBox 4"/>
          <p:cNvSpPr txBox="1"/>
          <p:nvPr/>
        </p:nvSpPr>
        <p:spPr>
          <a:xfrm>
            <a:off x="0" y="4510088"/>
            <a:ext cx="9144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dirty="0" smtClean="0">
                <a:solidFill>
                  <a:srgbClr val="FFFF00"/>
                </a:solidFill>
                <a:latin typeface="方正兰亭细黑_GBK" pitchFamily="2" charset="-122"/>
                <a:ea typeface="方正兰亭细黑_GBK" pitchFamily="2" charset="-122"/>
              </a:rPr>
              <a:t>牛哄哄（中国）集团</a:t>
            </a:r>
            <a:endParaRPr lang="en-US" altLang="zh-CN" sz="4000" dirty="0" smtClean="0">
              <a:solidFill>
                <a:srgbClr val="FFFF00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dirty="0" smtClean="0">
                <a:solidFill>
                  <a:srgbClr val="FFFF00"/>
                </a:solidFill>
                <a:latin typeface="方正兰亭细黑_GBK" pitchFamily="2" charset="-122"/>
                <a:ea typeface="方正兰亭细黑_GBK" pitchFamily="2" charset="-122"/>
              </a:rPr>
              <a:t>圣诞晚会</a:t>
            </a:r>
            <a:endParaRPr lang="zh-CN" altLang="en-US" sz="4800" dirty="0">
              <a:solidFill>
                <a:srgbClr val="FFFF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112" name="直接连接符 111"/>
          <p:cNvCxnSpPr/>
          <p:nvPr/>
        </p:nvCxnSpPr>
        <p:spPr>
          <a:xfrm>
            <a:off x="2381193" y="5446618"/>
            <a:ext cx="4488603" cy="0"/>
          </a:xfrm>
          <a:prstGeom prst="line">
            <a:avLst/>
          </a:prstGeom>
          <a:ln w="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9" name="Group 122"/>
          <p:cNvGrpSpPr>
            <a:grpSpLocks noChangeAspect="1"/>
          </p:cNvGrpSpPr>
          <p:nvPr/>
        </p:nvGrpSpPr>
        <p:grpSpPr bwMode="auto">
          <a:xfrm>
            <a:off x="3028722" y="792045"/>
            <a:ext cx="2929947" cy="3622682"/>
            <a:chOff x="1089" y="-352"/>
            <a:chExt cx="1861" cy="2301"/>
          </a:xfrm>
          <a:solidFill>
            <a:schemeClr val="bg1"/>
          </a:solidFill>
        </p:grpSpPr>
        <p:sp>
          <p:nvSpPr>
            <p:cNvPr id="101" name="Freeform 123"/>
            <p:cNvSpPr>
              <a:spLocks/>
            </p:cNvSpPr>
            <p:nvPr/>
          </p:nvSpPr>
          <p:spPr bwMode="auto">
            <a:xfrm>
              <a:off x="1660" y="-225"/>
              <a:ext cx="674" cy="839"/>
            </a:xfrm>
            <a:custGeom>
              <a:avLst/>
              <a:gdLst>
                <a:gd name="T0" fmla="*/ 0 w 285"/>
                <a:gd name="T1" fmla="*/ 355 h 355"/>
                <a:gd name="T2" fmla="*/ 12 w 285"/>
                <a:gd name="T3" fmla="*/ 299 h 355"/>
                <a:gd name="T4" fmla="*/ 64 w 285"/>
                <a:gd name="T5" fmla="*/ 251 h 355"/>
                <a:gd name="T6" fmla="*/ 80 w 285"/>
                <a:gd name="T7" fmla="*/ 183 h 355"/>
                <a:gd name="T8" fmla="*/ 132 w 285"/>
                <a:gd name="T9" fmla="*/ 127 h 355"/>
                <a:gd name="T10" fmla="*/ 126 w 285"/>
                <a:gd name="T11" fmla="*/ 67 h 355"/>
                <a:gd name="T12" fmla="*/ 153 w 285"/>
                <a:gd name="T13" fmla="*/ 0 h 355"/>
                <a:gd name="T14" fmla="*/ 176 w 285"/>
                <a:gd name="T15" fmla="*/ 4 h 355"/>
                <a:gd name="T16" fmla="*/ 166 w 285"/>
                <a:gd name="T17" fmla="*/ 63 h 355"/>
                <a:gd name="T18" fmla="*/ 193 w 285"/>
                <a:gd name="T19" fmla="*/ 132 h 355"/>
                <a:gd name="T20" fmla="*/ 201 w 285"/>
                <a:gd name="T21" fmla="*/ 201 h 355"/>
                <a:gd name="T22" fmla="*/ 260 w 285"/>
                <a:gd name="T23" fmla="*/ 265 h 355"/>
                <a:gd name="T24" fmla="*/ 285 w 285"/>
                <a:gd name="T25" fmla="*/ 352 h 355"/>
                <a:gd name="T26" fmla="*/ 0 w 285"/>
                <a:gd name="T27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5" h="355">
                  <a:moveTo>
                    <a:pt x="0" y="355"/>
                  </a:moveTo>
                  <a:cubicBezTo>
                    <a:pt x="0" y="355"/>
                    <a:pt x="6" y="310"/>
                    <a:pt x="12" y="299"/>
                  </a:cubicBezTo>
                  <a:cubicBezTo>
                    <a:pt x="18" y="287"/>
                    <a:pt x="59" y="262"/>
                    <a:pt x="64" y="251"/>
                  </a:cubicBezTo>
                  <a:cubicBezTo>
                    <a:pt x="70" y="241"/>
                    <a:pt x="74" y="194"/>
                    <a:pt x="80" y="183"/>
                  </a:cubicBezTo>
                  <a:cubicBezTo>
                    <a:pt x="86" y="171"/>
                    <a:pt x="129" y="135"/>
                    <a:pt x="132" y="127"/>
                  </a:cubicBezTo>
                  <a:cubicBezTo>
                    <a:pt x="135" y="119"/>
                    <a:pt x="126" y="77"/>
                    <a:pt x="126" y="67"/>
                  </a:cubicBezTo>
                  <a:cubicBezTo>
                    <a:pt x="126" y="58"/>
                    <a:pt x="153" y="0"/>
                    <a:pt x="153" y="0"/>
                  </a:cubicBezTo>
                  <a:cubicBezTo>
                    <a:pt x="176" y="4"/>
                    <a:pt x="176" y="4"/>
                    <a:pt x="176" y="4"/>
                  </a:cubicBezTo>
                  <a:cubicBezTo>
                    <a:pt x="176" y="4"/>
                    <a:pt x="166" y="56"/>
                    <a:pt x="166" y="63"/>
                  </a:cubicBezTo>
                  <a:cubicBezTo>
                    <a:pt x="166" y="69"/>
                    <a:pt x="191" y="120"/>
                    <a:pt x="193" y="132"/>
                  </a:cubicBezTo>
                  <a:cubicBezTo>
                    <a:pt x="195" y="145"/>
                    <a:pt x="194" y="189"/>
                    <a:pt x="201" y="201"/>
                  </a:cubicBezTo>
                  <a:cubicBezTo>
                    <a:pt x="207" y="214"/>
                    <a:pt x="254" y="253"/>
                    <a:pt x="260" y="265"/>
                  </a:cubicBezTo>
                  <a:cubicBezTo>
                    <a:pt x="266" y="276"/>
                    <a:pt x="285" y="352"/>
                    <a:pt x="285" y="352"/>
                  </a:cubicBezTo>
                  <a:lnTo>
                    <a:pt x="0" y="3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24"/>
            <p:cNvSpPr>
              <a:spLocks/>
            </p:cNvSpPr>
            <p:nvPr/>
          </p:nvSpPr>
          <p:spPr bwMode="auto">
            <a:xfrm>
              <a:off x="1604" y="581"/>
              <a:ext cx="812" cy="234"/>
            </a:xfrm>
            <a:custGeom>
              <a:avLst/>
              <a:gdLst>
                <a:gd name="T0" fmla="*/ 794 w 812"/>
                <a:gd name="T1" fmla="*/ 217 h 234"/>
                <a:gd name="T2" fmla="*/ 812 w 812"/>
                <a:gd name="T3" fmla="*/ 0 h 234"/>
                <a:gd name="T4" fmla="*/ 0 w 812"/>
                <a:gd name="T5" fmla="*/ 17 h 234"/>
                <a:gd name="T6" fmla="*/ 33 w 812"/>
                <a:gd name="T7" fmla="*/ 234 h 234"/>
                <a:gd name="T8" fmla="*/ 794 w 812"/>
                <a:gd name="T9" fmla="*/ 217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2" h="234">
                  <a:moveTo>
                    <a:pt x="794" y="217"/>
                  </a:moveTo>
                  <a:lnTo>
                    <a:pt x="812" y="0"/>
                  </a:lnTo>
                  <a:lnTo>
                    <a:pt x="0" y="17"/>
                  </a:lnTo>
                  <a:lnTo>
                    <a:pt x="33" y="234"/>
                  </a:lnTo>
                  <a:lnTo>
                    <a:pt x="794" y="2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25"/>
            <p:cNvSpPr>
              <a:spLocks/>
            </p:cNvSpPr>
            <p:nvPr/>
          </p:nvSpPr>
          <p:spPr bwMode="auto">
            <a:xfrm>
              <a:off x="1665" y="706"/>
              <a:ext cx="707" cy="73"/>
            </a:xfrm>
            <a:custGeom>
              <a:avLst/>
              <a:gdLst>
                <a:gd name="T0" fmla="*/ 0 w 299"/>
                <a:gd name="T1" fmla="*/ 22 h 31"/>
                <a:gd name="T2" fmla="*/ 151 w 299"/>
                <a:gd name="T3" fmla="*/ 0 h 31"/>
                <a:gd name="T4" fmla="*/ 299 w 299"/>
                <a:gd name="T5" fmla="*/ 15 h 31"/>
                <a:gd name="T6" fmla="*/ 151 w 299"/>
                <a:gd name="T7" fmla="*/ 31 h 31"/>
                <a:gd name="T8" fmla="*/ 0 w 299"/>
                <a:gd name="T9" fmla="*/ 2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9" h="31">
                  <a:moveTo>
                    <a:pt x="0" y="22"/>
                  </a:moveTo>
                  <a:cubicBezTo>
                    <a:pt x="0" y="22"/>
                    <a:pt x="55" y="0"/>
                    <a:pt x="151" y="0"/>
                  </a:cubicBezTo>
                  <a:cubicBezTo>
                    <a:pt x="247" y="0"/>
                    <a:pt x="299" y="15"/>
                    <a:pt x="299" y="15"/>
                  </a:cubicBezTo>
                  <a:cubicBezTo>
                    <a:pt x="299" y="15"/>
                    <a:pt x="242" y="31"/>
                    <a:pt x="151" y="31"/>
                  </a:cubicBezTo>
                  <a:cubicBezTo>
                    <a:pt x="56" y="31"/>
                    <a:pt x="0" y="22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26"/>
            <p:cNvSpPr>
              <a:spLocks/>
            </p:cNvSpPr>
            <p:nvPr/>
          </p:nvSpPr>
          <p:spPr bwMode="auto">
            <a:xfrm>
              <a:off x="1932" y="-352"/>
              <a:ext cx="239" cy="156"/>
            </a:xfrm>
            <a:custGeom>
              <a:avLst/>
              <a:gdLst>
                <a:gd name="T0" fmla="*/ 96 w 101"/>
                <a:gd name="T1" fmla="*/ 27 h 66"/>
                <a:gd name="T2" fmla="*/ 52 w 101"/>
                <a:gd name="T3" fmla="*/ 66 h 66"/>
                <a:gd name="T4" fmla="*/ 5 w 101"/>
                <a:gd name="T5" fmla="*/ 37 h 66"/>
                <a:gd name="T6" fmla="*/ 42 w 101"/>
                <a:gd name="T7" fmla="*/ 2 h 66"/>
                <a:gd name="T8" fmla="*/ 96 w 101"/>
                <a:gd name="T9" fmla="*/ 2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66">
                  <a:moveTo>
                    <a:pt x="96" y="27"/>
                  </a:moveTo>
                  <a:cubicBezTo>
                    <a:pt x="101" y="47"/>
                    <a:pt x="83" y="66"/>
                    <a:pt x="52" y="66"/>
                  </a:cubicBezTo>
                  <a:cubicBezTo>
                    <a:pt x="27" y="66"/>
                    <a:pt x="9" y="55"/>
                    <a:pt x="5" y="37"/>
                  </a:cubicBezTo>
                  <a:cubicBezTo>
                    <a:pt x="0" y="14"/>
                    <a:pt x="21" y="4"/>
                    <a:pt x="42" y="2"/>
                  </a:cubicBezTo>
                  <a:cubicBezTo>
                    <a:pt x="61" y="0"/>
                    <a:pt x="91" y="5"/>
                    <a:pt x="96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27"/>
            <p:cNvSpPr>
              <a:spLocks/>
            </p:cNvSpPr>
            <p:nvPr/>
          </p:nvSpPr>
          <p:spPr bwMode="auto">
            <a:xfrm>
              <a:off x="1812" y="364"/>
              <a:ext cx="463" cy="42"/>
            </a:xfrm>
            <a:custGeom>
              <a:avLst/>
              <a:gdLst>
                <a:gd name="T0" fmla="*/ 463 w 463"/>
                <a:gd name="T1" fmla="*/ 42 h 42"/>
                <a:gd name="T2" fmla="*/ 0 w 463"/>
                <a:gd name="T3" fmla="*/ 11 h 42"/>
                <a:gd name="T4" fmla="*/ 2 w 463"/>
                <a:gd name="T5" fmla="*/ 0 h 42"/>
                <a:gd name="T6" fmla="*/ 463 w 463"/>
                <a:gd name="T7" fmla="*/ 30 h 42"/>
                <a:gd name="T8" fmla="*/ 463 w 463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3" h="42">
                  <a:moveTo>
                    <a:pt x="463" y="42"/>
                  </a:moveTo>
                  <a:lnTo>
                    <a:pt x="0" y="11"/>
                  </a:lnTo>
                  <a:lnTo>
                    <a:pt x="2" y="0"/>
                  </a:lnTo>
                  <a:lnTo>
                    <a:pt x="463" y="30"/>
                  </a:lnTo>
                  <a:lnTo>
                    <a:pt x="463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28"/>
            <p:cNvSpPr>
              <a:spLocks/>
            </p:cNvSpPr>
            <p:nvPr/>
          </p:nvSpPr>
          <p:spPr bwMode="auto">
            <a:xfrm>
              <a:off x="1847" y="210"/>
              <a:ext cx="432" cy="201"/>
            </a:xfrm>
            <a:custGeom>
              <a:avLst/>
              <a:gdLst>
                <a:gd name="T0" fmla="*/ 432 w 432"/>
                <a:gd name="T1" fmla="*/ 201 h 201"/>
                <a:gd name="T2" fmla="*/ 0 w 432"/>
                <a:gd name="T3" fmla="*/ 12 h 201"/>
                <a:gd name="T4" fmla="*/ 5 w 432"/>
                <a:gd name="T5" fmla="*/ 0 h 201"/>
                <a:gd name="T6" fmla="*/ 428 w 432"/>
                <a:gd name="T7" fmla="*/ 184 h 201"/>
                <a:gd name="T8" fmla="*/ 432 w 432"/>
                <a:gd name="T9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201">
                  <a:moveTo>
                    <a:pt x="432" y="201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428" y="184"/>
                  </a:lnTo>
                  <a:lnTo>
                    <a:pt x="432" y="2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29"/>
            <p:cNvSpPr>
              <a:spLocks/>
            </p:cNvSpPr>
            <p:nvPr/>
          </p:nvSpPr>
          <p:spPr bwMode="auto">
            <a:xfrm>
              <a:off x="1970" y="68"/>
              <a:ext cx="165" cy="182"/>
            </a:xfrm>
            <a:custGeom>
              <a:avLst/>
              <a:gdLst>
                <a:gd name="T0" fmla="*/ 165 w 165"/>
                <a:gd name="T1" fmla="*/ 182 h 182"/>
                <a:gd name="T2" fmla="*/ 0 w 165"/>
                <a:gd name="T3" fmla="*/ 12 h 182"/>
                <a:gd name="T4" fmla="*/ 2 w 165"/>
                <a:gd name="T5" fmla="*/ 0 h 182"/>
                <a:gd name="T6" fmla="*/ 149 w 165"/>
                <a:gd name="T7" fmla="*/ 15 h 182"/>
                <a:gd name="T8" fmla="*/ 146 w 165"/>
                <a:gd name="T9" fmla="*/ 26 h 182"/>
                <a:gd name="T10" fmla="*/ 19 w 165"/>
                <a:gd name="T11" fmla="*/ 15 h 182"/>
                <a:gd name="T12" fmla="*/ 158 w 165"/>
                <a:gd name="T13" fmla="*/ 161 h 182"/>
                <a:gd name="T14" fmla="*/ 165 w 165"/>
                <a:gd name="T1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182">
                  <a:moveTo>
                    <a:pt x="165" y="182"/>
                  </a:moveTo>
                  <a:lnTo>
                    <a:pt x="0" y="12"/>
                  </a:lnTo>
                  <a:lnTo>
                    <a:pt x="2" y="0"/>
                  </a:lnTo>
                  <a:lnTo>
                    <a:pt x="149" y="15"/>
                  </a:lnTo>
                  <a:lnTo>
                    <a:pt x="146" y="26"/>
                  </a:lnTo>
                  <a:lnTo>
                    <a:pt x="19" y="15"/>
                  </a:lnTo>
                  <a:lnTo>
                    <a:pt x="158" y="161"/>
                  </a:lnTo>
                  <a:lnTo>
                    <a:pt x="165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30"/>
            <p:cNvSpPr>
              <a:spLocks/>
            </p:cNvSpPr>
            <p:nvPr/>
          </p:nvSpPr>
          <p:spPr bwMode="auto">
            <a:xfrm>
              <a:off x="2700" y="1150"/>
              <a:ext cx="118" cy="116"/>
            </a:xfrm>
            <a:custGeom>
              <a:avLst/>
              <a:gdLst>
                <a:gd name="T0" fmla="*/ 45 w 118"/>
                <a:gd name="T1" fmla="*/ 52 h 116"/>
                <a:gd name="T2" fmla="*/ 12 w 118"/>
                <a:gd name="T3" fmla="*/ 14 h 116"/>
                <a:gd name="T4" fmla="*/ 31 w 118"/>
                <a:gd name="T5" fmla="*/ 0 h 116"/>
                <a:gd name="T6" fmla="*/ 54 w 118"/>
                <a:gd name="T7" fmla="*/ 45 h 116"/>
                <a:gd name="T8" fmla="*/ 78 w 118"/>
                <a:gd name="T9" fmla="*/ 5 h 116"/>
                <a:gd name="T10" fmla="*/ 102 w 118"/>
                <a:gd name="T11" fmla="*/ 17 h 116"/>
                <a:gd name="T12" fmla="*/ 66 w 118"/>
                <a:gd name="T13" fmla="*/ 52 h 116"/>
                <a:gd name="T14" fmla="*/ 118 w 118"/>
                <a:gd name="T15" fmla="*/ 62 h 116"/>
                <a:gd name="T16" fmla="*/ 109 w 118"/>
                <a:gd name="T17" fmla="*/ 88 h 116"/>
                <a:gd name="T18" fmla="*/ 61 w 118"/>
                <a:gd name="T19" fmla="*/ 64 h 116"/>
                <a:gd name="T20" fmla="*/ 69 w 118"/>
                <a:gd name="T21" fmla="*/ 116 h 116"/>
                <a:gd name="T22" fmla="*/ 35 w 118"/>
                <a:gd name="T23" fmla="*/ 116 h 116"/>
                <a:gd name="T24" fmla="*/ 50 w 118"/>
                <a:gd name="T25" fmla="*/ 64 h 116"/>
                <a:gd name="T26" fmla="*/ 5 w 118"/>
                <a:gd name="T27" fmla="*/ 83 h 116"/>
                <a:gd name="T28" fmla="*/ 0 w 118"/>
                <a:gd name="T29" fmla="*/ 59 h 116"/>
                <a:gd name="T30" fmla="*/ 45 w 118"/>
                <a:gd name="T31" fmla="*/ 5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8" h="116">
                  <a:moveTo>
                    <a:pt x="45" y="52"/>
                  </a:moveTo>
                  <a:lnTo>
                    <a:pt x="12" y="14"/>
                  </a:lnTo>
                  <a:lnTo>
                    <a:pt x="31" y="0"/>
                  </a:lnTo>
                  <a:lnTo>
                    <a:pt x="54" y="45"/>
                  </a:lnTo>
                  <a:lnTo>
                    <a:pt x="78" y="5"/>
                  </a:lnTo>
                  <a:lnTo>
                    <a:pt x="102" y="17"/>
                  </a:lnTo>
                  <a:lnTo>
                    <a:pt x="66" y="52"/>
                  </a:lnTo>
                  <a:lnTo>
                    <a:pt x="118" y="62"/>
                  </a:lnTo>
                  <a:lnTo>
                    <a:pt x="109" y="88"/>
                  </a:lnTo>
                  <a:lnTo>
                    <a:pt x="61" y="64"/>
                  </a:lnTo>
                  <a:lnTo>
                    <a:pt x="69" y="116"/>
                  </a:lnTo>
                  <a:lnTo>
                    <a:pt x="35" y="116"/>
                  </a:lnTo>
                  <a:lnTo>
                    <a:pt x="50" y="64"/>
                  </a:lnTo>
                  <a:lnTo>
                    <a:pt x="5" y="83"/>
                  </a:lnTo>
                  <a:lnTo>
                    <a:pt x="0" y="59"/>
                  </a:lnTo>
                  <a:lnTo>
                    <a:pt x="45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31"/>
            <p:cNvSpPr>
              <a:spLocks/>
            </p:cNvSpPr>
            <p:nvPr/>
          </p:nvSpPr>
          <p:spPr bwMode="auto">
            <a:xfrm>
              <a:off x="1211" y="1103"/>
              <a:ext cx="140" cy="130"/>
            </a:xfrm>
            <a:custGeom>
              <a:avLst/>
              <a:gdLst>
                <a:gd name="T0" fmla="*/ 78 w 140"/>
                <a:gd name="T1" fmla="*/ 54 h 130"/>
                <a:gd name="T2" fmla="*/ 130 w 140"/>
                <a:gd name="T3" fmla="*/ 31 h 130"/>
                <a:gd name="T4" fmla="*/ 140 w 140"/>
                <a:gd name="T5" fmla="*/ 54 h 130"/>
                <a:gd name="T6" fmla="*/ 86 w 140"/>
                <a:gd name="T7" fmla="*/ 66 h 130"/>
                <a:gd name="T8" fmla="*/ 119 w 140"/>
                <a:gd name="T9" fmla="*/ 106 h 130"/>
                <a:gd name="T10" fmla="*/ 97 w 140"/>
                <a:gd name="T11" fmla="*/ 128 h 130"/>
                <a:gd name="T12" fmla="*/ 71 w 140"/>
                <a:gd name="T13" fmla="*/ 76 h 130"/>
                <a:gd name="T14" fmla="*/ 45 w 140"/>
                <a:gd name="T15" fmla="*/ 130 h 130"/>
                <a:gd name="T16" fmla="*/ 19 w 140"/>
                <a:gd name="T17" fmla="*/ 111 h 130"/>
                <a:gd name="T18" fmla="*/ 62 w 140"/>
                <a:gd name="T19" fmla="*/ 69 h 130"/>
                <a:gd name="T20" fmla="*/ 0 w 140"/>
                <a:gd name="T21" fmla="*/ 59 h 130"/>
                <a:gd name="T22" fmla="*/ 12 w 140"/>
                <a:gd name="T23" fmla="*/ 24 h 130"/>
                <a:gd name="T24" fmla="*/ 64 w 140"/>
                <a:gd name="T25" fmla="*/ 54 h 130"/>
                <a:gd name="T26" fmla="*/ 57 w 140"/>
                <a:gd name="T27" fmla="*/ 0 h 130"/>
                <a:gd name="T28" fmla="*/ 88 w 140"/>
                <a:gd name="T29" fmla="*/ 2 h 130"/>
                <a:gd name="T30" fmla="*/ 78 w 140"/>
                <a:gd name="T31" fmla="*/ 5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0" h="130">
                  <a:moveTo>
                    <a:pt x="78" y="54"/>
                  </a:moveTo>
                  <a:lnTo>
                    <a:pt x="130" y="31"/>
                  </a:lnTo>
                  <a:lnTo>
                    <a:pt x="140" y="54"/>
                  </a:lnTo>
                  <a:lnTo>
                    <a:pt x="86" y="66"/>
                  </a:lnTo>
                  <a:lnTo>
                    <a:pt x="119" y="106"/>
                  </a:lnTo>
                  <a:lnTo>
                    <a:pt x="97" y="128"/>
                  </a:lnTo>
                  <a:lnTo>
                    <a:pt x="71" y="76"/>
                  </a:lnTo>
                  <a:lnTo>
                    <a:pt x="45" y="130"/>
                  </a:lnTo>
                  <a:lnTo>
                    <a:pt x="19" y="111"/>
                  </a:lnTo>
                  <a:lnTo>
                    <a:pt x="62" y="69"/>
                  </a:lnTo>
                  <a:lnTo>
                    <a:pt x="0" y="59"/>
                  </a:lnTo>
                  <a:lnTo>
                    <a:pt x="12" y="24"/>
                  </a:lnTo>
                  <a:lnTo>
                    <a:pt x="64" y="54"/>
                  </a:lnTo>
                  <a:lnTo>
                    <a:pt x="57" y="0"/>
                  </a:lnTo>
                  <a:lnTo>
                    <a:pt x="88" y="2"/>
                  </a:lnTo>
                  <a:lnTo>
                    <a:pt x="78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32"/>
            <p:cNvSpPr>
              <a:spLocks/>
            </p:cNvSpPr>
            <p:nvPr/>
          </p:nvSpPr>
          <p:spPr bwMode="auto">
            <a:xfrm>
              <a:off x="1637" y="210"/>
              <a:ext cx="108" cy="106"/>
            </a:xfrm>
            <a:custGeom>
              <a:avLst/>
              <a:gdLst>
                <a:gd name="T0" fmla="*/ 59 w 108"/>
                <a:gd name="T1" fmla="*/ 43 h 106"/>
                <a:gd name="T2" fmla="*/ 97 w 108"/>
                <a:gd name="T3" fmla="*/ 14 h 106"/>
                <a:gd name="T4" fmla="*/ 108 w 108"/>
                <a:gd name="T5" fmla="*/ 33 h 106"/>
                <a:gd name="T6" fmla="*/ 66 w 108"/>
                <a:gd name="T7" fmla="*/ 50 h 106"/>
                <a:gd name="T8" fmla="*/ 99 w 108"/>
                <a:gd name="T9" fmla="*/ 78 h 106"/>
                <a:gd name="T10" fmla="*/ 85 w 108"/>
                <a:gd name="T11" fmla="*/ 97 h 106"/>
                <a:gd name="T12" fmla="*/ 56 w 108"/>
                <a:gd name="T13" fmla="*/ 59 h 106"/>
                <a:gd name="T14" fmla="*/ 45 w 108"/>
                <a:gd name="T15" fmla="*/ 106 h 106"/>
                <a:gd name="T16" fmla="*/ 21 w 108"/>
                <a:gd name="T17" fmla="*/ 95 h 106"/>
                <a:gd name="T18" fmla="*/ 47 w 108"/>
                <a:gd name="T19" fmla="*/ 54 h 106"/>
                <a:gd name="T20" fmla="*/ 0 w 108"/>
                <a:gd name="T21" fmla="*/ 57 h 106"/>
                <a:gd name="T22" fmla="*/ 2 w 108"/>
                <a:gd name="T23" fmla="*/ 26 h 106"/>
                <a:gd name="T24" fmla="*/ 47 w 108"/>
                <a:gd name="T25" fmla="*/ 45 h 106"/>
                <a:gd name="T26" fmla="*/ 35 w 108"/>
                <a:gd name="T27" fmla="*/ 2 h 106"/>
                <a:gd name="T28" fmla="*/ 59 w 108"/>
                <a:gd name="T29" fmla="*/ 0 h 106"/>
                <a:gd name="T30" fmla="*/ 59 w 108"/>
                <a:gd name="T31" fmla="*/ 4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8" h="106">
                  <a:moveTo>
                    <a:pt x="59" y="43"/>
                  </a:moveTo>
                  <a:lnTo>
                    <a:pt x="97" y="14"/>
                  </a:lnTo>
                  <a:lnTo>
                    <a:pt x="108" y="33"/>
                  </a:lnTo>
                  <a:lnTo>
                    <a:pt x="66" y="50"/>
                  </a:lnTo>
                  <a:lnTo>
                    <a:pt x="99" y="78"/>
                  </a:lnTo>
                  <a:lnTo>
                    <a:pt x="85" y="97"/>
                  </a:lnTo>
                  <a:lnTo>
                    <a:pt x="56" y="59"/>
                  </a:lnTo>
                  <a:lnTo>
                    <a:pt x="45" y="106"/>
                  </a:lnTo>
                  <a:lnTo>
                    <a:pt x="21" y="95"/>
                  </a:lnTo>
                  <a:lnTo>
                    <a:pt x="47" y="54"/>
                  </a:lnTo>
                  <a:lnTo>
                    <a:pt x="0" y="57"/>
                  </a:lnTo>
                  <a:lnTo>
                    <a:pt x="2" y="26"/>
                  </a:lnTo>
                  <a:lnTo>
                    <a:pt x="47" y="45"/>
                  </a:lnTo>
                  <a:lnTo>
                    <a:pt x="35" y="2"/>
                  </a:lnTo>
                  <a:lnTo>
                    <a:pt x="59" y="0"/>
                  </a:lnTo>
                  <a:lnTo>
                    <a:pt x="59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33"/>
            <p:cNvSpPr>
              <a:spLocks/>
            </p:cNvSpPr>
            <p:nvPr/>
          </p:nvSpPr>
          <p:spPr bwMode="auto">
            <a:xfrm>
              <a:off x="2249" y="194"/>
              <a:ext cx="101" cy="101"/>
            </a:xfrm>
            <a:custGeom>
              <a:avLst/>
              <a:gdLst>
                <a:gd name="T0" fmla="*/ 56 w 101"/>
                <a:gd name="T1" fmla="*/ 40 h 101"/>
                <a:gd name="T2" fmla="*/ 89 w 101"/>
                <a:gd name="T3" fmla="*/ 14 h 101"/>
                <a:gd name="T4" fmla="*/ 101 w 101"/>
                <a:gd name="T5" fmla="*/ 30 h 101"/>
                <a:gd name="T6" fmla="*/ 61 w 101"/>
                <a:gd name="T7" fmla="*/ 49 h 101"/>
                <a:gd name="T8" fmla="*/ 94 w 101"/>
                <a:gd name="T9" fmla="*/ 70 h 101"/>
                <a:gd name="T10" fmla="*/ 82 w 101"/>
                <a:gd name="T11" fmla="*/ 92 h 101"/>
                <a:gd name="T12" fmla="*/ 54 w 101"/>
                <a:gd name="T13" fmla="*/ 56 h 101"/>
                <a:gd name="T14" fmla="*/ 45 w 101"/>
                <a:gd name="T15" fmla="*/ 101 h 101"/>
                <a:gd name="T16" fmla="*/ 21 w 101"/>
                <a:gd name="T17" fmla="*/ 92 h 101"/>
                <a:gd name="T18" fmla="*/ 45 w 101"/>
                <a:gd name="T19" fmla="*/ 54 h 101"/>
                <a:gd name="T20" fmla="*/ 0 w 101"/>
                <a:gd name="T21" fmla="*/ 56 h 101"/>
                <a:gd name="T22" fmla="*/ 2 w 101"/>
                <a:gd name="T23" fmla="*/ 28 h 101"/>
                <a:gd name="T24" fmla="*/ 45 w 101"/>
                <a:gd name="T25" fmla="*/ 42 h 101"/>
                <a:gd name="T26" fmla="*/ 30 w 101"/>
                <a:gd name="T27" fmla="*/ 4 h 101"/>
                <a:gd name="T28" fmla="*/ 52 w 101"/>
                <a:gd name="T29" fmla="*/ 0 h 101"/>
                <a:gd name="T30" fmla="*/ 56 w 101"/>
                <a:gd name="T31" fmla="*/ 4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1" h="101">
                  <a:moveTo>
                    <a:pt x="56" y="40"/>
                  </a:moveTo>
                  <a:lnTo>
                    <a:pt x="89" y="14"/>
                  </a:lnTo>
                  <a:lnTo>
                    <a:pt x="101" y="30"/>
                  </a:lnTo>
                  <a:lnTo>
                    <a:pt x="61" y="49"/>
                  </a:lnTo>
                  <a:lnTo>
                    <a:pt x="94" y="70"/>
                  </a:lnTo>
                  <a:lnTo>
                    <a:pt x="82" y="92"/>
                  </a:lnTo>
                  <a:lnTo>
                    <a:pt x="54" y="56"/>
                  </a:lnTo>
                  <a:lnTo>
                    <a:pt x="45" y="101"/>
                  </a:lnTo>
                  <a:lnTo>
                    <a:pt x="21" y="92"/>
                  </a:lnTo>
                  <a:lnTo>
                    <a:pt x="45" y="54"/>
                  </a:lnTo>
                  <a:lnTo>
                    <a:pt x="0" y="56"/>
                  </a:lnTo>
                  <a:lnTo>
                    <a:pt x="2" y="28"/>
                  </a:lnTo>
                  <a:lnTo>
                    <a:pt x="45" y="42"/>
                  </a:lnTo>
                  <a:lnTo>
                    <a:pt x="30" y="4"/>
                  </a:lnTo>
                  <a:lnTo>
                    <a:pt x="52" y="0"/>
                  </a:lnTo>
                  <a:lnTo>
                    <a:pt x="56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34"/>
            <p:cNvSpPr>
              <a:spLocks/>
            </p:cNvSpPr>
            <p:nvPr/>
          </p:nvSpPr>
          <p:spPr bwMode="auto">
            <a:xfrm>
              <a:off x="1490" y="392"/>
              <a:ext cx="140" cy="135"/>
            </a:xfrm>
            <a:custGeom>
              <a:avLst/>
              <a:gdLst>
                <a:gd name="T0" fmla="*/ 78 w 140"/>
                <a:gd name="T1" fmla="*/ 54 h 135"/>
                <a:gd name="T2" fmla="*/ 128 w 140"/>
                <a:gd name="T3" fmla="*/ 24 h 135"/>
                <a:gd name="T4" fmla="*/ 140 w 140"/>
                <a:gd name="T5" fmla="*/ 47 h 135"/>
                <a:gd name="T6" fmla="*/ 85 w 140"/>
                <a:gd name="T7" fmla="*/ 66 h 135"/>
                <a:gd name="T8" fmla="*/ 125 w 140"/>
                <a:gd name="T9" fmla="*/ 102 h 135"/>
                <a:gd name="T10" fmla="*/ 104 w 140"/>
                <a:gd name="T11" fmla="*/ 125 h 135"/>
                <a:gd name="T12" fmla="*/ 74 w 140"/>
                <a:gd name="T13" fmla="*/ 76 h 135"/>
                <a:gd name="T14" fmla="*/ 52 w 140"/>
                <a:gd name="T15" fmla="*/ 135 h 135"/>
                <a:gd name="T16" fmla="*/ 24 w 140"/>
                <a:gd name="T17" fmla="*/ 118 h 135"/>
                <a:gd name="T18" fmla="*/ 64 w 140"/>
                <a:gd name="T19" fmla="*/ 69 h 135"/>
                <a:gd name="T20" fmla="*/ 0 w 140"/>
                <a:gd name="T21" fmla="*/ 66 h 135"/>
                <a:gd name="T22" fmla="*/ 10 w 140"/>
                <a:gd name="T23" fmla="*/ 31 h 135"/>
                <a:gd name="T24" fmla="*/ 64 w 140"/>
                <a:gd name="T25" fmla="*/ 57 h 135"/>
                <a:gd name="T26" fmla="*/ 52 w 140"/>
                <a:gd name="T27" fmla="*/ 2 h 135"/>
                <a:gd name="T28" fmla="*/ 81 w 140"/>
                <a:gd name="T29" fmla="*/ 0 h 135"/>
                <a:gd name="T30" fmla="*/ 78 w 140"/>
                <a:gd name="T31" fmla="*/ 5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0" h="135">
                  <a:moveTo>
                    <a:pt x="78" y="54"/>
                  </a:moveTo>
                  <a:lnTo>
                    <a:pt x="128" y="24"/>
                  </a:lnTo>
                  <a:lnTo>
                    <a:pt x="140" y="47"/>
                  </a:lnTo>
                  <a:lnTo>
                    <a:pt x="85" y="66"/>
                  </a:lnTo>
                  <a:lnTo>
                    <a:pt x="125" y="102"/>
                  </a:lnTo>
                  <a:lnTo>
                    <a:pt x="104" y="125"/>
                  </a:lnTo>
                  <a:lnTo>
                    <a:pt x="74" y="76"/>
                  </a:lnTo>
                  <a:lnTo>
                    <a:pt x="52" y="135"/>
                  </a:lnTo>
                  <a:lnTo>
                    <a:pt x="24" y="118"/>
                  </a:lnTo>
                  <a:lnTo>
                    <a:pt x="64" y="69"/>
                  </a:lnTo>
                  <a:lnTo>
                    <a:pt x="0" y="66"/>
                  </a:lnTo>
                  <a:lnTo>
                    <a:pt x="10" y="31"/>
                  </a:lnTo>
                  <a:lnTo>
                    <a:pt x="64" y="57"/>
                  </a:lnTo>
                  <a:lnTo>
                    <a:pt x="52" y="2"/>
                  </a:lnTo>
                  <a:lnTo>
                    <a:pt x="81" y="0"/>
                  </a:lnTo>
                  <a:lnTo>
                    <a:pt x="78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35"/>
            <p:cNvSpPr>
              <a:spLocks/>
            </p:cNvSpPr>
            <p:nvPr/>
          </p:nvSpPr>
          <p:spPr bwMode="auto">
            <a:xfrm>
              <a:off x="2390" y="309"/>
              <a:ext cx="156" cy="152"/>
            </a:xfrm>
            <a:custGeom>
              <a:avLst/>
              <a:gdLst>
                <a:gd name="T0" fmla="*/ 88 w 156"/>
                <a:gd name="T1" fmla="*/ 62 h 152"/>
                <a:gd name="T2" fmla="*/ 145 w 156"/>
                <a:gd name="T3" fmla="*/ 26 h 152"/>
                <a:gd name="T4" fmla="*/ 156 w 156"/>
                <a:gd name="T5" fmla="*/ 55 h 152"/>
                <a:gd name="T6" fmla="*/ 97 w 156"/>
                <a:gd name="T7" fmla="*/ 74 h 152"/>
                <a:gd name="T8" fmla="*/ 140 w 156"/>
                <a:gd name="T9" fmla="*/ 114 h 152"/>
                <a:gd name="T10" fmla="*/ 119 w 156"/>
                <a:gd name="T11" fmla="*/ 142 h 152"/>
                <a:gd name="T12" fmla="*/ 83 w 156"/>
                <a:gd name="T13" fmla="*/ 85 h 152"/>
                <a:gd name="T14" fmla="*/ 60 w 156"/>
                <a:gd name="T15" fmla="*/ 152 h 152"/>
                <a:gd name="T16" fmla="*/ 29 w 156"/>
                <a:gd name="T17" fmla="*/ 133 h 152"/>
                <a:gd name="T18" fmla="*/ 71 w 156"/>
                <a:gd name="T19" fmla="*/ 78 h 152"/>
                <a:gd name="T20" fmla="*/ 0 w 156"/>
                <a:gd name="T21" fmla="*/ 76 h 152"/>
                <a:gd name="T22" fmla="*/ 10 w 156"/>
                <a:gd name="T23" fmla="*/ 33 h 152"/>
                <a:gd name="T24" fmla="*/ 71 w 156"/>
                <a:gd name="T25" fmla="*/ 64 h 152"/>
                <a:gd name="T26" fmla="*/ 60 w 156"/>
                <a:gd name="T27" fmla="*/ 3 h 152"/>
                <a:gd name="T28" fmla="*/ 90 w 156"/>
                <a:gd name="T29" fmla="*/ 0 h 152"/>
                <a:gd name="T30" fmla="*/ 88 w 156"/>
                <a:gd name="T31" fmla="*/ 6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6" h="152">
                  <a:moveTo>
                    <a:pt x="88" y="62"/>
                  </a:moveTo>
                  <a:lnTo>
                    <a:pt x="145" y="26"/>
                  </a:lnTo>
                  <a:lnTo>
                    <a:pt x="156" y="55"/>
                  </a:lnTo>
                  <a:lnTo>
                    <a:pt x="97" y="74"/>
                  </a:lnTo>
                  <a:lnTo>
                    <a:pt x="140" y="114"/>
                  </a:lnTo>
                  <a:lnTo>
                    <a:pt x="119" y="142"/>
                  </a:lnTo>
                  <a:lnTo>
                    <a:pt x="83" y="85"/>
                  </a:lnTo>
                  <a:lnTo>
                    <a:pt x="60" y="152"/>
                  </a:lnTo>
                  <a:lnTo>
                    <a:pt x="29" y="133"/>
                  </a:lnTo>
                  <a:lnTo>
                    <a:pt x="71" y="78"/>
                  </a:lnTo>
                  <a:lnTo>
                    <a:pt x="0" y="76"/>
                  </a:lnTo>
                  <a:lnTo>
                    <a:pt x="10" y="33"/>
                  </a:lnTo>
                  <a:lnTo>
                    <a:pt x="71" y="64"/>
                  </a:lnTo>
                  <a:lnTo>
                    <a:pt x="60" y="3"/>
                  </a:lnTo>
                  <a:lnTo>
                    <a:pt x="90" y="0"/>
                  </a:lnTo>
                  <a:lnTo>
                    <a:pt x="88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36"/>
            <p:cNvSpPr>
              <a:spLocks/>
            </p:cNvSpPr>
            <p:nvPr/>
          </p:nvSpPr>
          <p:spPr bwMode="auto">
            <a:xfrm>
              <a:off x="2445" y="1450"/>
              <a:ext cx="151" cy="156"/>
            </a:xfrm>
            <a:custGeom>
              <a:avLst/>
              <a:gdLst>
                <a:gd name="T0" fmla="*/ 78 w 151"/>
                <a:gd name="T1" fmla="*/ 64 h 156"/>
                <a:gd name="T2" fmla="*/ 97 w 151"/>
                <a:gd name="T3" fmla="*/ 0 h 156"/>
                <a:gd name="T4" fmla="*/ 125 w 151"/>
                <a:gd name="T5" fmla="*/ 12 h 156"/>
                <a:gd name="T6" fmla="*/ 92 w 151"/>
                <a:gd name="T7" fmla="*/ 66 h 156"/>
                <a:gd name="T8" fmla="*/ 151 w 151"/>
                <a:gd name="T9" fmla="*/ 69 h 156"/>
                <a:gd name="T10" fmla="*/ 151 w 151"/>
                <a:gd name="T11" fmla="*/ 104 h 156"/>
                <a:gd name="T12" fmla="*/ 90 w 151"/>
                <a:gd name="T13" fmla="*/ 85 h 156"/>
                <a:gd name="T14" fmla="*/ 113 w 151"/>
                <a:gd name="T15" fmla="*/ 149 h 156"/>
                <a:gd name="T16" fmla="*/ 78 w 151"/>
                <a:gd name="T17" fmla="*/ 156 h 156"/>
                <a:gd name="T18" fmla="*/ 75 w 151"/>
                <a:gd name="T19" fmla="*/ 88 h 156"/>
                <a:gd name="T20" fmla="*/ 19 w 151"/>
                <a:gd name="T21" fmla="*/ 130 h 156"/>
                <a:gd name="T22" fmla="*/ 0 w 151"/>
                <a:gd name="T23" fmla="*/ 92 h 156"/>
                <a:gd name="T24" fmla="*/ 66 w 151"/>
                <a:gd name="T25" fmla="*/ 76 h 156"/>
                <a:gd name="T26" fmla="*/ 16 w 151"/>
                <a:gd name="T27" fmla="*/ 38 h 156"/>
                <a:gd name="T28" fmla="*/ 40 w 151"/>
                <a:gd name="T29" fmla="*/ 14 h 156"/>
                <a:gd name="T30" fmla="*/ 78 w 151"/>
                <a:gd name="T31" fmla="*/ 6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1" h="156">
                  <a:moveTo>
                    <a:pt x="78" y="64"/>
                  </a:moveTo>
                  <a:lnTo>
                    <a:pt x="97" y="0"/>
                  </a:lnTo>
                  <a:lnTo>
                    <a:pt x="125" y="12"/>
                  </a:lnTo>
                  <a:lnTo>
                    <a:pt x="92" y="66"/>
                  </a:lnTo>
                  <a:lnTo>
                    <a:pt x="151" y="69"/>
                  </a:lnTo>
                  <a:lnTo>
                    <a:pt x="151" y="104"/>
                  </a:lnTo>
                  <a:lnTo>
                    <a:pt x="90" y="85"/>
                  </a:lnTo>
                  <a:lnTo>
                    <a:pt x="113" y="149"/>
                  </a:lnTo>
                  <a:lnTo>
                    <a:pt x="78" y="156"/>
                  </a:lnTo>
                  <a:lnTo>
                    <a:pt x="75" y="88"/>
                  </a:lnTo>
                  <a:lnTo>
                    <a:pt x="19" y="130"/>
                  </a:lnTo>
                  <a:lnTo>
                    <a:pt x="0" y="92"/>
                  </a:lnTo>
                  <a:lnTo>
                    <a:pt x="66" y="76"/>
                  </a:lnTo>
                  <a:lnTo>
                    <a:pt x="16" y="38"/>
                  </a:lnTo>
                  <a:lnTo>
                    <a:pt x="40" y="14"/>
                  </a:lnTo>
                  <a:lnTo>
                    <a:pt x="78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37"/>
            <p:cNvSpPr>
              <a:spLocks/>
            </p:cNvSpPr>
            <p:nvPr/>
          </p:nvSpPr>
          <p:spPr bwMode="auto">
            <a:xfrm>
              <a:off x="1429" y="1462"/>
              <a:ext cx="153" cy="149"/>
            </a:xfrm>
            <a:custGeom>
              <a:avLst/>
              <a:gdLst>
                <a:gd name="T0" fmla="*/ 83 w 153"/>
                <a:gd name="T1" fmla="*/ 59 h 149"/>
                <a:gd name="T2" fmla="*/ 113 w 153"/>
                <a:gd name="T3" fmla="*/ 0 h 149"/>
                <a:gd name="T4" fmla="*/ 137 w 153"/>
                <a:gd name="T5" fmla="*/ 17 h 149"/>
                <a:gd name="T6" fmla="*/ 94 w 153"/>
                <a:gd name="T7" fmla="*/ 64 h 149"/>
                <a:gd name="T8" fmla="*/ 153 w 153"/>
                <a:gd name="T9" fmla="*/ 78 h 149"/>
                <a:gd name="T10" fmla="*/ 146 w 153"/>
                <a:gd name="T11" fmla="*/ 111 h 149"/>
                <a:gd name="T12" fmla="*/ 90 w 153"/>
                <a:gd name="T13" fmla="*/ 80 h 149"/>
                <a:gd name="T14" fmla="*/ 101 w 153"/>
                <a:gd name="T15" fmla="*/ 149 h 149"/>
                <a:gd name="T16" fmla="*/ 64 w 153"/>
                <a:gd name="T17" fmla="*/ 149 h 149"/>
                <a:gd name="T18" fmla="*/ 75 w 153"/>
                <a:gd name="T19" fmla="*/ 80 h 149"/>
                <a:gd name="T20" fmla="*/ 14 w 153"/>
                <a:gd name="T21" fmla="*/ 113 h 149"/>
                <a:gd name="T22" fmla="*/ 0 w 153"/>
                <a:gd name="T23" fmla="*/ 73 h 149"/>
                <a:gd name="T24" fmla="*/ 68 w 153"/>
                <a:gd name="T25" fmla="*/ 66 h 149"/>
                <a:gd name="T26" fmla="*/ 26 w 153"/>
                <a:gd name="T27" fmla="*/ 21 h 149"/>
                <a:gd name="T28" fmla="*/ 54 w 153"/>
                <a:gd name="T29" fmla="*/ 5 h 149"/>
                <a:gd name="T30" fmla="*/ 83 w 153"/>
                <a:gd name="T31" fmla="*/ 5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3" h="149">
                  <a:moveTo>
                    <a:pt x="83" y="59"/>
                  </a:moveTo>
                  <a:lnTo>
                    <a:pt x="113" y="0"/>
                  </a:lnTo>
                  <a:lnTo>
                    <a:pt x="137" y="17"/>
                  </a:lnTo>
                  <a:lnTo>
                    <a:pt x="94" y="64"/>
                  </a:lnTo>
                  <a:lnTo>
                    <a:pt x="153" y="78"/>
                  </a:lnTo>
                  <a:lnTo>
                    <a:pt x="146" y="111"/>
                  </a:lnTo>
                  <a:lnTo>
                    <a:pt x="90" y="80"/>
                  </a:lnTo>
                  <a:lnTo>
                    <a:pt x="101" y="149"/>
                  </a:lnTo>
                  <a:lnTo>
                    <a:pt x="64" y="149"/>
                  </a:lnTo>
                  <a:lnTo>
                    <a:pt x="75" y="80"/>
                  </a:lnTo>
                  <a:lnTo>
                    <a:pt x="14" y="113"/>
                  </a:lnTo>
                  <a:lnTo>
                    <a:pt x="0" y="73"/>
                  </a:lnTo>
                  <a:lnTo>
                    <a:pt x="68" y="66"/>
                  </a:lnTo>
                  <a:lnTo>
                    <a:pt x="26" y="21"/>
                  </a:lnTo>
                  <a:lnTo>
                    <a:pt x="54" y="5"/>
                  </a:lnTo>
                  <a:lnTo>
                    <a:pt x="83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38"/>
            <p:cNvSpPr>
              <a:spLocks/>
            </p:cNvSpPr>
            <p:nvPr/>
          </p:nvSpPr>
          <p:spPr bwMode="auto">
            <a:xfrm>
              <a:off x="1223" y="692"/>
              <a:ext cx="116" cy="111"/>
            </a:xfrm>
            <a:custGeom>
              <a:avLst/>
              <a:gdLst>
                <a:gd name="T0" fmla="*/ 66 w 116"/>
                <a:gd name="T1" fmla="*/ 50 h 111"/>
                <a:gd name="T2" fmla="*/ 116 w 116"/>
                <a:gd name="T3" fmla="*/ 52 h 111"/>
                <a:gd name="T4" fmla="*/ 111 w 116"/>
                <a:gd name="T5" fmla="*/ 73 h 111"/>
                <a:gd name="T6" fmla="*/ 66 w 116"/>
                <a:gd name="T7" fmla="*/ 61 h 111"/>
                <a:gd name="T8" fmla="*/ 76 w 116"/>
                <a:gd name="T9" fmla="*/ 104 h 111"/>
                <a:gd name="T10" fmla="*/ 52 w 116"/>
                <a:gd name="T11" fmla="*/ 111 h 111"/>
                <a:gd name="T12" fmla="*/ 52 w 116"/>
                <a:gd name="T13" fmla="*/ 61 h 111"/>
                <a:gd name="T14" fmla="*/ 12 w 116"/>
                <a:gd name="T15" fmla="*/ 92 h 111"/>
                <a:gd name="T16" fmla="*/ 0 w 116"/>
                <a:gd name="T17" fmla="*/ 68 h 111"/>
                <a:gd name="T18" fmla="*/ 50 w 116"/>
                <a:gd name="T19" fmla="*/ 52 h 111"/>
                <a:gd name="T20" fmla="*/ 7 w 116"/>
                <a:gd name="T21" fmla="*/ 21 h 111"/>
                <a:gd name="T22" fmla="*/ 31 w 116"/>
                <a:gd name="T23" fmla="*/ 0 h 111"/>
                <a:gd name="T24" fmla="*/ 57 w 116"/>
                <a:gd name="T25" fmla="*/ 45 h 111"/>
                <a:gd name="T26" fmla="*/ 74 w 116"/>
                <a:gd name="T27" fmla="*/ 2 h 111"/>
                <a:gd name="T28" fmla="*/ 95 w 116"/>
                <a:gd name="T29" fmla="*/ 14 h 111"/>
                <a:gd name="T30" fmla="*/ 66 w 116"/>
                <a:gd name="T31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111">
                  <a:moveTo>
                    <a:pt x="66" y="50"/>
                  </a:moveTo>
                  <a:lnTo>
                    <a:pt x="116" y="52"/>
                  </a:lnTo>
                  <a:lnTo>
                    <a:pt x="111" y="73"/>
                  </a:lnTo>
                  <a:lnTo>
                    <a:pt x="66" y="61"/>
                  </a:lnTo>
                  <a:lnTo>
                    <a:pt x="76" y="104"/>
                  </a:lnTo>
                  <a:lnTo>
                    <a:pt x="52" y="111"/>
                  </a:lnTo>
                  <a:lnTo>
                    <a:pt x="52" y="61"/>
                  </a:lnTo>
                  <a:lnTo>
                    <a:pt x="12" y="92"/>
                  </a:lnTo>
                  <a:lnTo>
                    <a:pt x="0" y="68"/>
                  </a:lnTo>
                  <a:lnTo>
                    <a:pt x="50" y="52"/>
                  </a:lnTo>
                  <a:lnTo>
                    <a:pt x="7" y="21"/>
                  </a:lnTo>
                  <a:lnTo>
                    <a:pt x="31" y="0"/>
                  </a:lnTo>
                  <a:lnTo>
                    <a:pt x="57" y="45"/>
                  </a:lnTo>
                  <a:lnTo>
                    <a:pt x="74" y="2"/>
                  </a:lnTo>
                  <a:lnTo>
                    <a:pt x="95" y="14"/>
                  </a:lnTo>
                  <a:lnTo>
                    <a:pt x="66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39"/>
            <p:cNvSpPr>
              <a:spLocks/>
            </p:cNvSpPr>
            <p:nvPr/>
          </p:nvSpPr>
          <p:spPr bwMode="auto">
            <a:xfrm>
              <a:off x="2698" y="699"/>
              <a:ext cx="118" cy="116"/>
            </a:xfrm>
            <a:custGeom>
              <a:avLst/>
              <a:gdLst>
                <a:gd name="T0" fmla="*/ 63 w 118"/>
                <a:gd name="T1" fmla="*/ 45 h 116"/>
                <a:gd name="T2" fmla="*/ 87 w 118"/>
                <a:gd name="T3" fmla="*/ 0 h 116"/>
                <a:gd name="T4" fmla="*/ 106 w 118"/>
                <a:gd name="T5" fmla="*/ 14 h 116"/>
                <a:gd name="T6" fmla="*/ 73 w 118"/>
                <a:gd name="T7" fmla="*/ 50 h 116"/>
                <a:gd name="T8" fmla="*/ 118 w 118"/>
                <a:gd name="T9" fmla="*/ 61 h 116"/>
                <a:gd name="T10" fmla="*/ 113 w 118"/>
                <a:gd name="T11" fmla="*/ 87 h 116"/>
                <a:gd name="T12" fmla="*/ 68 w 118"/>
                <a:gd name="T13" fmla="*/ 64 h 116"/>
                <a:gd name="T14" fmla="*/ 78 w 118"/>
                <a:gd name="T15" fmla="*/ 116 h 116"/>
                <a:gd name="T16" fmla="*/ 47 w 118"/>
                <a:gd name="T17" fmla="*/ 116 h 116"/>
                <a:gd name="T18" fmla="*/ 56 w 118"/>
                <a:gd name="T19" fmla="*/ 64 h 116"/>
                <a:gd name="T20" fmla="*/ 9 w 118"/>
                <a:gd name="T21" fmla="*/ 87 h 116"/>
                <a:gd name="T22" fmla="*/ 0 w 118"/>
                <a:gd name="T23" fmla="*/ 57 h 116"/>
                <a:gd name="T24" fmla="*/ 52 w 118"/>
                <a:gd name="T25" fmla="*/ 52 h 116"/>
                <a:gd name="T26" fmla="*/ 21 w 118"/>
                <a:gd name="T27" fmla="*/ 17 h 116"/>
                <a:gd name="T28" fmla="*/ 42 w 118"/>
                <a:gd name="T29" fmla="*/ 2 h 116"/>
                <a:gd name="T30" fmla="*/ 63 w 118"/>
                <a:gd name="T31" fmla="*/ 4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8" h="116">
                  <a:moveTo>
                    <a:pt x="63" y="45"/>
                  </a:moveTo>
                  <a:lnTo>
                    <a:pt x="87" y="0"/>
                  </a:lnTo>
                  <a:lnTo>
                    <a:pt x="106" y="14"/>
                  </a:lnTo>
                  <a:lnTo>
                    <a:pt x="73" y="50"/>
                  </a:lnTo>
                  <a:lnTo>
                    <a:pt x="118" y="61"/>
                  </a:lnTo>
                  <a:lnTo>
                    <a:pt x="113" y="87"/>
                  </a:lnTo>
                  <a:lnTo>
                    <a:pt x="68" y="64"/>
                  </a:lnTo>
                  <a:lnTo>
                    <a:pt x="78" y="116"/>
                  </a:lnTo>
                  <a:lnTo>
                    <a:pt x="47" y="116"/>
                  </a:lnTo>
                  <a:lnTo>
                    <a:pt x="56" y="64"/>
                  </a:lnTo>
                  <a:lnTo>
                    <a:pt x="9" y="87"/>
                  </a:lnTo>
                  <a:lnTo>
                    <a:pt x="0" y="57"/>
                  </a:lnTo>
                  <a:lnTo>
                    <a:pt x="52" y="52"/>
                  </a:lnTo>
                  <a:lnTo>
                    <a:pt x="21" y="17"/>
                  </a:lnTo>
                  <a:lnTo>
                    <a:pt x="42" y="2"/>
                  </a:lnTo>
                  <a:lnTo>
                    <a:pt x="63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40"/>
            <p:cNvSpPr>
              <a:spLocks/>
            </p:cNvSpPr>
            <p:nvPr/>
          </p:nvSpPr>
          <p:spPr bwMode="auto">
            <a:xfrm>
              <a:off x="2305" y="1613"/>
              <a:ext cx="121" cy="118"/>
            </a:xfrm>
            <a:custGeom>
              <a:avLst/>
              <a:gdLst>
                <a:gd name="T0" fmla="*/ 71 w 121"/>
                <a:gd name="T1" fmla="*/ 59 h 118"/>
                <a:gd name="T2" fmla="*/ 121 w 121"/>
                <a:gd name="T3" fmla="*/ 71 h 118"/>
                <a:gd name="T4" fmla="*/ 114 w 121"/>
                <a:gd name="T5" fmla="*/ 92 h 118"/>
                <a:gd name="T6" fmla="*/ 69 w 121"/>
                <a:gd name="T7" fmla="*/ 71 h 118"/>
                <a:gd name="T8" fmla="*/ 71 w 121"/>
                <a:gd name="T9" fmla="*/ 116 h 118"/>
                <a:gd name="T10" fmla="*/ 43 w 121"/>
                <a:gd name="T11" fmla="*/ 118 h 118"/>
                <a:gd name="T12" fmla="*/ 55 w 121"/>
                <a:gd name="T13" fmla="*/ 69 h 118"/>
                <a:gd name="T14" fmla="*/ 8 w 121"/>
                <a:gd name="T15" fmla="*/ 92 h 118"/>
                <a:gd name="T16" fmla="*/ 0 w 121"/>
                <a:gd name="T17" fmla="*/ 64 h 118"/>
                <a:gd name="T18" fmla="*/ 52 w 121"/>
                <a:gd name="T19" fmla="*/ 59 h 118"/>
                <a:gd name="T20" fmla="*/ 17 w 121"/>
                <a:gd name="T21" fmla="*/ 19 h 118"/>
                <a:gd name="T22" fmla="*/ 45 w 121"/>
                <a:gd name="T23" fmla="*/ 0 h 118"/>
                <a:gd name="T24" fmla="*/ 62 w 121"/>
                <a:gd name="T25" fmla="*/ 52 h 118"/>
                <a:gd name="T26" fmla="*/ 90 w 121"/>
                <a:gd name="T27" fmla="*/ 12 h 118"/>
                <a:gd name="T28" fmla="*/ 107 w 121"/>
                <a:gd name="T29" fmla="*/ 29 h 118"/>
                <a:gd name="T30" fmla="*/ 71 w 121"/>
                <a:gd name="T31" fmla="*/ 5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1" h="118">
                  <a:moveTo>
                    <a:pt x="71" y="59"/>
                  </a:moveTo>
                  <a:lnTo>
                    <a:pt x="121" y="71"/>
                  </a:lnTo>
                  <a:lnTo>
                    <a:pt x="114" y="92"/>
                  </a:lnTo>
                  <a:lnTo>
                    <a:pt x="69" y="71"/>
                  </a:lnTo>
                  <a:lnTo>
                    <a:pt x="71" y="116"/>
                  </a:lnTo>
                  <a:lnTo>
                    <a:pt x="43" y="118"/>
                  </a:lnTo>
                  <a:lnTo>
                    <a:pt x="55" y="69"/>
                  </a:lnTo>
                  <a:lnTo>
                    <a:pt x="8" y="92"/>
                  </a:lnTo>
                  <a:lnTo>
                    <a:pt x="0" y="64"/>
                  </a:lnTo>
                  <a:lnTo>
                    <a:pt x="52" y="59"/>
                  </a:lnTo>
                  <a:lnTo>
                    <a:pt x="17" y="19"/>
                  </a:lnTo>
                  <a:lnTo>
                    <a:pt x="45" y="0"/>
                  </a:lnTo>
                  <a:lnTo>
                    <a:pt x="62" y="52"/>
                  </a:lnTo>
                  <a:lnTo>
                    <a:pt x="90" y="12"/>
                  </a:lnTo>
                  <a:lnTo>
                    <a:pt x="107" y="29"/>
                  </a:lnTo>
                  <a:lnTo>
                    <a:pt x="71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41"/>
            <p:cNvSpPr>
              <a:spLocks/>
            </p:cNvSpPr>
            <p:nvPr/>
          </p:nvSpPr>
          <p:spPr bwMode="auto">
            <a:xfrm>
              <a:off x="1632" y="1616"/>
              <a:ext cx="121" cy="115"/>
            </a:xfrm>
            <a:custGeom>
              <a:avLst/>
              <a:gdLst>
                <a:gd name="T0" fmla="*/ 69 w 121"/>
                <a:gd name="T1" fmla="*/ 49 h 115"/>
                <a:gd name="T2" fmla="*/ 121 w 121"/>
                <a:gd name="T3" fmla="*/ 49 h 115"/>
                <a:gd name="T4" fmla="*/ 118 w 121"/>
                <a:gd name="T5" fmla="*/ 73 h 115"/>
                <a:gd name="T6" fmla="*/ 69 w 121"/>
                <a:gd name="T7" fmla="*/ 61 h 115"/>
                <a:gd name="T8" fmla="*/ 83 w 121"/>
                <a:gd name="T9" fmla="*/ 106 h 115"/>
                <a:gd name="T10" fmla="*/ 57 w 121"/>
                <a:gd name="T11" fmla="*/ 115 h 115"/>
                <a:gd name="T12" fmla="*/ 57 w 121"/>
                <a:gd name="T13" fmla="*/ 63 h 115"/>
                <a:gd name="T14" fmla="*/ 14 w 121"/>
                <a:gd name="T15" fmla="*/ 96 h 115"/>
                <a:gd name="T16" fmla="*/ 0 w 121"/>
                <a:gd name="T17" fmla="*/ 73 h 115"/>
                <a:gd name="T18" fmla="*/ 52 w 121"/>
                <a:gd name="T19" fmla="*/ 54 h 115"/>
                <a:gd name="T20" fmla="*/ 7 w 121"/>
                <a:gd name="T21" fmla="*/ 23 h 115"/>
                <a:gd name="T22" fmla="*/ 28 w 121"/>
                <a:gd name="T23" fmla="*/ 0 h 115"/>
                <a:gd name="T24" fmla="*/ 57 w 121"/>
                <a:gd name="T25" fmla="*/ 44 h 115"/>
                <a:gd name="T26" fmla="*/ 73 w 121"/>
                <a:gd name="T27" fmla="*/ 0 h 115"/>
                <a:gd name="T28" fmla="*/ 95 w 121"/>
                <a:gd name="T29" fmla="*/ 11 h 115"/>
                <a:gd name="T30" fmla="*/ 69 w 121"/>
                <a:gd name="T31" fmla="*/ 4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1" h="115">
                  <a:moveTo>
                    <a:pt x="69" y="49"/>
                  </a:moveTo>
                  <a:lnTo>
                    <a:pt x="121" y="49"/>
                  </a:lnTo>
                  <a:lnTo>
                    <a:pt x="118" y="73"/>
                  </a:lnTo>
                  <a:lnTo>
                    <a:pt x="69" y="61"/>
                  </a:lnTo>
                  <a:lnTo>
                    <a:pt x="83" y="106"/>
                  </a:lnTo>
                  <a:lnTo>
                    <a:pt x="57" y="115"/>
                  </a:lnTo>
                  <a:lnTo>
                    <a:pt x="57" y="63"/>
                  </a:lnTo>
                  <a:lnTo>
                    <a:pt x="14" y="96"/>
                  </a:lnTo>
                  <a:lnTo>
                    <a:pt x="0" y="73"/>
                  </a:lnTo>
                  <a:lnTo>
                    <a:pt x="52" y="54"/>
                  </a:lnTo>
                  <a:lnTo>
                    <a:pt x="7" y="23"/>
                  </a:lnTo>
                  <a:lnTo>
                    <a:pt x="28" y="0"/>
                  </a:lnTo>
                  <a:lnTo>
                    <a:pt x="57" y="44"/>
                  </a:lnTo>
                  <a:lnTo>
                    <a:pt x="73" y="0"/>
                  </a:lnTo>
                  <a:lnTo>
                    <a:pt x="95" y="11"/>
                  </a:lnTo>
                  <a:lnTo>
                    <a:pt x="69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42"/>
            <p:cNvSpPr>
              <a:spLocks/>
            </p:cNvSpPr>
            <p:nvPr/>
          </p:nvSpPr>
          <p:spPr bwMode="auto">
            <a:xfrm>
              <a:off x="1313" y="479"/>
              <a:ext cx="116" cy="121"/>
            </a:xfrm>
            <a:custGeom>
              <a:avLst/>
              <a:gdLst>
                <a:gd name="T0" fmla="*/ 73 w 116"/>
                <a:gd name="T1" fmla="*/ 64 h 121"/>
                <a:gd name="T2" fmla="*/ 116 w 116"/>
                <a:gd name="T3" fmla="*/ 93 h 121"/>
                <a:gd name="T4" fmla="*/ 102 w 116"/>
                <a:gd name="T5" fmla="*/ 111 h 121"/>
                <a:gd name="T6" fmla="*/ 66 w 116"/>
                <a:gd name="T7" fmla="*/ 76 h 121"/>
                <a:gd name="T8" fmla="*/ 54 w 116"/>
                <a:gd name="T9" fmla="*/ 121 h 121"/>
                <a:gd name="T10" fmla="*/ 28 w 116"/>
                <a:gd name="T11" fmla="*/ 114 h 121"/>
                <a:gd name="T12" fmla="*/ 54 w 116"/>
                <a:gd name="T13" fmla="*/ 71 h 121"/>
                <a:gd name="T14" fmla="*/ 0 w 116"/>
                <a:gd name="T15" fmla="*/ 76 h 121"/>
                <a:gd name="T16" fmla="*/ 2 w 116"/>
                <a:gd name="T17" fmla="*/ 48 h 121"/>
                <a:gd name="T18" fmla="*/ 54 w 116"/>
                <a:gd name="T19" fmla="*/ 59 h 121"/>
                <a:gd name="T20" fmla="*/ 33 w 116"/>
                <a:gd name="T21" fmla="*/ 10 h 121"/>
                <a:gd name="T22" fmla="*/ 64 w 116"/>
                <a:gd name="T23" fmla="*/ 0 h 121"/>
                <a:gd name="T24" fmla="*/ 66 w 116"/>
                <a:gd name="T25" fmla="*/ 55 h 121"/>
                <a:gd name="T26" fmla="*/ 104 w 116"/>
                <a:gd name="T27" fmla="*/ 24 h 121"/>
                <a:gd name="T28" fmla="*/ 116 w 116"/>
                <a:gd name="T29" fmla="*/ 45 h 121"/>
                <a:gd name="T30" fmla="*/ 73 w 116"/>
                <a:gd name="T31" fmla="*/ 6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121">
                  <a:moveTo>
                    <a:pt x="73" y="64"/>
                  </a:moveTo>
                  <a:lnTo>
                    <a:pt x="116" y="93"/>
                  </a:lnTo>
                  <a:lnTo>
                    <a:pt x="102" y="111"/>
                  </a:lnTo>
                  <a:lnTo>
                    <a:pt x="66" y="76"/>
                  </a:lnTo>
                  <a:lnTo>
                    <a:pt x="54" y="121"/>
                  </a:lnTo>
                  <a:lnTo>
                    <a:pt x="28" y="114"/>
                  </a:lnTo>
                  <a:lnTo>
                    <a:pt x="54" y="71"/>
                  </a:lnTo>
                  <a:lnTo>
                    <a:pt x="0" y="76"/>
                  </a:lnTo>
                  <a:lnTo>
                    <a:pt x="2" y="48"/>
                  </a:lnTo>
                  <a:lnTo>
                    <a:pt x="54" y="59"/>
                  </a:lnTo>
                  <a:lnTo>
                    <a:pt x="33" y="10"/>
                  </a:lnTo>
                  <a:lnTo>
                    <a:pt x="64" y="0"/>
                  </a:lnTo>
                  <a:lnTo>
                    <a:pt x="66" y="55"/>
                  </a:lnTo>
                  <a:lnTo>
                    <a:pt x="104" y="24"/>
                  </a:lnTo>
                  <a:lnTo>
                    <a:pt x="116" y="45"/>
                  </a:lnTo>
                  <a:lnTo>
                    <a:pt x="73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43"/>
            <p:cNvSpPr>
              <a:spLocks/>
            </p:cNvSpPr>
            <p:nvPr/>
          </p:nvSpPr>
          <p:spPr bwMode="auto">
            <a:xfrm>
              <a:off x="2610" y="461"/>
              <a:ext cx="88" cy="85"/>
            </a:xfrm>
            <a:custGeom>
              <a:avLst/>
              <a:gdLst>
                <a:gd name="T0" fmla="*/ 55 w 88"/>
                <a:gd name="T1" fmla="*/ 47 h 85"/>
                <a:gd name="T2" fmla="*/ 81 w 88"/>
                <a:gd name="T3" fmla="*/ 73 h 85"/>
                <a:gd name="T4" fmla="*/ 69 w 88"/>
                <a:gd name="T5" fmla="*/ 85 h 85"/>
                <a:gd name="T6" fmla="*/ 47 w 88"/>
                <a:gd name="T7" fmla="*/ 54 h 85"/>
                <a:gd name="T8" fmla="*/ 33 w 88"/>
                <a:gd name="T9" fmla="*/ 85 h 85"/>
                <a:gd name="T10" fmla="*/ 14 w 88"/>
                <a:gd name="T11" fmla="*/ 75 h 85"/>
                <a:gd name="T12" fmla="*/ 40 w 88"/>
                <a:gd name="T13" fmla="*/ 49 h 85"/>
                <a:gd name="T14" fmla="*/ 0 w 88"/>
                <a:gd name="T15" fmla="*/ 44 h 85"/>
                <a:gd name="T16" fmla="*/ 7 w 88"/>
                <a:gd name="T17" fmla="*/ 23 h 85"/>
                <a:gd name="T18" fmla="*/ 43 w 88"/>
                <a:gd name="T19" fmla="*/ 40 h 85"/>
                <a:gd name="T20" fmla="*/ 33 w 88"/>
                <a:gd name="T21" fmla="*/ 2 h 85"/>
                <a:gd name="T22" fmla="*/ 59 w 88"/>
                <a:gd name="T23" fmla="*/ 0 h 85"/>
                <a:gd name="T24" fmla="*/ 50 w 88"/>
                <a:gd name="T25" fmla="*/ 40 h 85"/>
                <a:gd name="T26" fmla="*/ 83 w 88"/>
                <a:gd name="T27" fmla="*/ 23 h 85"/>
                <a:gd name="T28" fmla="*/ 88 w 88"/>
                <a:gd name="T29" fmla="*/ 40 h 85"/>
                <a:gd name="T30" fmla="*/ 55 w 88"/>
                <a:gd name="T31" fmla="*/ 4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85">
                  <a:moveTo>
                    <a:pt x="55" y="47"/>
                  </a:moveTo>
                  <a:lnTo>
                    <a:pt x="81" y="73"/>
                  </a:lnTo>
                  <a:lnTo>
                    <a:pt x="69" y="85"/>
                  </a:lnTo>
                  <a:lnTo>
                    <a:pt x="47" y="54"/>
                  </a:lnTo>
                  <a:lnTo>
                    <a:pt x="33" y="85"/>
                  </a:lnTo>
                  <a:lnTo>
                    <a:pt x="14" y="75"/>
                  </a:lnTo>
                  <a:lnTo>
                    <a:pt x="40" y="49"/>
                  </a:lnTo>
                  <a:lnTo>
                    <a:pt x="0" y="44"/>
                  </a:lnTo>
                  <a:lnTo>
                    <a:pt x="7" y="23"/>
                  </a:lnTo>
                  <a:lnTo>
                    <a:pt x="43" y="40"/>
                  </a:lnTo>
                  <a:lnTo>
                    <a:pt x="33" y="2"/>
                  </a:lnTo>
                  <a:lnTo>
                    <a:pt x="59" y="0"/>
                  </a:lnTo>
                  <a:lnTo>
                    <a:pt x="50" y="40"/>
                  </a:lnTo>
                  <a:lnTo>
                    <a:pt x="83" y="23"/>
                  </a:lnTo>
                  <a:lnTo>
                    <a:pt x="88" y="40"/>
                  </a:lnTo>
                  <a:lnTo>
                    <a:pt x="55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44"/>
            <p:cNvSpPr>
              <a:spLocks/>
            </p:cNvSpPr>
            <p:nvPr/>
          </p:nvSpPr>
          <p:spPr bwMode="auto">
            <a:xfrm>
              <a:off x="2655" y="1337"/>
              <a:ext cx="90" cy="87"/>
            </a:xfrm>
            <a:custGeom>
              <a:avLst/>
              <a:gdLst>
                <a:gd name="T0" fmla="*/ 52 w 90"/>
                <a:gd name="T1" fmla="*/ 40 h 87"/>
                <a:gd name="T2" fmla="*/ 90 w 90"/>
                <a:gd name="T3" fmla="*/ 42 h 87"/>
                <a:gd name="T4" fmla="*/ 85 w 90"/>
                <a:gd name="T5" fmla="*/ 59 h 87"/>
                <a:gd name="T6" fmla="*/ 52 w 90"/>
                <a:gd name="T7" fmla="*/ 47 h 87"/>
                <a:gd name="T8" fmla="*/ 59 w 90"/>
                <a:gd name="T9" fmla="*/ 80 h 87"/>
                <a:gd name="T10" fmla="*/ 38 w 90"/>
                <a:gd name="T11" fmla="*/ 87 h 87"/>
                <a:gd name="T12" fmla="*/ 40 w 90"/>
                <a:gd name="T13" fmla="*/ 49 h 87"/>
                <a:gd name="T14" fmla="*/ 7 w 90"/>
                <a:gd name="T15" fmla="*/ 71 h 87"/>
                <a:gd name="T16" fmla="*/ 0 w 90"/>
                <a:gd name="T17" fmla="*/ 52 h 87"/>
                <a:gd name="T18" fmla="*/ 38 w 90"/>
                <a:gd name="T19" fmla="*/ 40 h 87"/>
                <a:gd name="T20" fmla="*/ 7 w 90"/>
                <a:gd name="T21" fmla="*/ 16 h 87"/>
                <a:gd name="T22" fmla="*/ 24 w 90"/>
                <a:gd name="T23" fmla="*/ 0 h 87"/>
                <a:gd name="T24" fmla="*/ 43 w 90"/>
                <a:gd name="T25" fmla="*/ 35 h 87"/>
                <a:gd name="T26" fmla="*/ 57 w 90"/>
                <a:gd name="T27" fmla="*/ 2 h 87"/>
                <a:gd name="T28" fmla="*/ 73 w 90"/>
                <a:gd name="T29" fmla="*/ 12 h 87"/>
                <a:gd name="T30" fmla="*/ 52 w 90"/>
                <a:gd name="T31" fmla="*/ 4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0" h="87">
                  <a:moveTo>
                    <a:pt x="52" y="40"/>
                  </a:moveTo>
                  <a:lnTo>
                    <a:pt x="90" y="42"/>
                  </a:lnTo>
                  <a:lnTo>
                    <a:pt x="85" y="59"/>
                  </a:lnTo>
                  <a:lnTo>
                    <a:pt x="52" y="47"/>
                  </a:lnTo>
                  <a:lnTo>
                    <a:pt x="59" y="80"/>
                  </a:lnTo>
                  <a:lnTo>
                    <a:pt x="38" y="87"/>
                  </a:lnTo>
                  <a:lnTo>
                    <a:pt x="40" y="49"/>
                  </a:lnTo>
                  <a:lnTo>
                    <a:pt x="7" y="71"/>
                  </a:lnTo>
                  <a:lnTo>
                    <a:pt x="0" y="52"/>
                  </a:lnTo>
                  <a:lnTo>
                    <a:pt x="38" y="40"/>
                  </a:lnTo>
                  <a:lnTo>
                    <a:pt x="7" y="16"/>
                  </a:lnTo>
                  <a:lnTo>
                    <a:pt x="24" y="0"/>
                  </a:lnTo>
                  <a:lnTo>
                    <a:pt x="43" y="35"/>
                  </a:lnTo>
                  <a:lnTo>
                    <a:pt x="57" y="2"/>
                  </a:lnTo>
                  <a:lnTo>
                    <a:pt x="73" y="12"/>
                  </a:lnTo>
                  <a:lnTo>
                    <a:pt x="52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45"/>
            <p:cNvSpPr>
              <a:spLocks/>
            </p:cNvSpPr>
            <p:nvPr/>
          </p:nvSpPr>
          <p:spPr bwMode="auto">
            <a:xfrm>
              <a:off x="1315" y="1363"/>
              <a:ext cx="85" cy="87"/>
            </a:xfrm>
            <a:custGeom>
              <a:avLst/>
              <a:gdLst>
                <a:gd name="T0" fmla="*/ 52 w 85"/>
                <a:gd name="T1" fmla="*/ 45 h 87"/>
                <a:gd name="T2" fmla="*/ 85 w 85"/>
                <a:gd name="T3" fmla="*/ 64 h 87"/>
                <a:gd name="T4" fmla="*/ 76 w 85"/>
                <a:gd name="T5" fmla="*/ 78 h 87"/>
                <a:gd name="T6" fmla="*/ 48 w 85"/>
                <a:gd name="T7" fmla="*/ 54 h 87"/>
                <a:gd name="T8" fmla="*/ 41 w 85"/>
                <a:gd name="T9" fmla="*/ 87 h 87"/>
                <a:gd name="T10" fmla="*/ 22 w 85"/>
                <a:gd name="T11" fmla="*/ 85 h 87"/>
                <a:gd name="T12" fmla="*/ 38 w 85"/>
                <a:gd name="T13" fmla="*/ 49 h 87"/>
                <a:gd name="T14" fmla="*/ 0 w 85"/>
                <a:gd name="T15" fmla="*/ 57 h 87"/>
                <a:gd name="T16" fmla="*/ 0 w 85"/>
                <a:gd name="T17" fmla="*/ 35 h 87"/>
                <a:gd name="T18" fmla="*/ 38 w 85"/>
                <a:gd name="T19" fmla="*/ 42 h 87"/>
                <a:gd name="T20" fmla="*/ 19 w 85"/>
                <a:gd name="T21" fmla="*/ 7 h 87"/>
                <a:gd name="T22" fmla="*/ 43 w 85"/>
                <a:gd name="T23" fmla="*/ 0 h 87"/>
                <a:gd name="T24" fmla="*/ 48 w 85"/>
                <a:gd name="T25" fmla="*/ 38 h 87"/>
                <a:gd name="T26" fmla="*/ 74 w 85"/>
                <a:gd name="T27" fmla="*/ 14 h 87"/>
                <a:gd name="T28" fmla="*/ 83 w 85"/>
                <a:gd name="T29" fmla="*/ 31 h 87"/>
                <a:gd name="T30" fmla="*/ 52 w 85"/>
                <a:gd name="T31" fmla="*/ 4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5" h="87">
                  <a:moveTo>
                    <a:pt x="52" y="45"/>
                  </a:moveTo>
                  <a:lnTo>
                    <a:pt x="85" y="64"/>
                  </a:lnTo>
                  <a:lnTo>
                    <a:pt x="76" y="78"/>
                  </a:lnTo>
                  <a:lnTo>
                    <a:pt x="48" y="54"/>
                  </a:lnTo>
                  <a:lnTo>
                    <a:pt x="41" y="87"/>
                  </a:lnTo>
                  <a:lnTo>
                    <a:pt x="22" y="85"/>
                  </a:lnTo>
                  <a:lnTo>
                    <a:pt x="38" y="49"/>
                  </a:lnTo>
                  <a:lnTo>
                    <a:pt x="0" y="57"/>
                  </a:lnTo>
                  <a:lnTo>
                    <a:pt x="0" y="35"/>
                  </a:lnTo>
                  <a:lnTo>
                    <a:pt x="38" y="42"/>
                  </a:lnTo>
                  <a:lnTo>
                    <a:pt x="19" y="7"/>
                  </a:lnTo>
                  <a:lnTo>
                    <a:pt x="43" y="0"/>
                  </a:lnTo>
                  <a:lnTo>
                    <a:pt x="48" y="38"/>
                  </a:lnTo>
                  <a:lnTo>
                    <a:pt x="74" y="14"/>
                  </a:lnTo>
                  <a:lnTo>
                    <a:pt x="83" y="31"/>
                  </a:lnTo>
                  <a:lnTo>
                    <a:pt x="52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46"/>
            <p:cNvSpPr>
              <a:spLocks/>
            </p:cNvSpPr>
            <p:nvPr/>
          </p:nvSpPr>
          <p:spPr bwMode="auto">
            <a:xfrm>
              <a:off x="2442" y="1103"/>
              <a:ext cx="88" cy="90"/>
            </a:xfrm>
            <a:custGeom>
              <a:avLst/>
              <a:gdLst>
                <a:gd name="T0" fmla="*/ 52 w 88"/>
                <a:gd name="T1" fmla="*/ 50 h 90"/>
                <a:gd name="T2" fmla="*/ 71 w 88"/>
                <a:gd name="T3" fmla="*/ 83 h 90"/>
                <a:gd name="T4" fmla="*/ 55 w 88"/>
                <a:gd name="T5" fmla="*/ 90 h 90"/>
                <a:gd name="T6" fmla="*/ 45 w 88"/>
                <a:gd name="T7" fmla="*/ 54 h 90"/>
                <a:gd name="T8" fmla="*/ 22 w 88"/>
                <a:gd name="T9" fmla="*/ 78 h 90"/>
                <a:gd name="T10" fmla="*/ 5 w 88"/>
                <a:gd name="T11" fmla="*/ 64 h 90"/>
                <a:gd name="T12" fmla="*/ 38 w 88"/>
                <a:gd name="T13" fmla="*/ 45 h 90"/>
                <a:gd name="T14" fmla="*/ 0 w 88"/>
                <a:gd name="T15" fmla="*/ 31 h 90"/>
                <a:gd name="T16" fmla="*/ 12 w 88"/>
                <a:gd name="T17" fmla="*/ 12 h 90"/>
                <a:gd name="T18" fmla="*/ 43 w 88"/>
                <a:gd name="T19" fmla="*/ 40 h 90"/>
                <a:gd name="T20" fmla="*/ 48 w 88"/>
                <a:gd name="T21" fmla="*/ 0 h 90"/>
                <a:gd name="T22" fmla="*/ 71 w 88"/>
                <a:gd name="T23" fmla="*/ 5 h 90"/>
                <a:gd name="T24" fmla="*/ 52 w 88"/>
                <a:gd name="T25" fmla="*/ 40 h 90"/>
                <a:gd name="T26" fmla="*/ 88 w 88"/>
                <a:gd name="T27" fmla="*/ 33 h 90"/>
                <a:gd name="T28" fmla="*/ 88 w 88"/>
                <a:gd name="T29" fmla="*/ 52 h 90"/>
                <a:gd name="T30" fmla="*/ 52 w 88"/>
                <a:gd name="T31" fmla="*/ 5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90">
                  <a:moveTo>
                    <a:pt x="52" y="50"/>
                  </a:moveTo>
                  <a:lnTo>
                    <a:pt x="71" y="83"/>
                  </a:lnTo>
                  <a:lnTo>
                    <a:pt x="55" y="90"/>
                  </a:lnTo>
                  <a:lnTo>
                    <a:pt x="45" y="54"/>
                  </a:lnTo>
                  <a:lnTo>
                    <a:pt x="22" y="78"/>
                  </a:lnTo>
                  <a:lnTo>
                    <a:pt x="5" y="64"/>
                  </a:lnTo>
                  <a:lnTo>
                    <a:pt x="38" y="45"/>
                  </a:lnTo>
                  <a:lnTo>
                    <a:pt x="0" y="31"/>
                  </a:lnTo>
                  <a:lnTo>
                    <a:pt x="12" y="12"/>
                  </a:lnTo>
                  <a:lnTo>
                    <a:pt x="43" y="40"/>
                  </a:lnTo>
                  <a:lnTo>
                    <a:pt x="48" y="0"/>
                  </a:lnTo>
                  <a:lnTo>
                    <a:pt x="71" y="5"/>
                  </a:lnTo>
                  <a:lnTo>
                    <a:pt x="52" y="40"/>
                  </a:lnTo>
                  <a:lnTo>
                    <a:pt x="88" y="33"/>
                  </a:lnTo>
                  <a:lnTo>
                    <a:pt x="88" y="52"/>
                  </a:lnTo>
                  <a:lnTo>
                    <a:pt x="5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47"/>
            <p:cNvSpPr>
              <a:spLocks/>
            </p:cNvSpPr>
            <p:nvPr/>
          </p:nvSpPr>
          <p:spPr bwMode="auto">
            <a:xfrm>
              <a:off x="2473" y="600"/>
              <a:ext cx="147" cy="142"/>
            </a:xfrm>
            <a:custGeom>
              <a:avLst/>
              <a:gdLst>
                <a:gd name="T0" fmla="*/ 59 w 147"/>
                <a:gd name="T1" fmla="*/ 68 h 142"/>
                <a:gd name="T2" fmla="*/ 0 w 147"/>
                <a:gd name="T3" fmla="*/ 49 h 142"/>
                <a:gd name="T4" fmla="*/ 12 w 147"/>
                <a:gd name="T5" fmla="*/ 23 h 142"/>
                <a:gd name="T6" fmla="*/ 64 w 147"/>
                <a:gd name="T7" fmla="*/ 57 h 142"/>
                <a:gd name="T8" fmla="*/ 66 w 147"/>
                <a:gd name="T9" fmla="*/ 0 h 142"/>
                <a:gd name="T10" fmla="*/ 99 w 147"/>
                <a:gd name="T11" fmla="*/ 0 h 142"/>
                <a:gd name="T12" fmla="*/ 81 w 147"/>
                <a:gd name="T13" fmla="*/ 59 h 142"/>
                <a:gd name="T14" fmla="*/ 142 w 147"/>
                <a:gd name="T15" fmla="*/ 35 h 142"/>
                <a:gd name="T16" fmla="*/ 147 w 147"/>
                <a:gd name="T17" fmla="*/ 71 h 142"/>
                <a:gd name="T18" fmla="*/ 83 w 147"/>
                <a:gd name="T19" fmla="*/ 71 h 142"/>
                <a:gd name="T20" fmla="*/ 121 w 147"/>
                <a:gd name="T21" fmla="*/ 123 h 142"/>
                <a:gd name="T22" fmla="*/ 88 w 147"/>
                <a:gd name="T23" fmla="*/ 142 h 142"/>
                <a:gd name="T24" fmla="*/ 71 w 147"/>
                <a:gd name="T25" fmla="*/ 80 h 142"/>
                <a:gd name="T26" fmla="*/ 36 w 147"/>
                <a:gd name="T27" fmla="*/ 127 h 142"/>
                <a:gd name="T28" fmla="*/ 14 w 147"/>
                <a:gd name="T29" fmla="*/ 104 h 142"/>
                <a:gd name="T30" fmla="*/ 59 w 147"/>
                <a:gd name="T31" fmla="*/ 68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7" h="142">
                  <a:moveTo>
                    <a:pt x="59" y="68"/>
                  </a:moveTo>
                  <a:lnTo>
                    <a:pt x="0" y="49"/>
                  </a:lnTo>
                  <a:lnTo>
                    <a:pt x="12" y="23"/>
                  </a:lnTo>
                  <a:lnTo>
                    <a:pt x="64" y="57"/>
                  </a:lnTo>
                  <a:lnTo>
                    <a:pt x="66" y="0"/>
                  </a:lnTo>
                  <a:lnTo>
                    <a:pt x="99" y="0"/>
                  </a:lnTo>
                  <a:lnTo>
                    <a:pt x="81" y="59"/>
                  </a:lnTo>
                  <a:lnTo>
                    <a:pt x="142" y="35"/>
                  </a:lnTo>
                  <a:lnTo>
                    <a:pt x="147" y="71"/>
                  </a:lnTo>
                  <a:lnTo>
                    <a:pt x="83" y="71"/>
                  </a:lnTo>
                  <a:lnTo>
                    <a:pt x="121" y="123"/>
                  </a:lnTo>
                  <a:lnTo>
                    <a:pt x="88" y="142"/>
                  </a:lnTo>
                  <a:lnTo>
                    <a:pt x="71" y="80"/>
                  </a:lnTo>
                  <a:lnTo>
                    <a:pt x="36" y="127"/>
                  </a:lnTo>
                  <a:lnTo>
                    <a:pt x="14" y="104"/>
                  </a:lnTo>
                  <a:lnTo>
                    <a:pt x="59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48"/>
            <p:cNvSpPr>
              <a:spLocks/>
            </p:cNvSpPr>
            <p:nvPr/>
          </p:nvSpPr>
          <p:spPr bwMode="auto">
            <a:xfrm>
              <a:off x="1431" y="694"/>
              <a:ext cx="121" cy="126"/>
            </a:xfrm>
            <a:custGeom>
              <a:avLst/>
              <a:gdLst>
                <a:gd name="T0" fmla="*/ 62 w 121"/>
                <a:gd name="T1" fmla="*/ 52 h 126"/>
                <a:gd name="T2" fmla="*/ 78 w 121"/>
                <a:gd name="T3" fmla="*/ 0 h 126"/>
                <a:gd name="T4" fmla="*/ 99 w 121"/>
                <a:gd name="T5" fmla="*/ 12 h 126"/>
                <a:gd name="T6" fmla="*/ 73 w 121"/>
                <a:gd name="T7" fmla="*/ 55 h 126"/>
                <a:gd name="T8" fmla="*/ 121 w 121"/>
                <a:gd name="T9" fmla="*/ 57 h 126"/>
                <a:gd name="T10" fmla="*/ 121 w 121"/>
                <a:gd name="T11" fmla="*/ 85 h 126"/>
                <a:gd name="T12" fmla="*/ 71 w 121"/>
                <a:gd name="T13" fmla="*/ 69 h 126"/>
                <a:gd name="T14" fmla="*/ 90 w 121"/>
                <a:gd name="T15" fmla="*/ 121 h 126"/>
                <a:gd name="T16" fmla="*/ 62 w 121"/>
                <a:gd name="T17" fmla="*/ 126 h 126"/>
                <a:gd name="T18" fmla="*/ 59 w 121"/>
                <a:gd name="T19" fmla="*/ 71 h 126"/>
                <a:gd name="T20" fmla="*/ 17 w 121"/>
                <a:gd name="T21" fmla="*/ 104 h 126"/>
                <a:gd name="T22" fmla="*/ 0 w 121"/>
                <a:gd name="T23" fmla="*/ 76 h 126"/>
                <a:gd name="T24" fmla="*/ 52 w 121"/>
                <a:gd name="T25" fmla="*/ 62 h 126"/>
                <a:gd name="T26" fmla="*/ 12 w 121"/>
                <a:gd name="T27" fmla="*/ 31 h 126"/>
                <a:gd name="T28" fmla="*/ 31 w 121"/>
                <a:gd name="T29" fmla="*/ 15 h 126"/>
                <a:gd name="T30" fmla="*/ 62 w 121"/>
                <a:gd name="T31" fmla="*/ 5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1" h="126">
                  <a:moveTo>
                    <a:pt x="62" y="52"/>
                  </a:moveTo>
                  <a:lnTo>
                    <a:pt x="78" y="0"/>
                  </a:lnTo>
                  <a:lnTo>
                    <a:pt x="99" y="12"/>
                  </a:lnTo>
                  <a:lnTo>
                    <a:pt x="73" y="55"/>
                  </a:lnTo>
                  <a:lnTo>
                    <a:pt x="121" y="57"/>
                  </a:lnTo>
                  <a:lnTo>
                    <a:pt x="121" y="85"/>
                  </a:lnTo>
                  <a:lnTo>
                    <a:pt x="71" y="69"/>
                  </a:lnTo>
                  <a:lnTo>
                    <a:pt x="90" y="121"/>
                  </a:lnTo>
                  <a:lnTo>
                    <a:pt x="62" y="126"/>
                  </a:lnTo>
                  <a:lnTo>
                    <a:pt x="59" y="71"/>
                  </a:lnTo>
                  <a:lnTo>
                    <a:pt x="17" y="104"/>
                  </a:lnTo>
                  <a:lnTo>
                    <a:pt x="0" y="76"/>
                  </a:lnTo>
                  <a:lnTo>
                    <a:pt x="52" y="62"/>
                  </a:lnTo>
                  <a:lnTo>
                    <a:pt x="12" y="31"/>
                  </a:lnTo>
                  <a:lnTo>
                    <a:pt x="31" y="15"/>
                  </a:lnTo>
                  <a:lnTo>
                    <a:pt x="62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49"/>
            <p:cNvSpPr>
              <a:spLocks/>
            </p:cNvSpPr>
            <p:nvPr/>
          </p:nvSpPr>
          <p:spPr bwMode="auto">
            <a:xfrm>
              <a:off x="1370" y="1103"/>
              <a:ext cx="1283" cy="846"/>
            </a:xfrm>
            <a:custGeom>
              <a:avLst/>
              <a:gdLst>
                <a:gd name="T0" fmla="*/ 115 w 543"/>
                <a:gd name="T1" fmla="*/ 89 h 358"/>
                <a:gd name="T2" fmla="*/ 274 w 543"/>
                <a:gd name="T3" fmla="*/ 358 h 358"/>
                <a:gd name="T4" fmla="*/ 438 w 543"/>
                <a:gd name="T5" fmla="*/ 100 h 358"/>
                <a:gd name="T6" fmla="*/ 543 w 543"/>
                <a:gd name="T7" fmla="*/ 76 h 358"/>
                <a:gd name="T8" fmla="*/ 393 w 543"/>
                <a:gd name="T9" fmla="*/ 34 h 358"/>
                <a:gd name="T10" fmla="*/ 281 w 543"/>
                <a:gd name="T11" fmla="*/ 1 h 358"/>
                <a:gd name="T12" fmla="*/ 160 w 543"/>
                <a:gd name="T13" fmla="*/ 20 h 358"/>
                <a:gd name="T14" fmla="*/ 0 w 543"/>
                <a:gd name="T15" fmla="*/ 76 h 358"/>
                <a:gd name="T16" fmla="*/ 115 w 543"/>
                <a:gd name="T17" fmla="*/ 89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3" h="358">
                  <a:moveTo>
                    <a:pt x="115" y="89"/>
                  </a:moveTo>
                  <a:cubicBezTo>
                    <a:pt x="115" y="89"/>
                    <a:pt x="153" y="254"/>
                    <a:pt x="274" y="358"/>
                  </a:cubicBezTo>
                  <a:cubicBezTo>
                    <a:pt x="274" y="358"/>
                    <a:pt x="398" y="245"/>
                    <a:pt x="438" y="100"/>
                  </a:cubicBezTo>
                  <a:cubicBezTo>
                    <a:pt x="505" y="123"/>
                    <a:pt x="543" y="76"/>
                    <a:pt x="543" y="76"/>
                  </a:cubicBezTo>
                  <a:cubicBezTo>
                    <a:pt x="543" y="76"/>
                    <a:pt x="481" y="72"/>
                    <a:pt x="393" y="34"/>
                  </a:cubicBezTo>
                  <a:cubicBezTo>
                    <a:pt x="363" y="20"/>
                    <a:pt x="326" y="9"/>
                    <a:pt x="281" y="1"/>
                  </a:cubicBezTo>
                  <a:cubicBezTo>
                    <a:pt x="281" y="1"/>
                    <a:pt x="225" y="0"/>
                    <a:pt x="160" y="20"/>
                  </a:cubicBezTo>
                  <a:cubicBezTo>
                    <a:pt x="109" y="35"/>
                    <a:pt x="75" y="66"/>
                    <a:pt x="0" y="76"/>
                  </a:cubicBezTo>
                  <a:cubicBezTo>
                    <a:pt x="0" y="76"/>
                    <a:pt x="50" y="117"/>
                    <a:pt x="115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50"/>
            <p:cNvSpPr>
              <a:spLocks/>
            </p:cNvSpPr>
            <p:nvPr/>
          </p:nvSpPr>
          <p:spPr bwMode="auto">
            <a:xfrm>
              <a:off x="1649" y="1214"/>
              <a:ext cx="744" cy="144"/>
            </a:xfrm>
            <a:custGeom>
              <a:avLst/>
              <a:gdLst>
                <a:gd name="T0" fmla="*/ 263 w 315"/>
                <a:gd name="T1" fmla="*/ 46 h 61"/>
                <a:gd name="T2" fmla="*/ 152 w 315"/>
                <a:gd name="T3" fmla="*/ 10 h 61"/>
                <a:gd name="T4" fmla="*/ 0 w 315"/>
                <a:gd name="T5" fmla="*/ 35 h 61"/>
                <a:gd name="T6" fmla="*/ 3 w 315"/>
                <a:gd name="T7" fmla="*/ 28 h 61"/>
                <a:gd name="T8" fmla="*/ 150 w 315"/>
                <a:gd name="T9" fmla="*/ 2 h 61"/>
                <a:gd name="T10" fmla="*/ 153 w 315"/>
                <a:gd name="T11" fmla="*/ 0 h 61"/>
                <a:gd name="T12" fmla="*/ 156 w 315"/>
                <a:gd name="T13" fmla="*/ 2 h 61"/>
                <a:gd name="T14" fmla="*/ 314 w 315"/>
                <a:gd name="T15" fmla="*/ 33 h 61"/>
                <a:gd name="T16" fmla="*/ 315 w 315"/>
                <a:gd name="T17" fmla="*/ 41 h 61"/>
                <a:gd name="T18" fmla="*/ 263 w 315"/>
                <a:gd name="T19" fmla="*/ 4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5" h="61">
                  <a:moveTo>
                    <a:pt x="263" y="46"/>
                  </a:moveTo>
                  <a:cubicBezTo>
                    <a:pt x="196" y="46"/>
                    <a:pt x="162" y="19"/>
                    <a:pt x="152" y="10"/>
                  </a:cubicBezTo>
                  <a:cubicBezTo>
                    <a:pt x="80" y="61"/>
                    <a:pt x="1" y="36"/>
                    <a:pt x="0" y="35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4" y="28"/>
                    <a:pt x="80" y="53"/>
                    <a:pt x="150" y="2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56" y="3"/>
                    <a:pt x="204" y="53"/>
                    <a:pt x="314" y="33"/>
                  </a:cubicBezTo>
                  <a:cubicBezTo>
                    <a:pt x="315" y="41"/>
                    <a:pt x="315" y="41"/>
                    <a:pt x="315" y="41"/>
                  </a:cubicBezTo>
                  <a:cubicBezTo>
                    <a:pt x="296" y="44"/>
                    <a:pt x="278" y="46"/>
                    <a:pt x="263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51"/>
            <p:cNvSpPr>
              <a:spLocks/>
            </p:cNvSpPr>
            <p:nvPr/>
          </p:nvSpPr>
          <p:spPr bwMode="auto">
            <a:xfrm>
              <a:off x="1089" y="853"/>
              <a:ext cx="182" cy="181"/>
            </a:xfrm>
            <a:custGeom>
              <a:avLst/>
              <a:gdLst>
                <a:gd name="T0" fmla="*/ 182 w 182"/>
                <a:gd name="T1" fmla="*/ 158 h 181"/>
                <a:gd name="T2" fmla="*/ 177 w 182"/>
                <a:gd name="T3" fmla="*/ 181 h 181"/>
                <a:gd name="T4" fmla="*/ 115 w 182"/>
                <a:gd name="T5" fmla="*/ 181 h 181"/>
                <a:gd name="T6" fmla="*/ 115 w 182"/>
                <a:gd name="T7" fmla="*/ 160 h 181"/>
                <a:gd name="T8" fmla="*/ 134 w 182"/>
                <a:gd name="T9" fmla="*/ 160 h 181"/>
                <a:gd name="T10" fmla="*/ 134 w 182"/>
                <a:gd name="T11" fmla="*/ 104 h 181"/>
                <a:gd name="T12" fmla="*/ 54 w 182"/>
                <a:gd name="T13" fmla="*/ 106 h 181"/>
                <a:gd name="T14" fmla="*/ 52 w 182"/>
                <a:gd name="T15" fmla="*/ 156 h 181"/>
                <a:gd name="T16" fmla="*/ 73 w 182"/>
                <a:gd name="T17" fmla="*/ 153 h 181"/>
                <a:gd name="T18" fmla="*/ 73 w 182"/>
                <a:gd name="T19" fmla="*/ 172 h 181"/>
                <a:gd name="T20" fmla="*/ 7 w 182"/>
                <a:gd name="T21" fmla="*/ 177 h 181"/>
                <a:gd name="T22" fmla="*/ 9 w 182"/>
                <a:gd name="T23" fmla="*/ 158 h 181"/>
                <a:gd name="T24" fmla="*/ 28 w 182"/>
                <a:gd name="T25" fmla="*/ 158 h 181"/>
                <a:gd name="T26" fmla="*/ 28 w 182"/>
                <a:gd name="T27" fmla="*/ 106 h 181"/>
                <a:gd name="T28" fmla="*/ 9 w 182"/>
                <a:gd name="T29" fmla="*/ 108 h 181"/>
                <a:gd name="T30" fmla="*/ 9 w 182"/>
                <a:gd name="T31" fmla="*/ 89 h 181"/>
                <a:gd name="T32" fmla="*/ 28 w 182"/>
                <a:gd name="T33" fmla="*/ 87 h 181"/>
                <a:gd name="T34" fmla="*/ 28 w 182"/>
                <a:gd name="T35" fmla="*/ 23 h 181"/>
                <a:gd name="T36" fmla="*/ 2 w 182"/>
                <a:gd name="T37" fmla="*/ 23 h 181"/>
                <a:gd name="T38" fmla="*/ 0 w 182"/>
                <a:gd name="T39" fmla="*/ 7 h 181"/>
                <a:gd name="T40" fmla="*/ 66 w 182"/>
                <a:gd name="T41" fmla="*/ 0 h 181"/>
                <a:gd name="T42" fmla="*/ 68 w 182"/>
                <a:gd name="T43" fmla="*/ 21 h 181"/>
                <a:gd name="T44" fmla="*/ 54 w 182"/>
                <a:gd name="T45" fmla="*/ 21 h 181"/>
                <a:gd name="T46" fmla="*/ 54 w 182"/>
                <a:gd name="T47" fmla="*/ 87 h 181"/>
                <a:gd name="T48" fmla="*/ 134 w 182"/>
                <a:gd name="T49" fmla="*/ 82 h 181"/>
                <a:gd name="T50" fmla="*/ 134 w 182"/>
                <a:gd name="T51" fmla="*/ 35 h 181"/>
                <a:gd name="T52" fmla="*/ 113 w 182"/>
                <a:gd name="T53" fmla="*/ 35 h 181"/>
                <a:gd name="T54" fmla="*/ 115 w 182"/>
                <a:gd name="T55" fmla="*/ 16 h 181"/>
                <a:gd name="T56" fmla="*/ 182 w 182"/>
                <a:gd name="T57" fmla="*/ 11 h 181"/>
                <a:gd name="T58" fmla="*/ 179 w 182"/>
                <a:gd name="T59" fmla="*/ 33 h 181"/>
                <a:gd name="T60" fmla="*/ 163 w 182"/>
                <a:gd name="T61" fmla="*/ 33 h 181"/>
                <a:gd name="T62" fmla="*/ 160 w 182"/>
                <a:gd name="T63" fmla="*/ 80 h 181"/>
                <a:gd name="T64" fmla="*/ 174 w 182"/>
                <a:gd name="T65" fmla="*/ 80 h 181"/>
                <a:gd name="T66" fmla="*/ 172 w 182"/>
                <a:gd name="T67" fmla="*/ 101 h 181"/>
                <a:gd name="T68" fmla="*/ 160 w 182"/>
                <a:gd name="T69" fmla="*/ 104 h 181"/>
                <a:gd name="T70" fmla="*/ 160 w 182"/>
                <a:gd name="T71" fmla="*/ 160 h 181"/>
                <a:gd name="T72" fmla="*/ 182 w 182"/>
                <a:gd name="T73" fmla="*/ 158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2" h="181">
                  <a:moveTo>
                    <a:pt x="182" y="158"/>
                  </a:moveTo>
                  <a:lnTo>
                    <a:pt x="177" y="181"/>
                  </a:lnTo>
                  <a:lnTo>
                    <a:pt x="115" y="181"/>
                  </a:lnTo>
                  <a:lnTo>
                    <a:pt x="115" y="160"/>
                  </a:lnTo>
                  <a:lnTo>
                    <a:pt x="134" y="160"/>
                  </a:lnTo>
                  <a:lnTo>
                    <a:pt x="134" y="104"/>
                  </a:lnTo>
                  <a:lnTo>
                    <a:pt x="54" y="106"/>
                  </a:lnTo>
                  <a:lnTo>
                    <a:pt x="52" y="156"/>
                  </a:lnTo>
                  <a:lnTo>
                    <a:pt x="73" y="153"/>
                  </a:lnTo>
                  <a:lnTo>
                    <a:pt x="73" y="172"/>
                  </a:lnTo>
                  <a:lnTo>
                    <a:pt x="7" y="177"/>
                  </a:lnTo>
                  <a:lnTo>
                    <a:pt x="9" y="158"/>
                  </a:lnTo>
                  <a:lnTo>
                    <a:pt x="28" y="158"/>
                  </a:lnTo>
                  <a:lnTo>
                    <a:pt x="28" y="106"/>
                  </a:lnTo>
                  <a:lnTo>
                    <a:pt x="9" y="108"/>
                  </a:lnTo>
                  <a:lnTo>
                    <a:pt x="9" y="89"/>
                  </a:lnTo>
                  <a:lnTo>
                    <a:pt x="28" y="87"/>
                  </a:lnTo>
                  <a:lnTo>
                    <a:pt x="28" y="23"/>
                  </a:lnTo>
                  <a:lnTo>
                    <a:pt x="2" y="23"/>
                  </a:lnTo>
                  <a:lnTo>
                    <a:pt x="0" y="7"/>
                  </a:lnTo>
                  <a:lnTo>
                    <a:pt x="66" y="0"/>
                  </a:lnTo>
                  <a:lnTo>
                    <a:pt x="68" y="21"/>
                  </a:lnTo>
                  <a:lnTo>
                    <a:pt x="54" y="21"/>
                  </a:lnTo>
                  <a:lnTo>
                    <a:pt x="54" y="87"/>
                  </a:lnTo>
                  <a:lnTo>
                    <a:pt x="134" y="82"/>
                  </a:lnTo>
                  <a:lnTo>
                    <a:pt x="134" y="35"/>
                  </a:lnTo>
                  <a:lnTo>
                    <a:pt x="113" y="35"/>
                  </a:lnTo>
                  <a:lnTo>
                    <a:pt x="115" y="16"/>
                  </a:lnTo>
                  <a:lnTo>
                    <a:pt x="182" y="11"/>
                  </a:lnTo>
                  <a:lnTo>
                    <a:pt x="179" y="33"/>
                  </a:lnTo>
                  <a:lnTo>
                    <a:pt x="163" y="33"/>
                  </a:lnTo>
                  <a:lnTo>
                    <a:pt x="160" y="80"/>
                  </a:lnTo>
                  <a:lnTo>
                    <a:pt x="174" y="80"/>
                  </a:lnTo>
                  <a:lnTo>
                    <a:pt x="172" y="101"/>
                  </a:lnTo>
                  <a:lnTo>
                    <a:pt x="160" y="104"/>
                  </a:lnTo>
                  <a:lnTo>
                    <a:pt x="160" y="160"/>
                  </a:lnTo>
                  <a:lnTo>
                    <a:pt x="182" y="1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52"/>
            <p:cNvSpPr>
              <a:spLocks noEditPoints="1"/>
            </p:cNvSpPr>
            <p:nvPr/>
          </p:nvSpPr>
          <p:spPr bwMode="auto">
            <a:xfrm>
              <a:off x="1280" y="919"/>
              <a:ext cx="128" cy="115"/>
            </a:xfrm>
            <a:custGeom>
              <a:avLst/>
              <a:gdLst>
                <a:gd name="T0" fmla="*/ 54 w 54"/>
                <a:gd name="T1" fmla="*/ 35 h 49"/>
                <a:gd name="T2" fmla="*/ 52 w 54"/>
                <a:gd name="T3" fmla="*/ 40 h 49"/>
                <a:gd name="T4" fmla="*/ 49 w 54"/>
                <a:gd name="T5" fmla="*/ 44 h 49"/>
                <a:gd name="T6" fmla="*/ 44 w 54"/>
                <a:gd name="T7" fmla="*/ 46 h 49"/>
                <a:gd name="T8" fmla="*/ 39 w 54"/>
                <a:gd name="T9" fmla="*/ 46 h 49"/>
                <a:gd name="T10" fmla="*/ 35 w 54"/>
                <a:gd name="T11" fmla="*/ 43 h 49"/>
                <a:gd name="T12" fmla="*/ 33 w 54"/>
                <a:gd name="T13" fmla="*/ 40 h 49"/>
                <a:gd name="T14" fmla="*/ 26 w 54"/>
                <a:gd name="T15" fmla="*/ 45 h 49"/>
                <a:gd name="T16" fmla="*/ 19 w 54"/>
                <a:gd name="T17" fmla="*/ 48 h 49"/>
                <a:gd name="T18" fmla="*/ 10 w 54"/>
                <a:gd name="T19" fmla="*/ 48 h 49"/>
                <a:gd name="T20" fmla="*/ 4 w 54"/>
                <a:gd name="T21" fmla="*/ 44 h 49"/>
                <a:gd name="T22" fmla="*/ 1 w 54"/>
                <a:gd name="T23" fmla="*/ 39 h 49"/>
                <a:gd name="T24" fmla="*/ 1 w 54"/>
                <a:gd name="T25" fmla="*/ 32 h 49"/>
                <a:gd name="T26" fmla="*/ 5 w 54"/>
                <a:gd name="T27" fmla="*/ 26 h 49"/>
                <a:gd name="T28" fmla="*/ 10 w 54"/>
                <a:gd name="T29" fmla="*/ 23 h 49"/>
                <a:gd name="T30" fmla="*/ 15 w 54"/>
                <a:gd name="T31" fmla="*/ 21 h 49"/>
                <a:gd name="T32" fmla="*/ 23 w 54"/>
                <a:gd name="T33" fmla="*/ 20 h 49"/>
                <a:gd name="T34" fmla="*/ 33 w 54"/>
                <a:gd name="T35" fmla="*/ 19 h 49"/>
                <a:gd name="T36" fmla="*/ 33 w 54"/>
                <a:gd name="T37" fmla="*/ 12 h 49"/>
                <a:gd name="T38" fmla="*/ 32 w 54"/>
                <a:gd name="T39" fmla="*/ 9 h 49"/>
                <a:gd name="T40" fmla="*/ 31 w 54"/>
                <a:gd name="T41" fmla="*/ 7 h 49"/>
                <a:gd name="T42" fmla="*/ 28 w 54"/>
                <a:gd name="T43" fmla="*/ 6 h 49"/>
                <a:gd name="T44" fmla="*/ 24 w 54"/>
                <a:gd name="T45" fmla="*/ 6 h 49"/>
                <a:gd name="T46" fmla="*/ 18 w 54"/>
                <a:gd name="T47" fmla="*/ 8 h 49"/>
                <a:gd name="T48" fmla="*/ 15 w 54"/>
                <a:gd name="T49" fmla="*/ 12 h 49"/>
                <a:gd name="T50" fmla="*/ 16 w 54"/>
                <a:gd name="T51" fmla="*/ 17 h 49"/>
                <a:gd name="T52" fmla="*/ 4 w 54"/>
                <a:gd name="T53" fmla="*/ 20 h 49"/>
                <a:gd name="T54" fmla="*/ 5 w 54"/>
                <a:gd name="T55" fmla="*/ 11 h 49"/>
                <a:gd name="T56" fmla="*/ 10 w 54"/>
                <a:gd name="T57" fmla="*/ 5 h 49"/>
                <a:gd name="T58" fmla="*/ 22 w 54"/>
                <a:gd name="T59" fmla="*/ 1 h 49"/>
                <a:gd name="T60" fmla="*/ 34 w 54"/>
                <a:gd name="T61" fmla="*/ 1 h 49"/>
                <a:gd name="T62" fmla="*/ 41 w 54"/>
                <a:gd name="T63" fmla="*/ 6 h 49"/>
                <a:gd name="T64" fmla="*/ 44 w 54"/>
                <a:gd name="T65" fmla="*/ 13 h 49"/>
                <a:gd name="T66" fmla="*/ 43 w 54"/>
                <a:gd name="T67" fmla="*/ 24 h 49"/>
                <a:gd name="T68" fmla="*/ 43 w 54"/>
                <a:gd name="T69" fmla="*/ 33 h 49"/>
                <a:gd name="T70" fmla="*/ 44 w 54"/>
                <a:gd name="T71" fmla="*/ 38 h 49"/>
                <a:gd name="T72" fmla="*/ 47 w 54"/>
                <a:gd name="T73" fmla="*/ 40 h 49"/>
                <a:gd name="T74" fmla="*/ 49 w 54"/>
                <a:gd name="T75" fmla="*/ 35 h 49"/>
                <a:gd name="T76" fmla="*/ 54 w 54"/>
                <a:gd name="T77" fmla="*/ 35 h 49"/>
                <a:gd name="T78" fmla="*/ 31 w 54"/>
                <a:gd name="T79" fmla="*/ 36 h 49"/>
                <a:gd name="T80" fmla="*/ 31 w 54"/>
                <a:gd name="T81" fmla="*/ 32 h 49"/>
                <a:gd name="T82" fmla="*/ 31 w 54"/>
                <a:gd name="T83" fmla="*/ 28 h 49"/>
                <a:gd name="T84" fmla="*/ 32 w 54"/>
                <a:gd name="T85" fmla="*/ 25 h 49"/>
                <a:gd name="T86" fmla="*/ 21 w 54"/>
                <a:gd name="T87" fmla="*/ 27 h 49"/>
                <a:gd name="T88" fmla="*/ 17 w 54"/>
                <a:gd name="T89" fmla="*/ 28 h 49"/>
                <a:gd name="T90" fmla="*/ 14 w 54"/>
                <a:gd name="T91" fmla="*/ 30 h 49"/>
                <a:gd name="T92" fmla="*/ 12 w 54"/>
                <a:gd name="T93" fmla="*/ 33 h 49"/>
                <a:gd name="T94" fmla="*/ 12 w 54"/>
                <a:gd name="T95" fmla="*/ 36 h 49"/>
                <a:gd name="T96" fmla="*/ 13 w 54"/>
                <a:gd name="T97" fmla="*/ 39 h 49"/>
                <a:gd name="T98" fmla="*/ 16 w 54"/>
                <a:gd name="T99" fmla="*/ 40 h 49"/>
                <a:gd name="T100" fmla="*/ 19 w 54"/>
                <a:gd name="T101" fmla="*/ 40 h 49"/>
                <a:gd name="T102" fmla="*/ 22 w 54"/>
                <a:gd name="T103" fmla="*/ 40 h 49"/>
                <a:gd name="T104" fmla="*/ 31 w 54"/>
                <a:gd name="T105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4" h="49">
                  <a:moveTo>
                    <a:pt x="54" y="35"/>
                  </a:moveTo>
                  <a:cubicBezTo>
                    <a:pt x="54" y="37"/>
                    <a:pt x="53" y="39"/>
                    <a:pt x="52" y="40"/>
                  </a:cubicBezTo>
                  <a:cubicBezTo>
                    <a:pt x="51" y="41"/>
                    <a:pt x="50" y="43"/>
                    <a:pt x="49" y="44"/>
                  </a:cubicBezTo>
                  <a:cubicBezTo>
                    <a:pt x="48" y="45"/>
                    <a:pt x="46" y="45"/>
                    <a:pt x="44" y="46"/>
                  </a:cubicBezTo>
                  <a:cubicBezTo>
                    <a:pt x="42" y="46"/>
                    <a:pt x="40" y="46"/>
                    <a:pt x="39" y="46"/>
                  </a:cubicBezTo>
                  <a:cubicBezTo>
                    <a:pt x="37" y="45"/>
                    <a:pt x="36" y="44"/>
                    <a:pt x="35" y="43"/>
                  </a:cubicBezTo>
                  <a:cubicBezTo>
                    <a:pt x="34" y="43"/>
                    <a:pt x="33" y="41"/>
                    <a:pt x="33" y="40"/>
                  </a:cubicBezTo>
                  <a:cubicBezTo>
                    <a:pt x="31" y="42"/>
                    <a:pt x="29" y="44"/>
                    <a:pt x="26" y="45"/>
                  </a:cubicBezTo>
                  <a:cubicBezTo>
                    <a:pt x="24" y="46"/>
                    <a:pt x="22" y="47"/>
                    <a:pt x="19" y="48"/>
                  </a:cubicBezTo>
                  <a:cubicBezTo>
                    <a:pt x="16" y="49"/>
                    <a:pt x="13" y="48"/>
                    <a:pt x="10" y="48"/>
                  </a:cubicBezTo>
                  <a:cubicBezTo>
                    <a:pt x="8" y="47"/>
                    <a:pt x="6" y="46"/>
                    <a:pt x="4" y="44"/>
                  </a:cubicBezTo>
                  <a:cubicBezTo>
                    <a:pt x="3" y="43"/>
                    <a:pt x="2" y="41"/>
                    <a:pt x="1" y="39"/>
                  </a:cubicBezTo>
                  <a:cubicBezTo>
                    <a:pt x="0" y="36"/>
                    <a:pt x="1" y="34"/>
                    <a:pt x="1" y="32"/>
                  </a:cubicBezTo>
                  <a:cubicBezTo>
                    <a:pt x="2" y="30"/>
                    <a:pt x="3" y="28"/>
                    <a:pt x="5" y="26"/>
                  </a:cubicBezTo>
                  <a:cubicBezTo>
                    <a:pt x="7" y="25"/>
                    <a:pt x="8" y="24"/>
                    <a:pt x="10" y="23"/>
                  </a:cubicBezTo>
                  <a:cubicBezTo>
                    <a:pt x="11" y="22"/>
                    <a:pt x="13" y="22"/>
                    <a:pt x="15" y="21"/>
                  </a:cubicBezTo>
                  <a:cubicBezTo>
                    <a:pt x="17" y="21"/>
                    <a:pt x="20" y="20"/>
                    <a:pt x="23" y="20"/>
                  </a:cubicBezTo>
                  <a:cubicBezTo>
                    <a:pt x="25" y="19"/>
                    <a:pt x="29" y="19"/>
                    <a:pt x="33" y="19"/>
                  </a:cubicBezTo>
                  <a:cubicBezTo>
                    <a:pt x="33" y="16"/>
                    <a:pt x="33" y="14"/>
                    <a:pt x="33" y="12"/>
                  </a:cubicBezTo>
                  <a:cubicBezTo>
                    <a:pt x="33" y="11"/>
                    <a:pt x="33" y="10"/>
                    <a:pt x="32" y="9"/>
                  </a:cubicBezTo>
                  <a:cubicBezTo>
                    <a:pt x="32" y="9"/>
                    <a:pt x="31" y="8"/>
                    <a:pt x="31" y="7"/>
                  </a:cubicBezTo>
                  <a:cubicBezTo>
                    <a:pt x="30" y="7"/>
                    <a:pt x="29" y="6"/>
                    <a:pt x="28" y="6"/>
                  </a:cubicBezTo>
                  <a:cubicBezTo>
                    <a:pt x="27" y="6"/>
                    <a:pt x="26" y="5"/>
                    <a:pt x="24" y="6"/>
                  </a:cubicBezTo>
                  <a:cubicBezTo>
                    <a:pt x="21" y="6"/>
                    <a:pt x="19" y="7"/>
                    <a:pt x="18" y="8"/>
                  </a:cubicBezTo>
                  <a:cubicBezTo>
                    <a:pt x="16" y="9"/>
                    <a:pt x="16" y="11"/>
                    <a:pt x="15" y="12"/>
                  </a:cubicBezTo>
                  <a:cubicBezTo>
                    <a:pt x="15" y="14"/>
                    <a:pt x="15" y="15"/>
                    <a:pt x="16" y="17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6"/>
                    <a:pt x="4" y="14"/>
                    <a:pt x="5" y="11"/>
                  </a:cubicBezTo>
                  <a:cubicBezTo>
                    <a:pt x="6" y="9"/>
                    <a:pt x="8" y="7"/>
                    <a:pt x="10" y="5"/>
                  </a:cubicBezTo>
                  <a:cubicBezTo>
                    <a:pt x="13" y="3"/>
                    <a:pt x="17" y="1"/>
                    <a:pt x="22" y="1"/>
                  </a:cubicBezTo>
                  <a:cubicBezTo>
                    <a:pt x="27" y="0"/>
                    <a:pt x="31" y="0"/>
                    <a:pt x="34" y="1"/>
                  </a:cubicBezTo>
                  <a:cubicBezTo>
                    <a:pt x="37" y="2"/>
                    <a:pt x="39" y="4"/>
                    <a:pt x="41" y="6"/>
                  </a:cubicBezTo>
                  <a:cubicBezTo>
                    <a:pt x="42" y="8"/>
                    <a:pt x="43" y="10"/>
                    <a:pt x="44" y="13"/>
                  </a:cubicBezTo>
                  <a:cubicBezTo>
                    <a:pt x="44" y="16"/>
                    <a:pt x="44" y="20"/>
                    <a:pt x="43" y="24"/>
                  </a:cubicBezTo>
                  <a:cubicBezTo>
                    <a:pt x="43" y="27"/>
                    <a:pt x="43" y="30"/>
                    <a:pt x="43" y="33"/>
                  </a:cubicBezTo>
                  <a:cubicBezTo>
                    <a:pt x="43" y="35"/>
                    <a:pt x="44" y="37"/>
                    <a:pt x="44" y="38"/>
                  </a:cubicBezTo>
                  <a:cubicBezTo>
                    <a:pt x="45" y="40"/>
                    <a:pt x="46" y="40"/>
                    <a:pt x="47" y="40"/>
                  </a:cubicBezTo>
                  <a:cubicBezTo>
                    <a:pt x="48" y="39"/>
                    <a:pt x="48" y="38"/>
                    <a:pt x="49" y="35"/>
                  </a:cubicBezTo>
                  <a:lnTo>
                    <a:pt x="54" y="35"/>
                  </a:lnTo>
                  <a:close/>
                  <a:moveTo>
                    <a:pt x="31" y="36"/>
                  </a:moveTo>
                  <a:cubicBezTo>
                    <a:pt x="31" y="35"/>
                    <a:pt x="31" y="33"/>
                    <a:pt x="31" y="32"/>
                  </a:cubicBezTo>
                  <a:cubicBezTo>
                    <a:pt x="31" y="31"/>
                    <a:pt x="31" y="30"/>
                    <a:pt x="31" y="28"/>
                  </a:cubicBezTo>
                  <a:cubicBezTo>
                    <a:pt x="31" y="27"/>
                    <a:pt x="31" y="26"/>
                    <a:pt x="32" y="25"/>
                  </a:cubicBezTo>
                  <a:cubicBezTo>
                    <a:pt x="28" y="25"/>
                    <a:pt x="24" y="26"/>
                    <a:pt x="21" y="27"/>
                  </a:cubicBezTo>
                  <a:cubicBezTo>
                    <a:pt x="20" y="27"/>
                    <a:pt x="18" y="27"/>
                    <a:pt x="17" y="28"/>
                  </a:cubicBezTo>
                  <a:cubicBezTo>
                    <a:pt x="16" y="29"/>
                    <a:pt x="15" y="29"/>
                    <a:pt x="14" y="30"/>
                  </a:cubicBezTo>
                  <a:cubicBezTo>
                    <a:pt x="13" y="31"/>
                    <a:pt x="12" y="32"/>
                    <a:pt x="12" y="33"/>
                  </a:cubicBezTo>
                  <a:cubicBezTo>
                    <a:pt x="12" y="34"/>
                    <a:pt x="12" y="35"/>
                    <a:pt x="12" y="36"/>
                  </a:cubicBezTo>
                  <a:cubicBezTo>
                    <a:pt x="12" y="37"/>
                    <a:pt x="13" y="38"/>
                    <a:pt x="13" y="39"/>
                  </a:cubicBezTo>
                  <a:cubicBezTo>
                    <a:pt x="14" y="39"/>
                    <a:pt x="15" y="40"/>
                    <a:pt x="16" y="40"/>
                  </a:cubicBezTo>
                  <a:cubicBezTo>
                    <a:pt x="17" y="40"/>
                    <a:pt x="18" y="40"/>
                    <a:pt x="19" y="40"/>
                  </a:cubicBezTo>
                  <a:cubicBezTo>
                    <a:pt x="20" y="40"/>
                    <a:pt x="21" y="40"/>
                    <a:pt x="22" y="40"/>
                  </a:cubicBezTo>
                  <a:cubicBezTo>
                    <a:pt x="25" y="39"/>
                    <a:pt x="28" y="38"/>
                    <a:pt x="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53"/>
            <p:cNvSpPr>
              <a:spLocks noEditPoints="1"/>
            </p:cNvSpPr>
            <p:nvPr/>
          </p:nvSpPr>
          <p:spPr bwMode="auto">
            <a:xfrm>
              <a:off x="1400" y="928"/>
              <a:ext cx="149" cy="192"/>
            </a:xfrm>
            <a:custGeom>
              <a:avLst/>
              <a:gdLst>
                <a:gd name="T0" fmla="*/ 39 w 63"/>
                <a:gd name="T1" fmla="*/ 1 h 81"/>
                <a:gd name="T2" fmla="*/ 46 w 63"/>
                <a:gd name="T3" fmla="*/ 0 h 81"/>
                <a:gd name="T4" fmla="*/ 53 w 63"/>
                <a:gd name="T5" fmla="*/ 3 h 81"/>
                <a:gd name="T6" fmla="*/ 58 w 63"/>
                <a:gd name="T7" fmla="*/ 7 h 81"/>
                <a:gd name="T8" fmla="*/ 62 w 63"/>
                <a:gd name="T9" fmla="*/ 14 h 81"/>
                <a:gd name="T10" fmla="*/ 62 w 63"/>
                <a:gd name="T11" fmla="*/ 22 h 81"/>
                <a:gd name="T12" fmla="*/ 59 w 63"/>
                <a:gd name="T13" fmla="*/ 32 h 81"/>
                <a:gd name="T14" fmla="*/ 54 w 63"/>
                <a:gd name="T15" fmla="*/ 39 h 81"/>
                <a:gd name="T16" fmla="*/ 48 w 63"/>
                <a:gd name="T17" fmla="*/ 43 h 81"/>
                <a:gd name="T18" fmla="*/ 42 w 63"/>
                <a:gd name="T19" fmla="*/ 44 h 81"/>
                <a:gd name="T20" fmla="*/ 36 w 63"/>
                <a:gd name="T21" fmla="*/ 43 h 81"/>
                <a:gd name="T22" fmla="*/ 22 w 63"/>
                <a:gd name="T23" fmla="*/ 37 h 81"/>
                <a:gd name="T24" fmla="*/ 21 w 63"/>
                <a:gd name="T25" fmla="*/ 80 h 81"/>
                <a:gd name="T26" fmla="*/ 0 w 63"/>
                <a:gd name="T27" fmla="*/ 81 h 81"/>
                <a:gd name="T28" fmla="*/ 1 w 63"/>
                <a:gd name="T29" fmla="*/ 72 h 81"/>
                <a:gd name="T30" fmla="*/ 11 w 63"/>
                <a:gd name="T31" fmla="*/ 70 h 81"/>
                <a:gd name="T32" fmla="*/ 14 w 63"/>
                <a:gd name="T33" fmla="*/ 9 h 81"/>
                <a:gd name="T34" fmla="*/ 7 w 63"/>
                <a:gd name="T35" fmla="*/ 12 h 81"/>
                <a:gd name="T36" fmla="*/ 7 w 63"/>
                <a:gd name="T37" fmla="*/ 3 h 81"/>
                <a:gd name="T38" fmla="*/ 22 w 63"/>
                <a:gd name="T39" fmla="*/ 0 h 81"/>
                <a:gd name="T40" fmla="*/ 23 w 63"/>
                <a:gd name="T41" fmla="*/ 12 h 81"/>
                <a:gd name="T42" fmla="*/ 27 w 63"/>
                <a:gd name="T43" fmla="*/ 7 h 81"/>
                <a:gd name="T44" fmla="*/ 32 w 63"/>
                <a:gd name="T45" fmla="*/ 4 h 81"/>
                <a:gd name="T46" fmla="*/ 39 w 63"/>
                <a:gd name="T47" fmla="*/ 1 h 81"/>
                <a:gd name="T48" fmla="*/ 50 w 63"/>
                <a:gd name="T49" fmla="*/ 26 h 81"/>
                <a:gd name="T50" fmla="*/ 50 w 63"/>
                <a:gd name="T51" fmla="*/ 19 h 81"/>
                <a:gd name="T52" fmla="*/ 48 w 63"/>
                <a:gd name="T53" fmla="*/ 12 h 81"/>
                <a:gd name="T54" fmla="*/ 43 w 63"/>
                <a:gd name="T55" fmla="*/ 8 h 81"/>
                <a:gd name="T56" fmla="*/ 36 w 63"/>
                <a:gd name="T57" fmla="*/ 8 h 81"/>
                <a:gd name="T58" fmla="*/ 28 w 63"/>
                <a:gd name="T59" fmla="*/ 14 h 81"/>
                <a:gd name="T60" fmla="*/ 25 w 63"/>
                <a:gd name="T61" fmla="*/ 22 h 81"/>
                <a:gd name="T62" fmla="*/ 26 w 63"/>
                <a:gd name="T63" fmla="*/ 30 h 81"/>
                <a:gd name="T64" fmla="*/ 31 w 63"/>
                <a:gd name="T65" fmla="*/ 34 h 81"/>
                <a:gd name="T66" fmla="*/ 36 w 63"/>
                <a:gd name="T67" fmla="*/ 36 h 81"/>
                <a:gd name="T68" fmla="*/ 42 w 63"/>
                <a:gd name="T69" fmla="*/ 35 h 81"/>
                <a:gd name="T70" fmla="*/ 47 w 63"/>
                <a:gd name="T71" fmla="*/ 31 h 81"/>
                <a:gd name="T72" fmla="*/ 50 w 63"/>
                <a:gd name="T73" fmla="*/ 2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3" h="81">
                  <a:moveTo>
                    <a:pt x="39" y="1"/>
                  </a:moveTo>
                  <a:cubicBezTo>
                    <a:pt x="42" y="0"/>
                    <a:pt x="44" y="0"/>
                    <a:pt x="46" y="0"/>
                  </a:cubicBezTo>
                  <a:cubicBezTo>
                    <a:pt x="49" y="1"/>
                    <a:pt x="51" y="1"/>
                    <a:pt x="53" y="3"/>
                  </a:cubicBezTo>
                  <a:cubicBezTo>
                    <a:pt x="55" y="4"/>
                    <a:pt x="57" y="5"/>
                    <a:pt x="58" y="7"/>
                  </a:cubicBezTo>
                  <a:cubicBezTo>
                    <a:pt x="60" y="9"/>
                    <a:pt x="61" y="11"/>
                    <a:pt x="62" y="14"/>
                  </a:cubicBezTo>
                  <a:cubicBezTo>
                    <a:pt x="62" y="16"/>
                    <a:pt x="63" y="19"/>
                    <a:pt x="62" y="22"/>
                  </a:cubicBezTo>
                  <a:cubicBezTo>
                    <a:pt x="62" y="25"/>
                    <a:pt x="61" y="28"/>
                    <a:pt x="59" y="32"/>
                  </a:cubicBezTo>
                  <a:cubicBezTo>
                    <a:pt x="58" y="35"/>
                    <a:pt x="56" y="37"/>
                    <a:pt x="54" y="39"/>
                  </a:cubicBezTo>
                  <a:cubicBezTo>
                    <a:pt x="52" y="41"/>
                    <a:pt x="50" y="42"/>
                    <a:pt x="48" y="43"/>
                  </a:cubicBezTo>
                  <a:cubicBezTo>
                    <a:pt x="46" y="44"/>
                    <a:pt x="44" y="44"/>
                    <a:pt x="42" y="44"/>
                  </a:cubicBezTo>
                  <a:cubicBezTo>
                    <a:pt x="40" y="44"/>
                    <a:pt x="38" y="44"/>
                    <a:pt x="36" y="43"/>
                  </a:cubicBezTo>
                  <a:cubicBezTo>
                    <a:pt x="31" y="42"/>
                    <a:pt x="27" y="40"/>
                    <a:pt x="22" y="37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4" y="10"/>
                    <a:pt x="25" y="9"/>
                    <a:pt x="27" y="7"/>
                  </a:cubicBezTo>
                  <a:cubicBezTo>
                    <a:pt x="28" y="6"/>
                    <a:pt x="30" y="5"/>
                    <a:pt x="32" y="4"/>
                  </a:cubicBezTo>
                  <a:cubicBezTo>
                    <a:pt x="34" y="2"/>
                    <a:pt x="37" y="1"/>
                    <a:pt x="39" y="1"/>
                  </a:cubicBezTo>
                  <a:close/>
                  <a:moveTo>
                    <a:pt x="50" y="26"/>
                  </a:moveTo>
                  <a:cubicBezTo>
                    <a:pt x="51" y="24"/>
                    <a:pt x="51" y="21"/>
                    <a:pt x="50" y="19"/>
                  </a:cubicBezTo>
                  <a:cubicBezTo>
                    <a:pt x="50" y="16"/>
                    <a:pt x="49" y="14"/>
                    <a:pt x="48" y="12"/>
                  </a:cubicBezTo>
                  <a:cubicBezTo>
                    <a:pt x="46" y="10"/>
                    <a:pt x="45" y="9"/>
                    <a:pt x="43" y="8"/>
                  </a:cubicBezTo>
                  <a:cubicBezTo>
                    <a:pt x="41" y="7"/>
                    <a:pt x="38" y="7"/>
                    <a:pt x="36" y="8"/>
                  </a:cubicBezTo>
                  <a:cubicBezTo>
                    <a:pt x="33" y="10"/>
                    <a:pt x="30" y="12"/>
                    <a:pt x="28" y="14"/>
                  </a:cubicBezTo>
                  <a:cubicBezTo>
                    <a:pt x="27" y="17"/>
                    <a:pt x="26" y="20"/>
                    <a:pt x="25" y="22"/>
                  </a:cubicBezTo>
                  <a:cubicBezTo>
                    <a:pt x="25" y="25"/>
                    <a:pt x="25" y="27"/>
                    <a:pt x="26" y="30"/>
                  </a:cubicBezTo>
                  <a:cubicBezTo>
                    <a:pt x="27" y="32"/>
                    <a:pt x="29" y="33"/>
                    <a:pt x="31" y="34"/>
                  </a:cubicBezTo>
                  <a:cubicBezTo>
                    <a:pt x="33" y="35"/>
                    <a:pt x="34" y="36"/>
                    <a:pt x="36" y="36"/>
                  </a:cubicBezTo>
                  <a:cubicBezTo>
                    <a:pt x="38" y="36"/>
                    <a:pt x="40" y="35"/>
                    <a:pt x="42" y="35"/>
                  </a:cubicBezTo>
                  <a:cubicBezTo>
                    <a:pt x="44" y="34"/>
                    <a:pt x="45" y="33"/>
                    <a:pt x="47" y="31"/>
                  </a:cubicBezTo>
                  <a:cubicBezTo>
                    <a:pt x="48" y="30"/>
                    <a:pt x="49" y="28"/>
                    <a:pt x="5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54"/>
            <p:cNvSpPr>
              <a:spLocks noEditPoints="1"/>
            </p:cNvSpPr>
            <p:nvPr/>
          </p:nvSpPr>
          <p:spPr bwMode="auto">
            <a:xfrm>
              <a:off x="1545" y="928"/>
              <a:ext cx="146" cy="192"/>
            </a:xfrm>
            <a:custGeom>
              <a:avLst/>
              <a:gdLst>
                <a:gd name="T0" fmla="*/ 39 w 62"/>
                <a:gd name="T1" fmla="*/ 1 h 81"/>
                <a:gd name="T2" fmla="*/ 45 w 62"/>
                <a:gd name="T3" fmla="*/ 0 h 81"/>
                <a:gd name="T4" fmla="*/ 52 w 62"/>
                <a:gd name="T5" fmla="*/ 3 h 81"/>
                <a:gd name="T6" fmla="*/ 57 w 62"/>
                <a:gd name="T7" fmla="*/ 7 h 81"/>
                <a:gd name="T8" fmla="*/ 61 w 62"/>
                <a:gd name="T9" fmla="*/ 14 h 81"/>
                <a:gd name="T10" fmla="*/ 61 w 62"/>
                <a:gd name="T11" fmla="*/ 22 h 81"/>
                <a:gd name="T12" fmla="*/ 58 w 62"/>
                <a:gd name="T13" fmla="*/ 32 h 81"/>
                <a:gd name="T14" fmla="*/ 53 w 62"/>
                <a:gd name="T15" fmla="*/ 39 h 81"/>
                <a:gd name="T16" fmla="*/ 47 w 62"/>
                <a:gd name="T17" fmla="*/ 43 h 81"/>
                <a:gd name="T18" fmla="*/ 41 w 62"/>
                <a:gd name="T19" fmla="*/ 44 h 81"/>
                <a:gd name="T20" fmla="*/ 35 w 62"/>
                <a:gd name="T21" fmla="*/ 43 h 81"/>
                <a:gd name="T22" fmla="*/ 21 w 62"/>
                <a:gd name="T23" fmla="*/ 37 h 81"/>
                <a:gd name="T24" fmla="*/ 20 w 62"/>
                <a:gd name="T25" fmla="*/ 80 h 81"/>
                <a:gd name="T26" fmla="*/ 0 w 62"/>
                <a:gd name="T27" fmla="*/ 81 h 81"/>
                <a:gd name="T28" fmla="*/ 1 w 62"/>
                <a:gd name="T29" fmla="*/ 72 h 81"/>
                <a:gd name="T30" fmla="*/ 10 w 62"/>
                <a:gd name="T31" fmla="*/ 70 h 81"/>
                <a:gd name="T32" fmla="*/ 13 w 62"/>
                <a:gd name="T33" fmla="*/ 9 h 81"/>
                <a:gd name="T34" fmla="*/ 6 w 62"/>
                <a:gd name="T35" fmla="*/ 12 h 81"/>
                <a:gd name="T36" fmla="*/ 6 w 62"/>
                <a:gd name="T37" fmla="*/ 3 h 81"/>
                <a:gd name="T38" fmla="*/ 21 w 62"/>
                <a:gd name="T39" fmla="*/ 0 h 81"/>
                <a:gd name="T40" fmla="*/ 22 w 62"/>
                <a:gd name="T41" fmla="*/ 12 h 81"/>
                <a:gd name="T42" fmla="*/ 26 w 62"/>
                <a:gd name="T43" fmla="*/ 7 h 81"/>
                <a:gd name="T44" fmla="*/ 31 w 62"/>
                <a:gd name="T45" fmla="*/ 4 h 81"/>
                <a:gd name="T46" fmla="*/ 39 w 62"/>
                <a:gd name="T47" fmla="*/ 1 h 81"/>
                <a:gd name="T48" fmla="*/ 49 w 62"/>
                <a:gd name="T49" fmla="*/ 26 h 81"/>
                <a:gd name="T50" fmla="*/ 49 w 62"/>
                <a:gd name="T51" fmla="*/ 19 h 81"/>
                <a:gd name="T52" fmla="*/ 47 w 62"/>
                <a:gd name="T53" fmla="*/ 12 h 81"/>
                <a:gd name="T54" fmla="*/ 42 w 62"/>
                <a:gd name="T55" fmla="*/ 8 h 81"/>
                <a:gd name="T56" fmla="*/ 35 w 62"/>
                <a:gd name="T57" fmla="*/ 8 h 81"/>
                <a:gd name="T58" fmla="*/ 27 w 62"/>
                <a:gd name="T59" fmla="*/ 14 h 81"/>
                <a:gd name="T60" fmla="*/ 24 w 62"/>
                <a:gd name="T61" fmla="*/ 22 h 81"/>
                <a:gd name="T62" fmla="*/ 26 w 62"/>
                <a:gd name="T63" fmla="*/ 30 h 81"/>
                <a:gd name="T64" fmla="*/ 30 w 62"/>
                <a:gd name="T65" fmla="*/ 34 h 81"/>
                <a:gd name="T66" fmla="*/ 35 w 62"/>
                <a:gd name="T67" fmla="*/ 36 h 81"/>
                <a:gd name="T68" fmla="*/ 41 w 62"/>
                <a:gd name="T69" fmla="*/ 35 h 81"/>
                <a:gd name="T70" fmla="*/ 46 w 62"/>
                <a:gd name="T71" fmla="*/ 31 h 81"/>
                <a:gd name="T72" fmla="*/ 49 w 62"/>
                <a:gd name="T73" fmla="*/ 2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2" h="81">
                  <a:moveTo>
                    <a:pt x="39" y="1"/>
                  </a:moveTo>
                  <a:cubicBezTo>
                    <a:pt x="41" y="0"/>
                    <a:pt x="43" y="0"/>
                    <a:pt x="45" y="0"/>
                  </a:cubicBezTo>
                  <a:cubicBezTo>
                    <a:pt x="48" y="1"/>
                    <a:pt x="50" y="1"/>
                    <a:pt x="52" y="3"/>
                  </a:cubicBezTo>
                  <a:cubicBezTo>
                    <a:pt x="54" y="4"/>
                    <a:pt x="56" y="5"/>
                    <a:pt x="57" y="7"/>
                  </a:cubicBezTo>
                  <a:cubicBezTo>
                    <a:pt x="59" y="9"/>
                    <a:pt x="60" y="11"/>
                    <a:pt x="61" y="14"/>
                  </a:cubicBezTo>
                  <a:cubicBezTo>
                    <a:pt x="62" y="16"/>
                    <a:pt x="62" y="19"/>
                    <a:pt x="61" y="22"/>
                  </a:cubicBezTo>
                  <a:cubicBezTo>
                    <a:pt x="61" y="25"/>
                    <a:pt x="60" y="28"/>
                    <a:pt x="58" y="32"/>
                  </a:cubicBezTo>
                  <a:cubicBezTo>
                    <a:pt x="57" y="35"/>
                    <a:pt x="55" y="37"/>
                    <a:pt x="53" y="39"/>
                  </a:cubicBezTo>
                  <a:cubicBezTo>
                    <a:pt x="51" y="41"/>
                    <a:pt x="49" y="42"/>
                    <a:pt x="47" y="43"/>
                  </a:cubicBezTo>
                  <a:cubicBezTo>
                    <a:pt x="45" y="44"/>
                    <a:pt x="43" y="44"/>
                    <a:pt x="41" y="44"/>
                  </a:cubicBezTo>
                  <a:cubicBezTo>
                    <a:pt x="39" y="44"/>
                    <a:pt x="37" y="44"/>
                    <a:pt x="35" y="43"/>
                  </a:cubicBezTo>
                  <a:cubicBezTo>
                    <a:pt x="31" y="42"/>
                    <a:pt x="26" y="40"/>
                    <a:pt x="21" y="37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3" y="10"/>
                    <a:pt x="25" y="9"/>
                    <a:pt x="26" y="7"/>
                  </a:cubicBezTo>
                  <a:cubicBezTo>
                    <a:pt x="27" y="6"/>
                    <a:pt x="29" y="5"/>
                    <a:pt x="31" y="4"/>
                  </a:cubicBezTo>
                  <a:cubicBezTo>
                    <a:pt x="33" y="2"/>
                    <a:pt x="36" y="1"/>
                    <a:pt x="39" y="1"/>
                  </a:cubicBezTo>
                  <a:close/>
                  <a:moveTo>
                    <a:pt x="49" y="26"/>
                  </a:moveTo>
                  <a:cubicBezTo>
                    <a:pt x="50" y="24"/>
                    <a:pt x="50" y="21"/>
                    <a:pt x="49" y="19"/>
                  </a:cubicBezTo>
                  <a:cubicBezTo>
                    <a:pt x="49" y="16"/>
                    <a:pt x="48" y="14"/>
                    <a:pt x="47" y="12"/>
                  </a:cubicBezTo>
                  <a:cubicBezTo>
                    <a:pt x="45" y="10"/>
                    <a:pt x="44" y="9"/>
                    <a:pt x="42" y="8"/>
                  </a:cubicBezTo>
                  <a:cubicBezTo>
                    <a:pt x="40" y="7"/>
                    <a:pt x="38" y="7"/>
                    <a:pt x="35" y="8"/>
                  </a:cubicBezTo>
                  <a:cubicBezTo>
                    <a:pt x="32" y="10"/>
                    <a:pt x="29" y="12"/>
                    <a:pt x="27" y="14"/>
                  </a:cubicBezTo>
                  <a:cubicBezTo>
                    <a:pt x="26" y="17"/>
                    <a:pt x="25" y="20"/>
                    <a:pt x="24" y="22"/>
                  </a:cubicBezTo>
                  <a:cubicBezTo>
                    <a:pt x="24" y="25"/>
                    <a:pt x="25" y="27"/>
                    <a:pt x="26" y="30"/>
                  </a:cubicBezTo>
                  <a:cubicBezTo>
                    <a:pt x="27" y="32"/>
                    <a:pt x="28" y="33"/>
                    <a:pt x="30" y="34"/>
                  </a:cubicBezTo>
                  <a:cubicBezTo>
                    <a:pt x="32" y="35"/>
                    <a:pt x="34" y="36"/>
                    <a:pt x="35" y="36"/>
                  </a:cubicBezTo>
                  <a:cubicBezTo>
                    <a:pt x="37" y="36"/>
                    <a:pt x="39" y="35"/>
                    <a:pt x="41" y="35"/>
                  </a:cubicBezTo>
                  <a:cubicBezTo>
                    <a:pt x="43" y="34"/>
                    <a:pt x="44" y="33"/>
                    <a:pt x="46" y="31"/>
                  </a:cubicBezTo>
                  <a:cubicBezTo>
                    <a:pt x="47" y="30"/>
                    <a:pt x="48" y="28"/>
                    <a:pt x="49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55"/>
            <p:cNvSpPr>
              <a:spLocks/>
            </p:cNvSpPr>
            <p:nvPr/>
          </p:nvSpPr>
          <p:spPr bwMode="auto">
            <a:xfrm>
              <a:off x="1691" y="919"/>
              <a:ext cx="135" cy="186"/>
            </a:xfrm>
            <a:custGeom>
              <a:avLst/>
              <a:gdLst>
                <a:gd name="T0" fmla="*/ 57 w 57"/>
                <a:gd name="T1" fmla="*/ 0 h 79"/>
                <a:gd name="T2" fmla="*/ 56 w 57"/>
                <a:gd name="T3" fmla="*/ 8 h 79"/>
                <a:gd name="T4" fmla="*/ 49 w 57"/>
                <a:gd name="T5" fmla="*/ 9 h 79"/>
                <a:gd name="T6" fmla="*/ 49 w 57"/>
                <a:gd name="T7" fmla="*/ 19 h 79"/>
                <a:gd name="T8" fmla="*/ 49 w 57"/>
                <a:gd name="T9" fmla="*/ 31 h 79"/>
                <a:gd name="T10" fmla="*/ 48 w 57"/>
                <a:gd name="T11" fmla="*/ 42 h 79"/>
                <a:gd name="T12" fmla="*/ 47 w 57"/>
                <a:gd name="T13" fmla="*/ 51 h 79"/>
                <a:gd name="T14" fmla="*/ 44 w 57"/>
                <a:gd name="T15" fmla="*/ 65 h 79"/>
                <a:gd name="T16" fmla="*/ 39 w 57"/>
                <a:gd name="T17" fmla="*/ 74 h 79"/>
                <a:gd name="T18" fmla="*/ 31 w 57"/>
                <a:gd name="T19" fmla="*/ 78 h 79"/>
                <a:gd name="T20" fmla="*/ 22 w 57"/>
                <a:gd name="T21" fmla="*/ 79 h 79"/>
                <a:gd name="T22" fmla="*/ 12 w 57"/>
                <a:gd name="T23" fmla="*/ 78 h 79"/>
                <a:gd name="T24" fmla="*/ 6 w 57"/>
                <a:gd name="T25" fmla="*/ 75 h 79"/>
                <a:gd name="T26" fmla="*/ 3 w 57"/>
                <a:gd name="T27" fmla="*/ 70 h 79"/>
                <a:gd name="T28" fmla="*/ 1 w 57"/>
                <a:gd name="T29" fmla="*/ 65 h 79"/>
                <a:gd name="T30" fmla="*/ 2 w 57"/>
                <a:gd name="T31" fmla="*/ 51 h 79"/>
                <a:gd name="T32" fmla="*/ 12 w 57"/>
                <a:gd name="T33" fmla="*/ 52 h 79"/>
                <a:gd name="T34" fmla="*/ 11 w 57"/>
                <a:gd name="T35" fmla="*/ 63 h 79"/>
                <a:gd name="T36" fmla="*/ 13 w 57"/>
                <a:gd name="T37" fmla="*/ 67 h 79"/>
                <a:gd name="T38" fmla="*/ 15 w 57"/>
                <a:gd name="T39" fmla="*/ 71 h 79"/>
                <a:gd name="T40" fmla="*/ 19 w 57"/>
                <a:gd name="T41" fmla="*/ 73 h 79"/>
                <a:gd name="T42" fmla="*/ 26 w 57"/>
                <a:gd name="T43" fmla="*/ 73 h 79"/>
                <a:gd name="T44" fmla="*/ 31 w 57"/>
                <a:gd name="T45" fmla="*/ 69 h 79"/>
                <a:gd name="T46" fmla="*/ 35 w 57"/>
                <a:gd name="T47" fmla="*/ 63 h 79"/>
                <a:gd name="T48" fmla="*/ 37 w 57"/>
                <a:gd name="T49" fmla="*/ 55 h 79"/>
                <a:gd name="T50" fmla="*/ 38 w 57"/>
                <a:gd name="T51" fmla="*/ 46 h 79"/>
                <a:gd name="T52" fmla="*/ 38 w 57"/>
                <a:gd name="T53" fmla="*/ 39 h 79"/>
                <a:gd name="T54" fmla="*/ 38 w 57"/>
                <a:gd name="T55" fmla="*/ 35 h 79"/>
                <a:gd name="T56" fmla="*/ 26 w 57"/>
                <a:gd name="T57" fmla="*/ 41 h 79"/>
                <a:gd name="T58" fmla="*/ 17 w 57"/>
                <a:gd name="T59" fmla="*/ 40 h 79"/>
                <a:gd name="T60" fmla="*/ 12 w 57"/>
                <a:gd name="T61" fmla="*/ 36 h 79"/>
                <a:gd name="T62" fmla="*/ 10 w 57"/>
                <a:gd name="T63" fmla="*/ 29 h 79"/>
                <a:gd name="T64" fmla="*/ 9 w 57"/>
                <a:gd name="T65" fmla="*/ 22 h 79"/>
                <a:gd name="T66" fmla="*/ 9 w 57"/>
                <a:gd name="T67" fmla="*/ 16 h 79"/>
                <a:gd name="T68" fmla="*/ 8 w 57"/>
                <a:gd name="T69" fmla="*/ 9 h 79"/>
                <a:gd name="T70" fmla="*/ 2 w 57"/>
                <a:gd name="T71" fmla="*/ 10 h 79"/>
                <a:gd name="T72" fmla="*/ 2 w 57"/>
                <a:gd name="T73" fmla="*/ 1 h 79"/>
                <a:gd name="T74" fmla="*/ 25 w 57"/>
                <a:gd name="T75" fmla="*/ 1 h 79"/>
                <a:gd name="T76" fmla="*/ 26 w 57"/>
                <a:gd name="T77" fmla="*/ 8 h 79"/>
                <a:gd name="T78" fmla="*/ 21 w 57"/>
                <a:gd name="T79" fmla="*/ 8 h 79"/>
                <a:gd name="T80" fmla="*/ 20 w 57"/>
                <a:gd name="T81" fmla="*/ 11 h 79"/>
                <a:gd name="T82" fmla="*/ 20 w 57"/>
                <a:gd name="T83" fmla="*/ 17 h 79"/>
                <a:gd name="T84" fmla="*/ 20 w 57"/>
                <a:gd name="T85" fmla="*/ 26 h 79"/>
                <a:gd name="T86" fmla="*/ 22 w 57"/>
                <a:gd name="T87" fmla="*/ 33 h 79"/>
                <a:gd name="T88" fmla="*/ 27 w 57"/>
                <a:gd name="T89" fmla="*/ 35 h 79"/>
                <a:gd name="T90" fmla="*/ 33 w 57"/>
                <a:gd name="T91" fmla="*/ 33 h 79"/>
                <a:gd name="T92" fmla="*/ 38 w 57"/>
                <a:gd name="T93" fmla="*/ 28 h 79"/>
                <a:gd name="T94" fmla="*/ 38 w 57"/>
                <a:gd name="T95" fmla="*/ 0 h 79"/>
                <a:gd name="T96" fmla="*/ 57 w 57"/>
                <a:gd name="T9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7" h="79">
                  <a:moveTo>
                    <a:pt x="57" y="0"/>
                  </a:moveTo>
                  <a:cubicBezTo>
                    <a:pt x="56" y="8"/>
                    <a:pt x="56" y="8"/>
                    <a:pt x="56" y="8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9" y="12"/>
                    <a:pt x="49" y="16"/>
                    <a:pt x="49" y="19"/>
                  </a:cubicBezTo>
                  <a:cubicBezTo>
                    <a:pt x="49" y="23"/>
                    <a:pt x="49" y="27"/>
                    <a:pt x="49" y="31"/>
                  </a:cubicBezTo>
                  <a:cubicBezTo>
                    <a:pt x="49" y="35"/>
                    <a:pt x="48" y="39"/>
                    <a:pt x="48" y="42"/>
                  </a:cubicBezTo>
                  <a:cubicBezTo>
                    <a:pt x="48" y="46"/>
                    <a:pt x="48" y="49"/>
                    <a:pt x="47" y="51"/>
                  </a:cubicBezTo>
                  <a:cubicBezTo>
                    <a:pt x="47" y="56"/>
                    <a:pt x="46" y="61"/>
                    <a:pt x="44" y="65"/>
                  </a:cubicBezTo>
                  <a:cubicBezTo>
                    <a:pt x="43" y="69"/>
                    <a:pt x="41" y="72"/>
                    <a:pt x="39" y="74"/>
                  </a:cubicBezTo>
                  <a:cubicBezTo>
                    <a:pt x="36" y="76"/>
                    <a:pt x="34" y="77"/>
                    <a:pt x="31" y="78"/>
                  </a:cubicBezTo>
                  <a:cubicBezTo>
                    <a:pt x="28" y="79"/>
                    <a:pt x="25" y="79"/>
                    <a:pt x="22" y="79"/>
                  </a:cubicBezTo>
                  <a:cubicBezTo>
                    <a:pt x="18" y="79"/>
                    <a:pt x="15" y="79"/>
                    <a:pt x="12" y="78"/>
                  </a:cubicBezTo>
                  <a:cubicBezTo>
                    <a:pt x="10" y="77"/>
                    <a:pt x="8" y="76"/>
                    <a:pt x="6" y="75"/>
                  </a:cubicBezTo>
                  <a:cubicBezTo>
                    <a:pt x="5" y="74"/>
                    <a:pt x="3" y="72"/>
                    <a:pt x="3" y="70"/>
                  </a:cubicBezTo>
                  <a:cubicBezTo>
                    <a:pt x="2" y="69"/>
                    <a:pt x="1" y="67"/>
                    <a:pt x="1" y="65"/>
                  </a:cubicBezTo>
                  <a:cubicBezTo>
                    <a:pt x="0" y="61"/>
                    <a:pt x="1" y="56"/>
                    <a:pt x="2" y="51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1" y="56"/>
                    <a:pt x="11" y="60"/>
                    <a:pt x="11" y="63"/>
                  </a:cubicBezTo>
                  <a:cubicBezTo>
                    <a:pt x="12" y="65"/>
                    <a:pt x="12" y="66"/>
                    <a:pt x="13" y="67"/>
                  </a:cubicBezTo>
                  <a:cubicBezTo>
                    <a:pt x="13" y="69"/>
                    <a:pt x="14" y="70"/>
                    <a:pt x="15" y="71"/>
                  </a:cubicBezTo>
                  <a:cubicBezTo>
                    <a:pt x="16" y="72"/>
                    <a:pt x="17" y="72"/>
                    <a:pt x="19" y="73"/>
                  </a:cubicBezTo>
                  <a:cubicBezTo>
                    <a:pt x="21" y="73"/>
                    <a:pt x="23" y="73"/>
                    <a:pt x="26" y="73"/>
                  </a:cubicBezTo>
                  <a:cubicBezTo>
                    <a:pt x="28" y="72"/>
                    <a:pt x="30" y="71"/>
                    <a:pt x="31" y="69"/>
                  </a:cubicBezTo>
                  <a:cubicBezTo>
                    <a:pt x="33" y="68"/>
                    <a:pt x="34" y="65"/>
                    <a:pt x="35" y="63"/>
                  </a:cubicBezTo>
                  <a:cubicBezTo>
                    <a:pt x="36" y="60"/>
                    <a:pt x="36" y="58"/>
                    <a:pt x="37" y="55"/>
                  </a:cubicBezTo>
                  <a:cubicBezTo>
                    <a:pt x="37" y="52"/>
                    <a:pt x="38" y="49"/>
                    <a:pt x="38" y="46"/>
                  </a:cubicBezTo>
                  <a:cubicBezTo>
                    <a:pt x="38" y="44"/>
                    <a:pt x="38" y="41"/>
                    <a:pt x="38" y="39"/>
                  </a:cubicBezTo>
                  <a:cubicBezTo>
                    <a:pt x="38" y="37"/>
                    <a:pt x="38" y="36"/>
                    <a:pt x="38" y="35"/>
                  </a:cubicBezTo>
                  <a:cubicBezTo>
                    <a:pt x="33" y="38"/>
                    <a:pt x="29" y="40"/>
                    <a:pt x="26" y="41"/>
                  </a:cubicBezTo>
                  <a:cubicBezTo>
                    <a:pt x="22" y="41"/>
                    <a:pt x="19" y="41"/>
                    <a:pt x="17" y="40"/>
                  </a:cubicBezTo>
                  <a:cubicBezTo>
                    <a:pt x="15" y="39"/>
                    <a:pt x="13" y="38"/>
                    <a:pt x="12" y="36"/>
                  </a:cubicBezTo>
                  <a:cubicBezTo>
                    <a:pt x="11" y="33"/>
                    <a:pt x="10" y="31"/>
                    <a:pt x="10" y="29"/>
                  </a:cubicBezTo>
                  <a:cubicBezTo>
                    <a:pt x="10" y="27"/>
                    <a:pt x="9" y="24"/>
                    <a:pt x="9" y="22"/>
                  </a:cubicBezTo>
                  <a:cubicBezTo>
                    <a:pt x="9" y="20"/>
                    <a:pt x="9" y="17"/>
                    <a:pt x="9" y="16"/>
                  </a:cubicBezTo>
                  <a:cubicBezTo>
                    <a:pt x="8" y="13"/>
                    <a:pt x="8" y="11"/>
                    <a:pt x="8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10"/>
                    <a:pt x="20" y="11"/>
                  </a:cubicBezTo>
                  <a:cubicBezTo>
                    <a:pt x="20" y="12"/>
                    <a:pt x="20" y="14"/>
                    <a:pt x="20" y="17"/>
                  </a:cubicBezTo>
                  <a:cubicBezTo>
                    <a:pt x="20" y="19"/>
                    <a:pt x="20" y="22"/>
                    <a:pt x="20" y="26"/>
                  </a:cubicBezTo>
                  <a:cubicBezTo>
                    <a:pt x="20" y="30"/>
                    <a:pt x="21" y="32"/>
                    <a:pt x="22" y="33"/>
                  </a:cubicBezTo>
                  <a:cubicBezTo>
                    <a:pt x="24" y="34"/>
                    <a:pt x="25" y="35"/>
                    <a:pt x="27" y="35"/>
                  </a:cubicBezTo>
                  <a:cubicBezTo>
                    <a:pt x="29" y="35"/>
                    <a:pt x="31" y="34"/>
                    <a:pt x="33" y="33"/>
                  </a:cubicBezTo>
                  <a:cubicBezTo>
                    <a:pt x="35" y="32"/>
                    <a:pt x="37" y="30"/>
                    <a:pt x="38" y="28"/>
                  </a:cubicBezTo>
                  <a:cubicBezTo>
                    <a:pt x="38" y="0"/>
                    <a:pt x="38" y="0"/>
                    <a:pt x="38" y="0"/>
                  </a:cubicBezTo>
                  <a:lnTo>
                    <a:pt x="5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56"/>
            <p:cNvSpPr>
              <a:spLocks/>
            </p:cNvSpPr>
            <p:nvPr/>
          </p:nvSpPr>
          <p:spPr bwMode="auto">
            <a:xfrm>
              <a:off x="1897" y="853"/>
              <a:ext cx="182" cy="181"/>
            </a:xfrm>
            <a:custGeom>
              <a:avLst/>
              <a:gdLst>
                <a:gd name="T0" fmla="*/ 182 w 182"/>
                <a:gd name="T1" fmla="*/ 158 h 181"/>
                <a:gd name="T2" fmla="*/ 177 w 182"/>
                <a:gd name="T3" fmla="*/ 181 h 181"/>
                <a:gd name="T4" fmla="*/ 118 w 182"/>
                <a:gd name="T5" fmla="*/ 181 h 181"/>
                <a:gd name="T6" fmla="*/ 118 w 182"/>
                <a:gd name="T7" fmla="*/ 160 h 181"/>
                <a:gd name="T8" fmla="*/ 134 w 182"/>
                <a:gd name="T9" fmla="*/ 160 h 181"/>
                <a:gd name="T10" fmla="*/ 134 w 182"/>
                <a:gd name="T11" fmla="*/ 104 h 181"/>
                <a:gd name="T12" fmla="*/ 54 w 182"/>
                <a:gd name="T13" fmla="*/ 106 h 181"/>
                <a:gd name="T14" fmla="*/ 52 w 182"/>
                <a:gd name="T15" fmla="*/ 156 h 181"/>
                <a:gd name="T16" fmla="*/ 73 w 182"/>
                <a:gd name="T17" fmla="*/ 153 h 181"/>
                <a:gd name="T18" fmla="*/ 73 w 182"/>
                <a:gd name="T19" fmla="*/ 172 h 181"/>
                <a:gd name="T20" fmla="*/ 7 w 182"/>
                <a:gd name="T21" fmla="*/ 177 h 181"/>
                <a:gd name="T22" fmla="*/ 9 w 182"/>
                <a:gd name="T23" fmla="*/ 158 h 181"/>
                <a:gd name="T24" fmla="*/ 28 w 182"/>
                <a:gd name="T25" fmla="*/ 158 h 181"/>
                <a:gd name="T26" fmla="*/ 28 w 182"/>
                <a:gd name="T27" fmla="*/ 106 h 181"/>
                <a:gd name="T28" fmla="*/ 11 w 182"/>
                <a:gd name="T29" fmla="*/ 108 h 181"/>
                <a:gd name="T30" fmla="*/ 11 w 182"/>
                <a:gd name="T31" fmla="*/ 89 h 181"/>
                <a:gd name="T32" fmla="*/ 28 w 182"/>
                <a:gd name="T33" fmla="*/ 87 h 181"/>
                <a:gd name="T34" fmla="*/ 28 w 182"/>
                <a:gd name="T35" fmla="*/ 23 h 181"/>
                <a:gd name="T36" fmla="*/ 4 w 182"/>
                <a:gd name="T37" fmla="*/ 23 h 181"/>
                <a:gd name="T38" fmla="*/ 0 w 182"/>
                <a:gd name="T39" fmla="*/ 7 h 181"/>
                <a:gd name="T40" fmla="*/ 66 w 182"/>
                <a:gd name="T41" fmla="*/ 0 h 181"/>
                <a:gd name="T42" fmla="*/ 68 w 182"/>
                <a:gd name="T43" fmla="*/ 21 h 181"/>
                <a:gd name="T44" fmla="*/ 56 w 182"/>
                <a:gd name="T45" fmla="*/ 21 h 181"/>
                <a:gd name="T46" fmla="*/ 54 w 182"/>
                <a:gd name="T47" fmla="*/ 87 h 181"/>
                <a:gd name="T48" fmla="*/ 134 w 182"/>
                <a:gd name="T49" fmla="*/ 82 h 181"/>
                <a:gd name="T50" fmla="*/ 134 w 182"/>
                <a:gd name="T51" fmla="*/ 35 h 181"/>
                <a:gd name="T52" fmla="*/ 113 w 182"/>
                <a:gd name="T53" fmla="*/ 35 h 181"/>
                <a:gd name="T54" fmla="*/ 115 w 182"/>
                <a:gd name="T55" fmla="*/ 16 h 181"/>
                <a:gd name="T56" fmla="*/ 182 w 182"/>
                <a:gd name="T57" fmla="*/ 11 h 181"/>
                <a:gd name="T58" fmla="*/ 179 w 182"/>
                <a:gd name="T59" fmla="*/ 33 h 181"/>
                <a:gd name="T60" fmla="*/ 165 w 182"/>
                <a:gd name="T61" fmla="*/ 33 h 181"/>
                <a:gd name="T62" fmla="*/ 163 w 182"/>
                <a:gd name="T63" fmla="*/ 80 h 181"/>
                <a:gd name="T64" fmla="*/ 175 w 182"/>
                <a:gd name="T65" fmla="*/ 80 h 181"/>
                <a:gd name="T66" fmla="*/ 172 w 182"/>
                <a:gd name="T67" fmla="*/ 101 h 181"/>
                <a:gd name="T68" fmla="*/ 163 w 182"/>
                <a:gd name="T69" fmla="*/ 104 h 181"/>
                <a:gd name="T70" fmla="*/ 160 w 182"/>
                <a:gd name="T71" fmla="*/ 160 h 181"/>
                <a:gd name="T72" fmla="*/ 182 w 182"/>
                <a:gd name="T73" fmla="*/ 158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2" h="181">
                  <a:moveTo>
                    <a:pt x="182" y="158"/>
                  </a:moveTo>
                  <a:lnTo>
                    <a:pt x="177" y="181"/>
                  </a:lnTo>
                  <a:lnTo>
                    <a:pt x="118" y="181"/>
                  </a:lnTo>
                  <a:lnTo>
                    <a:pt x="118" y="160"/>
                  </a:lnTo>
                  <a:lnTo>
                    <a:pt x="134" y="160"/>
                  </a:lnTo>
                  <a:lnTo>
                    <a:pt x="134" y="104"/>
                  </a:lnTo>
                  <a:lnTo>
                    <a:pt x="54" y="106"/>
                  </a:lnTo>
                  <a:lnTo>
                    <a:pt x="52" y="156"/>
                  </a:lnTo>
                  <a:lnTo>
                    <a:pt x="73" y="153"/>
                  </a:lnTo>
                  <a:lnTo>
                    <a:pt x="73" y="172"/>
                  </a:lnTo>
                  <a:lnTo>
                    <a:pt x="7" y="177"/>
                  </a:lnTo>
                  <a:lnTo>
                    <a:pt x="9" y="158"/>
                  </a:lnTo>
                  <a:lnTo>
                    <a:pt x="28" y="158"/>
                  </a:lnTo>
                  <a:lnTo>
                    <a:pt x="28" y="106"/>
                  </a:lnTo>
                  <a:lnTo>
                    <a:pt x="11" y="108"/>
                  </a:lnTo>
                  <a:lnTo>
                    <a:pt x="11" y="89"/>
                  </a:lnTo>
                  <a:lnTo>
                    <a:pt x="28" y="87"/>
                  </a:lnTo>
                  <a:lnTo>
                    <a:pt x="28" y="23"/>
                  </a:lnTo>
                  <a:lnTo>
                    <a:pt x="4" y="23"/>
                  </a:lnTo>
                  <a:lnTo>
                    <a:pt x="0" y="7"/>
                  </a:lnTo>
                  <a:lnTo>
                    <a:pt x="66" y="0"/>
                  </a:lnTo>
                  <a:lnTo>
                    <a:pt x="68" y="21"/>
                  </a:lnTo>
                  <a:lnTo>
                    <a:pt x="56" y="21"/>
                  </a:lnTo>
                  <a:lnTo>
                    <a:pt x="54" y="87"/>
                  </a:lnTo>
                  <a:lnTo>
                    <a:pt x="134" y="82"/>
                  </a:lnTo>
                  <a:lnTo>
                    <a:pt x="134" y="35"/>
                  </a:lnTo>
                  <a:lnTo>
                    <a:pt x="113" y="35"/>
                  </a:lnTo>
                  <a:lnTo>
                    <a:pt x="115" y="16"/>
                  </a:lnTo>
                  <a:lnTo>
                    <a:pt x="182" y="11"/>
                  </a:lnTo>
                  <a:lnTo>
                    <a:pt x="179" y="33"/>
                  </a:lnTo>
                  <a:lnTo>
                    <a:pt x="165" y="33"/>
                  </a:lnTo>
                  <a:lnTo>
                    <a:pt x="163" y="80"/>
                  </a:lnTo>
                  <a:lnTo>
                    <a:pt x="175" y="80"/>
                  </a:lnTo>
                  <a:lnTo>
                    <a:pt x="172" y="101"/>
                  </a:lnTo>
                  <a:lnTo>
                    <a:pt x="163" y="104"/>
                  </a:lnTo>
                  <a:lnTo>
                    <a:pt x="160" y="160"/>
                  </a:lnTo>
                  <a:lnTo>
                    <a:pt x="182" y="1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57"/>
            <p:cNvSpPr>
              <a:spLocks noEditPoints="1"/>
            </p:cNvSpPr>
            <p:nvPr/>
          </p:nvSpPr>
          <p:spPr bwMode="auto">
            <a:xfrm>
              <a:off x="2095" y="923"/>
              <a:ext cx="118" cy="111"/>
            </a:xfrm>
            <a:custGeom>
              <a:avLst/>
              <a:gdLst>
                <a:gd name="T0" fmla="*/ 0 w 50"/>
                <a:gd name="T1" fmla="*/ 26 h 47"/>
                <a:gd name="T2" fmla="*/ 2 w 50"/>
                <a:gd name="T3" fmla="*/ 18 h 47"/>
                <a:gd name="T4" fmla="*/ 6 w 50"/>
                <a:gd name="T5" fmla="*/ 10 h 47"/>
                <a:gd name="T6" fmla="*/ 14 w 50"/>
                <a:gd name="T7" fmla="*/ 3 h 47"/>
                <a:gd name="T8" fmla="*/ 24 w 50"/>
                <a:gd name="T9" fmla="*/ 0 h 47"/>
                <a:gd name="T10" fmla="*/ 35 w 50"/>
                <a:gd name="T11" fmla="*/ 1 h 47"/>
                <a:gd name="T12" fmla="*/ 43 w 50"/>
                <a:gd name="T13" fmla="*/ 6 h 47"/>
                <a:gd name="T14" fmla="*/ 48 w 50"/>
                <a:gd name="T15" fmla="*/ 14 h 47"/>
                <a:gd name="T16" fmla="*/ 50 w 50"/>
                <a:gd name="T17" fmla="*/ 23 h 47"/>
                <a:gd name="T18" fmla="*/ 48 w 50"/>
                <a:gd name="T19" fmla="*/ 33 h 47"/>
                <a:gd name="T20" fmla="*/ 42 w 50"/>
                <a:gd name="T21" fmla="*/ 40 h 47"/>
                <a:gd name="T22" fmla="*/ 34 w 50"/>
                <a:gd name="T23" fmla="*/ 45 h 47"/>
                <a:gd name="T24" fmla="*/ 27 w 50"/>
                <a:gd name="T25" fmla="*/ 47 h 47"/>
                <a:gd name="T26" fmla="*/ 17 w 50"/>
                <a:gd name="T27" fmla="*/ 46 h 47"/>
                <a:gd name="T28" fmla="*/ 9 w 50"/>
                <a:gd name="T29" fmla="*/ 40 h 47"/>
                <a:gd name="T30" fmla="*/ 3 w 50"/>
                <a:gd name="T31" fmla="*/ 33 h 47"/>
                <a:gd name="T32" fmla="*/ 0 w 50"/>
                <a:gd name="T33" fmla="*/ 26 h 47"/>
                <a:gd name="T34" fmla="*/ 22 w 50"/>
                <a:gd name="T35" fmla="*/ 8 h 47"/>
                <a:gd name="T36" fmla="*/ 15 w 50"/>
                <a:gd name="T37" fmla="*/ 14 h 47"/>
                <a:gd name="T38" fmla="*/ 11 w 50"/>
                <a:gd name="T39" fmla="*/ 24 h 47"/>
                <a:gd name="T40" fmla="*/ 13 w 50"/>
                <a:gd name="T41" fmla="*/ 33 h 47"/>
                <a:gd name="T42" fmla="*/ 21 w 50"/>
                <a:gd name="T43" fmla="*/ 40 h 47"/>
                <a:gd name="T44" fmla="*/ 25 w 50"/>
                <a:gd name="T45" fmla="*/ 40 h 47"/>
                <a:gd name="T46" fmla="*/ 30 w 50"/>
                <a:gd name="T47" fmla="*/ 37 h 47"/>
                <a:gd name="T48" fmla="*/ 35 w 50"/>
                <a:gd name="T49" fmla="*/ 32 h 47"/>
                <a:gd name="T50" fmla="*/ 39 w 50"/>
                <a:gd name="T51" fmla="*/ 25 h 47"/>
                <a:gd name="T52" fmla="*/ 39 w 50"/>
                <a:gd name="T53" fmla="*/ 16 h 47"/>
                <a:gd name="T54" fmla="*/ 36 w 50"/>
                <a:gd name="T55" fmla="*/ 10 h 47"/>
                <a:gd name="T56" fmla="*/ 30 w 50"/>
                <a:gd name="T57" fmla="*/ 6 h 47"/>
                <a:gd name="T58" fmla="*/ 22 w 50"/>
                <a:gd name="T59" fmla="*/ 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0" h="47">
                  <a:moveTo>
                    <a:pt x="0" y="26"/>
                  </a:moveTo>
                  <a:cubicBezTo>
                    <a:pt x="0" y="24"/>
                    <a:pt x="1" y="21"/>
                    <a:pt x="2" y="18"/>
                  </a:cubicBezTo>
                  <a:cubicBezTo>
                    <a:pt x="3" y="15"/>
                    <a:pt x="4" y="12"/>
                    <a:pt x="6" y="10"/>
                  </a:cubicBezTo>
                  <a:cubicBezTo>
                    <a:pt x="8" y="7"/>
                    <a:pt x="11" y="5"/>
                    <a:pt x="14" y="3"/>
                  </a:cubicBezTo>
                  <a:cubicBezTo>
                    <a:pt x="17" y="2"/>
                    <a:pt x="20" y="1"/>
                    <a:pt x="24" y="0"/>
                  </a:cubicBezTo>
                  <a:cubicBezTo>
                    <a:pt x="28" y="0"/>
                    <a:pt x="32" y="0"/>
                    <a:pt x="35" y="1"/>
                  </a:cubicBezTo>
                  <a:cubicBezTo>
                    <a:pt x="38" y="2"/>
                    <a:pt x="41" y="4"/>
                    <a:pt x="43" y="6"/>
                  </a:cubicBezTo>
                  <a:cubicBezTo>
                    <a:pt x="45" y="8"/>
                    <a:pt x="47" y="11"/>
                    <a:pt x="48" y="14"/>
                  </a:cubicBezTo>
                  <a:cubicBezTo>
                    <a:pt x="50" y="17"/>
                    <a:pt x="50" y="20"/>
                    <a:pt x="50" y="23"/>
                  </a:cubicBezTo>
                  <a:cubicBezTo>
                    <a:pt x="50" y="27"/>
                    <a:pt x="50" y="30"/>
                    <a:pt x="48" y="33"/>
                  </a:cubicBezTo>
                  <a:cubicBezTo>
                    <a:pt x="46" y="35"/>
                    <a:pt x="44" y="38"/>
                    <a:pt x="42" y="40"/>
                  </a:cubicBezTo>
                  <a:cubicBezTo>
                    <a:pt x="39" y="42"/>
                    <a:pt x="37" y="43"/>
                    <a:pt x="34" y="45"/>
                  </a:cubicBezTo>
                  <a:cubicBezTo>
                    <a:pt x="31" y="46"/>
                    <a:pt x="29" y="47"/>
                    <a:pt x="27" y="47"/>
                  </a:cubicBezTo>
                  <a:cubicBezTo>
                    <a:pt x="23" y="47"/>
                    <a:pt x="20" y="47"/>
                    <a:pt x="17" y="46"/>
                  </a:cubicBezTo>
                  <a:cubicBezTo>
                    <a:pt x="14" y="44"/>
                    <a:pt x="11" y="43"/>
                    <a:pt x="9" y="40"/>
                  </a:cubicBezTo>
                  <a:cubicBezTo>
                    <a:pt x="6" y="38"/>
                    <a:pt x="5" y="36"/>
                    <a:pt x="3" y="33"/>
                  </a:cubicBezTo>
                  <a:cubicBezTo>
                    <a:pt x="2" y="31"/>
                    <a:pt x="1" y="29"/>
                    <a:pt x="0" y="26"/>
                  </a:cubicBezTo>
                  <a:close/>
                  <a:moveTo>
                    <a:pt x="22" y="8"/>
                  </a:moveTo>
                  <a:cubicBezTo>
                    <a:pt x="19" y="9"/>
                    <a:pt x="16" y="11"/>
                    <a:pt x="15" y="14"/>
                  </a:cubicBezTo>
                  <a:cubicBezTo>
                    <a:pt x="13" y="17"/>
                    <a:pt x="12" y="20"/>
                    <a:pt x="11" y="24"/>
                  </a:cubicBezTo>
                  <a:cubicBezTo>
                    <a:pt x="11" y="27"/>
                    <a:pt x="12" y="30"/>
                    <a:pt x="13" y="33"/>
                  </a:cubicBezTo>
                  <a:cubicBezTo>
                    <a:pt x="15" y="36"/>
                    <a:pt x="17" y="38"/>
                    <a:pt x="21" y="40"/>
                  </a:cubicBezTo>
                  <a:cubicBezTo>
                    <a:pt x="22" y="40"/>
                    <a:pt x="23" y="40"/>
                    <a:pt x="25" y="40"/>
                  </a:cubicBezTo>
                  <a:cubicBezTo>
                    <a:pt x="27" y="40"/>
                    <a:pt x="28" y="39"/>
                    <a:pt x="30" y="37"/>
                  </a:cubicBezTo>
                  <a:cubicBezTo>
                    <a:pt x="32" y="36"/>
                    <a:pt x="33" y="35"/>
                    <a:pt x="35" y="32"/>
                  </a:cubicBezTo>
                  <a:cubicBezTo>
                    <a:pt x="36" y="30"/>
                    <a:pt x="38" y="28"/>
                    <a:pt x="39" y="25"/>
                  </a:cubicBezTo>
                  <a:cubicBezTo>
                    <a:pt x="39" y="22"/>
                    <a:pt x="40" y="19"/>
                    <a:pt x="39" y="16"/>
                  </a:cubicBezTo>
                  <a:cubicBezTo>
                    <a:pt x="39" y="14"/>
                    <a:pt x="38" y="11"/>
                    <a:pt x="36" y="10"/>
                  </a:cubicBezTo>
                  <a:cubicBezTo>
                    <a:pt x="35" y="8"/>
                    <a:pt x="33" y="7"/>
                    <a:pt x="30" y="6"/>
                  </a:cubicBezTo>
                  <a:cubicBezTo>
                    <a:pt x="28" y="6"/>
                    <a:pt x="25" y="6"/>
                    <a:pt x="2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58"/>
            <p:cNvSpPr>
              <a:spLocks/>
            </p:cNvSpPr>
            <p:nvPr/>
          </p:nvSpPr>
          <p:spPr bwMode="auto">
            <a:xfrm>
              <a:off x="2227" y="862"/>
              <a:ext cx="64" cy="172"/>
            </a:xfrm>
            <a:custGeom>
              <a:avLst/>
              <a:gdLst>
                <a:gd name="T0" fmla="*/ 50 w 64"/>
                <a:gd name="T1" fmla="*/ 0 h 172"/>
                <a:gd name="T2" fmla="*/ 43 w 64"/>
                <a:gd name="T3" fmla="*/ 154 h 172"/>
                <a:gd name="T4" fmla="*/ 64 w 64"/>
                <a:gd name="T5" fmla="*/ 154 h 172"/>
                <a:gd name="T6" fmla="*/ 62 w 64"/>
                <a:gd name="T7" fmla="*/ 170 h 172"/>
                <a:gd name="T8" fmla="*/ 0 w 64"/>
                <a:gd name="T9" fmla="*/ 172 h 172"/>
                <a:gd name="T10" fmla="*/ 0 w 64"/>
                <a:gd name="T11" fmla="*/ 156 h 172"/>
                <a:gd name="T12" fmla="*/ 19 w 64"/>
                <a:gd name="T13" fmla="*/ 156 h 172"/>
                <a:gd name="T14" fmla="*/ 24 w 64"/>
                <a:gd name="T15" fmla="*/ 24 h 172"/>
                <a:gd name="T16" fmla="*/ 0 w 64"/>
                <a:gd name="T17" fmla="*/ 24 h 172"/>
                <a:gd name="T18" fmla="*/ 0 w 64"/>
                <a:gd name="T19" fmla="*/ 5 h 172"/>
                <a:gd name="T20" fmla="*/ 50 w 64"/>
                <a:gd name="T21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172">
                  <a:moveTo>
                    <a:pt x="50" y="0"/>
                  </a:moveTo>
                  <a:lnTo>
                    <a:pt x="43" y="154"/>
                  </a:lnTo>
                  <a:lnTo>
                    <a:pt x="64" y="154"/>
                  </a:lnTo>
                  <a:lnTo>
                    <a:pt x="62" y="170"/>
                  </a:lnTo>
                  <a:lnTo>
                    <a:pt x="0" y="172"/>
                  </a:lnTo>
                  <a:lnTo>
                    <a:pt x="0" y="156"/>
                  </a:lnTo>
                  <a:lnTo>
                    <a:pt x="19" y="156"/>
                  </a:lnTo>
                  <a:lnTo>
                    <a:pt x="24" y="24"/>
                  </a:lnTo>
                  <a:lnTo>
                    <a:pt x="0" y="24"/>
                  </a:lnTo>
                  <a:lnTo>
                    <a:pt x="0" y="5"/>
                  </a:ln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59"/>
            <p:cNvSpPr>
              <a:spLocks noEditPoints="1"/>
            </p:cNvSpPr>
            <p:nvPr/>
          </p:nvSpPr>
          <p:spPr bwMode="auto">
            <a:xfrm>
              <a:off x="2298" y="881"/>
              <a:ext cx="59" cy="153"/>
            </a:xfrm>
            <a:custGeom>
              <a:avLst/>
              <a:gdLst>
                <a:gd name="T0" fmla="*/ 22 w 25"/>
                <a:gd name="T1" fmla="*/ 23 h 65"/>
                <a:gd name="T2" fmla="*/ 18 w 25"/>
                <a:gd name="T3" fmla="*/ 58 h 65"/>
                <a:gd name="T4" fmla="*/ 25 w 25"/>
                <a:gd name="T5" fmla="*/ 56 h 65"/>
                <a:gd name="T6" fmla="*/ 25 w 25"/>
                <a:gd name="T7" fmla="*/ 65 h 65"/>
                <a:gd name="T8" fmla="*/ 3 w 25"/>
                <a:gd name="T9" fmla="*/ 65 h 65"/>
                <a:gd name="T10" fmla="*/ 2 w 25"/>
                <a:gd name="T11" fmla="*/ 58 h 65"/>
                <a:gd name="T12" fmla="*/ 9 w 25"/>
                <a:gd name="T13" fmla="*/ 58 h 65"/>
                <a:gd name="T14" fmla="*/ 9 w 25"/>
                <a:gd name="T15" fmla="*/ 34 h 65"/>
                <a:gd name="T16" fmla="*/ 2 w 25"/>
                <a:gd name="T17" fmla="*/ 33 h 65"/>
                <a:gd name="T18" fmla="*/ 0 w 25"/>
                <a:gd name="T19" fmla="*/ 24 h 65"/>
                <a:gd name="T20" fmla="*/ 22 w 25"/>
                <a:gd name="T21" fmla="*/ 23 h 65"/>
                <a:gd name="T22" fmla="*/ 12 w 25"/>
                <a:gd name="T23" fmla="*/ 1 h 65"/>
                <a:gd name="T24" fmla="*/ 16 w 25"/>
                <a:gd name="T25" fmla="*/ 1 h 65"/>
                <a:gd name="T26" fmla="*/ 20 w 25"/>
                <a:gd name="T27" fmla="*/ 2 h 65"/>
                <a:gd name="T28" fmla="*/ 22 w 25"/>
                <a:gd name="T29" fmla="*/ 4 h 65"/>
                <a:gd name="T30" fmla="*/ 22 w 25"/>
                <a:gd name="T31" fmla="*/ 8 h 65"/>
                <a:gd name="T32" fmla="*/ 20 w 25"/>
                <a:gd name="T33" fmla="*/ 12 h 65"/>
                <a:gd name="T34" fmla="*/ 17 w 25"/>
                <a:gd name="T35" fmla="*/ 15 h 65"/>
                <a:gd name="T36" fmla="*/ 12 w 25"/>
                <a:gd name="T37" fmla="*/ 17 h 65"/>
                <a:gd name="T38" fmla="*/ 6 w 25"/>
                <a:gd name="T39" fmla="*/ 15 h 65"/>
                <a:gd name="T40" fmla="*/ 3 w 25"/>
                <a:gd name="T41" fmla="*/ 11 h 65"/>
                <a:gd name="T42" fmla="*/ 5 w 25"/>
                <a:gd name="T43" fmla="*/ 7 h 65"/>
                <a:gd name="T44" fmla="*/ 8 w 25"/>
                <a:gd name="T45" fmla="*/ 3 h 65"/>
                <a:gd name="T46" fmla="*/ 12 w 25"/>
                <a:gd name="T47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" h="65">
                  <a:moveTo>
                    <a:pt x="22" y="23"/>
                  </a:moveTo>
                  <a:cubicBezTo>
                    <a:pt x="18" y="58"/>
                    <a:pt x="18" y="58"/>
                    <a:pt x="18" y="58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5" y="65"/>
                    <a:pt x="25" y="65"/>
                    <a:pt x="25" y="65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22" y="23"/>
                  </a:lnTo>
                  <a:close/>
                  <a:moveTo>
                    <a:pt x="12" y="1"/>
                  </a:moveTo>
                  <a:cubicBezTo>
                    <a:pt x="13" y="0"/>
                    <a:pt x="15" y="0"/>
                    <a:pt x="16" y="1"/>
                  </a:cubicBezTo>
                  <a:cubicBezTo>
                    <a:pt x="18" y="1"/>
                    <a:pt x="19" y="1"/>
                    <a:pt x="20" y="2"/>
                  </a:cubicBezTo>
                  <a:cubicBezTo>
                    <a:pt x="21" y="3"/>
                    <a:pt x="21" y="3"/>
                    <a:pt x="22" y="4"/>
                  </a:cubicBezTo>
                  <a:cubicBezTo>
                    <a:pt x="22" y="5"/>
                    <a:pt x="22" y="6"/>
                    <a:pt x="22" y="8"/>
                  </a:cubicBezTo>
                  <a:cubicBezTo>
                    <a:pt x="22" y="9"/>
                    <a:pt x="21" y="11"/>
                    <a:pt x="20" y="12"/>
                  </a:cubicBezTo>
                  <a:cubicBezTo>
                    <a:pt x="19" y="13"/>
                    <a:pt x="18" y="15"/>
                    <a:pt x="17" y="15"/>
                  </a:cubicBezTo>
                  <a:cubicBezTo>
                    <a:pt x="15" y="16"/>
                    <a:pt x="14" y="17"/>
                    <a:pt x="12" y="17"/>
                  </a:cubicBezTo>
                  <a:cubicBezTo>
                    <a:pt x="10" y="17"/>
                    <a:pt x="8" y="16"/>
                    <a:pt x="6" y="15"/>
                  </a:cubicBezTo>
                  <a:cubicBezTo>
                    <a:pt x="4" y="14"/>
                    <a:pt x="4" y="13"/>
                    <a:pt x="3" y="11"/>
                  </a:cubicBezTo>
                  <a:cubicBezTo>
                    <a:pt x="3" y="10"/>
                    <a:pt x="4" y="8"/>
                    <a:pt x="5" y="7"/>
                  </a:cubicBezTo>
                  <a:cubicBezTo>
                    <a:pt x="5" y="5"/>
                    <a:pt x="7" y="4"/>
                    <a:pt x="8" y="3"/>
                  </a:cubicBezTo>
                  <a:cubicBezTo>
                    <a:pt x="9" y="2"/>
                    <a:pt x="11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60"/>
            <p:cNvSpPr>
              <a:spLocks noEditPoints="1"/>
            </p:cNvSpPr>
            <p:nvPr/>
          </p:nvSpPr>
          <p:spPr bwMode="auto">
            <a:xfrm>
              <a:off x="2364" y="855"/>
              <a:ext cx="145" cy="184"/>
            </a:xfrm>
            <a:custGeom>
              <a:avLst/>
              <a:gdLst>
                <a:gd name="T0" fmla="*/ 23 w 61"/>
                <a:gd name="T1" fmla="*/ 77 h 78"/>
                <a:gd name="T2" fmla="*/ 16 w 61"/>
                <a:gd name="T3" fmla="*/ 77 h 78"/>
                <a:gd name="T4" fmla="*/ 9 w 61"/>
                <a:gd name="T5" fmla="*/ 75 h 78"/>
                <a:gd name="T6" fmla="*/ 4 w 61"/>
                <a:gd name="T7" fmla="*/ 70 h 78"/>
                <a:gd name="T8" fmla="*/ 1 w 61"/>
                <a:gd name="T9" fmla="*/ 64 h 78"/>
                <a:gd name="T10" fmla="*/ 0 w 61"/>
                <a:gd name="T11" fmla="*/ 56 h 78"/>
                <a:gd name="T12" fmla="*/ 3 w 61"/>
                <a:gd name="T13" fmla="*/ 47 h 78"/>
                <a:gd name="T14" fmla="*/ 9 w 61"/>
                <a:gd name="T15" fmla="*/ 40 h 78"/>
                <a:gd name="T16" fmla="*/ 14 w 61"/>
                <a:gd name="T17" fmla="*/ 36 h 78"/>
                <a:gd name="T18" fmla="*/ 20 w 61"/>
                <a:gd name="T19" fmla="*/ 35 h 78"/>
                <a:gd name="T20" fmla="*/ 26 w 61"/>
                <a:gd name="T21" fmla="*/ 36 h 78"/>
                <a:gd name="T22" fmla="*/ 39 w 61"/>
                <a:gd name="T23" fmla="*/ 42 h 78"/>
                <a:gd name="T24" fmla="*/ 41 w 61"/>
                <a:gd name="T25" fmla="*/ 1 h 78"/>
                <a:gd name="T26" fmla="*/ 61 w 61"/>
                <a:gd name="T27" fmla="*/ 0 h 78"/>
                <a:gd name="T28" fmla="*/ 60 w 61"/>
                <a:gd name="T29" fmla="*/ 9 h 78"/>
                <a:gd name="T30" fmla="*/ 52 w 61"/>
                <a:gd name="T31" fmla="*/ 10 h 78"/>
                <a:gd name="T32" fmla="*/ 47 w 61"/>
                <a:gd name="T33" fmla="*/ 69 h 78"/>
                <a:gd name="T34" fmla="*/ 54 w 61"/>
                <a:gd name="T35" fmla="*/ 67 h 78"/>
                <a:gd name="T36" fmla="*/ 54 w 61"/>
                <a:gd name="T37" fmla="*/ 75 h 78"/>
                <a:gd name="T38" fmla="*/ 38 w 61"/>
                <a:gd name="T39" fmla="*/ 78 h 78"/>
                <a:gd name="T40" fmla="*/ 38 w 61"/>
                <a:gd name="T41" fmla="*/ 66 h 78"/>
                <a:gd name="T42" fmla="*/ 34 w 61"/>
                <a:gd name="T43" fmla="*/ 70 h 78"/>
                <a:gd name="T44" fmla="*/ 30 w 61"/>
                <a:gd name="T45" fmla="*/ 74 h 78"/>
                <a:gd name="T46" fmla="*/ 23 w 61"/>
                <a:gd name="T47" fmla="*/ 77 h 78"/>
                <a:gd name="T48" fmla="*/ 12 w 61"/>
                <a:gd name="T49" fmla="*/ 52 h 78"/>
                <a:gd name="T50" fmla="*/ 12 w 61"/>
                <a:gd name="T51" fmla="*/ 59 h 78"/>
                <a:gd name="T52" fmla="*/ 14 w 61"/>
                <a:gd name="T53" fmla="*/ 66 h 78"/>
                <a:gd name="T54" fmla="*/ 19 w 61"/>
                <a:gd name="T55" fmla="*/ 70 h 78"/>
                <a:gd name="T56" fmla="*/ 25 w 61"/>
                <a:gd name="T57" fmla="*/ 69 h 78"/>
                <a:gd name="T58" fmla="*/ 33 w 61"/>
                <a:gd name="T59" fmla="*/ 64 h 78"/>
                <a:gd name="T60" fmla="*/ 35 w 61"/>
                <a:gd name="T61" fmla="*/ 56 h 78"/>
                <a:gd name="T62" fmla="*/ 34 w 61"/>
                <a:gd name="T63" fmla="*/ 49 h 78"/>
                <a:gd name="T64" fmla="*/ 30 w 61"/>
                <a:gd name="T65" fmla="*/ 45 h 78"/>
                <a:gd name="T66" fmla="*/ 25 w 61"/>
                <a:gd name="T67" fmla="*/ 43 h 78"/>
                <a:gd name="T68" fmla="*/ 20 w 61"/>
                <a:gd name="T69" fmla="*/ 44 h 78"/>
                <a:gd name="T70" fmla="*/ 15 w 61"/>
                <a:gd name="T71" fmla="*/ 47 h 78"/>
                <a:gd name="T72" fmla="*/ 12 w 61"/>
                <a:gd name="T73" fmla="*/ 5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1" h="78">
                  <a:moveTo>
                    <a:pt x="23" y="77"/>
                  </a:moveTo>
                  <a:cubicBezTo>
                    <a:pt x="20" y="77"/>
                    <a:pt x="18" y="77"/>
                    <a:pt x="16" y="77"/>
                  </a:cubicBezTo>
                  <a:cubicBezTo>
                    <a:pt x="14" y="77"/>
                    <a:pt x="11" y="76"/>
                    <a:pt x="9" y="75"/>
                  </a:cubicBezTo>
                  <a:cubicBezTo>
                    <a:pt x="7" y="73"/>
                    <a:pt x="6" y="72"/>
                    <a:pt x="4" y="70"/>
                  </a:cubicBezTo>
                  <a:cubicBezTo>
                    <a:pt x="3" y="68"/>
                    <a:pt x="1" y="66"/>
                    <a:pt x="1" y="64"/>
                  </a:cubicBezTo>
                  <a:cubicBezTo>
                    <a:pt x="0" y="61"/>
                    <a:pt x="0" y="59"/>
                    <a:pt x="0" y="56"/>
                  </a:cubicBezTo>
                  <a:cubicBezTo>
                    <a:pt x="1" y="53"/>
                    <a:pt x="2" y="50"/>
                    <a:pt x="3" y="47"/>
                  </a:cubicBezTo>
                  <a:cubicBezTo>
                    <a:pt x="5" y="44"/>
                    <a:pt x="7" y="42"/>
                    <a:pt x="9" y="40"/>
                  </a:cubicBezTo>
                  <a:cubicBezTo>
                    <a:pt x="10" y="38"/>
                    <a:pt x="12" y="37"/>
                    <a:pt x="14" y="36"/>
                  </a:cubicBezTo>
                  <a:cubicBezTo>
                    <a:pt x="16" y="36"/>
                    <a:pt x="18" y="35"/>
                    <a:pt x="20" y="35"/>
                  </a:cubicBezTo>
                  <a:cubicBezTo>
                    <a:pt x="22" y="35"/>
                    <a:pt x="24" y="35"/>
                    <a:pt x="26" y="36"/>
                  </a:cubicBezTo>
                  <a:cubicBezTo>
                    <a:pt x="30" y="37"/>
                    <a:pt x="35" y="39"/>
                    <a:pt x="39" y="42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38" y="78"/>
                    <a:pt x="38" y="78"/>
                    <a:pt x="38" y="78"/>
                  </a:cubicBezTo>
                  <a:cubicBezTo>
                    <a:pt x="38" y="66"/>
                    <a:pt x="38" y="66"/>
                    <a:pt x="38" y="66"/>
                  </a:cubicBezTo>
                  <a:cubicBezTo>
                    <a:pt x="37" y="68"/>
                    <a:pt x="36" y="69"/>
                    <a:pt x="34" y="70"/>
                  </a:cubicBezTo>
                  <a:cubicBezTo>
                    <a:pt x="33" y="71"/>
                    <a:pt x="31" y="72"/>
                    <a:pt x="30" y="74"/>
                  </a:cubicBezTo>
                  <a:cubicBezTo>
                    <a:pt x="28" y="75"/>
                    <a:pt x="25" y="76"/>
                    <a:pt x="23" y="77"/>
                  </a:cubicBezTo>
                  <a:close/>
                  <a:moveTo>
                    <a:pt x="12" y="52"/>
                  </a:moveTo>
                  <a:cubicBezTo>
                    <a:pt x="11" y="54"/>
                    <a:pt x="11" y="57"/>
                    <a:pt x="12" y="59"/>
                  </a:cubicBezTo>
                  <a:cubicBezTo>
                    <a:pt x="12" y="62"/>
                    <a:pt x="13" y="64"/>
                    <a:pt x="14" y="66"/>
                  </a:cubicBezTo>
                  <a:cubicBezTo>
                    <a:pt x="15" y="68"/>
                    <a:pt x="17" y="69"/>
                    <a:pt x="19" y="70"/>
                  </a:cubicBezTo>
                  <a:cubicBezTo>
                    <a:pt x="21" y="71"/>
                    <a:pt x="23" y="70"/>
                    <a:pt x="25" y="69"/>
                  </a:cubicBezTo>
                  <a:cubicBezTo>
                    <a:pt x="28" y="68"/>
                    <a:pt x="31" y="66"/>
                    <a:pt x="33" y="64"/>
                  </a:cubicBezTo>
                  <a:cubicBezTo>
                    <a:pt x="34" y="61"/>
                    <a:pt x="35" y="59"/>
                    <a:pt x="35" y="56"/>
                  </a:cubicBezTo>
                  <a:cubicBezTo>
                    <a:pt x="36" y="54"/>
                    <a:pt x="35" y="51"/>
                    <a:pt x="34" y="49"/>
                  </a:cubicBezTo>
                  <a:cubicBezTo>
                    <a:pt x="33" y="47"/>
                    <a:pt x="32" y="46"/>
                    <a:pt x="30" y="45"/>
                  </a:cubicBezTo>
                  <a:cubicBezTo>
                    <a:pt x="29" y="44"/>
                    <a:pt x="27" y="43"/>
                    <a:pt x="25" y="43"/>
                  </a:cubicBezTo>
                  <a:cubicBezTo>
                    <a:pt x="23" y="43"/>
                    <a:pt x="21" y="43"/>
                    <a:pt x="20" y="44"/>
                  </a:cubicBezTo>
                  <a:cubicBezTo>
                    <a:pt x="18" y="45"/>
                    <a:pt x="16" y="46"/>
                    <a:pt x="15" y="47"/>
                  </a:cubicBezTo>
                  <a:cubicBezTo>
                    <a:pt x="13" y="48"/>
                    <a:pt x="12" y="50"/>
                    <a:pt x="12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61"/>
            <p:cNvSpPr>
              <a:spLocks noEditPoints="1"/>
            </p:cNvSpPr>
            <p:nvPr/>
          </p:nvSpPr>
          <p:spPr bwMode="auto">
            <a:xfrm>
              <a:off x="2513" y="919"/>
              <a:ext cx="128" cy="115"/>
            </a:xfrm>
            <a:custGeom>
              <a:avLst/>
              <a:gdLst>
                <a:gd name="T0" fmla="*/ 54 w 54"/>
                <a:gd name="T1" fmla="*/ 35 h 49"/>
                <a:gd name="T2" fmla="*/ 52 w 54"/>
                <a:gd name="T3" fmla="*/ 40 h 49"/>
                <a:gd name="T4" fmla="*/ 49 w 54"/>
                <a:gd name="T5" fmla="*/ 44 h 49"/>
                <a:gd name="T6" fmla="*/ 44 w 54"/>
                <a:gd name="T7" fmla="*/ 46 h 49"/>
                <a:gd name="T8" fmla="*/ 38 w 54"/>
                <a:gd name="T9" fmla="*/ 46 h 49"/>
                <a:gd name="T10" fmla="*/ 35 w 54"/>
                <a:gd name="T11" fmla="*/ 43 h 49"/>
                <a:gd name="T12" fmla="*/ 32 w 54"/>
                <a:gd name="T13" fmla="*/ 40 h 49"/>
                <a:gd name="T14" fmla="*/ 26 w 54"/>
                <a:gd name="T15" fmla="*/ 45 h 49"/>
                <a:gd name="T16" fmla="*/ 19 w 54"/>
                <a:gd name="T17" fmla="*/ 48 h 49"/>
                <a:gd name="T18" fmla="*/ 9 w 54"/>
                <a:gd name="T19" fmla="*/ 48 h 49"/>
                <a:gd name="T20" fmla="*/ 4 w 54"/>
                <a:gd name="T21" fmla="*/ 44 h 49"/>
                <a:gd name="T22" fmla="*/ 1 w 54"/>
                <a:gd name="T23" fmla="*/ 39 h 49"/>
                <a:gd name="T24" fmla="*/ 1 w 54"/>
                <a:gd name="T25" fmla="*/ 32 h 49"/>
                <a:gd name="T26" fmla="*/ 5 w 54"/>
                <a:gd name="T27" fmla="*/ 26 h 49"/>
                <a:gd name="T28" fmla="*/ 9 w 54"/>
                <a:gd name="T29" fmla="*/ 23 h 49"/>
                <a:gd name="T30" fmla="*/ 15 w 54"/>
                <a:gd name="T31" fmla="*/ 21 h 49"/>
                <a:gd name="T32" fmla="*/ 22 w 54"/>
                <a:gd name="T33" fmla="*/ 20 h 49"/>
                <a:gd name="T34" fmla="*/ 32 w 54"/>
                <a:gd name="T35" fmla="*/ 19 h 49"/>
                <a:gd name="T36" fmla="*/ 33 w 54"/>
                <a:gd name="T37" fmla="*/ 12 h 49"/>
                <a:gd name="T38" fmla="*/ 32 w 54"/>
                <a:gd name="T39" fmla="*/ 9 h 49"/>
                <a:gd name="T40" fmla="*/ 30 w 54"/>
                <a:gd name="T41" fmla="*/ 7 h 49"/>
                <a:gd name="T42" fmla="*/ 28 w 54"/>
                <a:gd name="T43" fmla="*/ 6 h 49"/>
                <a:gd name="T44" fmla="*/ 24 w 54"/>
                <a:gd name="T45" fmla="*/ 6 h 49"/>
                <a:gd name="T46" fmla="*/ 17 w 54"/>
                <a:gd name="T47" fmla="*/ 8 h 49"/>
                <a:gd name="T48" fmla="*/ 15 w 54"/>
                <a:gd name="T49" fmla="*/ 12 h 49"/>
                <a:gd name="T50" fmla="*/ 15 w 54"/>
                <a:gd name="T51" fmla="*/ 17 h 49"/>
                <a:gd name="T52" fmla="*/ 4 w 54"/>
                <a:gd name="T53" fmla="*/ 20 h 49"/>
                <a:gd name="T54" fmla="*/ 5 w 54"/>
                <a:gd name="T55" fmla="*/ 11 h 49"/>
                <a:gd name="T56" fmla="*/ 10 w 54"/>
                <a:gd name="T57" fmla="*/ 5 h 49"/>
                <a:gd name="T58" fmla="*/ 22 w 54"/>
                <a:gd name="T59" fmla="*/ 1 h 49"/>
                <a:gd name="T60" fmla="*/ 34 w 54"/>
                <a:gd name="T61" fmla="*/ 1 h 49"/>
                <a:gd name="T62" fmla="*/ 41 w 54"/>
                <a:gd name="T63" fmla="*/ 6 h 49"/>
                <a:gd name="T64" fmla="*/ 44 w 54"/>
                <a:gd name="T65" fmla="*/ 13 h 49"/>
                <a:gd name="T66" fmla="*/ 43 w 54"/>
                <a:gd name="T67" fmla="*/ 24 h 49"/>
                <a:gd name="T68" fmla="*/ 43 w 54"/>
                <a:gd name="T69" fmla="*/ 33 h 49"/>
                <a:gd name="T70" fmla="*/ 44 w 54"/>
                <a:gd name="T71" fmla="*/ 38 h 49"/>
                <a:gd name="T72" fmla="*/ 46 w 54"/>
                <a:gd name="T73" fmla="*/ 40 h 49"/>
                <a:gd name="T74" fmla="*/ 49 w 54"/>
                <a:gd name="T75" fmla="*/ 35 h 49"/>
                <a:gd name="T76" fmla="*/ 54 w 54"/>
                <a:gd name="T77" fmla="*/ 35 h 49"/>
                <a:gd name="T78" fmla="*/ 31 w 54"/>
                <a:gd name="T79" fmla="*/ 36 h 49"/>
                <a:gd name="T80" fmla="*/ 31 w 54"/>
                <a:gd name="T81" fmla="*/ 32 h 49"/>
                <a:gd name="T82" fmla="*/ 31 w 54"/>
                <a:gd name="T83" fmla="*/ 28 h 49"/>
                <a:gd name="T84" fmla="*/ 31 w 54"/>
                <a:gd name="T85" fmla="*/ 25 h 49"/>
                <a:gd name="T86" fmla="*/ 21 w 54"/>
                <a:gd name="T87" fmla="*/ 27 h 49"/>
                <a:gd name="T88" fmla="*/ 17 w 54"/>
                <a:gd name="T89" fmla="*/ 28 h 49"/>
                <a:gd name="T90" fmla="*/ 14 w 54"/>
                <a:gd name="T91" fmla="*/ 30 h 49"/>
                <a:gd name="T92" fmla="*/ 12 w 54"/>
                <a:gd name="T93" fmla="*/ 33 h 49"/>
                <a:gd name="T94" fmla="*/ 12 w 54"/>
                <a:gd name="T95" fmla="*/ 36 h 49"/>
                <a:gd name="T96" fmla="*/ 13 w 54"/>
                <a:gd name="T97" fmla="*/ 39 h 49"/>
                <a:gd name="T98" fmla="*/ 16 w 54"/>
                <a:gd name="T99" fmla="*/ 40 h 49"/>
                <a:gd name="T100" fmla="*/ 19 w 54"/>
                <a:gd name="T101" fmla="*/ 40 h 49"/>
                <a:gd name="T102" fmla="*/ 22 w 54"/>
                <a:gd name="T103" fmla="*/ 40 h 49"/>
                <a:gd name="T104" fmla="*/ 31 w 54"/>
                <a:gd name="T105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4" h="49">
                  <a:moveTo>
                    <a:pt x="54" y="35"/>
                  </a:moveTo>
                  <a:cubicBezTo>
                    <a:pt x="53" y="37"/>
                    <a:pt x="53" y="39"/>
                    <a:pt x="52" y="40"/>
                  </a:cubicBezTo>
                  <a:cubicBezTo>
                    <a:pt x="51" y="41"/>
                    <a:pt x="50" y="43"/>
                    <a:pt x="49" y="44"/>
                  </a:cubicBezTo>
                  <a:cubicBezTo>
                    <a:pt x="47" y="45"/>
                    <a:pt x="46" y="45"/>
                    <a:pt x="44" y="46"/>
                  </a:cubicBezTo>
                  <a:cubicBezTo>
                    <a:pt x="42" y="46"/>
                    <a:pt x="40" y="46"/>
                    <a:pt x="38" y="46"/>
                  </a:cubicBezTo>
                  <a:cubicBezTo>
                    <a:pt x="37" y="45"/>
                    <a:pt x="36" y="44"/>
                    <a:pt x="35" y="43"/>
                  </a:cubicBezTo>
                  <a:cubicBezTo>
                    <a:pt x="34" y="43"/>
                    <a:pt x="33" y="41"/>
                    <a:pt x="32" y="40"/>
                  </a:cubicBezTo>
                  <a:cubicBezTo>
                    <a:pt x="30" y="42"/>
                    <a:pt x="28" y="44"/>
                    <a:pt x="26" y="45"/>
                  </a:cubicBezTo>
                  <a:cubicBezTo>
                    <a:pt x="24" y="46"/>
                    <a:pt x="22" y="47"/>
                    <a:pt x="19" y="48"/>
                  </a:cubicBezTo>
                  <a:cubicBezTo>
                    <a:pt x="16" y="49"/>
                    <a:pt x="13" y="48"/>
                    <a:pt x="9" y="48"/>
                  </a:cubicBezTo>
                  <a:cubicBezTo>
                    <a:pt x="7" y="47"/>
                    <a:pt x="6" y="46"/>
                    <a:pt x="4" y="44"/>
                  </a:cubicBezTo>
                  <a:cubicBezTo>
                    <a:pt x="2" y="43"/>
                    <a:pt x="1" y="41"/>
                    <a:pt x="1" y="39"/>
                  </a:cubicBezTo>
                  <a:cubicBezTo>
                    <a:pt x="0" y="36"/>
                    <a:pt x="0" y="34"/>
                    <a:pt x="1" y="32"/>
                  </a:cubicBezTo>
                  <a:cubicBezTo>
                    <a:pt x="1" y="30"/>
                    <a:pt x="3" y="28"/>
                    <a:pt x="5" y="26"/>
                  </a:cubicBezTo>
                  <a:cubicBezTo>
                    <a:pt x="6" y="25"/>
                    <a:pt x="8" y="24"/>
                    <a:pt x="9" y="23"/>
                  </a:cubicBezTo>
                  <a:cubicBezTo>
                    <a:pt x="11" y="22"/>
                    <a:pt x="13" y="22"/>
                    <a:pt x="15" y="21"/>
                  </a:cubicBezTo>
                  <a:cubicBezTo>
                    <a:pt x="17" y="21"/>
                    <a:pt x="20" y="20"/>
                    <a:pt x="22" y="20"/>
                  </a:cubicBezTo>
                  <a:cubicBezTo>
                    <a:pt x="25" y="19"/>
                    <a:pt x="28" y="19"/>
                    <a:pt x="32" y="19"/>
                  </a:cubicBezTo>
                  <a:cubicBezTo>
                    <a:pt x="33" y="16"/>
                    <a:pt x="33" y="14"/>
                    <a:pt x="33" y="12"/>
                  </a:cubicBezTo>
                  <a:cubicBezTo>
                    <a:pt x="33" y="11"/>
                    <a:pt x="32" y="10"/>
                    <a:pt x="32" y="9"/>
                  </a:cubicBezTo>
                  <a:cubicBezTo>
                    <a:pt x="32" y="9"/>
                    <a:pt x="31" y="8"/>
                    <a:pt x="30" y="7"/>
                  </a:cubicBezTo>
                  <a:cubicBezTo>
                    <a:pt x="30" y="7"/>
                    <a:pt x="29" y="6"/>
                    <a:pt x="28" y="6"/>
                  </a:cubicBezTo>
                  <a:cubicBezTo>
                    <a:pt x="27" y="6"/>
                    <a:pt x="26" y="5"/>
                    <a:pt x="24" y="6"/>
                  </a:cubicBezTo>
                  <a:cubicBezTo>
                    <a:pt x="21" y="6"/>
                    <a:pt x="19" y="7"/>
                    <a:pt x="17" y="8"/>
                  </a:cubicBezTo>
                  <a:cubicBezTo>
                    <a:pt x="16" y="9"/>
                    <a:pt x="15" y="11"/>
                    <a:pt x="15" y="12"/>
                  </a:cubicBezTo>
                  <a:cubicBezTo>
                    <a:pt x="15" y="14"/>
                    <a:pt x="15" y="15"/>
                    <a:pt x="15" y="17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" y="16"/>
                    <a:pt x="4" y="14"/>
                    <a:pt x="5" y="11"/>
                  </a:cubicBezTo>
                  <a:cubicBezTo>
                    <a:pt x="6" y="9"/>
                    <a:pt x="8" y="7"/>
                    <a:pt x="10" y="5"/>
                  </a:cubicBezTo>
                  <a:cubicBezTo>
                    <a:pt x="13" y="3"/>
                    <a:pt x="17" y="1"/>
                    <a:pt x="22" y="1"/>
                  </a:cubicBezTo>
                  <a:cubicBezTo>
                    <a:pt x="27" y="0"/>
                    <a:pt x="31" y="0"/>
                    <a:pt x="34" y="1"/>
                  </a:cubicBezTo>
                  <a:cubicBezTo>
                    <a:pt x="37" y="2"/>
                    <a:pt x="39" y="4"/>
                    <a:pt x="41" y="6"/>
                  </a:cubicBezTo>
                  <a:cubicBezTo>
                    <a:pt x="42" y="8"/>
                    <a:pt x="43" y="10"/>
                    <a:pt x="44" y="13"/>
                  </a:cubicBezTo>
                  <a:cubicBezTo>
                    <a:pt x="44" y="16"/>
                    <a:pt x="44" y="20"/>
                    <a:pt x="43" y="24"/>
                  </a:cubicBezTo>
                  <a:cubicBezTo>
                    <a:pt x="43" y="27"/>
                    <a:pt x="43" y="30"/>
                    <a:pt x="43" y="33"/>
                  </a:cubicBezTo>
                  <a:cubicBezTo>
                    <a:pt x="43" y="35"/>
                    <a:pt x="44" y="37"/>
                    <a:pt x="44" y="38"/>
                  </a:cubicBezTo>
                  <a:cubicBezTo>
                    <a:pt x="45" y="40"/>
                    <a:pt x="46" y="40"/>
                    <a:pt x="46" y="40"/>
                  </a:cubicBezTo>
                  <a:cubicBezTo>
                    <a:pt x="47" y="39"/>
                    <a:pt x="48" y="38"/>
                    <a:pt x="49" y="35"/>
                  </a:cubicBezTo>
                  <a:lnTo>
                    <a:pt x="54" y="35"/>
                  </a:lnTo>
                  <a:close/>
                  <a:moveTo>
                    <a:pt x="31" y="36"/>
                  </a:moveTo>
                  <a:cubicBezTo>
                    <a:pt x="31" y="35"/>
                    <a:pt x="31" y="33"/>
                    <a:pt x="31" y="32"/>
                  </a:cubicBezTo>
                  <a:cubicBezTo>
                    <a:pt x="31" y="31"/>
                    <a:pt x="31" y="30"/>
                    <a:pt x="31" y="28"/>
                  </a:cubicBezTo>
                  <a:cubicBezTo>
                    <a:pt x="31" y="27"/>
                    <a:pt x="31" y="26"/>
                    <a:pt x="31" y="25"/>
                  </a:cubicBezTo>
                  <a:cubicBezTo>
                    <a:pt x="27" y="25"/>
                    <a:pt x="24" y="26"/>
                    <a:pt x="21" y="27"/>
                  </a:cubicBezTo>
                  <a:cubicBezTo>
                    <a:pt x="19" y="27"/>
                    <a:pt x="18" y="27"/>
                    <a:pt x="17" y="28"/>
                  </a:cubicBezTo>
                  <a:cubicBezTo>
                    <a:pt x="16" y="29"/>
                    <a:pt x="15" y="29"/>
                    <a:pt x="14" y="30"/>
                  </a:cubicBezTo>
                  <a:cubicBezTo>
                    <a:pt x="13" y="31"/>
                    <a:pt x="12" y="32"/>
                    <a:pt x="12" y="33"/>
                  </a:cubicBezTo>
                  <a:cubicBezTo>
                    <a:pt x="11" y="34"/>
                    <a:pt x="11" y="35"/>
                    <a:pt x="12" y="36"/>
                  </a:cubicBezTo>
                  <a:cubicBezTo>
                    <a:pt x="12" y="37"/>
                    <a:pt x="12" y="38"/>
                    <a:pt x="13" y="39"/>
                  </a:cubicBezTo>
                  <a:cubicBezTo>
                    <a:pt x="14" y="39"/>
                    <a:pt x="15" y="40"/>
                    <a:pt x="16" y="40"/>
                  </a:cubicBezTo>
                  <a:cubicBezTo>
                    <a:pt x="16" y="40"/>
                    <a:pt x="18" y="40"/>
                    <a:pt x="19" y="40"/>
                  </a:cubicBezTo>
                  <a:cubicBezTo>
                    <a:pt x="20" y="40"/>
                    <a:pt x="21" y="40"/>
                    <a:pt x="22" y="40"/>
                  </a:cubicBezTo>
                  <a:cubicBezTo>
                    <a:pt x="25" y="39"/>
                    <a:pt x="27" y="38"/>
                    <a:pt x="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62"/>
            <p:cNvSpPr>
              <a:spLocks/>
            </p:cNvSpPr>
            <p:nvPr/>
          </p:nvSpPr>
          <p:spPr bwMode="auto">
            <a:xfrm>
              <a:off x="2639" y="919"/>
              <a:ext cx="134" cy="186"/>
            </a:xfrm>
            <a:custGeom>
              <a:avLst/>
              <a:gdLst>
                <a:gd name="T0" fmla="*/ 57 w 57"/>
                <a:gd name="T1" fmla="*/ 0 h 79"/>
                <a:gd name="T2" fmla="*/ 56 w 57"/>
                <a:gd name="T3" fmla="*/ 8 h 79"/>
                <a:gd name="T4" fmla="*/ 49 w 57"/>
                <a:gd name="T5" fmla="*/ 9 h 79"/>
                <a:gd name="T6" fmla="*/ 49 w 57"/>
                <a:gd name="T7" fmla="*/ 19 h 79"/>
                <a:gd name="T8" fmla="*/ 48 w 57"/>
                <a:gd name="T9" fmla="*/ 31 h 79"/>
                <a:gd name="T10" fmla="*/ 48 w 57"/>
                <a:gd name="T11" fmla="*/ 42 h 79"/>
                <a:gd name="T12" fmla="*/ 47 w 57"/>
                <a:gd name="T13" fmla="*/ 51 h 79"/>
                <a:gd name="T14" fmla="*/ 44 w 57"/>
                <a:gd name="T15" fmla="*/ 65 h 79"/>
                <a:gd name="T16" fmla="*/ 38 w 57"/>
                <a:gd name="T17" fmla="*/ 74 h 79"/>
                <a:gd name="T18" fmla="*/ 30 w 57"/>
                <a:gd name="T19" fmla="*/ 78 h 79"/>
                <a:gd name="T20" fmla="*/ 21 w 57"/>
                <a:gd name="T21" fmla="*/ 79 h 79"/>
                <a:gd name="T22" fmla="*/ 12 w 57"/>
                <a:gd name="T23" fmla="*/ 78 h 79"/>
                <a:gd name="T24" fmla="*/ 6 w 57"/>
                <a:gd name="T25" fmla="*/ 75 h 79"/>
                <a:gd name="T26" fmla="*/ 2 w 57"/>
                <a:gd name="T27" fmla="*/ 70 h 79"/>
                <a:gd name="T28" fmla="*/ 1 w 57"/>
                <a:gd name="T29" fmla="*/ 65 h 79"/>
                <a:gd name="T30" fmla="*/ 2 w 57"/>
                <a:gd name="T31" fmla="*/ 51 h 79"/>
                <a:gd name="T32" fmla="*/ 12 w 57"/>
                <a:gd name="T33" fmla="*/ 52 h 79"/>
                <a:gd name="T34" fmla="*/ 11 w 57"/>
                <a:gd name="T35" fmla="*/ 63 h 79"/>
                <a:gd name="T36" fmla="*/ 12 w 57"/>
                <a:gd name="T37" fmla="*/ 67 h 79"/>
                <a:gd name="T38" fmla="*/ 15 w 57"/>
                <a:gd name="T39" fmla="*/ 71 h 79"/>
                <a:gd name="T40" fmla="*/ 19 w 57"/>
                <a:gd name="T41" fmla="*/ 73 h 79"/>
                <a:gd name="T42" fmla="*/ 25 w 57"/>
                <a:gd name="T43" fmla="*/ 73 h 79"/>
                <a:gd name="T44" fmla="*/ 31 w 57"/>
                <a:gd name="T45" fmla="*/ 69 h 79"/>
                <a:gd name="T46" fmla="*/ 34 w 57"/>
                <a:gd name="T47" fmla="*/ 63 h 79"/>
                <a:gd name="T48" fmla="*/ 37 w 57"/>
                <a:gd name="T49" fmla="*/ 55 h 79"/>
                <a:gd name="T50" fmla="*/ 38 w 57"/>
                <a:gd name="T51" fmla="*/ 46 h 79"/>
                <a:gd name="T52" fmla="*/ 38 w 57"/>
                <a:gd name="T53" fmla="*/ 39 h 79"/>
                <a:gd name="T54" fmla="*/ 38 w 57"/>
                <a:gd name="T55" fmla="*/ 35 h 79"/>
                <a:gd name="T56" fmla="*/ 25 w 57"/>
                <a:gd name="T57" fmla="*/ 41 h 79"/>
                <a:gd name="T58" fmla="*/ 17 w 57"/>
                <a:gd name="T59" fmla="*/ 40 h 79"/>
                <a:gd name="T60" fmla="*/ 12 w 57"/>
                <a:gd name="T61" fmla="*/ 36 h 79"/>
                <a:gd name="T62" fmla="*/ 10 w 57"/>
                <a:gd name="T63" fmla="*/ 29 h 79"/>
                <a:gd name="T64" fmla="*/ 9 w 57"/>
                <a:gd name="T65" fmla="*/ 22 h 79"/>
                <a:gd name="T66" fmla="*/ 8 w 57"/>
                <a:gd name="T67" fmla="*/ 16 h 79"/>
                <a:gd name="T68" fmla="*/ 8 w 57"/>
                <a:gd name="T69" fmla="*/ 9 h 79"/>
                <a:gd name="T70" fmla="*/ 2 w 57"/>
                <a:gd name="T71" fmla="*/ 10 h 79"/>
                <a:gd name="T72" fmla="*/ 2 w 57"/>
                <a:gd name="T73" fmla="*/ 1 h 79"/>
                <a:gd name="T74" fmla="*/ 25 w 57"/>
                <a:gd name="T75" fmla="*/ 1 h 79"/>
                <a:gd name="T76" fmla="*/ 25 w 57"/>
                <a:gd name="T77" fmla="*/ 8 h 79"/>
                <a:gd name="T78" fmla="*/ 21 w 57"/>
                <a:gd name="T79" fmla="*/ 8 h 79"/>
                <a:gd name="T80" fmla="*/ 20 w 57"/>
                <a:gd name="T81" fmla="*/ 11 h 79"/>
                <a:gd name="T82" fmla="*/ 20 w 57"/>
                <a:gd name="T83" fmla="*/ 17 h 79"/>
                <a:gd name="T84" fmla="*/ 20 w 57"/>
                <a:gd name="T85" fmla="*/ 26 h 79"/>
                <a:gd name="T86" fmla="*/ 22 w 57"/>
                <a:gd name="T87" fmla="*/ 33 h 79"/>
                <a:gd name="T88" fmla="*/ 27 w 57"/>
                <a:gd name="T89" fmla="*/ 35 h 79"/>
                <a:gd name="T90" fmla="*/ 33 w 57"/>
                <a:gd name="T91" fmla="*/ 33 h 79"/>
                <a:gd name="T92" fmla="*/ 38 w 57"/>
                <a:gd name="T93" fmla="*/ 28 h 79"/>
                <a:gd name="T94" fmla="*/ 38 w 57"/>
                <a:gd name="T95" fmla="*/ 0 h 79"/>
                <a:gd name="T96" fmla="*/ 57 w 57"/>
                <a:gd name="T9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7" h="79">
                  <a:moveTo>
                    <a:pt x="57" y="0"/>
                  </a:moveTo>
                  <a:cubicBezTo>
                    <a:pt x="56" y="8"/>
                    <a:pt x="56" y="8"/>
                    <a:pt x="56" y="8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9" y="12"/>
                    <a:pt x="49" y="16"/>
                    <a:pt x="49" y="19"/>
                  </a:cubicBezTo>
                  <a:cubicBezTo>
                    <a:pt x="49" y="23"/>
                    <a:pt x="49" y="27"/>
                    <a:pt x="48" y="31"/>
                  </a:cubicBezTo>
                  <a:cubicBezTo>
                    <a:pt x="48" y="35"/>
                    <a:pt x="48" y="39"/>
                    <a:pt x="48" y="42"/>
                  </a:cubicBezTo>
                  <a:cubicBezTo>
                    <a:pt x="48" y="46"/>
                    <a:pt x="47" y="49"/>
                    <a:pt x="47" y="51"/>
                  </a:cubicBezTo>
                  <a:cubicBezTo>
                    <a:pt x="47" y="56"/>
                    <a:pt x="46" y="61"/>
                    <a:pt x="44" y="65"/>
                  </a:cubicBezTo>
                  <a:cubicBezTo>
                    <a:pt x="43" y="69"/>
                    <a:pt x="41" y="72"/>
                    <a:pt x="38" y="74"/>
                  </a:cubicBezTo>
                  <a:cubicBezTo>
                    <a:pt x="36" y="76"/>
                    <a:pt x="33" y="77"/>
                    <a:pt x="30" y="78"/>
                  </a:cubicBezTo>
                  <a:cubicBezTo>
                    <a:pt x="28" y="79"/>
                    <a:pt x="25" y="79"/>
                    <a:pt x="21" y="79"/>
                  </a:cubicBezTo>
                  <a:cubicBezTo>
                    <a:pt x="18" y="79"/>
                    <a:pt x="15" y="79"/>
                    <a:pt x="12" y="78"/>
                  </a:cubicBezTo>
                  <a:cubicBezTo>
                    <a:pt x="10" y="77"/>
                    <a:pt x="7" y="76"/>
                    <a:pt x="6" y="75"/>
                  </a:cubicBezTo>
                  <a:cubicBezTo>
                    <a:pt x="4" y="74"/>
                    <a:pt x="3" y="72"/>
                    <a:pt x="2" y="70"/>
                  </a:cubicBezTo>
                  <a:cubicBezTo>
                    <a:pt x="1" y="69"/>
                    <a:pt x="1" y="67"/>
                    <a:pt x="1" y="65"/>
                  </a:cubicBezTo>
                  <a:cubicBezTo>
                    <a:pt x="0" y="61"/>
                    <a:pt x="0" y="56"/>
                    <a:pt x="2" y="51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1" y="56"/>
                    <a:pt x="11" y="60"/>
                    <a:pt x="11" y="63"/>
                  </a:cubicBezTo>
                  <a:cubicBezTo>
                    <a:pt x="11" y="65"/>
                    <a:pt x="12" y="66"/>
                    <a:pt x="12" y="67"/>
                  </a:cubicBezTo>
                  <a:cubicBezTo>
                    <a:pt x="13" y="69"/>
                    <a:pt x="14" y="70"/>
                    <a:pt x="15" y="71"/>
                  </a:cubicBezTo>
                  <a:cubicBezTo>
                    <a:pt x="16" y="72"/>
                    <a:pt x="17" y="72"/>
                    <a:pt x="19" y="73"/>
                  </a:cubicBezTo>
                  <a:cubicBezTo>
                    <a:pt x="21" y="73"/>
                    <a:pt x="23" y="73"/>
                    <a:pt x="25" y="73"/>
                  </a:cubicBezTo>
                  <a:cubicBezTo>
                    <a:pt x="27" y="72"/>
                    <a:pt x="29" y="71"/>
                    <a:pt x="31" y="69"/>
                  </a:cubicBezTo>
                  <a:cubicBezTo>
                    <a:pt x="32" y="68"/>
                    <a:pt x="34" y="65"/>
                    <a:pt x="34" y="63"/>
                  </a:cubicBezTo>
                  <a:cubicBezTo>
                    <a:pt x="35" y="60"/>
                    <a:pt x="36" y="58"/>
                    <a:pt x="37" y="55"/>
                  </a:cubicBezTo>
                  <a:cubicBezTo>
                    <a:pt x="37" y="52"/>
                    <a:pt x="37" y="49"/>
                    <a:pt x="38" y="46"/>
                  </a:cubicBezTo>
                  <a:cubicBezTo>
                    <a:pt x="38" y="44"/>
                    <a:pt x="38" y="41"/>
                    <a:pt x="38" y="39"/>
                  </a:cubicBezTo>
                  <a:cubicBezTo>
                    <a:pt x="38" y="37"/>
                    <a:pt x="38" y="36"/>
                    <a:pt x="38" y="35"/>
                  </a:cubicBezTo>
                  <a:cubicBezTo>
                    <a:pt x="33" y="38"/>
                    <a:pt x="29" y="40"/>
                    <a:pt x="25" y="41"/>
                  </a:cubicBezTo>
                  <a:cubicBezTo>
                    <a:pt x="22" y="41"/>
                    <a:pt x="19" y="41"/>
                    <a:pt x="17" y="40"/>
                  </a:cubicBezTo>
                  <a:cubicBezTo>
                    <a:pt x="15" y="39"/>
                    <a:pt x="13" y="38"/>
                    <a:pt x="12" y="36"/>
                  </a:cubicBezTo>
                  <a:cubicBezTo>
                    <a:pt x="11" y="33"/>
                    <a:pt x="10" y="31"/>
                    <a:pt x="10" y="29"/>
                  </a:cubicBezTo>
                  <a:cubicBezTo>
                    <a:pt x="9" y="27"/>
                    <a:pt x="9" y="24"/>
                    <a:pt x="9" y="22"/>
                  </a:cubicBezTo>
                  <a:cubicBezTo>
                    <a:pt x="9" y="20"/>
                    <a:pt x="8" y="17"/>
                    <a:pt x="8" y="16"/>
                  </a:cubicBezTo>
                  <a:cubicBezTo>
                    <a:pt x="8" y="13"/>
                    <a:pt x="8" y="11"/>
                    <a:pt x="8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8"/>
                    <a:pt x="20" y="10"/>
                    <a:pt x="20" y="11"/>
                  </a:cubicBezTo>
                  <a:cubicBezTo>
                    <a:pt x="20" y="12"/>
                    <a:pt x="20" y="14"/>
                    <a:pt x="20" y="17"/>
                  </a:cubicBezTo>
                  <a:cubicBezTo>
                    <a:pt x="20" y="19"/>
                    <a:pt x="20" y="22"/>
                    <a:pt x="20" y="26"/>
                  </a:cubicBezTo>
                  <a:cubicBezTo>
                    <a:pt x="20" y="30"/>
                    <a:pt x="21" y="32"/>
                    <a:pt x="22" y="33"/>
                  </a:cubicBezTo>
                  <a:cubicBezTo>
                    <a:pt x="24" y="34"/>
                    <a:pt x="25" y="35"/>
                    <a:pt x="27" y="35"/>
                  </a:cubicBezTo>
                  <a:cubicBezTo>
                    <a:pt x="29" y="35"/>
                    <a:pt x="31" y="34"/>
                    <a:pt x="33" y="33"/>
                  </a:cubicBezTo>
                  <a:cubicBezTo>
                    <a:pt x="35" y="32"/>
                    <a:pt x="36" y="30"/>
                    <a:pt x="38" y="28"/>
                  </a:cubicBezTo>
                  <a:cubicBezTo>
                    <a:pt x="38" y="0"/>
                    <a:pt x="38" y="0"/>
                    <a:pt x="38" y="0"/>
                  </a:cubicBezTo>
                  <a:lnTo>
                    <a:pt x="5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63"/>
            <p:cNvSpPr>
              <a:spLocks/>
            </p:cNvSpPr>
            <p:nvPr/>
          </p:nvSpPr>
          <p:spPr bwMode="auto">
            <a:xfrm>
              <a:off x="2780" y="919"/>
              <a:ext cx="104" cy="115"/>
            </a:xfrm>
            <a:custGeom>
              <a:avLst/>
              <a:gdLst>
                <a:gd name="T0" fmla="*/ 7 w 44"/>
                <a:gd name="T1" fmla="*/ 32 h 49"/>
                <a:gd name="T2" fmla="*/ 12 w 44"/>
                <a:gd name="T3" fmla="*/ 38 h 49"/>
                <a:gd name="T4" fmla="*/ 15 w 44"/>
                <a:gd name="T5" fmla="*/ 40 h 49"/>
                <a:gd name="T6" fmla="*/ 18 w 44"/>
                <a:gd name="T7" fmla="*/ 42 h 49"/>
                <a:gd name="T8" fmla="*/ 22 w 44"/>
                <a:gd name="T9" fmla="*/ 42 h 49"/>
                <a:gd name="T10" fmla="*/ 26 w 44"/>
                <a:gd name="T11" fmla="*/ 41 h 49"/>
                <a:gd name="T12" fmla="*/ 30 w 44"/>
                <a:gd name="T13" fmla="*/ 37 h 49"/>
                <a:gd name="T14" fmla="*/ 29 w 44"/>
                <a:gd name="T15" fmla="*/ 33 h 49"/>
                <a:gd name="T16" fmla="*/ 25 w 44"/>
                <a:gd name="T17" fmla="*/ 30 h 49"/>
                <a:gd name="T18" fmla="*/ 19 w 44"/>
                <a:gd name="T19" fmla="*/ 28 h 49"/>
                <a:gd name="T20" fmla="*/ 9 w 44"/>
                <a:gd name="T21" fmla="*/ 25 h 49"/>
                <a:gd name="T22" fmla="*/ 3 w 44"/>
                <a:gd name="T23" fmla="*/ 19 h 49"/>
                <a:gd name="T24" fmla="*/ 2 w 44"/>
                <a:gd name="T25" fmla="*/ 12 h 49"/>
                <a:gd name="T26" fmla="*/ 7 w 44"/>
                <a:gd name="T27" fmla="*/ 4 h 49"/>
                <a:gd name="T28" fmla="*/ 18 w 44"/>
                <a:gd name="T29" fmla="*/ 0 h 49"/>
                <a:gd name="T30" fmla="*/ 26 w 44"/>
                <a:gd name="T31" fmla="*/ 2 h 49"/>
                <a:gd name="T32" fmla="*/ 34 w 44"/>
                <a:gd name="T33" fmla="*/ 7 h 49"/>
                <a:gd name="T34" fmla="*/ 36 w 44"/>
                <a:gd name="T35" fmla="*/ 1 h 49"/>
                <a:gd name="T36" fmla="*/ 44 w 44"/>
                <a:gd name="T37" fmla="*/ 0 h 49"/>
                <a:gd name="T38" fmla="*/ 43 w 44"/>
                <a:gd name="T39" fmla="*/ 17 h 49"/>
                <a:gd name="T40" fmla="*/ 33 w 44"/>
                <a:gd name="T41" fmla="*/ 16 h 49"/>
                <a:gd name="T42" fmla="*/ 30 w 44"/>
                <a:gd name="T43" fmla="*/ 11 h 49"/>
                <a:gd name="T44" fmla="*/ 25 w 44"/>
                <a:gd name="T45" fmla="*/ 8 h 49"/>
                <a:gd name="T46" fmla="*/ 20 w 44"/>
                <a:gd name="T47" fmla="*/ 7 h 49"/>
                <a:gd name="T48" fmla="*/ 16 w 44"/>
                <a:gd name="T49" fmla="*/ 9 h 49"/>
                <a:gd name="T50" fmla="*/ 14 w 44"/>
                <a:gd name="T51" fmla="*/ 13 h 49"/>
                <a:gd name="T52" fmla="*/ 14 w 44"/>
                <a:gd name="T53" fmla="*/ 17 h 49"/>
                <a:gd name="T54" fmla="*/ 19 w 44"/>
                <a:gd name="T55" fmla="*/ 20 h 49"/>
                <a:gd name="T56" fmla="*/ 27 w 44"/>
                <a:gd name="T57" fmla="*/ 22 h 49"/>
                <a:gd name="T58" fmla="*/ 32 w 44"/>
                <a:gd name="T59" fmla="*/ 23 h 49"/>
                <a:gd name="T60" fmla="*/ 37 w 44"/>
                <a:gd name="T61" fmla="*/ 25 h 49"/>
                <a:gd name="T62" fmla="*/ 40 w 44"/>
                <a:gd name="T63" fmla="*/ 29 h 49"/>
                <a:gd name="T64" fmla="*/ 41 w 44"/>
                <a:gd name="T65" fmla="*/ 34 h 49"/>
                <a:gd name="T66" fmla="*/ 36 w 44"/>
                <a:gd name="T67" fmla="*/ 44 h 49"/>
                <a:gd name="T68" fmla="*/ 22 w 44"/>
                <a:gd name="T69" fmla="*/ 49 h 49"/>
                <a:gd name="T70" fmla="*/ 13 w 44"/>
                <a:gd name="T71" fmla="*/ 48 h 49"/>
                <a:gd name="T72" fmla="*/ 6 w 44"/>
                <a:gd name="T73" fmla="*/ 45 h 49"/>
                <a:gd name="T74" fmla="*/ 0 w 44"/>
                <a:gd name="T75" fmla="*/ 40 h 49"/>
                <a:gd name="T76" fmla="*/ 7 w 44"/>
                <a:gd name="T77" fmla="*/ 3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" h="49">
                  <a:moveTo>
                    <a:pt x="7" y="32"/>
                  </a:moveTo>
                  <a:cubicBezTo>
                    <a:pt x="8" y="35"/>
                    <a:pt x="10" y="37"/>
                    <a:pt x="12" y="38"/>
                  </a:cubicBezTo>
                  <a:cubicBezTo>
                    <a:pt x="13" y="39"/>
                    <a:pt x="14" y="40"/>
                    <a:pt x="15" y="40"/>
                  </a:cubicBezTo>
                  <a:cubicBezTo>
                    <a:pt x="16" y="41"/>
                    <a:pt x="17" y="42"/>
                    <a:pt x="18" y="42"/>
                  </a:cubicBezTo>
                  <a:cubicBezTo>
                    <a:pt x="19" y="42"/>
                    <a:pt x="21" y="42"/>
                    <a:pt x="22" y="42"/>
                  </a:cubicBezTo>
                  <a:cubicBezTo>
                    <a:pt x="23" y="42"/>
                    <a:pt x="24" y="42"/>
                    <a:pt x="26" y="41"/>
                  </a:cubicBezTo>
                  <a:cubicBezTo>
                    <a:pt x="28" y="40"/>
                    <a:pt x="30" y="39"/>
                    <a:pt x="30" y="37"/>
                  </a:cubicBezTo>
                  <a:cubicBezTo>
                    <a:pt x="30" y="36"/>
                    <a:pt x="30" y="34"/>
                    <a:pt x="29" y="33"/>
                  </a:cubicBezTo>
                  <a:cubicBezTo>
                    <a:pt x="29" y="32"/>
                    <a:pt x="27" y="31"/>
                    <a:pt x="25" y="30"/>
                  </a:cubicBezTo>
                  <a:cubicBezTo>
                    <a:pt x="24" y="29"/>
                    <a:pt x="21" y="28"/>
                    <a:pt x="19" y="28"/>
                  </a:cubicBezTo>
                  <a:cubicBezTo>
                    <a:pt x="15" y="27"/>
                    <a:pt x="12" y="27"/>
                    <a:pt x="9" y="25"/>
                  </a:cubicBezTo>
                  <a:cubicBezTo>
                    <a:pt x="6" y="23"/>
                    <a:pt x="4" y="22"/>
                    <a:pt x="3" y="19"/>
                  </a:cubicBezTo>
                  <a:cubicBezTo>
                    <a:pt x="1" y="17"/>
                    <a:pt x="1" y="15"/>
                    <a:pt x="2" y="12"/>
                  </a:cubicBezTo>
                  <a:cubicBezTo>
                    <a:pt x="2" y="9"/>
                    <a:pt x="4" y="7"/>
                    <a:pt x="7" y="4"/>
                  </a:cubicBezTo>
                  <a:cubicBezTo>
                    <a:pt x="11" y="2"/>
                    <a:pt x="14" y="0"/>
                    <a:pt x="18" y="0"/>
                  </a:cubicBezTo>
                  <a:cubicBezTo>
                    <a:pt x="21" y="0"/>
                    <a:pt x="24" y="1"/>
                    <a:pt x="26" y="2"/>
                  </a:cubicBezTo>
                  <a:cubicBezTo>
                    <a:pt x="29" y="3"/>
                    <a:pt x="32" y="4"/>
                    <a:pt x="34" y="7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4"/>
                    <a:pt x="31" y="13"/>
                    <a:pt x="30" y="11"/>
                  </a:cubicBezTo>
                  <a:cubicBezTo>
                    <a:pt x="29" y="10"/>
                    <a:pt x="27" y="9"/>
                    <a:pt x="25" y="8"/>
                  </a:cubicBezTo>
                  <a:cubicBezTo>
                    <a:pt x="24" y="7"/>
                    <a:pt x="22" y="7"/>
                    <a:pt x="20" y="7"/>
                  </a:cubicBezTo>
                  <a:cubicBezTo>
                    <a:pt x="19" y="7"/>
                    <a:pt x="17" y="8"/>
                    <a:pt x="16" y="9"/>
                  </a:cubicBezTo>
                  <a:cubicBezTo>
                    <a:pt x="15" y="10"/>
                    <a:pt x="14" y="12"/>
                    <a:pt x="14" y="13"/>
                  </a:cubicBezTo>
                  <a:cubicBezTo>
                    <a:pt x="13" y="14"/>
                    <a:pt x="14" y="16"/>
                    <a:pt x="14" y="17"/>
                  </a:cubicBezTo>
                  <a:cubicBezTo>
                    <a:pt x="15" y="18"/>
                    <a:pt x="17" y="19"/>
                    <a:pt x="19" y="20"/>
                  </a:cubicBezTo>
                  <a:cubicBezTo>
                    <a:pt x="21" y="21"/>
                    <a:pt x="23" y="21"/>
                    <a:pt x="27" y="22"/>
                  </a:cubicBezTo>
                  <a:cubicBezTo>
                    <a:pt x="29" y="22"/>
                    <a:pt x="30" y="22"/>
                    <a:pt x="32" y="23"/>
                  </a:cubicBezTo>
                  <a:cubicBezTo>
                    <a:pt x="34" y="24"/>
                    <a:pt x="35" y="24"/>
                    <a:pt x="37" y="25"/>
                  </a:cubicBezTo>
                  <a:cubicBezTo>
                    <a:pt x="38" y="27"/>
                    <a:pt x="39" y="28"/>
                    <a:pt x="40" y="29"/>
                  </a:cubicBezTo>
                  <a:cubicBezTo>
                    <a:pt x="41" y="31"/>
                    <a:pt x="41" y="32"/>
                    <a:pt x="41" y="34"/>
                  </a:cubicBezTo>
                  <a:cubicBezTo>
                    <a:pt x="41" y="39"/>
                    <a:pt x="39" y="42"/>
                    <a:pt x="36" y="44"/>
                  </a:cubicBezTo>
                  <a:cubicBezTo>
                    <a:pt x="32" y="46"/>
                    <a:pt x="28" y="48"/>
                    <a:pt x="22" y="49"/>
                  </a:cubicBezTo>
                  <a:cubicBezTo>
                    <a:pt x="19" y="49"/>
                    <a:pt x="16" y="49"/>
                    <a:pt x="13" y="48"/>
                  </a:cubicBezTo>
                  <a:cubicBezTo>
                    <a:pt x="11" y="47"/>
                    <a:pt x="8" y="46"/>
                    <a:pt x="6" y="45"/>
                  </a:cubicBezTo>
                  <a:cubicBezTo>
                    <a:pt x="4" y="43"/>
                    <a:pt x="2" y="42"/>
                    <a:pt x="0" y="40"/>
                  </a:cubicBezTo>
                  <a:lnTo>
                    <a:pt x="7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64"/>
            <p:cNvSpPr>
              <a:spLocks noEditPoints="1"/>
            </p:cNvSpPr>
            <p:nvPr/>
          </p:nvSpPr>
          <p:spPr bwMode="auto">
            <a:xfrm>
              <a:off x="2908" y="876"/>
              <a:ext cx="42" cy="161"/>
            </a:xfrm>
            <a:custGeom>
              <a:avLst/>
              <a:gdLst>
                <a:gd name="T0" fmla="*/ 7 w 18"/>
                <a:gd name="T1" fmla="*/ 54 h 68"/>
                <a:gd name="T2" fmla="*/ 14 w 18"/>
                <a:gd name="T3" fmla="*/ 55 h 68"/>
                <a:gd name="T4" fmla="*/ 16 w 18"/>
                <a:gd name="T5" fmla="*/ 60 h 68"/>
                <a:gd name="T6" fmla="*/ 15 w 18"/>
                <a:gd name="T7" fmla="*/ 64 h 68"/>
                <a:gd name="T8" fmla="*/ 11 w 18"/>
                <a:gd name="T9" fmla="*/ 66 h 68"/>
                <a:gd name="T10" fmla="*/ 7 w 18"/>
                <a:gd name="T11" fmla="*/ 68 h 68"/>
                <a:gd name="T12" fmla="*/ 2 w 18"/>
                <a:gd name="T13" fmla="*/ 66 h 68"/>
                <a:gd name="T14" fmla="*/ 0 w 18"/>
                <a:gd name="T15" fmla="*/ 63 h 68"/>
                <a:gd name="T16" fmla="*/ 1 w 18"/>
                <a:gd name="T17" fmla="*/ 59 h 68"/>
                <a:gd name="T18" fmla="*/ 4 w 18"/>
                <a:gd name="T19" fmla="*/ 56 h 68"/>
                <a:gd name="T20" fmla="*/ 7 w 18"/>
                <a:gd name="T21" fmla="*/ 54 h 68"/>
                <a:gd name="T22" fmla="*/ 18 w 18"/>
                <a:gd name="T23" fmla="*/ 0 h 68"/>
                <a:gd name="T24" fmla="*/ 11 w 18"/>
                <a:gd name="T25" fmla="*/ 50 h 68"/>
                <a:gd name="T26" fmla="*/ 5 w 18"/>
                <a:gd name="T27" fmla="*/ 50 h 68"/>
                <a:gd name="T28" fmla="*/ 3 w 18"/>
                <a:gd name="T29" fmla="*/ 0 h 68"/>
                <a:gd name="T30" fmla="*/ 18 w 18"/>
                <a:gd name="T3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68">
                  <a:moveTo>
                    <a:pt x="7" y="54"/>
                  </a:moveTo>
                  <a:cubicBezTo>
                    <a:pt x="10" y="54"/>
                    <a:pt x="12" y="54"/>
                    <a:pt x="14" y="55"/>
                  </a:cubicBezTo>
                  <a:cubicBezTo>
                    <a:pt x="15" y="56"/>
                    <a:pt x="16" y="58"/>
                    <a:pt x="16" y="60"/>
                  </a:cubicBezTo>
                  <a:cubicBezTo>
                    <a:pt x="16" y="62"/>
                    <a:pt x="16" y="63"/>
                    <a:pt x="15" y="64"/>
                  </a:cubicBezTo>
                  <a:cubicBezTo>
                    <a:pt x="14" y="65"/>
                    <a:pt x="12" y="66"/>
                    <a:pt x="11" y="66"/>
                  </a:cubicBezTo>
                  <a:cubicBezTo>
                    <a:pt x="10" y="67"/>
                    <a:pt x="8" y="67"/>
                    <a:pt x="7" y="68"/>
                  </a:cubicBezTo>
                  <a:cubicBezTo>
                    <a:pt x="5" y="68"/>
                    <a:pt x="4" y="67"/>
                    <a:pt x="2" y="66"/>
                  </a:cubicBezTo>
                  <a:cubicBezTo>
                    <a:pt x="0" y="65"/>
                    <a:pt x="0" y="64"/>
                    <a:pt x="0" y="63"/>
                  </a:cubicBezTo>
                  <a:cubicBezTo>
                    <a:pt x="0" y="61"/>
                    <a:pt x="0" y="60"/>
                    <a:pt x="1" y="59"/>
                  </a:cubicBezTo>
                  <a:cubicBezTo>
                    <a:pt x="1" y="58"/>
                    <a:pt x="2" y="56"/>
                    <a:pt x="4" y="56"/>
                  </a:cubicBezTo>
                  <a:cubicBezTo>
                    <a:pt x="5" y="55"/>
                    <a:pt x="6" y="54"/>
                    <a:pt x="7" y="54"/>
                  </a:cubicBezTo>
                  <a:close/>
                  <a:moveTo>
                    <a:pt x="18" y="0"/>
                  </a:moveTo>
                  <a:cubicBezTo>
                    <a:pt x="11" y="50"/>
                    <a:pt x="11" y="50"/>
                    <a:pt x="11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74423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/>
        </p:nvSpPr>
        <p:spPr bwMode="auto">
          <a:xfrm>
            <a:off x="3155951" y="1906588"/>
            <a:ext cx="2816226" cy="3925887"/>
          </a:xfrm>
          <a:custGeom>
            <a:avLst/>
            <a:gdLst>
              <a:gd name="T0" fmla="*/ 36 w 751"/>
              <a:gd name="T1" fmla="*/ 30 h 1047"/>
              <a:gd name="T2" fmla="*/ 53 w 751"/>
              <a:gd name="T3" fmla="*/ 944 h 1047"/>
              <a:gd name="T4" fmla="*/ 382 w 751"/>
              <a:gd name="T5" fmla="*/ 1047 h 1047"/>
              <a:gd name="T6" fmla="*/ 712 w 751"/>
              <a:gd name="T7" fmla="*/ 950 h 1047"/>
              <a:gd name="T8" fmla="*/ 707 w 751"/>
              <a:gd name="T9" fmla="*/ 37 h 1047"/>
              <a:gd name="T10" fmla="*/ 36 w 751"/>
              <a:gd name="T11" fmla="*/ 30 h 1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51" h="1047">
                <a:moveTo>
                  <a:pt x="36" y="30"/>
                </a:moveTo>
                <a:cubicBezTo>
                  <a:pt x="6" y="59"/>
                  <a:pt x="0" y="910"/>
                  <a:pt x="53" y="944"/>
                </a:cubicBezTo>
                <a:cubicBezTo>
                  <a:pt x="113" y="984"/>
                  <a:pt x="292" y="920"/>
                  <a:pt x="382" y="1047"/>
                </a:cubicBezTo>
                <a:cubicBezTo>
                  <a:pt x="449" y="919"/>
                  <a:pt x="662" y="1000"/>
                  <a:pt x="712" y="950"/>
                </a:cubicBezTo>
                <a:cubicBezTo>
                  <a:pt x="751" y="911"/>
                  <a:pt x="739" y="68"/>
                  <a:pt x="707" y="37"/>
                </a:cubicBezTo>
                <a:cubicBezTo>
                  <a:pt x="676" y="6"/>
                  <a:pt x="65" y="0"/>
                  <a:pt x="36" y="30"/>
                </a:cubicBezTo>
                <a:close/>
              </a:path>
            </a:pathLst>
          </a:custGeom>
          <a:solidFill>
            <a:srgbClr val="0F40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2693988" y="1298575"/>
            <a:ext cx="1943100" cy="1189037"/>
          </a:xfrm>
          <a:custGeom>
            <a:avLst/>
            <a:gdLst>
              <a:gd name="T0" fmla="*/ 119 w 1224"/>
              <a:gd name="T1" fmla="*/ 749 h 749"/>
              <a:gd name="T2" fmla="*/ 1224 w 1224"/>
              <a:gd name="T3" fmla="*/ 135 h 749"/>
              <a:gd name="T4" fmla="*/ 1184 w 1224"/>
              <a:gd name="T5" fmla="*/ 0 h 749"/>
              <a:gd name="T6" fmla="*/ 0 w 1224"/>
              <a:gd name="T7" fmla="*/ 572 h 749"/>
              <a:gd name="T8" fmla="*/ 119 w 1224"/>
              <a:gd name="T9" fmla="*/ 749 h 7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4" h="749">
                <a:moveTo>
                  <a:pt x="119" y="749"/>
                </a:moveTo>
                <a:lnTo>
                  <a:pt x="1224" y="135"/>
                </a:lnTo>
                <a:lnTo>
                  <a:pt x="1184" y="0"/>
                </a:lnTo>
                <a:lnTo>
                  <a:pt x="0" y="572"/>
                </a:lnTo>
                <a:lnTo>
                  <a:pt x="119" y="749"/>
                </a:lnTo>
                <a:close/>
              </a:path>
            </a:pathLst>
          </a:custGeom>
          <a:solidFill>
            <a:srgbClr val="0F40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4502151" y="1298575"/>
            <a:ext cx="1949450" cy="1204912"/>
          </a:xfrm>
          <a:custGeom>
            <a:avLst/>
            <a:gdLst>
              <a:gd name="T0" fmla="*/ 45 w 1228"/>
              <a:gd name="T1" fmla="*/ 0 h 759"/>
              <a:gd name="T2" fmla="*/ 1228 w 1228"/>
              <a:gd name="T3" fmla="*/ 622 h 759"/>
              <a:gd name="T4" fmla="*/ 1143 w 1228"/>
              <a:gd name="T5" fmla="*/ 759 h 759"/>
              <a:gd name="T6" fmla="*/ 0 w 1228"/>
              <a:gd name="T7" fmla="*/ 149 h 759"/>
              <a:gd name="T8" fmla="*/ 45 w 1228"/>
              <a:gd name="T9" fmla="*/ 0 h 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8" h="759">
                <a:moveTo>
                  <a:pt x="45" y="0"/>
                </a:moveTo>
                <a:lnTo>
                  <a:pt x="1228" y="622"/>
                </a:lnTo>
                <a:lnTo>
                  <a:pt x="1143" y="759"/>
                </a:lnTo>
                <a:lnTo>
                  <a:pt x="0" y="149"/>
                </a:lnTo>
                <a:lnTo>
                  <a:pt x="45" y="0"/>
                </a:lnTo>
                <a:close/>
              </a:path>
            </a:pathLst>
          </a:custGeom>
          <a:solidFill>
            <a:srgbClr val="0F40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3433763" y="1385888"/>
            <a:ext cx="2500313" cy="727075"/>
          </a:xfrm>
          <a:custGeom>
            <a:avLst/>
            <a:gdLst>
              <a:gd name="T0" fmla="*/ 0 w 1575"/>
              <a:gd name="T1" fmla="*/ 382 h 458"/>
              <a:gd name="T2" fmla="*/ 732 w 1575"/>
              <a:gd name="T3" fmla="*/ 0 h 458"/>
              <a:gd name="T4" fmla="*/ 1575 w 1575"/>
              <a:gd name="T5" fmla="*/ 458 h 458"/>
              <a:gd name="T6" fmla="*/ 0 w 1575"/>
              <a:gd name="T7" fmla="*/ 382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75" h="458">
                <a:moveTo>
                  <a:pt x="0" y="382"/>
                </a:moveTo>
                <a:lnTo>
                  <a:pt x="732" y="0"/>
                </a:lnTo>
                <a:lnTo>
                  <a:pt x="1575" y="458"/>
                </a:lnTo>
                <a:lnTo>
                  <a:pt x="0" y="382"/>
                </a:lnTo>
                <a:close/>
              </a:path>
            </a:pathLst>
          </a:custGeom>
          <a:solidFill>
            <a:srgbClr val="0F40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5465764" y="1220788"/>
            <a:ext cx="330200" cy="636587"/>
          </a:xfrm>
          <a:custGeom>
            <a:avLst/>
            <a:gdLst>
              <a:gd name="T0" fmla="*/ 208 w 208"/>
              <a:gd name="T1" fmla="*/ 401 h 401"/>
              <a:gd name="T2" fmla="*/ 186 w 208"/>
              <a:gd name="T3" fmla="*/ 9 h 401"/>
              <a:gd name="T4" fmla="*/ 23 w 208"/>
              <a:gd name="T5" fmla="*/ 0 h 401"/>
              <a:gd name="T6" fmla="*/ 0 w 208"/>
              <a:gd name="T7" fmla="*/ 316 h 401"/>
              <a:gd name="T8" fmla="*/ 208 w 208"/>
              <a:gd name="T9" fmla="*/ 40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8" h="401">
                <a:moveTo>
                  <a:pt x="208" y="401"/>
                </a:moveTo>
                <a:lnTo>
                  <a:pt x="186" y="9"/>
                </a:lnTo>
                <a:lnTo>
                  <a:pt x="23" y="0"/>
                </a:lnTo>
                <a:lnTo>
                  <a:pt x="0" y="316"/>
                </a:lnTo>
                <a:lnTo>
                  <a:pt x="208" y="401"/>
                </a:lnTo>
                <a:close/>
              </a:path>
            </a:pathLst>
          </a:custGeom>
          <a:solidFill>
            <a:srgbClr val="0F40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5378451" y="1149350"/>
            <a:ext cx="484188" cy="187325"/>
          </a:xfrm>
          <a:custGeom>
            <a:avLst/>
            <a:gdLst>
              <a:gd name="T0" fmla="*/ 300 w 305"/>
              <a:gd name="T1" fmla="*/ 7 h 118"/>
              <a:gd name="T2" fmla="*/ 305 w 305"/>
              <a:gd name="T3" fmla="*/ 118 h 118"/>
              <a:gd name="T4" fmla="*/ 0 w 305"/>
              <a:gd name="T5" fmla="*/ 109 h 118"/>
              <a:gd name="T6" fmla="*/ 10 w 305"/>
              <a:gd name="T7" fmla="*/ 0 h 118"/>
              <a:gd name="T8" fmla="*/ 300 w 305"/>
              <a:gd name="T9" fmla="*/ 7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5" h="118">
                <a:moveTo>
                  <a:pt x="300" y="7"/>
                </a:moveTo>
                <a:lnTo>
                  <a:pt x="305" y="118"/>
                </a:lnTo>
                <a:lnTo>
                  <a:pt x="0" y="109"/>
                </a:lnTo>
                <a:lnTo>
                  <a:pt x="10" y="0"/>
                </a:lnTo>
                <a:lnTo>
                  <a:pt x="300" y="7"/>
                </a:lnTo>
                <a:close/>
              </a:path>
            </a:pathLst>
          </a:custGeom>
          <a:solidFill>
            <a:srgbClr val="0F40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2"/>
          <p:cNvSpPr>
            <a:spLocks/>
          </p:cNvSpPr>
          <p:nvPr/>
        </p:nvSpPr>
        <p:spPr bwMode="auto">
          <a:xfrm>
            <a:off x="2541588" y="1171575"/>
            <a:ext cx="4044951" cy="1158875"/>
          </a:xfrm>
          <a:custGeom>
            <a:avLst/>
            <a:gdLst>
              <a:gd name="T0" fmla="*/ 41 w 1079"/>
              <a:gd name="T1" fmla="*/ 276 h 309"/>
              <a:gd name="T2" fmla="*/ 36 w 1079"/>
              <a:gd name="T3" fmla="*/ 242 h 309"/>
              <a:gd name="T4" fmla="*/ 195 w 1079"/>
              <a:gd name="T5" fmla="*/ 164 h 309"/>
              <a:gd name="T6" fmla="*/ 431 w 1079"/>
              <a:gd name="T7" fmla="*/ 49 h 309"/>
              <a:gd name="T8" fmla="*/ 544 w 1079"/>
              <a:gd name="T9" fmla="*/ 0 h 309"/>
              <a:gd name="T10" fmla="*/ 725 w 1079"/>
              <a:gd name="T11" fmla="*/ 87 h 309"/>
              <a:gd name="T12" fmla="*/ 956 w 1079"/>
              <a:gd name="T13" fmla="*/ 214 h 309"/>
              <a:gd name="T14" fmla="*/ 1060 w 1079"/>
              <a:gd name="T15" fmla="*/ 268 h 309"/>
              <a:gd name="T16" fmla="*/ 1043 w 1079"/>
              <a:gd name="T17" fmla="*/ 297 h 309"/>
              <a:gd name="T18" fmla="*/ 841 w 1079"/>
              <a:gd name="T19" fmla="*/ 191 h 309"/>
              <a:gd name="T20" fmla="*/ 542 w 1079"/>
              <a:gd name="T21" fmla="*/ 34 h 309"/>
              <a:gd name="T22" fmla="*/ 335 w 1079"/>
              <a:gd name="T23" fmla="*/ 134 h 309"/>
              <a:gd name="T24" fmla="*/ 41 w 1079"/>
              <a:gd name="T25" fmla="*/ 276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79" h="309">
                <a:moveTo>
                  <a:pt x="41" y="276"/>
                </a:moveTo>
                <a:cubicBezTo>
                  <a:pt x="20" y="287"/>
                  <a:pt x="0" y="260"/>
                  <a:pt x="36" y="242"/>
                </a:cubicBezTo>
                <a:cubicBezTo>
                  <a:pt x="86" y="215"/>
                  <a:pt x="154" y="184"/>
                  <a:pt x="195" y="164"/>
                </a:cubicBezTo>
                <a:cubicBezTo>
                  <a:pt x="234" y="144"/>
                  <a:pt x="381" y="78"/>
                  <a:pt x="431" y="49"/>
                </a:cubicBezTo>
                <a:cubicBezTo>
                  <a:pt x="481" y="20"/>
                  <a:pt x="531" y="0"/>
                  <a:pt x="544" y="0"/>
                </a:cubicBezTo>
                <a:cubicBezTo>
                  <a:pt x="557" y="0"/>
                  <a:pt x="666" y="53"/>
                  <a:pt x="725" y="87"/>
                </a:cubicBezTo>
                <a:cubicBezTo>
                  <a:pt x="784" y="121"/>
                  <a:pt x="914" y="190"/>
                  <a:pt x="956" y="214"/>
                </a:cubicBezTo>
                <a:cubicBezTo>
                  <a:pt x="998" y="238"/>
                  <a:pt x="1040" y="257"/>
                  <a:pt x="1060" y="268"/>
                </a:cubicBezTo>
                <a:cubicBezTo>
                  <a:pt x="1079" y="279"/>
                  <a:pt x="1067" y="309"/>
                  <a:pt x="1043" y="297"/>
                </a:cubicBezTo>
                <a:cubicBezTo>
                  <a:pt x="1006" y="278"/>
                  <a:pt x="898" y="221"/>
                  <a:pt x="841" y="191"/>
                </a:cubicBezTo>
                <a:cubicBezTo>
                  <a:pt x="783" y="161"/>
                  <a:pt x="542" y="34"/>
                  <a:pt x="542" y="34"/>
                </a:cubicBezTo>
                <a:cubicBezTo>
                  <a:pt x="335" y="134"/>
                  <a:pt x="335" y="134"/>
                  <a:pt x="335" y="134"/>
                </a:cubicBezTo>
                <a:cubicBezTo>
                  <a:pt x="335" y="134"/>
                  <a:pt x="55" y="269"/>
                  <a:pt x="41" y="276"/>
                </a:cubicBez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3"/>
          <p:cNvSpPr>
            <a:spLocks/>
          </p:cNvSpPr>
          <p:nvPr/>
        </p:nvSpPr>
        <p:spPr bwMode="auto">
          <a:xfrm>
            <a:off x="5273676" y="1036638"/>
            <a:ext cx="682625" cy="146050"/>
          </a:xfrm>
          <a:custGeom>
            <a:avLst/>
            <a:gdLst>
              <a:gd name="T0" fmla="*/ 155 w 182"/>
              <a:gd name="T1" fmla="*/ 39 h 39"/>
              <a:gd name="T2" fmla="*/ 145 w 182"/>
              <a:gd name="T3" fmla="*/ 4 h 39"/>
              <a:gd name="T4" fmla="*/ 42 w 182"/>
              <a:gd name="T5" fmla="*/ 0 h 39"/>
              <a:gd name="T6" fmla="*/ 32 w 182"/>
              <a:gd name="T7" fmla="*/ 37 h 39"/>
              <a:gd name="T8" fmla="*/ 155 w 182"/>
              <a:gd name="T9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2" h="39">
                <a:moveTo>
                  <a:pt x="155" y="39"/>
                </a:moveTo>
                <a:cubicBezTo>
                  <a:pt x="182" y="39"/>
                  <a:pt x="182" y="4"/>
                  <a:pt x="145" y="4"/>
                </a:cubicBezTo>
                <a:cubicBezTo>
                  <a:pt x="107" y="4"/>
                  <a:pt x="76" y="0"/>
                  <a:pt x="42" y="0"/>
                </a:cubicBezTo>
                <a:cubicBezTo>
                  <a:pt x="9" y="0"/>
                  <a:pt x="0" y="37"/>
                  <a:pt x="32" y="37"/>
                </a:cubicBezTo>
                <a:cubicBezTo>
                  <a:pt x="64" y="37"/>
                  <a:pt x="155" y="39"/>
                  <a:pt x="155" y="39"/>
                </a:cubicBez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4"/>
          <p:cNvSpPr>
            <a:spLocks/>
          </p:cNvSpPr>
          <p:nvPr/>
        </p:nvSpPr>
        <p:spPr bwMode="auto">
          <a:xfrm>
            <a:off x="3219451" y="1644650"/>
            <a:ext cx="2662238" cy="1057275"/>
          </a:xfrm>
          <a:custGeom>
            <a:avLst/>
            <a:gdLst>
              <a:gd name="T0" fmla="*/ 17 w 1677"/>
              <a:gd name="T1" fmla="*/ 380 h 666"/>
              <a:gd name="T2" fmla="*/ 846 w 1677"/>
              <a:gd name="T3" fmla="*/ 0 h 666"/>
              <a:gd name="T4" fmla="*/ 1658 w 1677"/>
              <a:gd name="T5" fmla="*/ 387 h 666"/>
              <a:gd name="T6" fmla="*/ 1677 w 1677"/>
              <a:gd name="T7" fmla="*/ 604 h 666"/>
              <a:gd name="T8" fmla="*/ 815 w 1677"/>
              <a:gd name="T9" fmla="*/ 252 h 666"/>
              <a:gd name="T10" fmla="*/ 0 w 1677"/>
              <a:gd name="T11" fmla="*/ 666 h 666"/>
              <a:gd name="T12" fmla="*/ 17 w 1677"/>
              <a:gd name="T13" fmla="*/ 380 h 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77" h="666">
                <a:moveTo>
                  <a:pt x="17" y="380"/>
                </a:moveTo>
                <a:lnTo>
                  <a:pt x="846" y="0"/>
                </a:lnTo>
                <a:lnTo>
                  <a:pt x="1658" y="387"/>
                </a:lnTo>
                <a:lnTo>
                  <a:pt x="1677" y="604"/>
                </a:lnTo>
                <a:lnTo>
                  <a:pt x="815" y="252"/>
                </a:lnTo>
                <a:lnTo>
                  <a:pt x="0" y="666"/>
                </a:lnTo>
                <a:lnTo>
                  <a:pt x="17" y="380"/>
                </a:lnTo>
                <a:close/>
              </a:path>
            </a:pathLst>
          </a:custGeom>
          <a:solidFill>
            <a:srgbClr val="0929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5"/>
          <p:cNvSpPr>
            <a:spLocks/>
          </p:cNvSpPr>
          <p:nvPr/>
        </p:nvSpPr>
        <p:spPr bwMode="auto">
          <a:xfrm>
            <a:off x="3489326" y="2374900"/>
            <a:ext cx="2119313" cy="153987"/>
          </a:xfrm>
          <a:custGeom>
            <a:avLst/>
            <a:gdLst>
              <a:gd name="T0" fmla="*/ 0 w 1335"/>
              <a:gd name="T1" fmla="*/ 97 h 97"/>
              <a:gd name="T2" fmla="*/ 0 w 1335"/>
              <a:gd name="T3" fmla="*/ 88 h 97"/>
              <a:gd name="T4" fmla="*/ 1332 w 1335"/>
              <a:gd name="T5" fmla="*/ 0 h 97"/>
              <a:gd name="T6" fmla="*/ 1335 w 1335"/>
              <a:gd name="T7" fmla="*/ 10 h 97"/>
              <a:gd name="T8" fmla="*/ 0 w 1335"/>
              <a:gd name="T9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35" h="97">
                <a:moveTo>
                  <a:pt x="0" y="97"/>
                </a:moveTo>
                <a:lnTo>
                  <a:pt x="0" y="88"/>
                </a:lnTo>
                <a:lnTo>
                  <a:pt x="1332" y="0"/>
                </a:lnTo>
                <a:lnTo>
                  <a:pt x="1335" y="10"/>
                </a:lnTo>
                <a:lnTo>
                  <a:pt x="0" y="97"/>
                </a:lnTo>
                <a:close/>
              </a:path>
            </a:pathLst>
          </a:custGeom>
          <a:solidFill>
            <a:srgbClr val="0929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6"/>
          <p:cNvSpPr>
            <a:spLocks/>
          </p:cNvSpPr>
          <p:nvPr/>
        </p:nvSpPr>
        <p:spPr bwMode="auto">
          <a:xfrm>
            <a:off x="3219451" y="2798763"/>
            <a:ext cx="2662238" cy="46037"/>
          </a:xfrm>
          <a:custGeom>
            <a:avLst/>
            <a:gdLst>
              <a:gd name="T0" fmla="*/ 1677 w 1677"/>
              <a:gd name="T1" fmla="*/ 29 h 29"/>
              <a:gd name="T2" fmla="*/ 0 w 1677"/>
              <a:gd name="T3" fmla="*/ 10 h 29"/>
              <a:gd name="T4" fmla="*/ 0 w 1677"/>
              <a:gd name="T5" fmla="*/ 0 h 29"/>
              <a:gd name="T6" fmla="*/ 1677 w 1677"/>
              <a:gd name="T7" fmla="*/ 19 h 29"/>
              <a:gd name="T8" fmla="*/ 1677 w 1677"/>
              <a:gd name="T9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77" h="29">
                <a:moveTo>
                  <a:pt x="1677" y="29"/>
                </a:moveTo>
                <a:lnTo>
                  <a:pt x="0" y="10"/>
                </a:lnTo>
                <a:lnTo>
                  <a:pt x="0" y="0"/>
                </a:lnTo>
                <a:lnTo>
                  <a:pt x="1677" y="19"/>
                </a:lnTo>
                <a:lnTo>
                  <a:pt x="1677" y="29"/>
                </a:lnTo>
                <a:close/>
              </a:path>
            </a:pathLst>
          </a:custGeom>
          <a:solidFill>
            <a:srgbClr val="0929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7"/>
          <p:cNvSpPr>
            <a:spLocks/>
          </p:cNvSpPr>
          <p:nvPr/>
        </p:nvSpPr>
        <p:spPr bwMode="auto">
          <a:xfrm>
            <a:off x="3205163" y="3230563"/>
            <a:ext cx="2701926" cy="107950"/>
          </a:xfrm>
          <a:custGeom>
            <a:avLst/>
            <a:gdLst>
              <a:gd name="T0" fmla="*/ 0 w 1702"/>
              <a:gd name="T1" fmla="*/ 68 h 68"/>
              <a:gd name="T2" fmla="*/ 0 w 1702"/>
              <a:gd name="T3" fmla="*/ 59 h 68"/>
              <a:gd name="T4" fmla="*/ 1702 w 1702"/>
              <a:gd name="T5" fmla="*/ 0 h 68"/>
              <a:gd name="T6" fmla="*/ 1702 w 1702"/>
              <a:gd name="T7" fmla="*/ 9 h 68"/>
              <a:gd name="T8" fmla="*/ 0 w 1702"/>
              <a:gd name="T9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2" h="68">
                <a:moveTo>
                  <a:pt x="0" y="68"/>
                </a:moveTo>
                <a:lnTo>
                  <a:pt x="0" y="59"/>
                </a:lnTo>
                <a:lnTo>
                  <a:pt x="1702" y="0"/>
                </a:lnTo>
                <a:lnTo>
                  <a:pt x="1702" y="9"/>
                </a:lnTo>
                <a:lnTo>
                  <a:pt x="0" y="68"/>
                </a:lnTo>
                <a:close/>
              </a:path>
            </a:pathLst>
          </a:custGeom>
          <a:solidFill>
            <a:srgbClr val="0929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8"/>
          <p:cNvSpPr>
            <a:spLocks/>
          </p:cNvSpPr>
          <p:nvPr/>
        </p:nvSpPr>
        <p:spPr bwMode="auto">
          <a:xfrm>
            <a:off x="3205163" y="3803650"/>
            <a:ext cx="2714626" cy="93662"/>
          </a:xfrm>
          <a:custGeom>
            <a:avLst/>
            <a:gdLst>
              <a:gd name="T0" fmla="*/ 1710 w 1710"/>
              <a:gd name="T1" fmla="*/ 59 h 59"/>
              <a:gd name="T2" fmla="*/ 0 w 1710"/>
              <a:gd name="T3" fmla="*/ 10 h 59"/>
              <a:gd name="T4" fmla="*/ 0 w 1710"/>
              <a:gd name="T5" fmla="*/ 0 h 59"/>
              <a:gd name="T6" fmla="*/ 1710 w 1710"/>
              <a:gd name="T7" fmla="*/ 50 h 59"/>
              <a:gd name="T8" fmla="*/ 1710 w 1710"/>
              <a:gd name="T9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10" h="59">
                <a:moveTo>
                  <a:pt x="1710" y="59"/>
                </a:moveTo>
                <a:lnTo>
                  <a:pt x="0" y="10"/>
                </a:lnTo>
                <a:lnTo>
                  <a:pt x="0" y="0"/>
                </a:lnTo>
                <a:lnTo>
                  <a:pt x="1710" y="50"/>
                </a:lnTo>
                <a:lnTo>
                  <a:pt x="1710" y="59"/>
                </a:lnTo>
                <a:close/>
              </a:path>
            </a:pathLst>
          </a:custGeom>
          <a:solidFill>
            <a:srgbClr val="0929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9"/>
          <p:cNvSpPr>
            <a:spLocks/>
          </p:cNvSpPr>
          <p:nvPr/>
        </p:nvSpPr>
        <p:spPr bwMode="auto">
          <a:xfrm>
            <a:off x="3219451" y="4246563"/>
            <a:ext cx="2695576" cy="142875"/>
          </a:xfrm>
          <a:custGeom>
            <a:avLst/>
            <a:gdLst>
              <a:gd name="T0" fmla="*/ 0 w 1698"/>
              <a:gd name="T1" fmla="*/ 90 h 90"/>
              <a:gd name="T2" fmla="*/ 0 w 1698"/>
              <a:gd name="T3" fmla="*/ 80 h 90"/>
              <a:gd name="T4" fmla="*/ 1698 w 1698"/>
              <a:gd name="T5" fmla="*/ 0 h 90"/>
              <a:gd name="T6" fmla="*/ 1698 w 1698"/>
              <a:gd name="T7" fmla="*/ 10 h 90"/>
              <a:gd name="T8" fmla="*/ 0 w 1698"/>
              <a:gd name="T9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98" h="90">
                <a:moveTo>
                  <a:pt x="0" y="90"/>
                </a:moveTo>
                <a:lnTo>
                  <a:pt x="0" y="80"/>
                </a:lnTo>
                <a:lnTo>
                  <a:pt x="1698" y="0"/>
                </a:lnTo>
                <a:lnTo>
                  <a:pt x="1698" y="10"/>
                </a:lnTo>
                <a:lnTo>
                  <a:pt x="0" y="90"/>
                </a:lnTo>
                <a:close/>
              </a:path>
            </a:pathLst>
          </a:custGeom>
          <a:solidFill>
            <a:srgbClr val="0929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0"/>
          <p:cNvSpPr>
            <a:spLocks/>
          </p:cNvSpPr>
          <p:nvPr/>
        </p:nvSpPr>
        <p:spPr bwMode="auto">
          <a:xfrm>
            <a:off x="3249613" y="4813300"/>
            <a:ext cx="2632076" cy="63500"/>
          </a:xfrm>
          <a:custGeom>
            <a:avLst/>
            <a:gdLst>
              <a:gd name="T0" fmla="*/ 0 w 1658"/>
              <a:gd name="T1" fmla="*/ 40 h 40"/>
              <a:gd name="T2" fmla="*/ 0 w 1658"/>
              <a:gd name="T3" fmla="*/ 30 h 40"/>
              <a:gd name="T4" fmla="*/ 1658 w 1658"/>
              <a:gd name="T5" fmla="*/ 0 h 40"/>
              <a:gd name="T6" fmla="*/ 1658 w 1658"/>
              <a:gd name="T7" fmla="*/ 9 h 40"/>
              <a:gd name="T8" fmla="*/ 0 w 1658"/>
              <a:gd name="T9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58" h="40">
                <a:moveTo>
                  <a:pt x="0" y="40"/>
                </a:moveTo>
                <a:lnTo>
                  <a:pt x="0" y="30"/>
                </a:lnTo>
                <a:lnTo>
                  <a:pt x="1658" y="0"/>
                </a:lnTo>
                <a:lnTo>
                  <a:pt x="1658" y="9"/>
                </a:lnTo>
                <a:lnTo>
                  <a:pt x="0" y="40"/>
                </a:lnTo>
                <a:close/>
              </a:path>
            </a:pathLst>
          </a:custGeom>
          <a:solidFill>
            <a:srgbClr val="0929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1"/>
          <p:cNvSpPr>
            <a:spLocks/>
          </p:cNvSpPr>
          <p:nvPr/>
        </p:nvSpPr>
        <p:spPr bwMode="auto">
          <a:xfrm>
            <a:off x="3313113" y="5314950"/>
            <a:ext cx="2552701" cy="60325"/>
          </a:xfrm>
          <a:custGeom>
            <a:avLst/>
            <a:gdLst>
              <a:gd name="T0" fmla="*/ 0 w 1608"/>
              <a:gd name="T1" fmla="*/ 38 h 38"/>
              <a:gd name="T2" fmla="*/ 0 w 1608"/>
              <a:gd name="T3" fmla="*/ 29 h 38"/>
              <a:gd name="T4" fmla="*/ 1608 w 1608"/>
              <a:gd name="T5" fmla="*/ 0 h 38"/>
              <a:gd name="T6" fmla="*/ 1608 w 1608"/>
              <a:gd name="T7" fmla="*/ 10 h 38"/>
              <a:gd name="T8" fmla="*/ 0 w 1608"/>
              <a:gd name="T9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8" h="38">
                <a:moveTo>
                  <a:pt x="0" y="38"/>
                </a:moveTo>
                <a:lnTo>
                  <a:pt x="0" y="29"/>
                </a:lnTo>
                <a:lnTo>
                  <a:pt x="1608" y="0"/>
                </a:lnTo>
                <a:lnTo>
                  <a:pt x="1608" y="10"/>
                </a:lnTo>
                <a:lnTo>
                  <a:pt x="0" y="38"/>
                </a:lnTo>
                <a:close/>
              </a:path>
            </a:pathLst>
          </a:custGeom>
          <a:solidFill>
            <a:srgbClr val="0929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2"/>
          <p:cNvSpPr>
            <a:spLocks/>
          </p:cNvSpPr>
          <p:nvPr/>
        </p:nvSpPr>
        <p:spPr bwMode="auto">
          <a:xfrm>
            <a:off x="4554538" y="1298575"/>
            <a:ext cx="25400" cy="346075"/>
          </a:xfrm>
          <a:custGeom>
            <a:avLst/>
            <a:gdLst>
              <a:gd name="T0" fmla="*/ 9 w 16"/>
              <a:gd name="T1" fmla="*/ 218 h 218"/>
              <a:gd name="T2" fmla="*/ 0 w 16"/>
              <a:gd name="T3" fmla="*/ 218 h 218"/>
              <a:gd name="T4" fmla="*/ 7 w 16"/>
              <a:gd name="T5" fmla="*/ 0 h 218"/>
              <a:gd name="T6" fmla="*/ 16 w 16"/>
              <a:gd name="T7" fmla="*/ 0 h 218"/>
              <a:gd name="T8" fmla="*/ 9 w 16"/>
              <a:gd name="T9" fmla="*/ 218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218">
                <a:moveTo>
                  <a:pt x="9" y="218"/>
                </a:moveTo>
                <a:lnTo>
                  <a:pt x="0" y="218"/>
                </a:lnTo>
                <a:lnTo>
                  <a:pt x="7" y="0"/>
                </a:lnTo>
                <a:lnTo>
                  <a:pt x="16" y="0"/>
                </a:lnTo>
                <a:lnTo>
                  <a:pt x="9" y="218"/>
                </a:lnTo>
                <a:close/>
              </a:path>
            </a:pathLst>
          </a:custGeom>
          <a:solidFill>
            <a:srgbClr val="0929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3"/>
          <p:cNvSpPr>
            <a:spLocks/>
          </p:cNvSpPr>
          <p:nvPr/>
        </p:nvSpPr>
        <p:spPr bwMode="auto">
          <a:xfrm>
            <a:off x="4887914" y="2127250"/>
            <a:ext cx="269875" cy="465137"/>
          </a:xfrm>
          <a:custGeom>
            <a:avLst/>
            <a:gdLst>
              <a:gd name="T0" fmla="*/ 14 w 170"/>
              <a:gd name="T1" fmla="*/ 293 h 293"/>
              <a:gd name="T2" fmla="*/ 170 w 170"/>
              <a:gd name="T3" fmla="*/ 26 h 293"/>
              <a:gd name="T4" fmla="*/ 123 w 170"/>
              <a:gd name="T5" fmla="*/ 0 h 293"/>
              <a:gd name="T6" fmla="*/ 0 w 170"/>
              <a:gd name="T7" fmla="*/ 282 h 293"/>
              <a:gd name="T8" fmla="*/ 14 w 170"/>
              <a:gd name="T9" fmla="*/ 293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" h="293">
                <a:moveTo>
                  <a:pt x="14" y="293"/>
                </a:moveTo>
                <a:lnTo>
                  <a:pt x="170" y="26"/>
                </a:lnTo>
                <a:lnTo>
                  <a:pt x="123" y="0"/>
                </a:lnTo>
                <a:lnTo>
                  <a:pt x="0" y="282"/>
                </a:lnTo>
                <a:lnTo>
                  <a:pt x="14" y="293"/>
                </a:lnTo>
                <a:close/>
              </a:path>
            </a:pathLst>
          </a:custGeom>
          <a:solidFill>
            <a:srgbClr val="A633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4"/>
          <p:cNvSpPr>
            <a:spLocks noEditPoints="1"/>
          </p:cNvSpPr>
          <p:nvPr/>
        </p:nvSpPr>
        <p:spPr bwMode="auto">
          <a:xfrm>
            <a:off x="3392488" y="2168525"/>
            <a:ext cx="2354263" cy="1935162"/>
          </a:xfrm>
          <a:custGeom>
            <a:avLst/>
            <a:gdLst>
              <a:gd name="T0" fmla="*/ 606 w 628"/>
              <a:gd name="T1" fmla="*/ 278 h 516"/>
              <a:gd name="T2" fmla="*/ 628 w 628"/>
              <a:gd name="T3" fmla="*/ 230 h 516"/>
              <a:gd name="T4" fmla="*/ 587 w 628"/>
              <a:gd name="T5" fmla="*/ 234 h 516"/>
              <a:gd name="T6" fmla="*/ 578 w 628"/>
              <a:gd name="T7" fmla="*/ 187 h 516"/>
              <a:gd name="T8" fmla="*/ 562 w 628"/>
              <a:gd name="T9" fmla="*/ 144 h 516"/>
              <a:gd name="T10" fmla="*/ 536 w 628"/>
              <a:gd name="T11" fmla="*/ 117 h 516"/>
              <a:gd name="T12" fmla="*/ 471 w 628"/>
              <a:gd name="T13" fmla="*/ 34 h 516"/>
              <a:gd name="T14" fmla="*/ 451 w 628"/>
              <a:gd name="T15" fmla="*/ 56 h 516"/>
              <a:gd name="T16" fmla="*/ 427 w 628"/>
              <a:gd name="T17" fmla="*/ 41 h 516"/>
              <a:gd name="T18" fmla="*/ 378 w 628"/>
              <a:gd name="T19" fmla="*/ 28 h 516"/>
              <a:gd name="T20" fmla="*/ 326 w 628"/>
              <a:gd name="T21" fmla="*/ 19 h 516"/>
              <a:gd name="T22" fmla="*/ 221 w 628"/>
              <a:gd name="T23" fmla="*/ 11 h 516"/>
              <a:gd name="T24" fmla="*/ 162 w 628"/>
              <a:gd name="T25" fmla="*/ 36 h 516"/>
              <a:gd name="T26" fmla="*/ 107 w 628"/>
              <a:gd name="T27" fmla="*/ 67 h 516"/>
              <a:gd name="T28" fmla="*/ 56 w 628"/>
              <a:gd name="T29" fmla="*/ 108 h 516"/>
              <a:gd name="T30" fmla="*/ 23 w 628"/>
              <a:gd name="T31" fmla="*/ 163 h 516"/>
              <a:gd name="T32" fmla="*/ 46 w 628"/>
              <a:gd name="T33" fmla="*/ 193 h 516"/>
              <a:gd name="T34" fmla="*/ 33 w 628"/>
              <a:gd name="T35" fmla="*/ 244 h 516"/>
              <a:gd name="T36" fmla="*/ 43 w 628"/>
              <a:gd name="T37" fmla="*/ 295 h 516"/>
              <a:gd name="T38" fmla="*/ 51 w 628"/>
              <a:gd name="T39" fmla="*/ 359 h 516"/>
              <a:gd name="T40" fmla="*/ 68 w 628"/>
              <a:gd name="T41" fmla="*/ 390 h 516"/>
              <a:gd name="T42" fmla="*/ 96 w 628"/>
              <a:gd name="T43" fmla="*/ 441 h 516"/>
              <a:gd name="T44" fmla="*/ 133 w 628"/>
              <a:gd name="T45" fmla="*/ 476 h 516"/>
              <a:gd name="T46" fmla="*/ 179 w 628"/>
              <a:gd name="T47" fmla="*/ 492 h 516"/>
              <a:gd name="T48" fmla="*/ 242 w 628"/>
              <a:gd name="T49" fmla="*/ 512 h 516"/>
              <a:gd name="T50" fmla="*/ 282 w 628"/>
              <a:gd name="T51" fmla="*/ 516 h 516"/>
              <a:gd name="T52" fmla="*/ 296 w 628"/>
              <a:gd name="T53" fmla="*/ 499 h 516"/>
              <a:gd name="T54" fmla="*/ 359 w 628"/>
              <a:gd name="T55" fmla="*/ 491 h 516"/>
              <a:gd name="T56" fmla="*/ 427 w 628"/>
              <a:gd name="T57" fmla="*/ 479 h 516"/>
              <a:gd name="T58" fmla="*/ 499 w 628"/>
              <a:gd name="T59" fmla="*/ 454 h 516"/>
              <a:gd name="T60" fmla="*/ 509 w 628"/>
              <a:gd name="T61" fmla="*/ 431 h 516"/>
              <a:gd name="T62" fmla="*/ 583 w 628"/>
              <a:gd name="T63" fmla="*/ 373 h 516"/>
              <a:gd name="T64" fmla="*/ 611 w 628"/>
              <a:gd name="T65" fmla="*/ 319 h 516"/>
              <a:gd name="T66" fmla="*/ 427 w 628"/>
              <a:gd name="T67" fmla="*/ 291 h 516"/>
              <a:gd name="T68" fmla="*/ 386 w 628"/>
              <a:gd name="T69" fmla="*/ 335 h 516"/>
              <a:gd name="T70" fmla="*/ 357 w 628"/>
              <a:gd name="T71" fmla="*/ 342 h 516"/>
              <a:gd name="T72" fmla="*/ 334 w 628"/>
              <a:gd name="T73" fmla="*/ 318 h 516"/>
              <a:gd name="T74" fmla="*/ 288 w 628"/>
              <a:gd name="T75" fmla="*/ 323 h 516"/>
              <a:gd name="T76" fmla="*/ 235 w 628"/>
              <a:gd name="T77" fmla="*/ 329 h 516"/>
              <a:gd name="T78" fmla="*/ 207 w 628"/>
              <a:gd name="T79" fmla="*/ 307 h 516"/>
              <a:gd name="T80" fmla="*/ 191 w 628"/>
              <a:gd name="T81" fmla="*/ 280 h 516"/>
              <a:gd name="T82" fmla="*/ 220 w 628"/>
              <a:gd name="T83" fmla="*/ 255 h 516"/>
              <a:gd name="T84" fmla="*/ 224 w 628"/>
              <a:gd name="T85" fmla="*/ 221 h 516"/>
              <a:gd name="T86" fmla="*/ 217 w 628"/>
              <a:gd name="T87" fmla="*/ 173 h 516"/>
              <a:gd name="T88" fmla="*/ 257 w 628"/>
              <a:gd name="T89" fmla="*/ 153 h 516"/>
              <a:gd name="T90" fmla="*/ 291 w 628"/>
              <a:gd name="T91" fmla="*/ 145 h 516"/>
              <a:gd name="T92" fmla="*/ 313 w 628"/>
              <a:gd name="T93" fmla="*/ 175 h 516"/>
              <a:gd name="T94" fmla="*/ 347 w 628"/>
              <a:gd name="T95" fmla="*/ 183 h 516"/>
              <a:gd name="T96" fmla="*/ 405 w 628"/>
              <a:gd name="T97" fmla="*/ 177 h 516"/>
              <a:gd name="T98" fmla="*/ 427 w 628"/>
              <a:gd name="T99" fmla="*/ 216 h 516"/>
              <a:gd name="T100" fmla="*/ 434 w 628"/>
              <a:gd name="T101" fmla="*/ 259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28" h="516">
                <a:moveTo>
                  <a:pt x="577" y="318"/>
                </a:moveTo>
                <a:cubicBezTo>
                  <a:pt x="606" y="278"/>
                  <a:pt x="606" y="278"/>
                  <a:pt x="606" y="278"/>
                </a:cubicBezTo>
                <a:cubicBezTo>
                  <a:pt x="585" y="283"/>
                  <a:pt x="585" y="283"/>
                  <a:pt x="585" y="283"/>
                </a:cubicBezTo>
                <a:cubicBezTo>
                  <a:pt x="628" y="230"/>
                  <a:pt x="628" y="230"/>
                  <a:pt x="628" y="230"/>
                </a:cubicBezTo>
                <a:cubicBezTo>
                  <a:pt x="587" y="248"/>
                  <a:pt x="587" y="248"/>
                  <a:pt x="587" y="248"/>
                </a:cubicBezTo>
                <a:cubicBezTo>
                  <a:pt x="587" y="234"/>
                  <a:pt x="587" y="234"/>
                  <a:pt x="587" y="234"/>
                </a:cubicBezTo>
                <a:cubicBezTo>
                  <a:pt x="598" y="169"/>
                  <a:pt x="598" y="169"/>
                  <a:pt x="598" y="169"/>
                </a:cubicBezTo>
                <a:cubicBezTo>
                  <a:pt x="578" y="187"/>
                  <a:pt x="578" y="187"/>
                  <a:pt x="578" y="187"/>
                </a:cubicBezTo>
                <a:cubicBezTo>
                  <a:pt x="572" y="123"/>
                  <a:pt x="572" y="123"/>
                  <a:pt x="572" y="123"/>
                </a:cubicBezTo>
                <a:cubicBezTo>
                  <a:pt x="562" y="144"/>
                  <a:pt x="562" y="144"/>
                  <a:pt x="562" y="144"/>
                </a:cubicBezTo>
                <a:cubicBezTo>
                  <a:pt x="537" y="90"/>
                  <a:pt x="537" y="90"/>
                  <a:pt x="537" y="90"/>
                </a:cubicBezTo>
                <a:cubicBezTo>
                  <a:pt x="536" y="117"/>
                  <a:pt x="536" y="117"/>
                  <a:pt x="536" y="117"/>
                </a:cubicBezTo>
                <a:cubicBezTo>
                  <a:pt x="499" y="62"/>
                  <a:pt x="499" y="62"/>
                  <a:pt x="499" y="62"/>
                </a:cubicBezTo>
                <a:cubicBezTo>
                  <a:pt x="504" y="84"/>
                  <a:pt x="471" y="34"/>
                  <a:pt x="471" y="34"/>
                </a:cubicBezTo>
                <a:cubicBezTo>
                  <a:pt x="471" y="67"/>
                  <a:pt x="471" y="67"/>
                  <a:pt x="471" y="67"/>
                </a:cubicBezTo>
                <a:cubicBezTo>
                  <a:pt x="451" y="56"/>
                  <a:pt x="451" y="56"/>
                  <a:pt x="451" y="56"/>
                </a:cubicBezTo>
                <a:cubicBezTo>
                  <a:pt x="422" y="20"/>
                  <a:pt x="422" y="20"/>
                  <a:pt x="422" y="20"/>
                </a:cubicBezTo>
                <a:cubicBezTo>
                  <a:pt x="427" y="41"/>
                  <a:pt x="427" y="41"/>
                  <a:pt x="427" y="41"/>
                </a:cubicBezTo>
                <a:cubicBezTo>
                  <a:pt x="370" y="9"/>
                  <a:pt x="370" y="9"/>
                  <a:pt x="370" y="9"/>
                </a:cubicBezTo>
                <a:cubicBezTo>
                  <a:pt x="378" y="28"/>
                  <a:pt x="378" y="28"/>
                  <a:pt x="378" y="28"/>
                </a:cubicBezTo>
                <a:cubicBezTo>
                  <a:pt x="322" y="0"/>
                  <a:pt x="322" y="0"/>
                  <a:pt x="322" y="0"/>
                </a:cubicBezTo>
                <a:cubicBezTo>
                  <a:pt x="326" y="19"/>
                  <a:pt x="326" y="19"/>
                  <a:pt x="326" y="19"/>
                </a:cubicBezTo>
                <a:cubicBezTo>
                  <a:pt x="282" y="20"/>
                  <a:pt x="282" y="20"/>
                  <a:pt x="282" y="20"/>
                </a:cubicBezTo>
                <a:cubicBezTo>
                  <a:pt x="221" y="11"/>
                  <a:pt x="221" y="11"/>
                  <a:pt x="221" y="11"/>
                </a:cubicBezTo>
                <a:cubicBezTo>
                  <a:pt x="235" y="26"/>
                  <a:pt x="235" y="26"/>
                  <a:pt x="235" y="26"/>
                </a:cubicBezTo>
                <a:cubicBezTo>
                  <a:pt x="162" y="36"/>
                  <a:pt x="162" y="36"/>
                  <a:pt x="162" y="36"/>
                </a:cubicBezTo>
                <a:cubicBezTo>
                  <a:pt x="173" y="45"/>
                  <a:pt x="173" y="45"/>
                  <a:pt x="173" y="45"/>
                </a:cubicBezTo>
                <a:cubicBezTo>
                  <a:pt x="107" y="67"/>
                  <a:pt x="107" y="67"/>
                  <a:pt x="107" y="67"/>
                </a:cubicBezTo>
                <a:cubicBezTo>
                  <a:pt x="126" y="72"/>
                  <a:pt x="126" y="72"/>
                  <a:pt x="126" y="72"/>
                </a:cubicBezTo>
                <a:cubicBezTo>
                  <a:pt x="56" y="108"/>
                  <a:pt x="56" y="108"/>
                  <a:pt x="56" y="108"/>
                </a:cubicBezTo>
                <a:cubicBezTo>
                  <a:pt x="93" y="112"/>
                  <a:pt x="93" y="112"/>
                  <a:pt x="93" y="112"/>
                </a:cubicBezTo>
                <a:cubicBezTo>
                  <a:pt x="23" y="163"/>
                  <a:pt x="23" y="163"/>
                  <a:pt x="23" y="163"/>
                </a:cubicBezTo>
                <a:cubicBezTo>
                  <a:pt x="58" y="159"/>
                  <a:pt x="58" y="159"/>
                  <a:pt x="58" y="159"/>
                </a:cubicBezTo>
                <a:cubicBezTo>
                  <a:pt x="46" y="193"/>
                  <a:pt x="46" y="193"/>
                  <a:pt x="46" y="193"/>
                </a:cubicBezTo>
                <a:cubicBezTo>
                  <a:pt x="0" y="257"/>
                  <a:pt x="0" y="257"/>
                  <a:pt x="0" y="257"/>
                </a:cubicBezTo>
                <a:cubicBezTo>
                  <a:pt x="33" y="244"/>
                  <a:pt x="33" y="244"/>
                  <a:pt x="33" y="244"/>
                </a:cubicBezTo>
                <a:cubicBezTo>
                  <a:pt x="9" y="318"/>
                  <a:pt x="9" y="318"/>
                  <a:pt x="9" y="318"/>
                </a:cubicBezTo>
                <a:cubicBezTo>
                  <a:pt x="43" y="295"/>
                  <a:pt x="43" y="295"/>
                  <a:pt x="43" y="295"/>
                </a:cubicBezTo>
                <a:cubicBezTo>
                  <a:pt x="34" y="356"/>
                  <a:pt x="34" y="356"/>
                  <a:pt x="34" y="356"/>
                </a:cubicBezTo>
                <a:cubicBezTo>
                  <a:pt x="51" y="359"/>
                  <a:pt x="51" y="359"/>
                  <a:pt x="51" y="359"/>
                </a:cubicBezTo>
                <a:cubicBezTo>
                  <a:pt x="62" y="415"/>
                  <a:pt x="62" y="415"/>
                  <a:pt x="62" y="415"/>
                </a:cubicBezTo>
                <a:cubicBezTo>
                  <a:pt x="68" y="390"/>
                  <a:pt x="68" y="390"/>
                  <a:pt x="68" y="390"/>
                </a:cubicBezTo>
                <a:cubicBezTo>
                  <a:pt x="77" y="400"/>
                  <a:pt x="77" y="400"/>
                  <a:pt x="77" y="400"/>
                </a:cubicBezTo>
                <a:cubicBezTo>
                  <a:pt x="96" y="441"/>
                  <a:pt x="96" y="441"/>
                  <a:pt x="96" y="441"/>
                </a:cubicBezTo>
                <a:cubicBezTo>
                  <a:pt x="102" y="422"/>
                  <a:pt x="102" y="422"/>
                  <a:pt x="102" y="422"/>
                </a:cubicBezTo>
                <a:cubicBezTo>
                  <a:pt x="133" y="476"/>
                  <a:pt x="133" y="476"/>
                  <a:pt x="133" y="476"/>
                </a:cubicBezTo>
                <a:cubicBezTo>
                  <a:pt x="139" y="462"/>
                  <a:pt x="139" y="462"/>
                  <a:pt x="139" y="462"/>
                </a:cubicBezTo>
                <a:cubicBezTo>
                  <a:pt x="179" y="492"/>
                  <a:pt x="179" y="492"/>
                  <a:pt x="179" y="492"/>
                </a:cubicBezTo>
                <a:cubicBezTo>
                  <a:pt x="173" y="468"/>
                  <a:pt x="173" y="468"/>
                  <a:pt x="173" y="468"/>
                </a:cubicBezTo>
                <a:cubicBezTo>
                  <a:pt x="242" y="512"/>
                  <a:pt x="242" y="512"/>
                  <a:pt x="242" y="512"/>
                </a:cubicBezTo>
                <a:cubicBezTo>
                  <a:pt x="239" y="497"/>
                  <a:pt x="239" y="497"/>
                  <a:pt x="239" y="497"/>
                </a:cubicBezTo>
                <a:cubicBezTo>
                  <a:pt x="282" y="516"/>
                  <a:pt x="282" y="516"/>
                  <a:pt x="282" y="516"/>
                </a:cubicBezTo>
                <a:cubicBezTo>
                  <a:pt x="267" y="498"/>
                  <a:pt x="267" y="498"/>
                  <a:pt x="267" y="498"/>
                </a:cubicBezTo>
                <a:cubicBezTo>
                  <a:pt x="296" y="499"/>
                  <a:pt x="296" y="499"/>
                  <a:pt x="296" y="499"/>
                </a:cubicBezTo>
                <a:cubicBezTo>
                  <a:pt x="370" y="507"/>
                  <a:pt x="370" y="507"/>
                  <a:pt x="370" y="507"/>
                </a:cubicBezTo>
                <a:cubicBezTo>
                  <a:pt x="359" y="491"/>
                  <a:pt x="359" y="491"/>
                  <a:pt x="359" y="491"/>
                </a:cubicBezTo>
                <a:cubicBezTo>
                  <a:pt x="435" y="494"/>
                  <a:pt x="435" y="494"/>
                  <a:pt x="435" y="494"/>
                </a:cubicBezTo>
                <a:cubicBezTo>
                  <a:pt x="427" y="479"/>
                  <a:pt x="427" y="479"/>
                  <a:pt x="427" y="479"/>
                </a:cubicBezTo>
                <a:cubicBezTo>
                  <a:pt x="511" y="459"/>
                  <a:pt x="511" y="459"/>
                  <a:pt x="511" y="459"/>
                </a:cubicBezTo>
                <a:cubicBezTo>
                  <a:pt x="499" y="454"/>
                  <a:pt x="499" y="454"/>
                  <a:pt x="499" y="454"/>
                </a:cubicBezTo>
                <a:cubicBezTo>
                  <a:pt x="537" y="441"/>
                  <a:pt x="537" y="441"/>
                  <a:pt x="537" y="441"/>
                </a:cubicBezTo>
                <a:cubicBezTo>
                  <a:pt x="509" y="431"/>
                  <a:pt x="509" y="431"/>
                  <a:pt x="509" y="431"/>
                </a:cubicBezTo>
                <a:cubicBezTo>
                  <a:pt x="532" y="407"/>
                  <a:pt x="532" y="407"/>
                  <a:pt x="532" y="407"/>
                </a:cubicBezTo>
                <a:cubicBezTo>
                  <a:pt x="583" y="373"/>
                  <a:pt x="583" y="373"/>
                  <a:pt x="583" y="373"/>
                </a:cubicBezTo>
                <a:cubicBezTo>
                  <a:pt x="552" y="376"/>
                  <a:pt x="552" y="376"/>
                  <a:pt x="552" y="376"/>
                </a:cubicBezTo>
                <a:cubicBezTo>
                  <a:pt x="611" y="319"/>
                  <a:pt x="611" y="319"/>
                  <a:pt x="611" y="319"/>
                </a:cubicBezTo>
                <a:lnTo>
                  <a:pt x="577" y="318"/>
                </a:lnTo>
                <a:close/>
                <a:moveTo>
                  <a:pt x="427" y="291"/>
                </a:moveTo>
                <a:cubicBezTo>
                  <a:pt x="403" y="273"/>
                  <a:pt x="403" y="273"/>
                  <a:pt x="403" y="273"/>
                </a:cubicBezTo>
                <a:cubicBezTo>
                  <a:pt x="386" y="335"/>
                  <a:pt x="386" y="335"/>
                  <a:pt x="386" y="335"/>
                </a:cubicBezTo>
                <a:cubicBezTo>
                  <a:pt x="367" y="305"/>
                  <a:pt x="367" y="305"/>
                  <a:pt x="367" y="305"/>
                </a:cubicBezTo>
                <a:cubicBezTo>
                  <a:pt x="357" y="342"/>
                  <a:pt x="357" y="342"/>
                  <a:pt x="357" y="342"/>
                </a:cubicBezTo>
                <a:cubicBezTo>
                  <a:pt x="345" y="346"/>
                  <a:pt x="345" y="346"/>
                  <a:pt x="345" y="346"/>
                </a:cubicBezTo>
                <a:cubicBezTo>
                  <a:pt x="334" y="318"/>
                  <a:pt x="334" y="318"/>
                  <a:pt x="334" y="318"/>
                </a:cubicBezTo>
                <a:cubicBezTo>
                  <a:pt x="289" y="348"/>
                  <a:pt x="289" y="348"/>
                  <a:pt x="289" y="348"/>
                </a:cubicBezTo>
                <a:cubicBezTo>
                  <a:pt x="288" y="323"/>
                  <a:pt x="288" y="323"/>
                  <a:pt x="288" y="323"/>
                </a:cubicBezTo>
                <a:cubicBezTo>
                  <a:pt x="249" y="337"/>
                  <a:pt x="249" y="337"/>
                  <a:pt x="249" y="337"/>
                </a:cubicBezTo>
                <a:cubicBezTo>
                  <a:pt x="235" y="329"/>
                  <a:pt x="235" y="329"/>
                  <a:pt x="235" y="329"/>
                </a:cubicBezTo>
                <a:cubicBezTo>
                  <a:pt x="255" y="308"/>
                  <a:pt x="255" y="308"/>
                  <a:pt x="255" y="308"/>
                </a:cubicBezTo>
                <a:cubicBezTo>
                  <a:pt x="207" y="307"/>
                  <a:pt x="207" y="307"/>
                  <a:pt x="207" y="307"/>
                </a:cubicBezTo>
                <a:cubicBezTo>
                  <a:pt x="235" y="285"/>
                  <a:pt x="235" y="285"/>
                  <a:pt x="235" y="285"/>
                </a:cubicBezTo>
                <a:cubicBezTo>
                  <a:pt x="191" y="280"/>
                  <a:pt x="191" y="280"/>
                  <a:pt x="191" y="280"/>
                </a:cubicBezTo>
                <a:cubicBezTo>
                  <a:pt x="182" y="251"/>
                  <a:pt x="182" y="251"/>
                  <a:pt x="182" y="251"/>
                </a:cubicBezTo>
                <a:cubicBezTo>
                  <a:pt x="220" y="255"/>
                  <a:pt x="220" y="255"/>
                  <a:pt x="220" y="255"/>
                </a:cubicBezTo>
                <a:cubicBezTo>
                  <a:pt x="193" y="207"/>
                  <a:pt x="193" y="207"/>
                  <a:pt x="193" y="207"/>
                </a:cubicBezTo>
                <a:cubicBezTo>
                  <a:pt x="224" y="221"/>
                  <a:pt x="224" y="221"/>
                  <a:pt x="224" y="221"/>
                </a:cubicBezTo>
                <a:cubicBezTo>
                  <a:pt x="203" y="189"/>
                  <a:pt x="203" y="189"/>
                  <a:pt x="203" y="189"/>
                </a:cubicBezTo>
                <a:cubicBezTo>
                  <a:pt x="217" y="173"/>
                  <a:pt x="217" y="173"/>
                  <a:pt x="217" y="173"/>
                </a:cubicBezTo>
                <a:cubicBezTo>
                  <a:pt x="246" y="200"/>
                  <a:pt x="246" y="200"/>
                  <a:pt x="246" y="200"/>
                </a:cubicBezTo>
                <a:cubicBezTo>
                  <a:pt x="257" y="153"/>
                  <a:pt x="257" y="153"/>
                  <a:pt x="257" y="153"/>
                </a:cubicBezTo>
                <a:cubicBezTo>
                  <a:pt x="270" y="175"/>
                  <a:pt x="270" y="175"/>
                  <a:pt x="270" y="175"/>
                </a:cubicBezTo>
                <a:cubicBezTo>
                  <a:pt x="291" y="145"/>
                  <a:pt x="291" y="145"/>
                  <a:pt x="291" y="145"/>
                </a:cubicBezTo>
                <a:cubicBezTo>
                  <a:pt x="314" y="144"/>
                  <a:pt x="314" y="144"/>
                  <a:pt x="314" y="144"/>
                </a:cubicBezTo>
                <a:cubicBezTo>
                  <a:pt x="313" y="175"/>
                  <a:pt x="313" y="175"/>
                  <a:pt x="313" y="175"/>
                </a:cubicBezTo>
                <a:cubicBezTo>
                  <a:pt x="365" y="152"/>
                  <a:pt x="365" y="152"/>
                  <a:pt x="365" y="152"/>
                </a:cubicBezTo>
                <a:cubicBezTo>
                  <a:pt x="347" y="183"/>
                  <a:pt x="347" y="183"/>
                  <a:pt x="347" y="183"/>
                </a:cubicBezTo>
                <a:cubicBezTo>
                  <a:pt x="399" y="172"/>
                  <a:pt x="399" y="172"/>
                  <a:pt x="399" y="172"/>
                </a:cubicBezTo>
                <a:cubicBezTo>
                  <a:pt x="405" y="177"/>
                  <a:pt x="405" y="177"/>
                  <a:pt x="405" y="177"/>
                </a:cubicBezTo>
                <a:cubicBezTo>
                  <a:pt x="395" y="201"/>
                  <a:pt x="395" y="201"/>
                  <a:pt x="395" y="201"/>
                </a:cubicBezTo>
                <a:cubicBezTo>
                  <a:pt x="427" y="216"/>
                  <a:pt x="427" y="216"/>
                  <a:pt x="427" y="216"/>
                </a:cubicBezTo>
                <a:cubicBezTo>
                  <a:pt x="403" y="234"/>
                  <a:pt x="403" y="234"/>
                  <a:pt x="403" y="234"/>
                </a:cubicBezTo>
                <a:cubicBezTo>
                  <a:pt x="434" y="259"/>
                  <a:pt x="434" y="259"/>
                  <a:pt x="434" y="259"/>
                </a:cubicBezTo>
                <a:lnTo>
                  <a:pt x="427" y="291"/>
                </a:lnTo>
                <a:close/>
              </a:path>
            </a:pathLst>
          </a:custGeom>
          <a:solidFill>
            <a:srgbClr val="0929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5"/>
          <p:cNvSpPr>
            <a:spLocks noEditPoints="1"/>
          </p:cNvSpPr>
          <p:nvPr/>
        </p:nvSpPr>
        <p:spPr bwMode="auto">
          <a:xfrm>
            <a:off x="3392488" y="1928813"/>
            <a:ext cx="2354263" cy="2003425"/>
          </a:xfrm>
          <a:custGeom>
            <a:avLst/>
            <a:gdLst>
              <a:gd name="T0" fmla="*/ 1431 w 1483"/>
              <a:gd name="T1" fmla="*/ 657 h 1262"/>
              <a:gd name="T2" fmla="*/ 1483 w 1483"/>
              <a:gd name="T3" fmla="*/ 544 h 1262"/>
              <a:gd name="T4" fmla="*/ 1386 w 1483"/>
              <a:gd name="T5" fmla="*/ 553 h 1262"/>
              <a:gd name="T6" fmla="*/ 1365 w 1483"/>
              <a:gd name="T7" fmla="*/ 442 h 1262"/>
              <a:gd name="T8" fmla="*/ 1327 w 1483"/>
              <a:gd name="T9" fmla="*/ 340 h 1262"/>
              <a:gd name="T10" fmla="*/ 1266 w 1483"/>
              <a:gd name="T11" fmla="*/ 277 h 1262"/>
              <a:gd name="T12" fmla="*/ 1178 w 1483"/>
              <a:gd name="T13" fmla="*/ 194 h 1262"/>
              <a:gd name="T14" fmla="*/ 1112 w 1483"/>
              <a:gd name="T15" fmla="*/ 144 h 1262"/>
              <a:gd name="T16" fmla="*/ 1055 w 1483"/>
              <a:gd name="T17" fmla="*/ 121 h 1262"/>
              <a:gd name="T18" fmla="*/ 1008 w 1483"/>
              <a:gd name="T19" fmla="*/ 97 h 1262"/>
              <a:gd name="T20" fmla="*/ 892 w 1483"/>
              <a:gd name="T21" fmla="*/ 66 h 1262"/>
              <a:gd name="T22" fmla="*/ 770 w 1483"/>
              <a:gd name="T23" fmla="*/ 45 h 1262"/>
              <a:gd name="T24" fmla="*/ 522 w 1483"/>
              <a:gd name="T25" fmla="*/ 26 h 1262"/>
              <a:gd name="T26" fmla="*/ 382 w 1483"/>
              <a:gd name="T27" fmla="*/ 85 h 1262"/>
              <a:gd name="T28" fmla="*/ 252 w 1483"/>
              <a:gd name="T29" fmla="*/ 158 h 1262"/>
              <a:gd name="T30" fmla="*/ 132 w 1483"/>
              <a:gd name="T31" fmla="*/ 253 h 1262"/>
              <a:gd name="T32" fmla="*/ 54 w 1483"/>
              <a:gd name="T33" fmla="*/ 383 h 1262"/>
              <a:gd name="T34" fmla="*/ 108 w 1483"/>
              <a:gd name="T35" fmla="*/ 456 h 1262"/>
              <a:gd name="T36" fmla="*/ 78 w 1483"/>
              <a:gd name="T37" fmla="*/ 577 h 1262"/>
              <a:gd name="T38" fmla="*/ 101 w 1483"/>
              <a:gd name="T39" fmla="*/ 697 h 1262"/>
              <a:gd name="T40" fmla="*/ 120 w 1483"/>
              <a:gd name="T41" fmla="*/ 848 h 1262"/>
              <a:gd name="T42" fmla="*/ 160 w 1483"/>
              <a:gd name="T43" fmla="*/ 921 h 1262"/>
              <a:gd name="T44" fmla="*/ 215 w 1483"/>
              <a:gd name="T45" fmla="*/ 1073 h 1262"/>
              <a:gd name="T46" fmla="*/ 309 w 1483"/>
              <a:gd name="T47" fmla="*/ 1139 h 1262"/>
              <a:gd name="T48" fmla="*/ 413 w 1483"/>
              <a:gd name="T49" fmla="*/ 1196 h 1262"/>
              <a:gd name="T50" fmla="*/ 581 w 1483"/>
              <a:gd name="T51" fmla="*/ 1262 h 1262"/>
              <a:gd name="T52" fmla="*/ 666 w 1483"/>
              <a:gd name="T53" fmla="*/ 1243 h 1262"/>
              <a:gd name="T54" fmla="*/ 699 w 1483"/>
              <a:gd name="T55" fmla="*/ 1179 h 1262"/>
              <a:gd name="T56" fmla="*/ 848 w 1483"/>
              <a:gd name="T57" fmla="*/ 1160 h 1262"/>
              <a:gd name="T58" fmla="*/ 1008 w 1483"/>
              <a:gd name="T59" fmla="*/ 1132 h 1262"/>
              <a:gd name="T60" fmla="*/ 1178 w 1483"/>
              <a:gd name="T61" fmla="*/ 1073 h 1262"/>
              <a:gd name="T62" fmla="*/ 1202 w 1483"/>
              <a:gd name="T63" fmla="*/ 1018 h 1262"/>
              <a:gd name="T64" fmla="*/ 1398 w 1483"/>
              <a:gd name="T65" fmla="*/ 903 h 1262"/>
              <a:gd name="T66" fmla="*/ 1443 w 1483"/>
              <a:gd name="T67" fmla="*/ 754 h 1262"/>
              <a:gd name="T68" fmla="*/ 1008 w 1483"/>
              <a:gd name="T69" fmla="*/ 688 h 1262"/>
              <a:gd name="T70" fmla="*/ 911 w 1483"/>
              <a:gd name="T71" fmla="*/ 792 h 1262"/>
              <a:gd name="T72" fmla="*/ 843 w 1483"/>
              <a:gd name="T73" fmla="*/ 808 h 1262"/>
              <a:gd name="T74" fmla="*/ 789 w 1483"/>
              <a:gd name="T75" fmla="*/ 749 h 1262"/>
              <a:gd name="T76" fmla="*/ 680 w 1483"/>
              <a:gd name="T77" fmla="*/ 763 h 1262"/>
              <a:gd name="T78" fmla="*/ 555 w 1483"/>
              <a:gd name="T79" fmla="*/ 777 h 1262"/>
              <a:gd name="T80" fmla="*/ 489 w 1483"/>
              <a:gd name="T81" fmla="*/ 723 h 1262"/>
              <a:gd name="T82" fmla="*/ 451 w 1483"/>
              <a:gd name="T83" fmla="*/ 662 h 1262"/>
              <a:gd name="T84" fmla="*/ 519 w 1483"/>
              <a:gd name="T85" fmla="*/ 600 h 1262"/>
              <a:gd name="T86" fmla="*/ 529 w 1483"/>
              <a:gd name="T87" fmla="*/ 522 h 1262"/>
              <a:gd name="T88" fmla="*/ 512 w 1483"/>
              <a:gd name="T89" fmla="*/ 409 h 1262"/>
              <a:gd name="T90" fmla="*/ 607 w 1483"/>
              <a:gd name="T91" fmla="*/ 362 h 1262"/>
              <a:gd name="T92" fmla="*/ 687 w 1483"/>
              <a:gd name="T93" fmla="*/ 343 h 1262"/>
              <a:gd name="T94" fmla="*/ 739 w 1483"/>
              <a:gd name="T95" fmla="*/ 414 h 1262"/>
              <a:gd name="T96" fmla="*/ 819 w 1483"/>
              <a:gd name="T97" fmla="*/ 433 h 1262"/>
              <a:gd name="T98" fmla="*/ 956 w 1483"/>
              <a:gd name="T99" fmla="*/ 418 h 1262"/>
              <a:gd name="T100" fmla="*/ 1008 w 1483"/>
              <a:gd name="T101" fmla="*/ 510 h 1262"/>
              <a:gd name="T102" fmla="*/ 1025 w 1483"/>
              <a:gd name="T103" fmla="*/ 612 h 1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83" h="1262">
                <a:moveTo>
                  <a:pt x="1362" y="749"/>
                </a:moveTo>
                <a:lnTo>
                  <a:pt x="1431" y="657"/>
                </a:lnTo>
                <a:lnTo>
                  <a:pt x="1381" y="669"/>
                </a:lnTo>
                <a:lnTo>
                  <a:pt x="1483" y="544"/>
                </a:lnTo>
                <a:lnTo>
                  <a:pt x="1386" y="586"/>
                </a:lnTo>
                <a:lnTo>
                  <a:pt x="1386" y="553"/>
                </a:lnTo>
                <a:lnTo>
                  <a:pt x="1412" y="399"/>
                </a:lnTo>
                <a:lnTo>
                  <a:pt x="1365" y="442"/>
                </a:lnTo>
                <a:lnTo>
                  <a:pt x="1351" y="291"/>
                </a:lnTo>
                <a:lnTo>
                  <a:pt x="1327" y="340"/>
                </a:lnTo>
                <a:lnTo>
                  <a:pt x="1268" y="213"/>
                </a:lnTo>
                <a:lnTo>
                  <a:pt x="1266" y="277"/>
                </a:lnTo>
                <a:lnTo>
                  <a:pt x="1190" y="154"/>
                </a:lnTo>
                <a:lnTo>
                  <a:pt x="1178" y="194"/>
                </a:lnTo>
                <a:lnTo>
                  <a:pt x="1117" y="109"/>
                </a:lnTo>
                <a:lnTo>
                  <a:pt x="1112" y="144"/>
                </a:lnTo>
                <a:lnTo>
                  <a:pt x="1058" y="73"/>
                </a:lnTo>
                <a:lnTo>
                  <a:pt x="1055" y="121"/>
                </a:lnTo>
                <a:lnTo>
                  <a:pt x="996" y="47"/>
                </a:lnTo>
                <a:lnTo>
                  <a:pt x="1008" y="97"/>
                </a:lnTo>
                <a:lnTo>
                  <a:pt x="874" y="21"/>
                </a:lnTo>
                <a:lnTo>
                  <a:pt x="892" y="66"/>
                </a:lnTo>
                <a:lnTo>
                  <a:pt x="760" y="0"/>
                </a:lnTo>
                <a:lnTo>
                  <a:pt x="770" y="45"/>
                </a:lnTo>
                <a:lnTo>
                  <a:pt x="666" y="47"/>
                </a:lnTo>
                <a:lnTo>
                  <a:pt x="522" y="26"/>
                </a:lnTo>
                <a:lnTo>
                  <a:pt x="555" y="62"/>
                </a:lnTo>
                <a:lnTo>
                  <a:pt x="382" y="85"/>
                </a:lnTo>
                <a:lnTo>
                  <a:pt x="408" y="107"/>
                </a:lnTo>
                <a:lnTo>
                  <a:pt x="252" y="158"/>
                </a:lnTo>
                <a:lnTo>
                  <a:pt x="297" y="170"/>
                </a:lnTo>
                <a:lnTo>
                  <a:pt x="132" y="253"/>
                </a:lnTo>
                <a:lnTo>
                  <a:pt x="219" y="265"/>
                </a:lnTo>
                <a:lnTo>
                  <a:pt x="54" y="383"/>
                </a:lnTo>
                <a:lnTo>
                  <a:pt x="137" y="376"/>
                </a:lnTo>
                <a:lnTo>
                  <a:pt x="108" y="456"/>
                </a:lnTo>
                <a:lnTo>
                  <a:pt x="0" y="607"/>
                </a:lnTo>
                <a:lnTo>
                  <a:pt x="78" y="577"/>
                </a:lnTo>
                <a:lnTo>
                  <a:pt x="21" y="749"/>
                </a:lnTo>
                <a:lnTo>
                  <a:pt x="101" y="697"/>
                </a:lnTo>
                <a:lnTo>
                  <a:pt x="56" y="893"/>
                </a:lnTo>
                <a:lnTo>
                  <a:pt x="120" y="848"/>
                </a:lnTo>
                <a:lnTo>
                  <a:pt x="123" y="1011"/>
                </a:lnTo>
                <a:lnTo>
                  <a:pt x="160" y="921"/>
                </a:lnTo>
                <a:lnTo>
                  <a:pt x="182" y="945"/>
                </a:lnTo>
                <a:lnTo>
                  <a:pt x="215" y="1073"/>
                </a:lnTo>
                <a:lnTo>
                  <a:pt x="241" y="997"/>
                </a:lnTo>
                <a:lnTo>
                  <a:pt x="309" y="1139"/>
                </a:lnTo>
                <a:lnTo>
                  <a:pt x="328" y="1092"/>
                </a:lnTo>
                <a:lnTo>
                  <a:pt x="413" y="1196"/>
                </a:lnTo>
                <a:lnTo>
                  <a:pt x="408" y="1106"/>
                </a:lnTo>
                <a:lnTo>
                  <a:pt x="581" y="1262"/>
                </a:lnTo>
                <a:lnTo>
                  <a:pt x="564" y="1174"/>
                </a:lnTo>
                <a:lnTo>
                  <a:pt x="666" y="1243"/>
                </a:lnTo>
                <a:lnTo>
                  <a:pt x="630" y="1174"/>
                </a:lnTo>
                <a:lnTo>
                  <a:pt x="699" y="1179"/>
                </a:lnTo>
                <a:lnTo>
                  <a:pt x="907" y="1219"/>
                </a:lnTo>
                <a:lnTo>
                  <a:pt x="848" y="1160"/>
                </a:lnTo>
                <a:lnTo>
                  <a:pt x="1034" y="1172"/>
                </a:lnTo>
                <a:lnTo>
                  <a:pt x="1008" y="1132"/>
                </a:lnTo>
                <a:lnTo>
                  <a:pt x="1242" y="1101"/>
                </a:lnTo>
                <a:lnTo>
                  <a:pt x="1178" y="1073"/>
                </a:lnTo>
                <a:lnTo>
                  <a:pt x="1268" y="1042"/>
                </a:lnTo>
                <a:lnTo>
                  <a:pt x="1202" y="1018"/>
                </a:lnTo>
                <a:lnTo>
                  <a:pt x="1256" y="962"/>
                </a:lnTo>
                <a:lnTo>
                  <a:pt x="1398" y="903"/>
                </a:lnTo>
                <a:lnTo>
                  <a:pt x="1303" y="888"/>
                </a:lnTo>
                <a:lnTo>
                  <a:pt x="1443" y="754"/>
                </a:lnTo>
                <a:lnTo>
                  <a:pt x="1362" y="749"/>
                </a:lnTo>
                <a:close/>
                <a:moveTo>
                  <a:pt x="1008" y="688"/>
                </a:moveTo>
                <a:lnTo>
                  <a:pt x="951" y="645"/>
                </a:lnTo>
                <a:lnTo>
                  <a:pt x="911" y="792"/>
                </a:lnTo>
                <a:lnTo>
                  <a:pt x="866" y="721"/>
                </a:lnTo>
                <a:lnTo>
                  <a:pt x="843" y="808"/>
                </a:lnTo>
                <a:lnTo>
                  <a:pt x="815" y="818"/>
                </a:lnTo>
                <a:lnTo>
                  <a:pt x="789" y="749"/>
                </a:lnTo>
                <a:lnTo>
                  <a:pt x="682" y="822"/>
                </a:lnTo>
                <a:lnTo>
                  <a:pt x="680" y="763"/>
                </a:lnTo>
                <a:lnTo>
                  <a:pt x="588" y="794"/>
                </a:lnTo>
                <a:lnTo>
                  <a:pt x="555" y="777"/>
                </a:lnTo>
                <a:lnTo>
                  <a:pt x="602" y="725"/>
                </a:lnTo>
                <a:lnTo>
                  <a:pt x="489" y="723"/>
                </a:lnTo>
                <a:lnTo>
                  <a:pt x="555" y="673"/>
                </a:lnTo>
                <a:lnTo>
                  <a:pt x="451" y="662"/>
                </a:lnTo>
                <a:lnTo>
                  <a:pt x="430" y="593"/>
                </a:lnTo>
                <a:lnTo>
                  <a:pt x="519" y="600"/>
                </a:lnTo>
                <a:lnTo>
                  <a:pt x="456" y="489"/>
                </a:lnTo>
                <a:lnTo>
                  <a:pt x="529" y="522"/>
                </a:lnTo>
                <a:lnTo>
                  <a:pt x="479" y="447"/>
                </a:lnTo>
                <a:lnTo>
                  <a:pt x="512" y="409"/>
                </a:lnTo>
                <a:lnTo>
                  <a:pt x="581" y="473"/>
                </a:lnTo>
                <a:lnTo>
                  <a:pt x="607" y="362"/>
                </a:lnTo>
                <a:lnTo>
                  <a:pt x="637" y="414"/>
                </a:lnTo>
                <a:lnTo>
                  <a:pt x="687" y="343"/>
                </a:lnTo>
                <a:lnTo>
                  <a:pt x="741" y="340"/>
                </a:lnTo>
                <a:lnTo>
                  <a:pt x="739" y="414"/>
                </a:lnTo>
                <a:lnTo>
                  <a:pt x="862" y="359"/>
                </a:lnTo>
                <a:lnTo>
                  <a:pt x="819" y="433"/>
                </a:lnTo>
                <a:lnTo>
                  <a:pt x="942" y="407"/>
                </a:lnTo>
                <a:lnTo>
                  <a:pt x="956" y="418"/>
                </a:lnTo>
                <a:lnTo>
                  <a:pt x="933" y="475"/>
                </a:lnTo>
                <a:lnTo>
                  <a:pt x="1008" y="510"/>
                </a:lnTo>
                <a:lnTo>
                  <a:pt x="951" y="553"/>
                </a:lnTo>
                <a:lnTo>
                  <a:pt x="1025" y="612"/>
                </a:lnTo>
                <a:lnTo>
                  <a:pt x="1008" y="688"/>
                </a:lnTo>
                <a:close/>
              </a:path>
            </a:pathLst>
          </a:custGeom>
          <a:solidFill>
            <a:srgbClr val="3763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6"/>
          <p:cNvSpPr>
            <a:spLocks/>
          </p:cNvSpPr>
          <p:nvPr/>
        </p:nvSpPr>
        <p:spPr bwMode="auto">
          <a:xfrm>
            <a:off x="4433888" y="2000250"/>
            <a:ext cx="180975" cy="468312"/>
          </a:xfrm>
          <a:custGeom>
            <a:avLst/>
            <a:gdLst>
              <a:gd name="T0" fmla="*/ 0 w 114"/>
              <a:gd name="T1" fmla="*/ 0 h 295"/>
              <a:gd name="T2" fmla="*/ 36 w 114"/>
              <a:gd name="T3" fmla="*/ 295 h 295"/>
              <a:gd name="T4" fmla="*/ 85 w 114"/>
              <a:gd name="T5" fmla="*/ 295 h 295"/>
              <a:gd name="T6" fmla="*/ 114 w 114"/>
              <a:gd name="T7" fmla="*/ 0 h 295"/>
              <a:gd name="T8" fmla="*/ 0 w 114"/>
              <a:gd name="T9" fmla="*/ 0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" h="295">
                <a:moveTo>
                  <a:pt x="0" y="0"/>
                </a:moveTo>
                <a:lnTo>
                  <a:pt x="36" y="295"/>
                </a:lnTo>
                <a:lnTo>
                  <a:pt x="85" y="295"/>
                </a:lnTo>
                <a:lnTo>
                  <a:pt x="114" y="0"/>
                </a:lnTo>
                <a:lnTo>
                  <a:pt x="0" y="0"/>
                </a:lnTo>
                <a:close/>
              </a:path>
            </a:pathLst>
          </a:custGeom>
          <a:solidFill>
            <a:srgbClr val="8C09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7"/>
          <p:cNvSpPr>
            <a:spLocks/>
          </p:cNvSpPr>
          <p:nvPr/>
        </p:nvSpPr>
        <p:spPr bwMode="auto">
          <a:xfrm>
            <a:off x="3376613" y="1909763"/>
            <a:ext cx="1128713" cy="341312"/>
          </a:xfrm>
          <a:custGeom>
            <a:avLst/>
            <a:gdLst>
              <a:gd name="T0" fmla="*/ 301 w 301"/>
              <a:gd name="T1" fmla="*/ 84 h 91"/>
              <a:gd name="T2" fmla="*/ 200 w 301"/>
              <a:gd name="T3" fmla="*/ 2 h 91"/>
              <a:gd name="T4" fmla="*/ 112 w 301"/>
              <a:gd name="T5" fmla="*/ 38 h 91"/>
              <a:gd name="T6" fmla="*/ 26 w 301"/>
              <a:gd name="T7" fmla="*/ 0 h 91"/>
              <a:gd name="T8" fmla="*/ 51 w 301"/>
              <a:gd name="T9" fmla="*/ 31 h 91"/>
              <a:gd name="T10" fmla="*/ 0 w 301"/>
              <a:gd name="T11" fmla="*/ 50 h 91"/>
              <a:gd name="T12" fmla="*/ 117 w 301"/>
              <a:gd name="T13" fmla="*/ 63 h 91"/>
              <a:gd name="T14" fmla="*/ 206 w 301"/>
              <a:gd name="T15" fmla="*/ 15 h 91"/>
              <a:gd name="T16" fmla="*/ 292 w 301"/>
              <a:gd name="T17" fmla="*/ 91 h 91"/>
              <a:gd name="T18" fmla="*/ 301 w 301"/>
              <a:gd name="T19" fmla="*/ 84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01" h="91">
                <a:moveTo>
                  <a:pt x="301" y="84"/>
                </a:moveTo>
                <a:cubicBezTo>
                  <a:pt x="301" y="84"/>
                  <a:pt x="243" y="0"/>
                  <a:pt x="200" y="2"/>
                </a:cubicBezTo>
                <a:cubicBezTo>
                  <a:pt x="156" y="5"/>
                  <a:pt x="137" y="37"/>
                  <a:pt x="112" y="38"/>
                </a:cubicBezTo>
                <a:cubicBezTo>
                  <a:pt x="86" y="39"/>
                  <a:pt x="26" y="0"/>
                  <a:pt x="26" y="0"/>
                </a:cubicBezTo>
                <a:cubicBezTo>
                  <a:pt x="51" y="31"/>
                  <a:pt x="51" y="31"/>
                  <a:pt x="51" y="31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0"/>
                  <a:pt x="70" y="77"/>
                  <a:pt x="117" y="63"/>
                </a:cubicBezTo>
                <a:cubicBezTo>
                  <a:pt x="164" y="50"/>
                  <a:pt x="175" y="5"/>
                  <a:pt x="206" y="15"/>
                </a:cubicBezTo>
                <a:cubicBezTo>
                  <a:pt x="237" y="25"/>
                  <a:pt x="292" y="91"/>
                  <a:pt x="292" y="91"/>
                </a:cubicBezTo>
                <a:lnTo>
                  <a:pt x="301" y="84"/>
                </a:lnTo>
                <a:close/>
              </a:path>
            </a:pathLst>
          </a:custGeom>
          <a:solidFill>
            <a:srgbClr val="C4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8"/>
          <p:cNvSpPr>
            <a:spLocks/>
          </p:cNvSpPr>
          <p:nvPr/>
        </p:nvSpPr>
        <p:spPr bwMode="auto">
          <a:xfrm>
            <a:off x="4554538" y="1895475"/>
            <a:ext cx="1093788" cy="363537"/>
          </a:xfrm>
          <a:custGeom>
            <a:avLst/>
            <a:gdLst>
              <a:gd name="T0" fmla="*/ 0 w 292"/>
              <a:gd name="T1" fmla="*/ 97 h 97"/>
              <a:gd name="T2" fmla="*/ 84 w 292"/>
              <a:gd name="T3" fmla="*/ 23 h 97"/>
              <a:gd name="T4" fmla="*/ 152 w 292"/>
              <a:gd name="T5" fmla="*/ 6 h 97"/>
              <a:gd name="T6" fmla="*/ 198 w 292"/>
              <a:gd name="T7" fmla="*/ 54 h 97"/>
              <a:gd name="T8" fmla="*/ 239 w 292"/>
              <a:gd name="T9" fmla="*/ 14 h 97"/>
              <a:gd name="T10" fmla="*/ 248 w 292"/>
              <a:gd name="T11" fmla="*/ 24 h 97"/>
              <a:gd name="T12" fmla="*/ 292 w 292"/>
              <a:gd name="T13" fmla="*/ 0 h 97"/>
              <a:gd name="T14" fmla="*/ 190 w 292"/>
              <a:gd name="T15" fmla="*/ 67 h 97"/>
              <a:gd name="T16" fmla="*/ 124 w 292"/>
              <a:gd name="T17" fmla="*/ 11 h 97"/>
              <a:gd name="T18" fmla="*/ 10 w 292"/>
              <a:gd name="T19" fmla="*/ 95 h 97"/>
              <a:gd name="T20" fmla="*/ 0 w 292"/>
              <a:gd name="T21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2" h="97">
                <a:moveTo>
                  <a:pt x="0" y="97"/>
                </a:moveTo>
                <a:cubicBezTo>
                  <a:pt x="0" y="97"/>
                  <a:pt x="47" y="43"/>
                  <a:pt x="84" y="23"/>
                </a:cubicBezTo>
                <a:cubicBezTo>
                  <a:pt x="121" y="4"/>
                  <a:pt x="138" y="1"/>
                  <a:pt x="152" y="6"/>
                </a:cubicBezTo>
                <a:cubicBezTo>
                  <a:pt x="167" y="11"/>
                  <a:pt x="185" y="56"/>
                  <a:pt x="198" y="54"/>
                </a:cubicBezTo>
                <a:cubicBezTo>
                  <a:pt x="211" y="52"/>
                  <a:pt x="239" y="14"/>
                  <a:pt x="239" y="14"/>
                </a:cubicBezTo>
                <a:cubicBezTo>
                  <a:pt x="248" y="24"/>
                  <a:pt x="248" y="24"/>
                  <a:pt x="248" y="24"/>
                </a:cubicBezTo>
                <a:cubicBezTo>
                  <a:pt x="292" y="0"/>
                  <a:pt x="292" y="0"/>
                  <a:pt x="292" y="0"/>
                </a:cubicBezTo>
                <a:cubicBezTo>
                  <a:pt x="292" y="0"/>
                  <a:pt x="229" y="71"/>
                  <a:pt x="190" y="67"/>
                </a:cubicBezTo>
                <a:cubicBezTo>
                  <a:pt x="151" y="63"/>
                  <a:pt x="135" y="8"/>
                  <a:pt x="124" y="11"/>
                </a:cubicBezTo>
                <a:cubicBezTo>
                  <a:pt x="112" y="14"/>
                  <a:pt x="10" y="95"/>
                  <a:pt x="10" y="95"/>
                </a:cubicBezTo>
                <a:lnTo>
                  <a:pt x="0" y="97"/>
                </a:lnTo>
                <a:close/>
              </a:path>
            </a:pathLst>
          </a:custGeom>
          <a:solidFill>
            <a:srgbClr val="C4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9"/>
          <p:cNvSpPr>
            <a:spLocks/>
          </p:cNvSpPr>
          <p:nvPr/>
        </p:nvSpPr>
        <p:spPr bwMode="auto">
          <a:xfrm>
            <a:off x="4389438" y="1677988"/>
            <a:ext cx="730250" cy="641350"/>
          </a:xfrm>
          <a:custGeom>
            <a:avLst/>
            <a:gdLst>
              <a:gd name="T0" fmla="*/ 30 w 195"/>
              <a:gd name="T1" fmla="*/ 160 h 171"/>
              <a:gd name="T2" fmla="*/ 54 w 195"/>
              <a:gd name="T3" fmla="*/ 49 h 171"/>
              <a:gd name="T4" fmla="*/ 162 w 195"/>
              <a:gd name="T5" fmla="*/ 24 h 171"/>
              <a:gd name="T6" fmla="*/ 142 w 195"/>
              <a:gd name="T7" fmla="*/ 144 h 171"/>
              <a:gd name="T8" fmla="*/ 30 w 195"/>
              <a:gd name="T9" fmla="*/ 161 h 171"/>
              <a:gd name="T10" fmla="*/ 37 w 195"/>
              <a:gd name="T11" fmla="*/ 151 h 171"/>
              <a:gd name="T12" fmla="*/ 122 w 195"/>
              <a:gd name="T13" fmla="*/ 138 h 171"/>
              <a:gd name="T14" fmla="*/ 154 w 195"/>
              <a:gd name="T15" fmla="*/ 46 h 171"/>
              <a:gd name="T16" fmla="*/ 37 w 195"/>
              <a:gd name="T17" fmla="*/ 159 h 171"/>
              <a:gd name="T18" fmla="*/ 30 w 195"/>
              <a:gd name="T19" fmla="*/ 160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5" h="171">
                <a:moveTo>
                  <a:pt x="30" y="160"/>
                </a:moveTo>
                <a:cubicBezTo>
                  <a:pt x="30" y="160"/>
                  <a:pt x="0" y="99"/>
                  <a:pt x="54" y="49"/>
                </a:cubicBezTo>
                <a:cubicBezTo>
                  <a:pt x="108" y="0"/>
                  <a:pt x="151" y="7"/>
                  <a:pt x="162" y="24"/>
                </a:cubicBezTo>
                <a:cubicBezTo>
                  <a:pt x="173" y="41"/>
                  <a:pt x="195" y="117"/>
                  <a:pt x="142" y="144"/>
                </a:cubicBezTo>
                <a:cubicBezTo>
                  <a:pt x="89" y="171"/>
                  <a:pt x="30" y="161"/>
                  <a:pt x="30" y="161"/>
                </a:cubicBezTo>
                <a:cubicBezTo>
                  <a:pt x="37" y="151"/>
                  <a:pt x="37" y="151"/>
                  <a:pt x="37" y="151"/>
                </a:cubicBezTo>
                <a:cubicBezTo>
                  <a:pt x="37" y="151"/>
                  <a:pt x="79" y="166"/>
                  <a:pt x="122" y="138"/>
                </a:cubicBezTo>
                <a:cubicBezTo>
                  <a:pt x="146" y="122"/>
                  <a:pt x="159" y="55"/>
                  <a:pt x="154" y="46"/>
                </a:cubicBezTo>
                <a:cubicBezTo>
                  <a:pt x="149" y="36"/>
                  <a:pt x="9" y="28"/>
                  <a:pt x="37" y="159"/>
                </a:cubicBezTo>
                <a:lnTo>
                  <a:pt x="30" y="160"/>
                </a:lnTo>
                <a:close/>
              </a:path>
            </a:pathLst>
          </a:custGeom>
          <a:solidFill>
            <a:srgbClr val="C4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30"/>
          <p:cNvSpPr>
            <a:spLocks/>
          </p:cNvSpPr>
          <p:nvPr/>
        </p:nvSpPr>
        <p:spPr bwMode="auto">
          <a:xfrm>
            <a:off x="3962401" y="1609725"/>
            <a:ext cx="652463" cy="739775"/>
          </a:xfrm>
          <a:custGeom>
            <a:avLst/>
            <a:gdLst>
              <a:gd name="T0" fmla="*/ 163 w 174"/>
              <a:gd name="T1" fmla="*/ 178 h 197"/>
              <a:gd name="T2" fmla="*/ 134 w 174"/>
              <a:gd name="T3" fmla="*/ 49 h 197"/>
              <a:gd name="T4" fmla="*/ 15 w 174"/>
              <a:gd name="T5" fmla="*/ 55 h 197"/>
              <a:gd name="T6" fmla="*/ 69 w 174"/>
              <a:gd name="T7" fmla="*/ 168 h 197"/>
              <a:gd name="T8" fmla="*/ 163 w 174"/>
              <a:gd name="T9" fmla="*/ 179 h 197"/>
              <a:gd name="T10" fmla="*/ 159 w 174"/>
              <a:gd name="T11" fmla="*/ 163 h 197"/>
              <a:gd name="T12" fmla="*/ 71 w 174"/>
              <a:gd name="T13" fmla="*/ 153 h 197"/>
              <a:gd name="T14" fmla="*/ 27 w 174"/>
              <a:gd name="T15" fmla="*/ 76 h 197"/>
              <a:gd name="T16" fmla="*/ 82 w 174"/>
              <a:gd name="T17" fmla="*/ 44 h 197"/>
              <a:gd name="T18" fmla="*/ 157 w 174"/>
              <a:gd name="T19" fmla="*/ 176 h 197"/>
              <a:gd name="T20" fmla="*/ 163 w 174"/>
              <a:gd name="T21" fmla="*/ 178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4" h="197">
                <a:moveTo>
                  <a:pt x="163" y="178"/>
                </a:moveTo>
                <a:cubicBezTo>
                  <a:pt x="163" y="178"/>
                  <a:pt x="174" y="99"/>
                  <a:pt x="134" y="49"/>
                </a:cubicBezTo>
                <a:cubicBezTo>
                  <a:pt x="95" y="0"/>
                  <a:pt x="29" y="34"/>
                  <a:pt x="15" y="55"/>
                </a:cubicBezTo>
                <a:cubicBezTo>
                  <a:pt x="0" y="80"/>
                  <a:pt x="18" y="133"/>
                  <a:pt x="69" y="168"/>
                </a:cubicBezTo>
                <a:cubicBezTo>
                  <a:pt x="112" y="197"/>
                  <a:pt x="163" y="179"/>
                  <a:pt x="163" y="179"/>
                </a:cubicBezTo>
                <a:cubicBezTo>
                  <a:pt x="159" y="163"/>
                  <a:pt x="159" y="163"/>
                  <a:pt x="159" y="163"/>
                </a:cubicBezTo>
                <a:cubicBezTo>
                  <a:pt x="159" y="163"/>
                  <a:pt x="112" y="175"/>
                  <a:pt x="71" y="153"/>
                </a:cubicBezTo>
                <a:cubicBezTo>
                  <a:pt x="45" y="138"/>
                  <a:pt x="25" y="83"/>
                  <a:pt x="27" y="76"/>
                </a:cubicBezTo>
                <a:cubicBezTo>
                  <a:pt x="29" y="69"/>
                  <a:pt x="41" y="25"/>
                  <a:pt x="82" y="44"/>
                </a:cubicBezTo>
                <a:cubicBezTo>
                  <a:pt x="116" y="60"/>
                  <a:pt x="167" y="117"/>
                  <a:pt x="157" y="176"/>
                </a:cubicBezTo>
                <a:lnTo>
                  <a:pt x="163" y="178"/>
                </a:lnTo>
                <a:close/>
              </a:path>
            </a:pathLst>
          </a:custGeom>
          <a:solidFill>
            <a:srgbClr val="C4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31"/>
          <p:cNvSpPr>
            <a:spLocks/>
          </p:cNvSpPr>
          <p:nvPr/>
        </p:nvSpPr>
        <p:spPr bwMode="auto">
          <a:xfrm>
            <a:off x="3552826" y="2517775"/>
            <a:ext cx="657225" cy="134937"/>
          </a:xfrm>
          <a:custGeom>
            <a:avLst/>
            <a:gdLst>
              <a:gd name="T0" fmla="*/ 31 w 414"/>
              <a:gd name="T1" fmla="*/ 0 h 85"/>
              <a:gd name="T2" fmla="*/ 414 w 414"/>
              <a:gd name="T3" fmla="*/ 36 h 85"/>
              <a:gd name="T4" fmla="*/ 381 w 414"/>
              <a:gd name="T5" fmla="*/ 71 h 85"/>
              <a:gd name="T6" fmla="*/ 0 w 414"/>
              <a:gd name="T7" fmla="*/ 85 h 85"/>
              <a:gd name="T8" fmla="*/ 31 w 414"/>
              <a:gd name="T9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85">
                <a:moveTo>
                  <a:pt x="31" y="0"/>
                </a:moveTo>
                <a:lnTo>
                  <a:pt x="414" y="36"/>
                </a:lnTo>
                <a:lnTo>
                  <a:pt x="381" y="71"/>
                </a:lnTo>
                <a:lnTo>
                  <a:pt x="0" y="85"/>
                </a:lnTo>
                <a:lnTo>
                  <a:pt x="31" y="0"/>
                </a:lnTo>
                <a:close/>
              </a:path>
            </a:pathLst>
          </a:custGeom>
          <a:solidFill>
            <a:srgbClr val="8C09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2"/>
          <p:cNvSpPr>
            <a:spLocks/>
          </p:cNvSpPr>
          <p:nvPr/>
        </p:nvSpPr>
        <p:spPr bwMode="auto">
          <a:xfrm>
            <a:off x="3654426" y="2919413"/>
            <a:ext cx="457200" cy="509587"/>
          </a:xfrm>
          <a:custGeom>
            <a:avLst/>
            <a:gdLst>
              <a:gd name="T0" fmla="*/ 274 w 288"/>
              <a:gd name="T1" fmla="*/ 0 h 321"/>
              <a:gd name="T2" fmla="*/ 0 w 288"/>
              <a:gd name="T3" fmla="*/ 300 h 321"/>
              <a:gd name="T4" fmla="*/ 17 w 288"/>
              <a:gd name="T5" fmla="*/ 321 h 321"/>
              <a:gd name="T6" fmla="*/ 288 w 288"/>
              <a:gd name="T7" fmla="*/ 35 h 321"/>
              <a:gd name="T8" fmla="*/ 274 w 288"/>
              <a:gd name="T9" fmla="*/ 0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321">
                <a:moveTo>
                  <a:pt x="274" y="0"/>
                </a:moveTo>
                <a:lnTo>
                  <a:pt x="0" y="300"/>
                </a:lnTo>
                <a:lnTo>
                  <a:pt x="17" y="321"/>
                </a:lnTo>
                <a:lnTo>
                  <a:pt x="288" y="35"/>
                </a:lnTo>
                <a:lnTo>
                  <a:pt x="274" y="0"/>
                </a:lnTo>
                <a:close/>
              </a:path>
            </a:pathLst>
          </a:custGeom>
          <a:solidFill>
            <a:srgbClr val="8C09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3"/>
          <p:cNvSpPr>
            <a:spLocks/>
          </p:cNvSpPr>
          <p:nvPr/>
        </p:nvSpPr>
        <p:spPr bwMode="auto">
          <a:xfrm>
            <a:off x="4273551" y="3162300"/>
            <a:ext cx="228600" cy="638175"/>
          </a:xfrm>
          <a:custGeom>
            <a:avLst/>
            <a:gdLst>
              <a:gd name="T0" fmla="*/ 0 w 144"/>
              <a:gd name="T1" fmla="*/ 0 h 402"/>
              <a:gd name="T2" fmla="*/ 75 w 144"/>
              <a:gd name="T3" fmla="*/ 402 h 402"/>
              <a:gd name="T4" fmla="*/ 144 w 144"/>
              <a:gd name="T5" fmla="*/ 402 h 402"/>
              <a:gd name="T6" fmla="*/ 30 w 144"/>
              <a:gd name="T7" fmla="*/ 17 h 402"/>
              <a:gd name="T8" fmla="*/ 0 w 144"/>
              <a:gd name="T9" fmla="*/ 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4" h="402">
                <a:moveTo>
                  <a:pt x="0" y="0"/>
                </a:moveTo>
                <a:lnTo>
                  <a:pt x="75" y="402"/>
                </a:lnTo>
                <a:lnTo>
                  <a:pt x="144" y="402"/>
                </a:lnTo>
                <a:lnTo>
                  <a:pt x="30" y="17"/>
                </a:lnTo>
                <a:lnTo>
                  <a:pt x="0" y="0"/>
                </a:lnTo>
                <a:close/>
              </a:path>
            </a:pathLst>
          </a:custGeom>
          <a:solidFill>
            <a:srgbClr val="8C09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8" name="Freeform 34"/>
          <p:cNvSpPr>
            <a:spLocks/>
          </p:cNvSpPr>
          <p:nvPr/>
        </p:nvSpPr>
        <p:spPr bwMode="auto">
          <a:xfrm>
            <a:off x="4686301" y="3211513"/>
            <a:ext cx="700088" cy="333375"/>
          </a:xfrm>
          <a:custGeom>
            <a:avLst/>
            <a:gdLst>
              <a:gd name="T0" fmla="*/ 0 w 441"/>
              <a:gd name="T1" fmla="*/ 10 h 210"/>
              <a:gd name="T2" fmla="*/ 387 w 441"/>
              <a:gd name="T3" fmla="*/ 210 h 210"/>
              <a:gd name="T4" fmla="*/ 441 w 441"/>
              <a:gd name="T5" fmla="*/ 154 h 210"/>
              <a:gd name="T6" fmla="*/ 23 w 441"/>
              <a:gd name="T7" fmla="*/ 0 h 210"/>
              <a:gd name="T8" fmla="*/ 0 w 441"/>
              <a:gd name="T9" fmla="*/ 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1" h="210">
                <a:moveTo>
                  <a:pt x="0" y="10"/>
                </a:moveTo>
                <a:lnTo>
                  <a:pt x="387" y="210"/>
                </a:lnTo>
                <a:lnTo>
                  <a:pt x="441" y="154"/>
                </a:lnTo>
                <a:lnTo>
                  <a:pt x="23" y="0"/>
                </a:lnTo>
                <a:lnTo>
                  <a:pt x="0" y="10"/>
                </a:lnTo>
                <a:close/>
              </a:path>
            </a:pathLst>
          </a:custGeom>
          <a:solidFill>
            <a:srgbClr val="8C09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9" name="Freeform 35"/>
          <p:cNvSpPr>
            <a:spLocks/>
          </p:cNvSpPr>
          <p:nvPr/>
        </p:nvSpPr>
        <p:spPr bwMode="auto">
          <a:xfrm>
            <a:off x="4992689" y="2806700"/>
            <a:ext cx="600075" cy="214312"/>
          </a:xfrm>
          <a:custGeom>
            <a:avLst/>
            <a:gdLst>
              <a:gd name="T0" fmla="*/ 0 w 378"/>
              <a:gd name="T1" fmla="*/ 135 h 135"/>
              <a:gd name="T2" fmla="*/ 378 w 378"/>
              <a:gd name="T3" fmla="*/ 33 h 135"/>
              <a:gd name="T4" fmla="*/ 378 w 378"/>
              <a:gd name="T5" fmla="*/ 0 h 135"/>
              <a:gd name="T6" fmla="*/ 17 w 378"/>
              <a:gd name="T7" fmla="*/ 59 h 135"/>
              <a:gd name="T8" fmla="*/ 0 w 378"/>
              <a:gd name="T9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8" h="135">
                <a:moveTo>
                  <a:pt x="0" y="135"/>
                </a:moveTo>
                <a:lnTo>
                  <a:pt x="378" y="33"/>
                </a:lnTo>
                <a:lnTo>
                  <a:pt x="378" y="0"/>
                </a:lnTo>
                <a:lnTo>
                  <a:pt x="17" y="59"/>
                </a:lnTo>
                <a:lnTo>
                  <a:pt x="0" y="135"/>
                </a:lnTo>
                <a:close/>
              </a:path>
            </a:pathLst>
          </a:custGeom>
          <a:solidFill>
            <a:srgbClr val="8C09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1" name="Freeform 36"/>
          <p:cNvSpPr>
            <a:spLocks noEditPoints="1"/>
          </p:cNvSpPr>
          <p:nvPr/>
        </p:nvSpPr>
        <p:spPr bwMode="auto">
          <a:xfrm>
            <a:off x="4951414" y="3117850"/>
            <a:ext cx="619125" cy="127000"/>
          </a:xfrm>
          <a:custGeom>
            <a:avLst/>
            <a:gdLst>
              <a:gd name="T0" fmla="*/ 73 w 165"/>
              <a:gd name="T1" fmla="*/ 34 h 34"/>
              <a:gd name="T2" fmla="*/ 67 w 165"/>
              <a:gd name="T3" fmla="*/ 28 h 34"/>
              <a:gd name="T4" fmla="*/ 73 w 165"/>
              <a:gd name="T5" fmla="*/ 23 h 34"/>
              <a:gd name="T6" fmla="*/ 73 w 165"/>
              <a:gd name="T7" fmla="*/ 34 h 34"/>
              <a:gd name="T8" fmla="*/ 86 w 165"/>
              <a:gd name="T9" fmla="*/ 29 h 34"/>
              <a:gd name="T10" fmla="*/ 91 w 165"/>
              <a:gd name="T11" fmla="*/ 23 h 34"/>
              <a:gd name="T12" fmla="*/ 91 w 165"/>
              <a:gd name="T13" fmla="*/ 33 h 34"/>
              <a:gd name="T14" fmla="*/ 55 w 165"/>
              <a:gd name="T15" fmla="*/ 32 h 34"/>
              <a:gd name="T16" fmla="*/ 54 w 165"/>
              <a:gd name="T17" fmla="*/ 32 h 34"/>
              <a:gd name="T18" fmla="*/ 56 w 165"/>
              <a:gd name="T19" fmla="*/ 22 h 34"/>
              <a:gd name="T20" fmla="*/ 60 w 165"/>
              <a:gd name="T21" fmla="*/ 28 h 34"/>
              <a:gd name="T22" fmla="*/ 109 w 165"/>
              <a:gd name="T23" fmla="*/ 30 h 34"/>
              <a:gd name="T24" fmla="*/ 107 w 165"/>
              <a:gd name="T25" fmla="*/ 20 h 34"/>
              <a:gd name="T26" fmla="*/ 114 w 165"/>
              <a:gd name="T27" fmla="*/ 24 h 34"/>
              <a:gd name="T28" fmla="*/ 109 w 165"/>
              <a:gd name="T29" fmla="*/ 30 h 34"/>
              <a:gd name="T30" fmla="*/ 36 w 165"/>
              <a:gd name="T31" fmla="*/ 28 h 34"/>
              <a:gd name="T32" fmla="*/ 32 w 165"/>
              <a:gd name="T33" fmla="*/ 21 h 34"/>
              <a:gd name="T34" fmla="*/ 39 w 165"/>
              <a:gd name="T35" fmla="*/ 18 h 34"/>
              <a:gd name="T36" fmla="*/ 38 w 165"/>
              <a:gd name="T37" fmla="*/ 28 h 34"/>
              <a:gd name="T38" fmla="*/ 121 w 165"/>
              <a:gd name="T39" fmla="*/ 22 h 34"/>
              <a:gd name="T40" fmla="*/ 124 w 165"/>
              <a:gd name="T41" fmla="*/ 15 h 34"/>
              <a:gd name="T42" fmla="*/ 128 w 165"/>
              <a:gd name="T43" fmla="*/ 25 h 34"/>
              <a:gd name="T44" fmla="*/ 21 w 165"/>
              <a:gd name="T45" fmla="*/ 21 h 34"/>
              <a:gd name="T46" fmla="*/ 18 w 165"/>
              <a:gd name="T47" fmla="*/ 20 h 34"/>
              <a:gd name="T48" fmla="*/ 23 w 165"/>
              <a:gd name="T49" fmla="*/ 11 h 34"/>
              <a:gd name="T50" fmla="*/ 26 w 165"/>
              <a:gd name="T51" fmla="*/ 18 h 34"/>
              <a:gd name="T52" fmla="*/ 143 w 165"/>
              <a:gd name="T53" fmla="*/ 19 h 34"/>
              <a:gd name="T54" fmla="*/ 140 w 165"/>
              <a:gd name="T55" fmla="*/ 9 h 34"/>
              <a:gd name="T56" fmla="*/ 148 w 165"/>
              <a:gd name="T57" fmla="*/ 12 h 34"/>
              <a:gd name="T58" fmla="*/ 143 w 165"/>
              <a:gd name="T59" fmla="*/ 19 h 34"/>
              <a:gd name="T60" fmla="*/ 2 w 165"/>
              <a:gd name="T61" fmla="*/ 10 h 34"/>
              <a:gd name="T62" fmla="*/ 2 w 165"/>
              <a:gd name="T63" fmla="*/ 3 h 34"/>
              <a:gd name="T64" fmla="*/ 10 w 165"/>
              <a:gd name="T65" fmla="*/ 10 h 34"/>
              <a:gd name="T66" fmla="*/ 159 w 165"/>
              <a:gd name="T67" fmla="*/ 11 h 34"/>
              <a:gd name="T68" fmla="*/ 156 w 165"/>
              <a:gd name="T69" fmla="*/ 1 h 34"/>
              <a:gd name="T70" fmla="*/ 163 w 165"/>
              <a:gd name="T71" fmla="*/ 3 h 34"/>
              <a:gd name="T72" fmla="*/ 159 w 165"/>
              <a:gd name="T73" fmla="*/ 11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65" h="34">
                <a:moveTo>
                  <a:pt x="73" y="34"/>
                </a:moveTo>
                <a:cubicBezTo>
                  <a:pt x="73" y="34"/>
                  <a:pt x="73" y="34"/>
                  <a:pt x="73" y="34"/>
                </a:cubicBezTo>
                <a:cubicBezTo>
                  <a:pt x="73" y="34"/>
                  <a:pt x="73" y="34"/>
                  <a:pt x="73" y="34"/>
                </a:cubicBezTo>
                <a:cubicBezTo>
                  <a:pt x="70" y="34"/>
                  <a:pt x="67" y="31"/>
                  <a:pt x="67" y="28"/>
                </a:cubicBezTo>
                <a:cubicBezTo>
                  <a:pt x="67" y="26"/>
                  <a:pt x="70" y="23"/>
                  <a:pt x="73" y="23"/>
                </a:cubicBezTo>
                <a:cubicBezTo>
                  <a:pt x="73" y="23"/>
                  <a:pt x="73" y="23"/>
                  <a:pt x="73" y="23"/>
                </a:cubicBezTo>
                <a:cubicBezTo>
                  <a:pt x="76" y="23"/>
                  <a:pt x="78" y="26"/>
                  <a:pt x="78" y="29"/>
                </a:cubicBezTo>
                <a:cubicBezTo>
                  <a:pt x="78" y="32"/>
                  <a:pt x="76" y="34"/>
                  <a:pt x="73" y="34"/>
                </a:cubicBezTo>
                <a:close/>
                <a:moveTo>
                  <a:pt x="91" y="33"/>
                </a:moveTo>
                <a:cubicBezTo>
                  <a:pt x="88" y="33"/>
                  <a:pt x="86" y="31"/>
                  <a:pt x="86" y="29"/>
                </a:cubicBezTo>
                <a:cubicBezTo>
                  <a:pt x="85" y="26"/>
                  <a:pt x="87" y="23"/>
                  <a:pt x="90" y="23"/>
                </a:cubicBezTo>
                <a:cubicBezTo>
                  <a:pt x="91" y="23"/>
                  <a:pt x="91" y="23"/>
                  <a:pt x="91" y="23"/>
                </a:cubicBezTo>
                <a:cubicBezTo>
                  <a:pt x="93" y="22"/>
                  <a:pt x="96" y="25"/>
                  <a:pt x="96" y="28"/>
                </a:cubicBezTo>
                <a:cubicBezTo>
                  <a:pt x="97" y="30"/>
                  <a:pt x="94" y="33"/>
                  <a:pt x="91" y="33"/>
                </a:cubicBezTo>
                <a:cubicBezTo>
                  <a:pt x="91" y="33"/>
                  <a:pt x="91" y="33"/>
                  <a:pt x="91" y="33"/>
                </a:cubicBezTo>
                <a:close/>
                <a:moveTo>
                  <a:pt x="55" y="32"/>
                </a:moveTo>
                <a:cubicBezTo>
                  <a:pt x="55" y="32"/>
                  <a:pt x="55" y="32"/>
                  <a:pt x="54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1" y="32"/>
                  <a:pt x="49" y="29"/>
                  <a:pt x="50" y="26"/>
                </a:cubicBezTo>
                <a:cubicBezTo>
                  <a:pt x="50" y="23"/>
                  <a:pt x="53" y="21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9" y="22"/>
                  <a:pt x="61" y="25"/>
                  <a:pt x="60" y="28"/>
                </a:cubicBezTo>
                <a:cubicBezTo>
                  <a:pt x="60" y="30"/>
                  <a:pt x="58" y="32"/>
                  <a:pt x="55" y="32"/>
                </a:cubicBezTo>
                <a:close/>
                <a:moveTo>
                  <a:pt x="109" y="30"/>
                </a:moveTo>
                <a:cubicBezTo>
                  <a:pt x="106" y="30"/>
                  <a:pt x="104" y="29"/>
                  <a:pt x="103" y="26"/>
                </a:cubicBezTo>
                <a:cubicBezTo>
                  <a:pt x="103" y="23"/>
                  <a:pt x="104" y="21"/>
                  <a:pt x="107" y="20"/>
                </a:cubicBezTo>
                <a:cubicBezTo>
                  <a:pt x="107" y="20"/>
                  <a:pt x="108" y="20"/>
                  <a:pt x="108" y="20"/>
                </a:cubicBezTo>
                <a:cubicBezTo>
                  <a:pt x="110" y="19"/>
                  <a:pt x="113" y="21"/>
                  <a:pt x="114" y="24"/>
                </a:cubicBezTo>
                <a:cubicBezTo>
                  <a:pt x="115" y="27"/>
                  <a:pt x="113" y="30"/>
                  <a:pt x="110" y="30"/>
                </a:cubicBezTo>
                <a:cubicBezTo>
                  <a:pt x="109" y="30"/>
                  <a:pt x="109" y="30"/>
                  <a:pt x="109" y="30"/>
                </a:cubicBezTo>
                <a:close/>
                <a:moveTo>
                  <a:pt x="38" y="28"/>
                </a:moveTo>
                <a:cubicBezTo>
                  <a:pt x="37" y="28"/>
                  <a:pt x="37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3" y="27"/>
                  <a:pt x="31" y="24"/>
                  <a:pt x="32" y="21"/>
                </a:cubicBezTo>
                <a:cubicBezTo>
                  <a:pt x="33" y="18"/>
                  <a:pt x="36" y="17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42" y="19"/>
                  <a:pt x="44" y="21"/>
                  <a:pt x="43" y="24"/>
                </a:cubicBezTo>
                <a:cubicBezTo>
                  <a:pt x="42" y="27"/>
                  <a:pt x="40" y="28"/>
                  <a:pt x="38" y="28"/>
                </a:cubicBezTo>
                <a:close/>
                <a:moveTo>
                  <a:pt x="126" y="26"/>
                </a:moveTo>
                <a:cubicBezTo>
                  <a:pt x="124" y="26"/>
                  <a:pt x="122" y="24"/>
                  <a:pt x="121" y="22"/>
                </a:cubicBezTo>
                <a:cubicBezTo>
                  <a:pt x="120" y="19"/>
                  <a:pt x="121" y="16"/>
                  <a:pt x="124" y="15"/>
                </a:cubicBezTo>
                <a:cubicBezTo>
                  <a:pt x="124" y="15"/>
                  <a:pt x="124" y="15"/>
                  <a:pt x="124" y="15"/>
                </a:cubicBezTo>
                <a:cubicBezTo>
                  <a:pt x="127" y="14"/>
                  <a:pt x="130" y="16"/>
                  <a:pt x="131" y="19"/>
                </a:cubicBezTo>
                <a:cubicBezTo>
                  <a:pt x="132" y="21"/>
                  <a:pt x="130" y="24"/>
                  <a:pt x="128" y="25"/>
                </a:cubicBezTo>
                <a:cubicBezTo>
                  <a:pt x="127" y="25"/>
                  <a:pt x="127" y="26"/>
                  <a:pt x="126" y="26"/>
                </a:cubicBezTo>
                <a:close/>
                <a:moveTo>
                  <a:pt x="21" y="21"/>
                </a:moveTo>
                <a:cubicBezTo>
                  <a:pt x="20" y="21"/>
                  <a:pt x="19" y="21"/>
                  <a:pt x="19" y="21"/>
                </a:cubicBezTo>
                <a:cubicBezTo>
                  <a:pt x="18" y="20"/>
                  <a:pt x="18" y="20"/>
                  <a:pt x="18" y="20"/>
                </a:cubicBezTo>
                <a:cubicBezTo>
                  <a:pt x="16" y="19"/>
                  <a:pt x="15" y="16"/>
                  <a:pt x="16" y="13"/>
                </a:cubicBezTo>
                <a:cubicBezTo>
                  <a:pt x="17" y="11"/>
                  <a:pt x="21" y="10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6" y="12"/>
                  <a:pt x="27" y="16"/>
                  <a:pt x="26" y="18"/>
                </a:cubicBezTo>
                <a:cubicBezTo>
                  <a:pt x="25" y="20"/>
                  <a:pt x="23" y="21"/>
                  <a:pt x="21" y="21"/>
                </a:cubicBezTo>
                <a:close/>
                <a:moveTo>
                  <a:pt x="143" y="19"/>
                </a:moveTo>
                <a:cubicBezTo>
                  <a:pt x="141" y="19"/>
                  <a:pt x="139" y="18"/>
                  <a:pt x="138" y="16"/>
                </a:cubicBezTo>
                <a:cubicBezTo>
                  <a:pt x="137" y="13"/>
                  <a:pt x="138" y="10"/>
                  <a:pt x="140" y="9"/>
                </a:cubicBezTo>
                <a:cubicBezTo>
                  <a:pt x="140" y="9"/>
                  <a:pt x="141" y="9"/>
                  <a:pt x="141" y="9"/>
                </a:cubicBezTo>
                <a:cubicBezTo>
                  <a:pt x="143" y="8"/>
                  <a:pt x="146" y="9"/>
                  <a:pt x="148" y="12"/>
                </a:cubicBezTo>
                <a:cubicBezTo>
                  <a:pt x="149" y="14"/>
                  <a:pt x="148" y="17"/>
                  <a:pt x="145" y="19"/>
                </a:cubicBezTo>
                <a:cubicBezTo>
                  <a:pt x="144" y="19"/>
                  <a:pt x="143" y="19"/>
                  <a:pt x="143" y="19"/>
                </a:cubicBezTo>
                <a:close/>
                <a:moveTo>
                  <a:pt x="6" y="12"/>
                </a:moveTo>
                <a:cubicBezTo>
                  <a:pt x="5" y="12"/>
                  <a:pt x="3" y="11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0" y="8"/>
                  <a:pt x="0" y="5"/>
                  <a:pt x="2" y="3"/>
                </a:cubicBezTo>
                <a:cubicBezTo>
                  <a:pt x="3" y="0"/>
                  <a:pt x="7" y="0"/>
                  <a:pt x="9" y="2"/>
                </a:cubicBezTo>
                <a:cubicBezTo>
                  <a:pt x="11" y="4"/>
                  <a:pt x="12" y="7"/>
                  <a:pt x="10" y="10"/>
                </a:cubicBezTo>
                <a:cubicBezTo>
                  <a:pt x="9" y="11"/>
                  <a:pt x="7" y="12"/>
                  <a:pt x="6" y="12"/>
                </a:cubicBezTo>
                <a:close/>
                <a:moveTo>
                  <a:pt x="159" y="11"/>
                </a:moveTo>
                <a:cubicBezTo>
                  <a:pt x="157" y="11"/>
                  <a:pt x="155" y="10"/>
                  <a:pt x="154" y="8"/>
                </a:cubicBezTo>
                <a:cubicBezTo>
                  <a:pt x="153" y="6"/>
                  <a:pt x="153" y="3"/>
                  <a:pt x="156" y="1"/>
                </a:cubicBezTo>
                <a:cubicBezTo>
                  <a:pt x="156" y="1"/>
                  <a:pt x="156" y="1"/>
                  <a:pt x="156" y="1"/>
                </a:cubicBezTo>
                <a:cubicBezTo>
                  <a:pt x="159" y="0"/>
                  <a:pt x="162" y="1"/>
                  <a:pt x="163" y="3"/>
                </a:cubicBezTo>
                <a:cubicBezTo>
                  <a:pt x="165" y="6"/>
                  <a:pt x="164" y="9"/>
                  <a:pt x="161" y="10"/>
                </a:cubicBezTo>
                <a:cubicBezTo>
                  <a:pt x="160" y="11"/>
                  <a:pt x="160" y="11"/>
                  <a:pt x="159" y="11"/>
                </a:cubicBezTo>
                <a:close/>
              </a:path>
            </a:pathLst>
          </a:custGeom>
          <a:solidFill>
            <a:srgbClr val="F0B7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2" name="Freeform 37"/>
          <p:cNvSpPr>
            <a:spLocks noEditPoints="1"/>
          </p:cNvSpPr>
          <p:nvPr/>
        </p:nvSpPr>
        <p:spPr bwMode="auto">
          <a:xfrm>
            <a:off x="5019676" y="2357438"/>
            <a:ext cx="325438" cy="452437"/>
          </a:xfrm>
          <a:custGeom>
            <a:avLst/>
            <a:gdLst>
              <a:gd name="T0" fmla="*/ 0 w 87"/>
              <a:gd name="T1" fmla="*/ 117 h 121"/>
              <a:gd name="T2" fmla="*/ 11 w 87"/>
              <a:gd name="T3" fmla="*/ 115 h 121"/>
              <a:gd name="T4" fmla="*/ 7 w 87"/>
              <a:gd name="T5" fmla="*/ 121 h 121"/>
              <a:gd name="T6" fmla="*/ 23 w 87"/>
              <a:gd name="T7" fmla="*/ 115 h 121"/>
              <a:gd name="T8" fmla="*/ 20 w 87"/>
              <a:gd name="T9" fmla="*/ 105 h 121"/>
              <a:gd name="T10" fmla="*/ 27 w 87"/>
              <a:gd name="T11" fmla="*/ 107 h 121"/>
              <a:gd name="T12" fmla="*/ 23 w 87"/>
              <a:gd name="T13" fmla="*/ 115 h 121"/>
              <a:gd name="T14" fmla="*/ 33 w 87"/>
              <a:gd name="T15" fmla="*/ 103 h 121"/>
              <a:gd name="T16" fmla="*/ 35 w 87"/>
              <a:gd name="T17" fmla="*/ 95 h 121"/>
              <a:gd name="T18" fmla="*/ 41 w 87"/>
              <a:gd name="T19" fmla="*/ 104 h 121"/>
              <a:gd name="T20" fmla="*/ 38 w 87"/>
              <a:gd name="T21" fmla="*/ 105 h 121"/>
              <a:gd name="T22" fmla="*/ 47 w 87"/>
              <a:gd name="T23" fmla="*/ 92 h 121"/>
              <a:gd name="T24" fmla="*/ 51 w 87"/>
              <a:gd name="T25" fmla="*/ 88 h 121"/>
              <a:gd name="T26" fmla="*/ 55 w 87"/>
              <a:gd name="T27" fmla="*/ 84 h 121"/>
              <a:gd name="T28" fmla="*/ 55 w 87"/>
              <a:gd name="T29" fmla="*/ 91 h 121"/>
              <a:gd name="T30" fmla="*/ 62 w 87"/>
              <a:gd name="T31" fmla="*/ 79 h 121"/>
              <a:gd name="T32" fmla="*/ 57 w 87"/>
              <a:gd name="T33" fmla="*/ 71 h 121"/>
              <a:gd name="T34" fmla="*/ 65 w 87"/>
              <a:gd name="T35" fmla="*/ 69 h 121"/>
              <a:gd name="T36" fmla="*/ 66 w 87"/>
              <a:gd name="T37" fmla="*/ 77 h 121"/>
              <a:gd name="T38" fmla="*/ 70 w 87"/>
              <a:gd name="T39" fmla="*/ 63 h 121"/>
              <a:gd name="T40" fmla="*/ 65 w 87"/>
              <a:gd name="T41" fmla="*/ 56 h 121"/>
              <a:gd name="T42" fmla="*/ 73 w 87"/>
              <a:gd name="T43" fmla="*/ 53 h 121"/>
              <a:gd name="T44" fmla="*/ 70 w 87"/>
              <a:gd name="T45" fmla="*/ 63 h 121"/>
              <a:gd name="T46" fmla="*/ 75 w 87"/>
              <a:gd name="T47" fmla="*/ 46 h 121"/>
              <a:gd name="T48" fmla="*/ 71 w 87"/>
              <a:gd name="T49" fmla="*/ 39 h 121"/>
              <a:gd name="T50" fmla="*/ 81 w 87"/>
              <a:gd name="T51" fmla="*/ 42 h 121"/>
              <a:gd name="T52" fmla="*/ 76 w 87"/>
              <a:gd name="T53" fmla="*/ 46 h 121"/>
              <a:gd name="T54" fmla="*/ 79 w 87"/>
              <a:gd name="T55" fmla="*/ 29 h 121"/>
              <a:gd name="T56" fmla="*/ 75 w 87"/>
              <a:gd name="T57" fmla="*/ 22 h 121"/>
              <a:gd name="T58" fmla="*/ 85 w 87"/>
              <a:gd name="T59" fmla="*/ 24 h 121"/>
              <a:gd name="T60" fmla="*/ 80 w 87"/>
              <a:gd name="T61" fmla="*/ 29 h 121"/>
              <a:gd name="T62" fmla="*/ 81 w 87"/>
              <a:gd name="T63" fmla="*/ 11 h 121"/>
              <a:gd name="T64" fmla="*/ 76 w 87"/>
              <a:gd name="T65" fmla="*/ 5 h 121"/>
              <a:gd name="T66" fmla="*/ 87 w 87"/>
              <a:gd name="T67" fmla="*/ 5 h 121"/>
              <a:gd name="T68" fmla="*/ 82 w 87"/>
              <a:gd name="T69" fmla="*/ 1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7" h="121">
                <a:moveTo>
                  <a:pt x="6" y="121"/>
                </a:moveTo>
                <a:cubicBezTo>
                  <a:pt x="3" y="121"/>
                  <a:pt x="1" y="119"/>
                  <a:pt x="0" y="117"/>
                </a:cubicBezTo>
                <a:cubicBezTo>
                  <a:pt x="0" y="114"/>
                  <a:pt x="2" y="111"/>
                  <a:pt x="5" y="111"/>
                </a:cubicBezTo>
                <a:cubicBezTo>
                  <a:pt x="7" y="110"/>
                  <a:pt x="10" y="112"/>
                  <a:pt x="11" y="115"/>
                </a:cubicBezTo>
                <a:cubicBezTo>
                  <a:pt x="12" y="117"/>
                  <a:pt x="10" y="120"/>
                  <a:pt x="7" y="121"/>
                </a:cubicBezTo>
                <a:cubicBezTo>
                  <a:pt x="7" y="121"/>
                  <a:pt x="7" y="121"/>
                  <a:pt x="7" y="121"/>
                </a:cubicBezTo>
                <a:cubicBezTo>
                  <a:pt x="6" y="121"/>
                  <a:pt x="6" y="121"/>
                  <a:pt x="6" y="121"/>
                </a:cubicBezTo>
                <a:close/>
                <a:moveTo>
                  <a:pt x="23" y="115"/>
                </a:moveTo>
                <a:cubicBezTo>
                  <a:pt x="21" y="115"/>
                  <a:pt x="19" y="114"/>
                  <a:pt x="18" y="112"/>
                </a:cubicBezTo>
                <a:cubicBezTo>
                  <a:pt x="17" y="109"/>
                  <a:pt x="17" y="106"/>
                  <a:pt x="20" y="105"/>
                </a:cubicBezTo>
                <a:cubicBezTo>
                  <a:pt x="20" y="105"/>
                  <a:pt x="20" y="105"/>
                  <a:pt x="20" y="105"/>
                </a:cubicBezTo>
                <a:cubicBezTo>
                  <a:pt x="23" y="103"/>
                  <a:pt x="26" y="104"/>
                  <a:pt x="27" y="107"/>
                </a:cubicBezTo>
                <a:cubicBezTo>
                  <a:pt x="29" y="110"/>
                  <a:pt x="28" y="113"/>
                  <a:pt x="25" y="114"/>
                </a:cubicBezTo>
                <a:cubicBezTo>
                  <a:pt x="24" y="114"/>
                  <a:pt x="23" y="115"/>
                  <a:pt x="23" y="115"/>
                </a:cubicBezTo>
                <a:close/>
                <a:moveTo>
                  <a:pt x="38" y="105"/>
                </a:moveTo>
                <a:cubicBezTo>
                  <a:pt x="36" y="105"/>
                  <a:pt x="34" y="104"/>
                  <a:pt x="33" y="103"/>
                </a:cubicBezTo>
                <a:cubicBezTo>
                  <a:pt x="32" y="101"/>
                  <a:pt x="32" y="97"/>
                  <a:pt x="34" y="96"/>
                </a:cubicBezTo>
                <a:cubicBezTo>
                  <a:pt x="35" y="95"/>
                  <a:pt x="35" y="95"/>
                  <a:pt x="35" y="95"/>
                </a:cubicBezTo>
                <a:cubicBezTo>
                  <a:pt x="37" y="94"/>
                  <a:pt x="40" y="94"/>
                  <a:pt x="42" y="96"/>
                </a:cubicBezTo>
                <a:cubicBezTo>
                  <a:pt x="44" y="99"/>
                  <a:pt x="43" y="102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0" y="105"/>
                  <a:pt x="39" y="105"/>
                  <a:pt x="38" y="105"/>
                </a:cubicBezTo>
                <a:close/>
                <a:moveTo>
                  <a:pt x="51" y="93"/>
                </a:moveTo>
                <a:cubicBezTo>
                  <a:pt x="50" y="93"/>
                  <a:pt x="48" y="93"/>
                  <a:pt x="47" y="92"/>
                </a:cubicBezTo>
                <a:cubicBezTo>
                  <a:pt x="45" y="90"/>
                  <a:pt x="45" y="86"/>
                  <a:pt x="47" y="84"/>
                </a:cubicBezTo>
                <a:cubicBezTo>
                  <a:pt x="51" y="88"/>
                  <a:pt x="51" y="88"/>
                  <a:pt x="51" y="88"/>
                </a:cubicBezTo>
                <a:cubicBezTo>
                  <a:pt x="47" y="84"/>
                  <a:pt x="47" y="84"/>
                  <a:pt x="47" y="84"/>
                </a:cubicBezTo>
                <a:cubicBezTo>
                  <a:pt x="49" y="82"/>
                  <a:pt x="53" y="82"/>
                  <a:pt x="55" y="84"/>
                </a:cubicBezTo>
                <a:cubicBezTo>
                  <a:pt x="57" y="86"/>
                  <a:pt x="57" y="89"/>
                  <a:pt x="55" y="91"/>
                </a:cubicBezTo>
                <a:cubicBezTo>
                  <a:pt x="55" y="91"/>
                  <a:pt x="55" y="91"/>
                  <a:pt x="55" y="91"/>
                </a:cubicBezTo>
                <a:cubicBezTo>
                  <a:pt x="54" y="93"/>
                  <a:pt x="52" y="93"/>
                  <a:pt x="51" y="93"/>
                </a:cubicBezTo>
                <a:close/>
                <a:moveTo>
                  <a:pt x="62" y="79"/>
                </a:moveTo>
                <a:cubicBezTo>
                  <a:pt x="61" y="79"/>
                  <a:pt x="60" y="79"/>
                  <a:pt x="59" y="78"/>
                </a:cubicBezTo>
                <a:cubicBezTo>
                  <a:pt x="57" y="76"/>
                  <a:pt x="56" y="73"/>
                  <a:pt x="57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8"/>
                  <a:pt x="62" y="67"/>
                  <a:pt x="65" y="69"/>
                </a:cubicBezTo>
                <a:cubicBezTo>
                  <a:pt x="67" y="70"/>
                  <a:pt x="68" y="74"/>
                  <a:pt x="67" y="76"/>
                </a:cubicBezTo>
                <a:cubicBezTo>
                  <a:pt x="66" y="77"/>
                  <a:pt x="66" y="77"/>
                  <a:pt x="66" y="77"/>
                </a:cubicBezTo>
                <a:cubicBezTo>
                  <a:pt x="65" y="78"/>
                  <a:pt x="64" y="79"/>
                  <a:pt x="62" y="79"/>
                </a:cubicBezTo>
                <a:close/>
                <a:moveTo>
                  <a:pt x="70" y="63"/>
                </a:moveTo>
                <a:cubicBezTo>
                  <a:pt x="70" y="63"/>
                  <a:pt x="69" y="63"/>
                  <a:pt x="68" y="62"/>
                </a:cubicBezTo>
                <a:cubicBezTo>
                  <a:pt x="66" y="61"/>
                  <a:pt x="64" y="58"/>
                  <a:pt x="65" y="56"/>
                </a:cubicBezTo>
                <a:cubicBezTo>
                  <a:pt x="65" y="56"/>
                  <a:pt x="66" y="55"/>
                  <a:pt x="66" y="55"/>
                </a:cubicBezTo>
                <a:cubicBezTo>
                  <a:pt x="67" y="53"/>
                  <a:pt x="70" y="51"/>
                  <a:pt x="73" y="53"/>
                </a:cubicBezTo>
                <a:cubicBezTo>
                  <a:pt x="75" y="54"/>
                  <a:pt x="76" y="57"/>
                  <a:pt x="75" y="60"/>
                </a:cubicBezTo>
                <a:cubicBezTo>
                  <a:pt x="74" y="62"/>
                  <a:pt x="72" y="63"/>
                  <a:pt x="70" y="63"/>
                </a:cubicBezTo>
                <a:close/>
                <a:moveTo>
                  <a:pt x="76" y="46"/>
                </a:moveTo>
                <a:cubicBezTo>
                  <a:pt x="76" y="46"/>
                  <a:pt x="75" y="46"/>
                  <a:pt x="75" y="46"/>
                </a:cubicBezTo>
                <a:cubicBezTo>
                  <a:pt x="72" y="45"/>
                  <a:pt x="70" y="42"/>
                  <a:pt x="71" y="39"/>
                </a:cubicBezTo>
                <a:cubicBezTo>
                  <a:pt x="71" y="39"/>
                  <a:pt x="71" y="39"/>
                  <a:pt x="71" y="39"/>
                </a:cubicBezTo>
                <a:cubicBezTo>
                  <a:pt x="72" y="36"/>
                  <a:pt x="75" y="35"/>
                  <a:pt x="78" y="35"/>
                </a:cubicBezTo>
                <a:cubicBezTo>
                  <a:pt x="81" y="36"/>
                  <a:pt x="82" y="39"/>
                  <a:pt x="81" y="42"/>
                </a:cubicBezTo>
                <a:cubicBezTo>
                  <a:pt x="81" y="42"/>
                  <a:pt x="81" y="42"/>
                  <a:pt x="81" y="42"/>
                </a:cubicBezTo>
                <a:cubicBezTo>
                  <a:pt x="81" y="45"/>
                  <a:pt x="79" y="46"/>
                  <a:pt x="76" y="46"/>
                </a:cubicBezTo>
                <a:close/>
                <a:moveTo>
                  <a:pt x="80" y="29"/>
                </a:moveTo>
                <a:cubicBezTo>
                  <a:pt x="80" y="29"/>
                  <a:pt x="79" y="29"/>
                  <a:pt x="79" y="29"/>
                </a:cubicBezTo>
                <a:cubicBezTo>
                  <a:pt x="76" y="28"/>
                  <a:pt x="74" y="25"/>
                  <a:pt x="75" y="23"/>
                </a:cubicBezTo>
                <a:cubicBezTo>
                  <a:pt x="75" y="22"/>
                  <a:pt x="75" y="22"/>
                  <a:pt x="75" y="22"/>
                </a:cubicBezTo>
                <a:cubicBezTo>
                  <a:pt x="75" y="19"/>
                  <a:pt x="78" y="17"/>
                  <a:pt x="81" y="18"/>
                </a:cubicBezTo>
                <a:cubicBezTo>
                  <a:pt x="84" y="18"/>
                  <a:pt x="86" y="21"/>
                  <a:pt x="85" y="24"/>
                </a:cubicBezTo>
                <a:cubicBezTo>
                  <a:pt x="85" y="24"/>
                  <a:pt x="85" y="24"/>
                  <a:pt x="85" y="24"/>
                </a:cubicBezTo>
                <a:cubicBezTo>
                  <a:pt x="85" y="27"/>
                  <a:pt x="83" y="29"/>
                  <a:pt x="80" y="29"/>
                </a:cubicBezTo>
                <a:close/>
                <a:moveTo>
                  <a:pt x="82" y="11"/>
                </a:moveTo>
                <a:cubicBezTo>
                  <a:pt x="82" y="11"/>
                  <a:pt x="81" y="11"/>
                  <a:pt x="81" y="11"/>
                </a:cubicBezTo>
                <a:cubicBezTo>
                  <a:pt x="78" y="11"/>
                  <a:pt x="76" y="8"/>
                  <a:pt x="76" y="5"/>
                </a:cubicBezTo>
                <a:cubicBezTo>
                  <a:pt x="76" y="5"/>
                  <a:pt x="76" y="5"/>
                  <a:pt x="76" y="5"/>
                </a:cubicBezTo>
                <a:cubicBezTo>
                  <a:pt x="76" y="2"/>
                  <a:pt x="79" y="0"/>
                  <a:pt x="82" y="0"/>
                </a:cubicBezTo>
                <a:cubicBezTo>
                  <a:pt x="85" y="0"/>
                  <a:pt x="87" y="2"/>
                  <a:pt x="87" y="5"/>
                </a:cubicBezTo>
                <a:cubicBezTo>
                  <a:pt x="87" y="6"/>
                  <a:pt x="87" y="6"/>
                  <a:pt x="87" y="6"/>
                </a:cubicBezTo>
                <a:cubicBezTo>
                  <a:pt x="87" y="8"/>
                  <a:pt x="84" y="11"/>
                  <a:pt x="82" y="11"/>
                </a:cubicBezTo>
                <a:close/>
              </a:path>
            </a:pathLst>
          </a:custGeom>
          <a:solidFill>
            <a:srgbClr val="F0B7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3" name="Freeform 38"/>
          <p:cNvSpPr>
            <a:spLocks noEditPoints="1"/>
          </p:cNvSpPr>
          <p:nvPr/>
        </p:nvSpPr>
        <p:spPr bwMode="auto">
          <a:xfrm>
            <a:off x="4017963" y="3098800"/>
            <a:ext cx="153988" cy="608012"/>
          </a:xfrm>
          <a:custGeom>
            <a:avLst/>
            <a:gdLst>
              <a:gd name="T0" fmla="*/ 21 w 41"/>
              <a:gd name="T1" fmla="*/ 159 h 162"/>
              <a:gd name="T2" fmla="*/ 23 w 41"/>
              <a:gd name="T3" fmla="*/ 152 h 162"/>
              <a:gd name="T4" fmla="*/ 26 w 41"/>
              <a:gd name="T5" fmla="*/ 156 h 162"/>
              <a:gd name="T6" fmla="*/ 28 w 41"/>
              <a:gd name="T7" fmla="*/ 161 h 162"/>
              <a:gd name="T8" fmla="*/ 18 w 41"/>
              <a:gd name="T9" fmla="*/ 146 h 162"/>
              <a:gd name="T10" fmla="*/ 16 w 41"/>
              <a:gd name="T11" fmla="*/ 135 h 162"/>
              <a:gd name="T12" fmla="*/ 23 w 41"/>
              <a:gd name="T13" fmla="*/ 138 h 162"/>
              <a:gd name="T14" fmla="*/ 18 w 41"/>
              <a:gd name="T15" fmla="*/ 146 h 162"/>
              <a:gd name="T16" fmla="*/ 7 w 41"/>
              <a:gd name="T17" fmla="*/ 125 h 162"/>
              <a:gd name="T18" fmla="*/ 17 w 41"/>
              <a:gd name="T19" fmla="*/ 122 h 162"/>
              <a:gd name="T20" fmla="*/ 13 w 41"/>
              <a:gd name="T21" fmla="*/ 129 h 162"/>
              <a:gd name="T22" fmla="*/ 8 w 41"/>
              <a:gd name="T23" fmla="*/ 111 h 162"/>
              <a:gd name="T24" fmla="*/ 7 w 41"/>
              <a:gd name="T25" fmla="*/ 101 h 162"/>
              <a:gd name="T26" fmla="*/ 13 w 41"/>
              <a:gd name="T27" fmla="*/ 105 h 162"/>
              <a:gd name="T28" fmla="*/ 8 w 41"/>
              <a:gd name="T29" fmla="*/ 111 h 162"/>
              <a:gd name="T30" fmla="*/ 0 w 41"/>
              <a:gd name="T31" fmla="*/ 88 h 162"/>
              <a:gd name="T32" fmla="*/ 6 w 41"/>
              <a:gd name="T33" fmla="*/ 83 h 162"/>
              <a:gd name="T34" fmla="*/ 11 w 41"/>
              <a:gd name="T35" fmla="*/ 88 h 162"/>
              <a:gd name="T36" fmla="*/ 6 w 41"/>
              <a:gd name="T37" fmla="*/ 93 h 162"/>
              <a:gd name="T38" fmla="*/ 6 w 41"/>
              <a:gd name="T39" fmla="*/ 75 h 162"/>
              <a:gd name="T40" fmla="*/ 1 w 41"/>
              <a:gd name="T41" fmla="*/ 69 h 162"/>
              <a:gd name="T42" fmla="*/ 12 w 41"/>
              <a:gd name="T43" fmla="*/ 71 h 162"/>
              <a:gd name="T44" fmla="*/ 12 w 41"/>
              <a:gd name="T45" fmla="*/ 71 h 162"/>
              <a:gd name="T46" fmla="*/ 10 w 41"/>
              <a:gd name="T47" fmla="*/ 58 h 162"/>
              <a:gd name="T48" fmla="*/ 5 w 41"/>
              <a:gd name="T49" fmla="*/ 51 h 162"/>
              <a:gd name="T50" fmla="*/ 11 w 41"/>
              <a:gd name="T51" fmla="*/ 47 h 162"/>
              <a:gd name="T52" fmla="*/ 15 w 41"/>
              <a:gd name="T53" fmla="*/ 54 h 162"/>
              <a:gd name="T54" fmla="*/ 16 w 41"/>
              <a:gd name="T55" fmla="*/ 41 h 162"/>
              <a:gd name="T56" fmla="*/ 11 w 41"/>
              <a:gd name="T57" fmla="*/ 34 h 162"/>
              <a:gd name="T58" fmla="*/ 18 w 41"/>
              <a:gd name="T59" fmla="*/ 31 h 162"/>
              <a:gd name="T60" fmla="*/ 21 w 41"/>
              <a:gd name="T61" fmla="*/ 38 h 162"/>
              <a:gd name="T62" fmla="*/ 24 w 41"/>
              <a:gd name="T63" fmla="*/ 25 h 162"/>
              <a:gd name="T64" fmla="*/ 20 w 41"/>
              <a:gd name="T65" fmla="*/ 17 h 162"/>
              <a:gd name="T66" fmla="*/ 29 w 41"/>
              <a:gd name="T67" fmla="*/ 22 h 162"/>
              <a:gd name="T68" fmla="*/ 24 w 41"/>
              <a:gd name="T69" fmla="*/ 25 h 162"/>
              <a:gd name="T70" fmla="*/ 32 w 41"/>
              <a:gd name="T71" fmla="*/ 9 h 162"/>
              <a:gd name="T72" fmla="*/ 32 w 41"/>
              <a:gd name="T73" fmla="*/ 2 h 162"/>
              <a:gd name="T74" fmla="*/ 39 w 41"/>
              <a:gd name="T75" fmla="*/ 9 h 162"/>
              <a:gd name="T76" fmla="*/ 35 w 41"/>
              <a:gd name="T77" fmla="*/ 11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1" h="162">
                <a:moveTo>
                  <a:pt x="26" y="162"/>
                </a:moveTo>
                <a:cubicBezTo>
                  <a:pt x="24" y="162"/>
                  <a:pt x="22" y="161"/>
                  <a:pt x="21" y="159"/>
                </a:cubicBezTo>
                <a:cubicBezTo>
                  <a:pt x="21" y="159"/>
                  <a:pt x="21" y="159"/>
                  <a:pt x="21" y="159"/>
                </a:cubicBezTo>
                <a:cubicBezTo>
                  <a:pt x="20" y="156"/>
                  <a:pt x="21" y="153"/>
                  <a:pt x="23" y="152"/>
                </a:cubicBezTo>
                <a:cubicBezTo>
                  <a:pt x="26" y="150"/>
                  <a:pt x="29" y="151"/>
                  <a:pt x="30" y="154"/>
                </a:cubicBezTo>
                <a:cubicBezTo>
                  <a:pt x="26" y="156"/>
                  <a:pt x="26" y="156"/>
                  <a:pt x="26" y="156"/>
                </a:cubicBezTo>
                <a:cubicBezTo>
                  <a:pt x="30" y="154"/>
                  <a:pt x="30" y="154"/>
                  <a:pt x="30" y="154"/>
                </a:cubicBezTo>
                <a:cubicBezTo>
                  <a:pt x="32" y="157"/>
                  <a:pt x="31" y="160"/>
                  <a:pt x="28" y="161"/>
                </a:cubicBezTo>
                <a:cubicBezTo>
                  <a:pt x="28" y="162"/>
                  <a:pt x="27" y="162"/>
                  <a:pt x="26" y="162"/>
                </a:cubicBezTo>
                <a:close/>
                <a:moveTo>
                  <a:pt x="18" y="146"/>
                </a:moveTo>
                <a:cubicBezTo>
                  <a:pt x="16" y="146"/>
                  <a:pt x="14" y="144"/>
                  <a:pt x="13" y="142"/>
                </a:cubicBezTo>
                <a:cubicBezTo>
                  <a:pt x="12" y="140"/>
                  <a:pt x="13" y="136"/>
                  <a:pt x="16" y="135"/>
                </a:cubicBezTo>
                <a:cubicBezTo>
                  <a:pt x="18" y="134"/>
                  <a:pt x="22" y="135"/>
                  <a:pt x="23" y="138"/>
                </a:cubicBezTo>
                <a:cubicBezTo>
                  <a:pt x="23" y="138"/>
                  <a:pt x="23" y="138"/>
                  <a:pt x="23" y="138"/>
                </a:cubicBezTo>
                <a:cubicBezTo>
                  <a:pt x="24" y="141"/>
                  <a:pt x="23" y="144"/>
                  <a:pt x="20" y="145"/>
                </a:cubicBezTo>
                <a:cubicBezTo>
                  <a:pt x="19" y="146"/>
                  <a:pt x="19" y="146"/>
                  <a:pt x="18" y="146"/>
                </a:cubicBezTo>
                <a:close/>
                <a:moveTo>
                  <a:pt x="12" y="129"/>
                </a:moveTo>
                <a:cubicBezTo>
                  <a:pt x="9" y="129"/>
                  <a:pt x="7" y="127"/>
                  <a:pt x="7" y="125"/>
                </a:cubicBezTo>
                <a:cubicBezTo>
                  <a:pt x="6" y="122"/>
                  <a:pt x="7" y="119"/>
                  <a:pt x="10" y="118"/>
                </a:cubicBezTo>
                <a:cubicBezTo>
                  <a:pt x="13" y="117"/>
                  <a:pt x="16" y="119"/>
                  <a:pt x="17" y="122"/>
                </a:cubicBezTo>
                <a:cubicBezTo>
                  <a:pt x="17" y="122"/>
                  <a:pt x="17" y="122"/>
                  <a:pt x="17" y="122"/>
                </a:cubicBezTo>
                <a:cubicBezTo>
                  <a:pt x="18" y="125"/>
                  <a:pt x="16" y="128"/>
                  <a:pt x="13" y="129"/>
                </a:cubicBezTo>
                <a:cubicBezTo>
                  <a:pt x="13" y="129"/>
                  <a:pt x="12" y="129"/>
                  <a:pt x="12" y="129"/>
                </a:cubicBezTo>
                <a:close/>
                <a:moveTo>
                  <a:pt x="8" y="111"/>
                </a:moveTo>
                <a:cubicBezTo>
                  <a:pt x="5" y="111"/>
                  <a:pt x="3" y="109"/>
                  <a:pt x="2" y="107"/>
                </a:cubicBezTo>
                <a:cubicBezTo>
                  <a:pt x="2" y="104"/>
                  <a:pt x="4" y="101"/>
                  <a:pt x="7" y="101"/>
                </a:cubicBezTo>
                <a:cubicBezTo>
                  <a:pt x="9" y="100"/>
                  <a:pt x="12" y="102"/>
                  <a:pt x="13" y="105"/>
                </a:cubicBezTo>
                <a:cubicBezTo>
                  <a:pt x="13" y="105"/>
                  <a:pt x="13" y="105"/>
                  <a:pt x="13" y="105"/>
                </a:cubicBezTo>
                <a:cubicBezTo>
                  <a:pt x="13" y="108"/>
                  <a:pt x="11" y="111"/>
                  <a:pt x="8" y="111"/>
                </a:cubicBezTo>
                <a:cubicBezTo>
                  <a:pt x="8" y="111"/>
                  <a:pt x="8" y="111"/>
                  <a:pt x="8" y="111"/>
                </a:cubicBezTo>
                <a:close/>
                <a:moveTo>
                  <a:pt x="6" y="93"/>
                </a:moveTo>
                <a:cubicBezTo>
                  <a:pt x="3" y="93"/>
                  <a:pt x="1" y="91"/>
                  <a:pt x="0" y="88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85"/>
                  <a:pt x="3" y="83"/>
                  <a:pt x="6" y="83"/>
                </a:cubicBezTo>
                <a:cubicBezTo>
                  <a:pt x="8" y="82"/>
                  <a:pt x="11" y="85"/>
                  <a:pt x="11" y="88"/>
                </a:cubicBezTo>
                <a:cubicBezTo>
                  <a:pt x="11" y="88"/>
                  <a:pt x="11" y="88"/>
                  <a:pt x="11" y="88"/>
                </a:cubicBezTo>
                <a:cubicBezTo>
                  <a:pt x="11" y="91"/>
                  <a:pt x="9" y="93"/>
                  <a:pt x="6" y="93"/>
                </a:cubicBezTo>
                <a:cubicBezTo>
                  <a:pt x="6" y="93"/>
                  <a:pt x="6" y="93"/>
                  <a:pt x="6" y="93"/>
                </a:cubicBezTo>
                <a:close/>
                <a:moveTo>
                  <a:pt x="6" y="76"/>
                </a:moveTo>
                <a:cubicBezTo>
                  <a:pt x="6" y="76"/>
                  <a:pt x="6" y="76"/>
                  <a:pt x="6" y="75"/>
                </a:cubicBezTo>
                <a:cubicBezTo>
                  <a:pt x="3" y="75"/>
                  <a:pt x="1" y="73"/>
                  <a:pt x="1" y="70"/>
                </a:cubicBezTo>
                <a:cubicBezTo>
                  <a:pt x="1" y="69"/>
                  <a:pt x="1" y="69"/>
                  <a:pt x="1" y="69"/>
                </a:cubicBezTo>
                <a:cubicBezTo>
                  <a:pt x="2" y="66"/>
                  <a:pt x="4" y="64"/>
                  <a:pt x="7" y="65"/>
                </a:cubicBezTo>
                <a:cubicBezTo>
                  <a:pt x="10" y="65"/>
                  <a:pt x="12" y="68"/>
                  <a:pt x="12" y="71"/>
                </a:cubicBezTo>
                <a:cubicBezTo>
                  <a:pt x="6" y="70"/>
                  <a:pt x="6" y="70"/>
                  <a:pt x="6" y="70"/>
                </a:cubicBezTo>
                <a:cubicBezTo>
                  <a:pt x="12" y="71"/>
                  <a:pt x="12" y="71"/>
                  <a:pt x="12" y="71"/>
                </a:cubicBezTo>
                <a:cubicBezTo>
                  <a:pt x="11" y="74"/>
                  <a:pt x="9" y="76"/>
                  <a:pt x="6" y="76"/>
                </a:cubicBezTo>
                <a:close/>
                <a:moveTo>
                  <a:pt x="10" y="58"/>
                </a:moveTo>
                <a:cubicBezTo>
                  <a:pt x="9" y="58"/>
                  <a:pt x="9" y="58"/>
                  <a:pt x="8" y="58"/>
                </a:cubicBezTo>
                <a:cubicBezTo>
                  <a:pt x="6" y="57"/>
                  <a:pt x="4" y="54"/>
                  <a:pt x="5" y="51"/>
                </a:cubicBezTo>
                <a:cubicBezTo>
                  <a:pt x="5" y="51"/>
                  <a:pt x="5" y="51"/>
                  <a:pt x="5" y="51"/>
                </a:cubicBezTo>
                <a:cubicBezTo>
                  <a:pt x="6" y="48"/>
                  <a:pt x="8" y="46"/>
                  <a:pt x="11" y="47"/>
                </a:cubicBezTo>
                <a:cubicBezTo>
                  <a:pt x="14" y="48"/>
                  <a:pt x="16" y="51"/>
                  <a:pt x="15" y="54"/>
                </a:cubicBezTo>
                <a:cubicBezTo>
                  <a:pt x="15" y="54"/>
                  <a:pt x="15" y="54"/>
                  <a:pt x="15" y="54"/>
                </a:cubicBezTo>
                <a:cubicBezTo>
                  <a:pt x="14" y="56"/>
                  <a:pt x="12" y="58"/>
                  <a:pt x="10" y="58"/>
                </a:cubicBezTo>
                <a:close/>
                <a:moveTo>
                  <a:pt x="16" y="41"/>
                </a:moveTo>
                <a:cubicBezTo>
                  <a:pt x="15" y="41"/>
                  <a:pt x="14" y="41"/>
                  <a:pt x="14" y="41"/>
                </a:cubicBezTo>
                <a:cubicBezTo>
                  <a:pt x="11" y="39"/>
                  <a:pt x="10" y="36"/>
                  <a:pt x="11" y="34"/>
                </a:cubicBezTo>
                <a:cubicBezTo>
                  <a:pt x="11" y="33"/>
                  <a:pt x="11" y="33"/>
                  <a:pt x="11" y="33"/>
                </a:cubicBezTo>
                <a:cubicBezTo>
                  <a:pt x="12" y="31"/>
                  <a:pt x="15" y="29"/>
                  <a:pt x="18" y="31"/>
                </a:cubicBezTo>
                <a:cubicBezTo>
                  <a:pt x="21" y="32"/>
                  <a:pt x="22" y="35"/>
                  <a:pt x="21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0" y="40"/>
                  <a:pt x="18" y="41"/>
                  <a:pt x="16" y="41"/>
                </a:cubicBezTo>
                <a:close/>
                <a:moveTo>
                  <a:pt x="24" y="25"/>
                </a:moveTo>
                <a:cubicBezTo>
                  <a:pt x="23" y="25"/>
                  <a:pt x="22" y="25"/>
                  <a:pt x="21" y="24"/>
                </a:cubicBezTo>
                <a:cubicBezTo>
                  <a:pt x="19" y="23"/>
                  <a:pt x="18" y="19"/>
                  <a:pt x="20" y="17"/>
                </a:cubicBezTo>
                <a:cubicBezTo>
                  <a:pt x="22" y="15"/>
                  <a:pt x="25" y="14"/>
                  <a:pt x="27" y="15"/>
                </a:cubicBezTo>
                <a:cubicBezTo>
                  <a:pt x="30" y="17"/>
                  <a:pt x="31" y="20"/>
                  <a:pt x="29" y="22"/>
                </a:cubicBezTo>
                <a:cubicBezTo>
                  <a:pt x="29" y="23"/>
                  <a:pt x="29" y="23"/>
                  <a:pt x="29" y="23"/>
                </a:cubicBezTo>
                <a:cubicBezTo>
                  <a:pt x="28" y="24"/>
                  <a:pt x="26" y="25"/>
                  <a:pt x="24" y="25"/>
                </a:cubicBezTo>
                <a:close/>
                <a:moveTo>
                  <a:pt x="35" y="11"/>
                </a:moveTo>
                <a:cubicBezTo>
                  <a:pt x="34" y="11"/>
                  <a:pt x="33" y="10"/>
                  <a:pt x="32" y="9"/>
                </a:cubicBezTo>
                <a:cubicBezTo>
                  <a:pt x="30" y="7"/>
                  <a:pt x="30" y="4"/>
                  <a:pt x="32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34" y="0"/>
                  <a:pt x="37" y="0"/>
                  <a:pt x="39" y="2"/>
                </a:cubicBezTo>
                <a:cubicBezTo>
                  <a:pt x="41" y="4"/>
                  <a:pt x="41" y="7"/>
                  <a:pt x="39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38" y="10"/>
                  <a:pt x="37" y="11"/>
                  <a:pt x="35" y="11"/>
                </a:cubicBezTo>
                <a:close/>
              </a:path>
            </a:pathLst>
          </a:custGeom>
          <a:solidFill>
            <a:srgbClr val="F0B7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4" name="Freeform 39"/>
          <p:cNvSpPr>
            <a:spLocks noEditPoints="1"/>
          </p:cNvSpPr>
          <p:nvPr/>
        </p:nvSpPr>
        <p:spPr bwMode="auto">
          <a:xfrm>
            <a:off x="4730751" y="1985963"/>
            <a:ext cx="101600" cy="501650"/>
          </a:xfrm>
          <a:custGeom>
            <a:avLst/>
            <a:gdLst>
              <a:gd name="T0" fmla="*/ 13 w 27"/>
              <a:gd name="T1" fmla="*/ 134 h 134"/>
              <a:gd name="T2" fmla="*/ 11 w 27"/>
              <a:gd name="T3" fmla="*/ 134 h 134"/>
              <a:gd name="T4" fmla="*/ 8 w 27"/>
              <a:gd name="T5" fmla="*/ 127 h 134"/>
              <a:gd name="T6" fmla="*/ 15 w 27"/>
              <a:gd name="T7" fmla="*/ 124 h 134"/>
              <a:gd name="T8" fmla="*/ 18 w 27"/>
              <a:gd name="T9" fmla="*/ 130 h 134"/>
              <a:gd name="T10" fmla="*/ 18 w 27"/>
              <a:gd name="T11" fmla="*/ 131 h 134"/>
              <a:gd name="T12" fmla="*/ 13 w 27"/>
              <a:gd name="T13" fmla="*/ 134 h 134"/>
              <a:gd name="T14" fmla="*/ 18 w 27"/>
              <a:gd name="T15" fmla="*/ 117 h 134"/>
              <a:gd name="T16" fmla="*/ 17 w 27"/>
              <a:gd name="T17" fmla="*/ 117 h 134"/>
              <a:gd name="T18" fmla="*/ 13 w 27"/>
              <a:gd name="T19" fmla="*/ 110 h 134"/>
              <a:gd name="T20" fmla="*/ 18 w 27"/>
              <a:gd name="T21" fmla="*/ 112 h 134"/>
              <a:gd name="T22" fmla="*/ 13 w 27"/>
              <a:gd name="T23" fmla="*/ 110 h 134"/>
              <a:gd name="T24" fmla="*/ 13 w 27"/>
              <a:gd name="T25" fmla="*/ 110 h 134"/>
              <a:gd name="T26" fmla="*/ 19 w 27"/>
              <a:gd name="T27" fmla="*/ 106 h 134"/>
              <a:gd name="T28" fmla="*/ 23 w 27"/>
              <a:gd name="T29" fmla="*/ 112 h 134"/>
              <a:gd name="T30" fmla="*/ 18 w 27"/>
              <a:gd name="T31" fmla="*/ 117 h 134"/>
              <a:gd name="T32" fmla="*/ 21 w 27"/>
              <a:gd name="T33" fmla="*/ 99 h 134"/>
              <a:gd name="T34" fmla="*/ 20 w 27"/>
              <a:gd name="T35" fmla="*/ 99 h 134"/>
              <a:gd name="T36" fmla="*/ 15 w 27"/>
              <a:gd name="T37" fmla="*/ 93 h 134"/>
              <a:gd name="T38" fmla="*/ 15 w 27"/>
              <a:gd name="T39" fmla="*/ 93 h 134"/>
              <a:gd name="T40" fmla="*/ 21 w 27"/>
              <a:gd name="T41" fmla="*/ 88 h 134"/>
              <a:gd name="T42" fmla="*/ 26 w 27"/>
              <a:gd name="T43" fmla="*/ 94 h 134"/>
              <a:gd name="T44" fmla="*/ 26 w 27"/>
              <a:gd name="T45" fmla="*/ 94 h 134"/>
              <a:gd name="T46" fmla="*/ 21 w 27"/>
              <a:gd name="T47" fmla="*/ 99 h 134"/>
              <a:gd name="T48" fmla="*/ 21 w 27"/>
              <a:gd name="T49" fmla="*/ 81 h 134"/>
              <a:gd name="T50" fmla="*/ 16 w 27"/>
              <a:gd name="T51" fmla="*/ 76 h 134"/>
              <a:gd name="T52" fmla="*/ 16 w 27"/>
              <a:gd name="T53" fmla="*/ 75 h 134"/>
              <a:gd name="T54" fmla="*/ 21 w 27"/>
              <a:gd name="T55" fmla="*/ 70 h 134"/>
              <a:gd name="T56" fmla="*/ 27 w 27"/>
              <a:gd name="T57" fmla="*/ 75 h 134"/>
              <a:gd name="T58" fmla="*/ 22 w 27"/>
              <a:gd name="T59" fmla="*/ 81 h 134"/>
              <a:gd name="T60" fmla="*/ 21 w 27"/>
              <a:gd name="T61" fmla="*/ 81 h 134"/>
              <a:gd name="T62" fmla="*/ 20 w 27"/>
              <a:gd name="T63" fmla="*/ 63 h 134"/>
              <a:gd name="T64" fmla="*/ 15 w 27"/>
              <a:gd name="T65" fmla="*/ 58 h 134"/>
              <a:gd name="T66" fmla="*/ 15 w 27"/>
              <a:gd name="T67" fmla="*/ 58 h 134"/>
              <a:gd name="T68" fmla="*/ 20 w 27"/>
              <a:gd name="T69" fmla="*/ 52 h 134"/>
              <a:gd name="T70" fmla="*/ 26 w 27"/>
              <a:gd name="T71" fmla="*/ 57 h 134"/>
              <a:gd name="T72" fmla="*/ 21 w 27"/>
              <a:gd name="T73" fmla="*/ 63 h 134"/>
              <a:gd name="T74" fmla="*/ 20 w 27"/>
              <a:gd name="T75" fmla="*/ 63 h 134"/>
              <a:gd name="T76" fmla="*/ 17 w 27"/>
              <a:gd name="T77" fmla="*/ 45 h 134"/>
              <a:gd name="T78" fmla="*/ 12 w 27"/>
              <a:gd name="T79" fmla="*/ 41 h 134"/>
              <a:gd name="T80" fmla="*/ 17 w 27"/>
              <a:gd name="T81" fmla="*/ 40 h 134"/>
              <a:gd name="T82" fmla="*/ 12 w 27"/>
              <a:gd name="T83" fmla="*/ 41 h 134"/>
              <a:gd name="T84" fmla="*/ 16 w 27"/>
              <a:gd name="T85" fmla="*/ 35 h 134"/>
              <a:gd name="T86" fmla="*/ 22 w 27"/>
              <a:gd name="T87" fmla="*/ 39 h 134"/>
              <a:gd name="T88" fmla="*/ 23 w 27"/>
              <a:gd name="T89" fmla="*/ 39 h 134"/>
              <a:gd name="T90" fmla="*/ 18 w 27"/>
              <a:gd name="T91" fmla="*/ 45 h 134"/>
              <a:gd name="T92" fmla="*/ 17 w 27"/>
              <a:gd name="T93" fmla="*/ 45 h 134"/>
              <a:gd name="T94" fmla="*/ 13 w 27"/>
              <a:gd name="T95" fmla="*/ 28 h 134"/>
              <a:gd name="T96" fmla="*/ 8 w 27"/>
              <a:gd name="T97" fmla="*/ 24 h 134"/>
              <a:gd name="T98" fmla="*/ 8 w 27"/>
              <a:gd name="T99" fmla="*/ 24 h 134"/>
              <a:gd name="T100" fmla="*/ 11 w 27"/>
              <a:gd name="T101" fmla="*/ 17 h 134"/>
              <a:gd name="T102" fmla="*/ 18 w 27"/>
              <a:gd name="T103" fmla="*/ 21 h 134"/>
              <a:gd name="T104" fmla="*/ 14 w 27"/>
              <a:gd name="T105" fmla="*/ 28 h 134"/>
              <a:gd name="T106" fmla="*/ 13 w 27"/>
              <a:gd name="T107" fmla="*/ 28 h 134"/>
              <a:gd name="T108" fmla="*/ 6 w 27"/>
              <a:gd name="T109" fmla="*/ 11 h 134"/>
              <a:gd name="T110" fmla="*/ 2 w 27"/>
              <a:gd name="T111" fmla="*/ 8 h 134"/>
              <a:gd name="T112" fmla="*/ 1 w 27"/>
              <a:gd name="T113" fmla="*/ 8 h 134"/>
              <a:gd name="T114" fmla="*/ 4 w 27"/>
              <a:gd name="T115" fmla="*/ 1 h 134"/>
              <a:gd name="T116" fmla="*/ 11 w 27"/>
              <a:gd name="T117" fmla="*/ 4 h 134"/>
              <a:gd name="T118" fmla="*/ 9 w 27"/>
              <a:gd name="T119" fmla="*/ 11 h 134"/>
              <a:gd name="T120" fmla="*/ 6 w 27"/>
              <a:gd name="T121" fmla="*/ 11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7" h="134">
                <a:moveTo>
                  <a:pt x="13" y="134"/>
                </a:moveTo>
                <a:cubicBezTo>
                  <a:pt x="12" y="134"/>
                  <a:pt x="11" y="134"/>
                  <a:pt x="11" y="134"/>
                </a:cubicBezTo>
                <a:cubicBezTo>
                  <a:pt x="8" y="132"/>
                  <a:pt x="7" y="129"/>
                  <a:pt x="8" y="127"/>
                </a:cubicBezTo>
                <a:cubicBezTo>
                  <a:pt x="9" y="124"/>
                  <a:pt x="12" y="123"/>
                  <a:pt x="15" y="124"/>
                </a:cubicBezTo>
                <a:cubicBezTo>
                  <a:pt x="18" y="125"/>
                  <a:pt x="19" y="128"/>
                  <a:pt x="18" y="130"/>
                </a:cubicBezTo>
                <a:cubicBezTo>
                  <a:pt x="18" y="131"/>
                  <a:pt x="18" y="131"/>
                  <a:pt x="18" y="131"/>
                </a:cubicBezTo>
                <a:cubicBezTo>
                  <a:pt x="17" y="133"/>
                  <a:pt x="15" y="134"/>
                  <a:pt x="13" y="134"/>
                </a:cubicBezTo>
                <a:close/>
                <a:moveTo>
                  <a:pt x="18" y="117"/>
                </a:moveTo>
                <a:cubicBezTo>
                  <a:pt x="18" y="117"/>
                  <a:pt x="17" y="117"/>
                  <a:pt x="17" y="117"/>
                </a:cubicBezTo>
                <a:cubicBezTo>
                  <a:pt x="14" y="116"/>
                  <a:pt x="12" y="113"/>
                  <a:pt x="13" y="110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13" y="110"/>
                  <a:pt x="13" y="110"/>
                  <a:pt x="13" y="110"/>
                </a:cubicBezTo>
                <a:cubicBezTo>
                  <a:pt x="13" y="110"/>
                  <a:pt x="13" y="110"/>
                  <a:pt x="13" y="110"/>
                </a:cubicBezTo>
                <a:cubicBezTo>
                  <a:pt x="13" y="107"/>
                  <a:pt x="16" y="105"/>
                  <a:pt x="19" y="106"/>
                </a:cubicBezTo>
                <a:cubicBezTo>
                  <a:pt x="22" y="107"/>
                  <a:pt x="24" y="109"/>
                  <a:pt x="23" y="112"/>
                </a:cubicBezTo>
                <a:cubicBezTo>
                  <a:pt x="23" y="115"/>
                  <a:pt x="20" y="117"/>
                  <a:pt x="18" y="117"/>
                </a:cubicBezTo>
                <a:close/>
                <a:moveTo>
                  <a:pt x="21" y="99"/>
                </a:moveTo>
                <a:cubicBezTo>
                  <a:pt x="20" y="99"/>
                  <a:pt x="20" y="99"/>
                  <a:pt x="20" y="99"/>
                </a:cubicBezTo>
                <a:cubicBezTo>
                  <a:pt x="17" y="99"/>
                  <a:pt x="15" y="96"/>
                  <a:pt x="15" y="93"/>
                </a:cubicBezTo>
                <a:cubicBezTo>
                  <a:pt x="15" y="93"/>
                  <a:pt x="15" y="93"/>
                  <a:pt x="15" y="93"/>
                </a:cubicBezTo>
                <a:cubicBezTo>
                  <a:pt x="16" y="90"/>
                  <a:pt x="18" y="88"/>
                  <a:pt x="21" y="88"/>
                </a:cubicBezTo>
                <a:cubicBezTo>
                  <a:pt x="24" y="88"/>
                  <a:pt x="26" y="91"/>
                  <a:pt x="26" y="94"/>
                </a:cubicBezTo>
                <a:cubicBezTo>
                  <a:pt x="26" y="94"/>
                  <a:pt x="26" y="94"/>
                  <a:pt x="26" y="94"/>
                </a:cubicBezTo>
                <a:cubicBezTo>
                  <a:pt x="26" y="97"/>
                  <a:pt x="23" y="99"/>
                  <a:pt x="21" y="99"/>
                </a:cubicBezTo>
                <a:close/>
                <a:moveTo>
                  <a:pt x="21" y="81"/>
                </a:moveTo>
                <a:cubicBezTo>
                  <a:pt x="19" y="81"/>
                  <a:pt x="16" y="79"/>
                  <a:pt x="16" y="76"/>
                </a:cubicBezTo>
                <a:cubicBezTo>
                  <a:pt x="16" y="75"/>
                  <a:pt x="16" y="75"/>
                  <a:pt x="16" y="75"/>
                </a:cubicBezTo>
                <a:cubicBezTo>
                  <a:pt x="16" y="73"/>
                  <a:pt x="19" y="70"/>
                  <a:pt x="21" y="70"/>
                </a:cubicBezTo>
                <a:cubicBezTo>
                  <a:pt x="24" y="70"/>
                  <a:pt x="27" y="73"/>
                  <a:pt x="27" y="75"/>
                </a:cubicBezTo>
                <a:cubicBezTo>
                  <a:pt x="27" y="78"/>
                  <a:pt x="24" y="81"/>
                  <a:pt x="22" y="81"/>
                </a:cubicBezTo>
                <a:cubicBezTo>
                  <a:pt x="21" y="81"/>
                  <a:pt x="21" y="81"/>
                  <a:pt x="21" y="81"/>
                </a:cubicBezTo>
                <a:close/>
                <a:moveTo>
                  <a:pt x="20" y="63"/>
                </a:moveTo>
                <a:cubicBezTo>
                  <a:pt x="18" y="63"/>
                  <a:pt x="15" y="61"/>
                  <a:pt x="15" y="58"/>
                </a:cubicBezTo>
                <a:cubicBezTo>
                  <a:pt x="15" y="58"/>
                  <a:pt x="15" y="58"/>
                  <a:pt x="15" y="58"/>
                </a:cubicBezTo>
                <a:cubicBezTo>
                  <a:pt x="15" y="55"/>
                  <a:pt x="17" y="53"/>
                  <a:pt x="20" y="52"/>
                </a:cubicBezTo>
                <a:cubicBezTo>
                  <a:pt x="23" y="52"/>
                  <a:pt x="25" y="54"/>
                  <a:pt x="26" y="57"/>
                </a:cubicBezTo>
                <a:cubicBezTo>
                  <a:pt x="26" y="60"/>
                  <a:pt x="24" y="63"/>
                  <a:pt x="21" y="63"/>
                </a:cubicBezTo>
                <a:cubicBezTo>
                  <a:pt x="21" y="63"/>
                  <a:pt x="20" y="63"/>
                  <a:pt x="20" y="63"/>
                </a:cubicBezTo>
                <a:close/>
                <a:moveTo>
                  <a:pt x="17" y="45"/>
                </a:moveTo>
                <a:cubicBezTo>
                  <a:pt x="15" y="45"/>
                  <a:pt x="13" y="44"/>
                  <a:pt x="12" y="41"/>
                </a:cubicBezTo>
                <a:cubicBezTo>
                  <a:pt x="17" y="40"/>
                  <a:pt x="17" y="40"/>
                  <a:pt x="17" y="40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38"/>
                  <a:pt x="13" y="35"/>
                  <a:pt x="16" y="35"/>
                </a:cubicBezTo>
                <a:cubicBezTo>
                  <a:pt x="19" y="34"/>
                  <a:pt x="22" y="36"/>
                  <a:pt x="22" y="39"/>
                </a:cubicBezTo>
                <a:cubicBezTo>
                  <a:pt x="22" y="39"/>
                  <a:pt x="23" y="39"/>
                  <a:pt x="23" y="39"/>
                </a:cubicBezTo>
                <a:cubicBezTo>
                  <a:pt x="23" y="42"/>
                  <a:pt x="21" y="45"/>
                  <a:pt x="18" y="45"/>
                </a:cubicBezTo>
                <a:cubicBezTo>
                  <a:pt x="18" y="45"/>
                  <a:pt x="18" y="45"/>
                  <a:pt x="17" y="45"/>
                </a:cubicBezTo>
                <a:close/>
                <a:moveTo>
                  <a:pt x="13" y="28"/>
                </a:moveTo>
                <a:cubicBezTo>
                  <a:pt x="10" y="28"/>
                  <a:pt x="8" y="27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7" y="21"/>
                  <a:pt x="8" y="18"/>
                  <a:pt x="11" y="17"/>
                </a:cubicBezTo>
                <a:cubicBezTo>
                  <a:pt x="14" y="17"/>
                  <a:pt x="17" y="18"/>
                  <a:pt x="18" y="21"/>
                </a:cubicBezTo>
                <a:cubicBezTo>
                  <a:pt x="19" y="24"/>
                  <a:pt x="17" y="27"/>
                  <a:pt x="14" y="28"/>
                </a:cubicBezTo>
                <a:cubicBezTo>
                  <a:pt x="14" y="28"/>
                  <a:pt x="13" y="28"/>
                  <a:pt x="13" y="28"/>
                </a:cubicBezTo>
                <a:close/>
                <a:moveTo>
                  <a:pt x="6" y="11"/>
                </a:moveTo>
                <a:cubicBezTo>
                  <a:pt x="4" y="11"/>
                  <a:pt x="3" y="10"/>
                  <a:pt x="2" y="8"/>
                </a:cubicBezTo>
                <a:cubicBezTo>
                  <a:pt x="1" y="8"/>
                  <a:pt x="1" y="8"/>
                  <a:pt x="1" y="8"/>
                </a:cubicBezTo>
                <a:cubicBezTo>
                  <a:pt x="0" y="5"/>
                  <a:pt x="2" y="2"/>
                  <a:pt x="4" y="1"/>
                </a:cubicBezTo>
                <a:cubicBezTo>
                  <a:pt x="7" y="0"/>
                  <a:pt x="10" y="1"/>
                  <a:pt x="11" y="4"/>
                </a:cubicBezTo>
                <a:cubicBezTo>
                  <a:pt x="12" y="6"/>
                  <a:pt x="11" y="10"/>
                  <a:pt x="9" y="11"/>
                </a:cubicBezTo>
                <a:cubicBezTo>
                  <a:pt x="8" y="11"/>
                  <a:pt x="7" y="11"/>
                  <a:pt x="6" y="11"/>
                </a:cubicBezTo>
                <a:close/>
              </a:path>
            </a:pathLst>
          </a:custGeom>
          <a:solidFill>
            <a:srgbClr val="F0B7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5" name="Freeform 40"/>
          <p:cNvSpPr>
            <a:spLocks noEditPoints="1"/>
          </p:cNvSpPr>
          <p:nvPr/>
        </p:nvSpPr>
        <p:spPr bwMode="auto">
          <a:xfrm>
            <a:off x="4502151" y="3244850"/>
            <a:ext cx="550863" cy="458787"/>
          </a:xfrm>
          <a:custGeom>
            <a:avLst/>
            <a:gdLst>
              <a:gd name="T0" fmla="*/ 140 w 147"/>
              <a:gd name="T1" fmla="*/ 122 h 122"/>
              <a:gd name="T2" fmla="*/ 142 w 147"/>
              <a:gd name="T3" fmla="*/ 112 h 122"/>
              <a:gd name="T4" fmla="*/ 147 w 147"/>
              <a:gd name="T5" fmla="*/ 118 h 122"/>
              <a:gd name="T6" fmla="*/ 124 w 147"/>
              <a:gd name="T7" fmla="*/ 117 h 122"/>
              <a:gd name="T8" fmla="*/ 122 w 147"/>
              <a:gd name="T9" fmla="*/ 117 h 122"/>
              <a:gd name="T10" fmla="*/ 126 w 147"/>
              <a:gd name="T11" fmla="*/ 107 h 122"/>
              <a:gd name="T12" fmla="*/ 129 w 147"/>
              <a:gd name="T13" fmla="*/ 113 h 122"/>
              <a:gd name="T14" fmla="*/ 108 w 147"/>
              <a:gd name="T15" fmla="*/ 110 h 122"/>
              <a:gd name="T16" fmla="*/ 103 w 147"/>
              <a:gd name="T17" fmla="*/ 103 h 122"/>
              <a:gd name="T18" fmla="*/ 110 w 147"/>
              <a:gd name="T19" fmla="*/ 100 h 122"/>
              <a:gd name="T20" fmla="*/ 108 w 147"/>
              <a:gd name="T21" fmla="*/ 110 h 122"/>
              <a:gd name="T22" fmla="*/ 89 w 147"/>
              <a:gd name="T23" fmla="*/ 101 h 122"/>
              <a:gd name="T24" fmla="*/ 87 w 147"/>
              <a:gd name="T25" fmla="*/ 94 h 122"/>
              <a:gd name="T26" fmla="*/ 91 w 147"/>
              <a:gd name="T27" fmla="*/ 97 h 122"/>
              <a:gd name="T28" fmla="*/ 96 w 147"/>
              <a:gd name="T29" fmla="*/ 99 h 122"/>
              <a:gd name="T30" fmla="*/ 76 w 147"/>
              <a:gd name="T31" fmla="*/ 93 h 122"/>
              <a:gd name="T32" fmla="*/ 73 w 147"/>
              <a:gd name="T33" fmla="*/ 91 h 122"/>
              <a:gd name="T34" fmla="*/ 79 w 147"/>
              <a:gd name="T35" fmla="*/ 83 h 122"/>
              <a:gd name="T36" fmla="*/ 81 w 147"/>
              <a:gd name="T37" fmla="*/ 90 h 122"/>
              <a:gd name="T38" fmla="*/ 62 w 147"/>
              <a:gd name="T39" fmla="*/ 82 h 122"/>
              <a:gd name="T40" fmla="*/ 58 w 147"/>
              <a:gd name="T41" fmla="*/ 73 h 122"/>
              <a:gd name="T42" fmla="*/ 65 w 147"/>
              <a:gd name="T43" fmla="*/ 72 h 122"/>
              <a:gd name="T44" fmla="*/ 62 w 147"/>
              <a:gd name="T45" fmla="*/ 82 h 122"/>
              <a:gd name="T46" fmla="*/ 45 w 147"/>
              <a:gd name="T47" fmla="*/ 68 h 122"/>
              <a:gd name="T48" fmla="*/ 45 w 147"/>
              <a:gd name="T49" fmla="*/ 61 h 122"/>
              <a:gd name="T50" fmla="*/ 52 w 147"/>
              <a:gd name="T51" fmla="*/ 61 h 122"/>
              <a:gd name="T52" fmla="*/ 49 w 147"/>
              <a:gd name="T53" fmla="*/ 70 h 122"/>
              <a:gd name="T54" fmla="*/ 32 w 147"/>
              <a:gd name="T55" fmla="*/ 55 h 122"/>
              <a:gd name="T56" fmla="*/ 40 w 147"/>
              <a:gd name="T57" fmla="*/ 48 h 122"/>
              <a:gd name="T58" fmla="*/ 40 w 147"/>
              <a:gd name="T59" fmla="*/ 55 h 122"/>
              <a:gd name="T60" fmla="*/ 25 w 147"/>
              <a:gd name="T61" fmla="*/ 43 h 122"/>
              <a:gd name="T62" fmla="*/ 22 w 147"/>
              <a:gd name="T63" fmla="*/ 33 h 122"/>
              <a:gd name="T64" fmla="*/ 29 w 147"/>
              <a:gd name="T65" fmla="*/ 34 h 122"/>
              <a:gd name="T66" fmla="*/ 25 w 147"/>
              <a:gd name="T67" fmla="*/ 43 h 122"/>
              <a:gd name="T68" fmla="*/ 10 w 147"/>
              <a:gd name="T69" fmla="*/ 25 h 122"/>
              <a:gd name="T70" fmla="*/ 19 w 147"/>
              <a:gd name="T71" fmla="*/ 19 h 122"/>
              <a:gd name="T72" fmla="*/ 18 w 147"/>
              <a:gd name="T73" fmla="*/ 27 h 122"/>
              <a:gd name="T74" fmla="*/ 6 w 147"/>
              <a:gd name="T75" fmla="*/ 12 h 122"/>
              <a:gd name="T76" fmla="*/ 1 w 147"/>
              <a:gd name="T77" fmla="*/ 9 h 122"/>
              <a:gd name="T78" fmla="*/ 11 w 147"/>
              <a:gd name="T79" fmla="*/ 4 h 122"/>
              <a:gd name="T80" fmla="*/ 8 w 147"/>
              <a:gd name="T81" fmla="*/ 12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7" h="122">
                <a:moveTo>
                  <a:pt x="141" y="122"/>
                </a:moveTo>
                <a:cubicBezTo>
                  <a:pt x="141" y="122"/>
                  <a:pt x="141" y="122"/>
                  <a:pt x="140" y="122"/>
                </a:cubicBezTo>
                <a:cubicBezTo>
                  <a:pt x="137" y="121"/>
                  <a:pt x="135" y="118"/>
                  <a:pt x="136" y="116"/>
                </a:cubicBezTo>
                <a:cubicBezTo>
                  <a:pt x="137" y="113"/>
                  <a:pt x="140" y="111"/>
                  <a:pt x="142" y="112"/>
                </a:cubicBezTo>
                <a:cubicBezTo>
                  <a:pt x="142" y="112"/>
                  <a:pt x="143" y="112"/>
                  <a:pt x="143" y="112"/>
                </a:cubicBezTo>
                <a:cubicBezTo>
                  <a:pt x="146" y="113"/>
                  <a:pt x="147" y="116"/>
                  <a:pt x="147" y="118"/>
                </a:cubicBezTo>
                <a:cubicBezTo>
                  <a:pt x="146" y="121"/>
                  <a:pt x="144" y="122"/>
                  <a:pt x="141" y="122"/>
                </a:cubicBezTo>
                <a:close/>
                <a:moveTo>
                  <a:pt x="124" y="117"/>
                </a:moveTo>
                <a:cubicBezTo>
                  <a:pt x="124" y="117"/>
                  <a:pt x="123" y="117"/>
                  <a:pt x="123" y="117"/>
                </a:cubicBezTo>
                <a:cubicBezTo>
                  <a:pt x="122" y="117"/>
                  <a:pt x="122" y="117"/>
                  <a:pt x="122" y="117"/>
                </a:cubicBezTo>
                <a:cubicBezTo>
                  <a:pt x="119" y="116"/>
                  <a:pt x="118" y="113"/>
                  <a:pt x="119" y="110"/>
                </a:cubicBezTo>
                <a:cubicBezTo>
                  <a:pt x="120" y="107"/>
                  <a:pt x="123" y="106"/>
                  <a:pt x="126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9" y="108"/>
                  <a:pt x="130" y="111"/>
                  <a:pt x="129" y="113"/>
                </a:cubicBezTo>
                <a:cubicBezTo>
                  <a:pt x="129" y="116"/>
                  <a:pt x="126" y="117"/>
                  <a:pt x="124" y="117"/>
                </a:cubicBezTo>
                <a:close/>
                <a:moveTo>
                  <a:pt x="108" y="110"/>
                </a:moveTo>
                <a:cubicBezTo>
                  <a:pt x="107" y="110"/>
                  <a:pt x="106" y="110"/>
                  <a:pt x="105" y="110"/>
                </a:cubicBezTo>
                <a:cubicBezTo>
                  <a:pt x="103" y="109"/>
                  <a:pt x="101" y="105"/>
                  <a:pt x="103" y="103"/>
                </a:cubicBezTo>
                <a:cubicBezTo>
                  <a:pt x="104" y="100"/>
                  <a:pt x="107" y="99"/>
                  <a:pt x="110" y="100"/>
                </a:cubicBezTo>
                <a:cubicBezTo>
                  <a:pt x="110" y="100"/>
                  <a:pt x="110" y="100"/>
                  <a:pt x="110" y="100"/>
                </a:cubicBezTo>
                <a:cubicBezTo>
                  <a:pt x="113" y="101"/>
                  <a:pt x="114" y="105"/>
                  <a:pt x="112" y="107"/>
                </a:cubicBezTo>
                <a:cubicBezTo>
                  <a:pt x="112" y="109"/>
                  <a:pt x="110" y="110"/>
                  <a:pt x="108" y="110"/>
                </a:cubicBezTo>
                <a:close/>
                <a:moveTo>
                  <a:pt x="92" y="102"/>
                </a:moveTo>
                <a:cubicBezTo>
                  <a:pt x="91" y="102"/>
                  <a:pt x="90" y="102"/>
                  <a:pt x="89" y="101"/>
                </a:cubicBezTo>
                <a:cubicBezTo>
                  <a:pt x="89" y="101"/>
                  <a:pt x="89" y="101"/>
                  <a:pt x="89" y="101"/>
                </a:cubicBezTo>
                <a:cubicBezTo>
                  <a:pt x="86" y="100"/>
                  <a:pt x="85" y="97"/>
                  <a:pt x="87" y="94"/>
                </a:cubicBezTo>
                <a:cubicBezTo>
                  <a:pt x="88" y="91"/>
                  <a:pt x="91" y="91"/>
                  <a:pt x="94" y="92"/>
                </a:cubicBezTo>
                <a:cubicBezTo>
                  <a:pt x="91" y="97"/>
                  <a:pt x="91" y="97"/>
                  <a:pt x="91" y="97"/>
                </a:cubicBezTo>
                <a:cubicBezTo>
                  <a:pt x="94" y="92"/>
                  <a:pt x="94" y="92"/>
                  <a:pt x="94" y="92"/>
                </a:cubicBezTo>
                <a:cubicBezTo>
                  <a:pt x="97" y="94"/>
                  <a:pt x="98" y="97"/>
                  <a:pt x="96" y="99"/>
                </a:cubicBezTo>
                <a:cubicBezTo>
                  <a:pt x="95" y="101"/>
                  <a:pt x="94" y="102"/>
                  <a:pt x="92" y="102"/>
                </a:cubicBezTo>
                <a:close/>
                <a:moveTo>
                  <a:pt x="76" y="93"/>
                </a:moveTo>
                <a:cubicBezTo>
                  <a:pt x="75" y="93"/>
                  <a:pt x="74" y="92"/>
                  <a:pt x="73" y="92"/>
                </a:cubicBezTo>
                <a:cubicBezTo>
                  <a:pt x="73" y="91"/>
                  <a:pt x="73" y="91"/>
                  <a:pt x="73" y="91"/>
                </a:cubicBezTo>
                <a:cubicBezTo>
                  <a:pt x="71" y="90"/>
                  <a:pt x="70" y="86"/>
                  <a:pt x="72" y="84"/>
                </a:cubicBezTo>
                <a:cubicBezTo>
                  <a:pt x="73" y="82"/>
                  <a:pt x="77" y="81"/>
                  <a:pt x="79" y="83"/>
                </a:cubicBezTo>
                <a:cubicBezTo>
                  <a:pt x="79" y="83"/>
                  <a:pt x="79" y="83"/>
                  <a:pt x="79" y="83"/>
                </a:cubicBezTo>
                <a:cubicBezTo>
                  <a:pt x="82" y="85"/>
                  <a:pt x="82" y="88"/>
                  <a:pt x="81" y="90"/>
                </a:cubicBezTo>
                <a:cubicBezTo>
                  <a:pt x="80" y="92"/>
                  <a:pt x="78" y="93"/>
                  <a:pt x="76" y="93"/>
                </a:cubicBezTo>
                <a:close/>
                <a:moveTo>
                  <a:pt x="62" y="82"/>
                </a:moveTo>
                <a:cubicBezTo>
                  <a:pt x="61" y="82"/>
                  <a:pt x="60" y="81"/>
                  <a:pt x="59" y="81"/>
                </a:cubicBezTo>
                <a:cubicBezTo>
                  <a:pt x="56" y="79"/>
                  <a:pt x="56" y="75"/>
                  <a:pt x="58" y="73"/>
                </a:cubicBezTo>
                <a:cubicBezTo>
                  <a:pt x="60" y="71"/>
                  <a:pt x="63" y="70"/>
                  <a:pt x="65" y="72"/>
                </a:cubicBezTo>
                <a:cubicBezTo>
                  <a:pt x="65" y="72"/>
                  <a:pt x="65" y="72"/>
                  <a:pt x="65" y="72"/>
                </a:cubicBezTo>
                <a:cubicBezTo>
                  <a:pt x="68" y="74"/>
                  <a:pt x="68" y="78"/>
                  <a:pt x="66" y="80"/>
                </a:cubicBezTo>
                <a:cubicBezTo>
                  <a:pt x="65" y="81"/>
                  <a:pt x="64" y="82"/>
                  <a:pt x="62" y="82"/>
                </a:cubicBezTo>
                <a:close/>
                <a:moveTo>
                  <a:pt x="49" y="70"/>
                </a:moveTo>
                <a:cubicBezTo>
                  <a:pt x="47" y="70"/>
                  <a:pt x="46" y="69"/>
                  <a:pt x="45" y="68"/>
                </a:cubicBezTo>
                <a:cubicBezTo>
                  <a:pt x="45" y="68"/>
                  <a:pt x="45" y="68"/>
                  <a:pt x="45" y="68"/>
                </a:cubicBezTo>
                <a:cubicBezTo>
                  <a:pt x="43" y="66"/>
                  <a:pt x="43" y="63"/>
                  <a:pt x="45" y="61"/>
                </a:cubicBezTo>
                <a:cubicBezTo>
                  <a:pt x="47" y="58"/>
                  <a:pt x="50" y="58"/>
                  <a:pt x="52" y="60"/>
                </a:cubicBezTo>
                <a:cubicBezTo>
                  <a:pt x="52" y="61"/>
                  <a:pt x="52" y="61"/>
                  <a:pt x="52" y="61"/>
                </a:cubicBezTo>
                <a:cubicBezTo>
                  <a:pt x="54" y="63"/>
                  <a:pt x="54" y="66"/>
                  <a:pt x="52" y="68"/>
                </a:cubicBezTo>
                <a:cubicBezTo>
                  <a:pt x="51" y="69"/>
                  <a:pt x="50" y="70"/>
                  <a:pt x="49" y="70"/>
                </a:cubicBezTo>
                <a:close/>
                <a:moveTo>
                  <a:pt x="36" y="57"/>
                </a:moveTo>
                <a:cubicBezTo>
                  <a:pt x="35" y="57"/>
                  <a:pt x="33" y="56"/>
                  <a:pt x="32" y="55"/>
                </a:cubicBezTo>
                <a:cubicBezTo>
                  <a:pt x="30" y="53"/>
                  <a:pt x="30" y="49"/>
                  <a:pt x="33" y="47"/>
                </a:cubicBezTo>
                <a:cubicBezTo>
                  <a:pt x="35" y="45"/>
                  <a:pt x="38" y="46"/>
                  <a:pt x="40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42" y="50"/>
                  <a:pt x="42" y="54"/>
                  <a:pt x="40" y="55"/>
                </a:cubicBezTo>
                <a:cubicBezTo>
                  <a:pt x="39" y="56"/>
                  <a:pt x="37" y="57"/>
                  <a:pt x="36" y="57"/>
                </a:cubicBezTo>
                <a:close/>
                <a:moveTo>
                  <a:pt x="25" y="43"/>
                </a:moveTo>
                <a:cubicBezTo>
                  <a:pt x="23" y="43"/>
                  <a:pt x="22" y="42"/>
                  <a:pt x="21" y="41"/>
                </a:cubicBezTo>
                <a:cubicBezTo>
                  <a:pt x="19" y="38"/>
                  <a:pt x="19" y="35"/>
                  <a:pt x="22" y="33"/>
                </a:cubicBezTo>
                <a:cubicBezTo>
                  <a:pt x="24" y="31"/>
                  <a:pt x="27" y="32"/>
                  <a:pt x="29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31" y="37"/>
                  <a:pt x="30" y="40"/>
                  <a:pt x="28" y="42"/>
                </a:cubicBezTo>
                <a:cubicBezTo>
                  <a:pt x="27" y="42"/>
                  <a:pt x="26" y="43"/>
                  <a:pt x="25" y="43"/>
                </a:cubicBezTo>
                <a:close/>
                <a:moveTo>
                  <a:pt x="15" y="28"/>
                </a:moveTo>
                <a:cubicBezTo>
                  <a:pt x="13" y="28"/>
                  <a:pt x="11" y="27"/>
                  <a:pt x="10" y="25"/>
                </a:cubicBezTo>
                <a:cubicBezTo>
                  <a:pt x="9" y="23"/>
                  <a:pt x="10" y="19"/>
                  <a:pt x="12" y="18"/>
                </a:cubicBezTo>
                <a:cubicBezTo>
                  <a:pt x="14" y="16"/>
                  <a:pt x="18" y="17"/>
                  <a:pt x="19" y="19"/>
                </a:cubicBezTo>
                <a:cubicBezTo>
                  <a:pt x="19" y="20"/>
                  <a:pt x="19" y="20"/>
                  <a:pt x="19" y="20"/>
                </a:cubicBezTo>
                <a:cubicBezTo>
                  <a:pt x="21" y="22"/>
                  <a:pt x="20" y="26"/>
                  <a:pt x="18" y="27"/>
                </a:cubicBezTo>
                <a:cubicBezTo>
                  <a:pt x="17" y="28"/>
                  <a:pt x="16" y="28"/>
                  <a:pt x="15" y="28"/>
                </a:cubicBezTo>
                <a:close/>
                <a:moveTo>
                  <a:pt x="6" y="12"/>
                </a:moveTo>
                <a:cubicBezTo>
                  <a:pt x="4" y="12"/>
                  <a:pt x="2" y="11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0" y="6"/>
                  <a:pt x="1" y="3"/>
                  <a:pt x="4" y="2"/>
                </a:cubicBezTo>
                <a:cubicBezTo>
                  <a:pt x="7" y="0"/>
                  <a:pt x="10" y="2"/>
                  <a:pt x="11" y="4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7"/>
                  <a:pt x="11" y="10"/>
                  <a:pt x="8" y="12"/>
                </a:cubicBezTo>
                <a:cubicBezTo>
                  <a:pt x="8" y="12"/>
                  <a:pt x="7" y="12"/>
                  <a:pt x="6" y="12"/>
                </a:cubicBezTo>
                <a:close/>
              </a:path>
            </a:pathLst>
          </a:custGeom>
          <a:solidFill>
            <a:srgbClr val="F0B7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6" name="Freeform 41"/>
          <p:cNvSpPr>
            <a:spLocks noEditPoints="1"/>
          </p:cNvSpPr>
          <p:nvPr/>
        </p:nvSpPr>
        <p:spPr bwMode="auto">
          <a:xfrm>
            <a:off x="3557588" y="2795588"/>
            <a:ext cx="534988" cy="431800"/>
          </a:xfrm>
          <a:custGeom>
            <a:avLst/>
            <a:gdLst>
              <a:gd name="T0" fmla="*/ 4 w 143"/>
              <a:gd name="T1" fmla="*/ 115 h 115"/>
              <a:gd name="T2" fmla="*/ 7 w 143"/>
              <a:gd name="T3" fmla="*/ 105 h 115"/>
              <a:gd name="T4" fmla="*/ 11 w 143"/>
              <a:gd name="T5" fmla="*/ 112 h 115"/>
              <a:gd name="T6" fmla="*/ 12 w 143"/>
              <a:gd name="T7" fmla="*/ 98 h 115"/>
              <a:gd name="T8" fmla="*/ 7 w 143"/>
              <a:gd name="T9" fmla="*/ 91 h 115"/>
              <a:gd name="T10" fmla="*/ 14 w 143"/>
              <a:gd name="T11" fmla="*/ 88 h 115"/>
              <a:gd name="T12" fmla="*/ 12 w 143"/>
              <a:gd name="T13" fmla="*/ 93 h 115"/>
              <a:gd name="T14" fmla="*/ 12 w 143"/>
              <a:gd name="T15" fmla="*/ 98 h 115"/>
              <a:gd name="T16" fmla="*/ 17 w 143"/>
              <a:gd name="T17" fmla="*/ 82 h 115"/>
              <a:gd name="T18" fmla="*/ 15 w 143"/>
              <a:gd name="T19" fmla="*/ 74 h 115"/>
              <a:gd name="T20" fmla="*/ 24 w 143"/>
              <a:gd name="T21" fmla="*/ 79 h 115"/>
              <a:gd name="T22" fmla="*/ 20 w 143"/>
              <a:gd name="T23" fmla="*/ 82 h 115"/>
              <a:gd name="T24" fmla="*/ 26 w 143"/>
              <a:gd name="T25" fmla="*/ 66 h 115"/>
              <a:gd name="T26" fmla="*/ 33 w 143"/>
              <a:gd name="T27" fmla="*/ 58 h 115"/>
              <a:gd name="T28" fmla="*/ 34 w 143"/>
              <a:gd name="T29" fmla="*/ 65 h 115"/>
              <a:gd name="T30" fmla="*/ 41 w 143"/>
              <a:gd name="T31" fmla="*/ 54 h 115"/>
              <a:gd name="T32" fmla="*/ 37 w 143"/>
              <a:gd name="T33" fmla="*/ 45 h 115"/>
              <a:gd name="T34" fmla="*/ 45 w 143"/>
              <a:gd name="T35" fmla="*/ 44 h 115"/>
              <a:gd name="T36" fmla="*/ 41 w 143"/>
              <a:gd name="T37" fmla="*/ 48 h 115"/>
              <a:gd name="T38" fmla="*/ 41 w 143"/>
              <a:gd name="T39" fmla="*/ 54 h 115"/>
              <a:gd name="T40" fmla="*/ 50 w 143"/>
              <a:gd name="T41" fmla="*/ 40 h 115"/>
              <a:gd name="T42" fmla="*/ 52 w 143"/>
              <a:gd name="T43" fmla="*/ 32 h 115"/>
              <a:gd name="T44" fmla="*/ 58 w 143"/>
              <a:gd name="T45" fmla="*/ 40 h 115"/>
              <a:gd name="T46" fmla="*/ 54 w 143"/>
              <a:gd name="T47" fmla="*/ 42 h 115"/>
              <a:gd name="T48" fmla="*/ 65 w 143"/>
              <a:gd name="T49" fmla="*/ 29 h 115"/>
              <a:gd name="T50" fmla="*/ 74 w 143"/>
              <a:gd name="T51" fmla="*/ 23 h 115"/>
              <a:gd name="T52" fmla="*/ 72 w 143"/>
              <a:gd name="T53" fmla="*/ 31 h 115"/>
              <a:gd name="T54" fmla="*/ 85 w 143"/>
              <a:gd name="T55" fmla="*/ 23 h 115"/>
              <a:gd name="T56" fmla="*/ 83 w 143"/>
              <a:gd name="T57" fmla="*/ 13 h 115"/>
              <a:gd name="T58" fmla="*/ 91 w 143"/>
              <a:gd name="T59" fmla="*/ 16 h 115"/>
              <a:gd name="T60" fmla="*/ 86 w 143"/>
              <a:gd name="T61" fmla="*/ 18 h 115"/>
              <a:gd name="T62" fmla="*/ 85 w 143"/>
              <a:gd name="T63" fmla="*/ 23 h 115"/>
              <a:gd name="T64" fmla="*/ 97 w 143"/>
              <a:gd name="T65" fmla="*/ 13 h 115"/>
              <a:gd name="T66" fmla="*/ 107 w 143"/>
              <a:gd name="T67" fmla="*/ 10 h 115"/>
              <a:gd name="T68" fmla="*/ 104 w 143"/>
              <a:gd name="T69" fmla="*/ 17 h 115"/>
              <a:gd name="T70" fmla="*/ 120 w 143"/>
              <a:gd name="T71" fmla="*/ 13 h 115"/>
              <a:gd name="T72" fmla="*/ 119 w 143"/>
              <a:gd name="T73" fmla="*/ 3 h 115"/>
              <a:gd name="T74" fmla="*/ 121 w 143"/>
              <a:gd name="T75" fmla="*/ 13 h 115"/>
              <a:gd name="T76" fmla="*/ 120 w 143"/>
              <a:gd name="T77" fmla="*/ 13 h 115"/>
              <a:gd name="T78" fmla="*/ 132 w 143"/>
              <a:gd name="T79" fmla="*/ 6 h 115"/>
              <a:gd name="T80" fmla="*/ 138 w 143"/>
              <a:gd name="T81" fmla="*/ 0 h 115"/>
              <a:gd name="T82" fmla="*/ 138 w 143"/>
              <a:gd name="T83" fmla="*/ 11 h 115"/>
              <a:gd name="T84" fmla="*/ 138 w 143"/>
              <a:gd name="T85" fmla="*/ 11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43" h="115">
                <a:moveTo>
                  <a:pt x="5" y="115"/>
                </a:moveTo>
                <a:cubicBezTo>
                  <a:pt x="5" y="115"/>
                  <a:pt x="4" y="115"/>
                  <a:pt x="4" y="115"/>
                </a:cubicBezTo>
                <a:cubicBezTo>
                  <a:pt x="1" y="114"/>
                  <a:pt x="0" y="111"/>
                  <a:pt x="0" y="108"/>
                </a:cubicBezTo>
                <a:cubicBezTo>
                  <a:pt x="1" y="106"/>
                  <a:pt x="4" y="104"/>
                  <a:pt x="7" y="105"/>
                </a:cubicBezTo>
                <a:cubicBezTo>
                  <a:pt x="10" y="106"/>
                  <a:pt x="11" y="108"/>
                  <a:pt x="11" y="111"/>
                </a:cubicBezTo>
                <a:cubicBezTo>
                  <a:pt x="11" y="112"/>
                  <a:pt x="11" y="112"/>
                  <a:pt x="11" y="112"/>
                </a:cubicBezTo>
                <a:cubicBezTo>
                  <a:pt x="10" y="114"/>
                  <a:pt x="8" y="115"/>
                  <a:pt x="5" y="115"/>
                </a:cubicBezTo>
                <a:close/>
                <a:moveTo>
                  <a:pt x="12" y="98"/>
                </a:moveTo>
                <a:cubicBezTo>
                  <a:pt x="11" y="98"/>
                  <a:pt x="10" y="98"/>
                  <a:pt x="10" y="98"/>
                </a:cubicBezTo>
                <a:cubicBezTo>
                  <a:pt x="7" y="97"/>
                  <a:pt x="6" y="94"/>
                  <a:pt x="7" y="91"/>
                </a:cubicBezTo>
                <a:cubicBezTo>
                  <a:pt x="7" y="91"/>
                  <a:pt x="7" y="91"/>
                  <a:pt x="7" y="91"/>
                </a:cubicBezTo>
                <a:cubicBezTo>
                  <a:pt x="8" y="88"/>
                  <a:pt x="11" y="87"/>
                  <a:pt x="14" y="88"/>
                </a:cubicBezTo>
                <a:cubicBezTo>
                  <a:pt x="17" y="89"/>
                  <a:pt x="18" y="92"/>
                  <a:pt x="17" y="95"/>
                </a:cubicBezTo>
                <a:cubicBezTo>
                  <a:pt x="12" y="93"/>
                  <a:pt x="12" y="93"/>
                  <a:pt x="12" y="93"/>
                </a:cubicBezTo>
                <a:cubicBezTo>
                  <a:pt x="17" y="95"/>
                  <a:pt x="17" y="95"/>
                  <a:pt x="17" y="95"/>
                </a:cubicBezTo>
                <a:cubicBezTo>
                  <a:pt x="16" y="97"/>
                  <a:pt x="14" y="98"/>
                  <a:pt x="12" y="98"/>
                </a:cubicBezTo>
                <a:close/>
                <a:moveTo>
                  <a:pt x="20" y="82"/>
                </a:moveTo>
                <a:cubicBezTo>
                  <a:pt x="19" y="82"/>
                  <a:pt x="18" y="82"/>
                  <a:pt x="17" y="82"/>
                </a:cubicBezTo>
                <a:cubicBezTo>
                  <a:pt x="14" y="80"/>
                  <a:pt x="14" y="77"/>
                  <a:pt x="15" y="74"/>
                </a:cubicBezTo>
                <a:cubicBezTo>
                  <a:pt x="15" y="74"/>
                  <a:pt x="15" y="74"/>
                  <a:pt x="15" y="74"/>
                </a:cubicBezTo>
                <a:cubicBezTo>
                  <a:pt x="17" y="72"/>
                  <a:pt x="20" y="71"/>
                  <a:pt x="22" y="72"/>
                </a:cubicBezTo>
                <a:cubicBezTo>
                  <a:pt x="25" y="74"/>
                  <a:pt x="26" y="77"/>
                  <a:pt x="24" y="79"/>
                </a:cubicBezTo>
                <a:cubicBezTo>
                  <a:pt x="24" y="80"/>
                  <a:pt x="24" y="80"/>
                  <a:pt x="24" y="80"/>
                </a:cubicBezTo>
                <a:cubicBezTo>
                  <a:pt x="23" y="81"/>
                  <a:pt x="21" y="82"/>
                  <a:pt x="20" y="82"/>
                </a:cubicBezTo>
                <a:close/>
                <a:moveTo>
                  <a:pt x="29" y="67"/>
                </a:moveTo>
                <a:cubicBezTo>
                  <a:pt x="28" y="67"/>
                  <a:pt x="27" y="67"/>
                  <a:pt x="26" y="66"/>
                </a:cubicBezTo>
                <a:cubicBezTo>
                  <a:pt x="24" y="64"/>
                  <a:pt x="23" y="61"/>
                  <a:pt x="25" y="59"/>
                </a:cubicBezTo>
                <a:cubicBezTo>
                  <a:pt x="27" y="56"/>
                  <a:pt x="30" y="56"/>
                  <a:pt x="33" y="58"/>
                </a:cubicBezTo>
                <a:cubicBezTo>
                  <a:pt x="35" y="59"/>
                  <a:pt x="36" y="63"/>
                  <a:pt x="34" y="65"/>
                </a:cubicBezTo>
                <a:cubicBezTo>
                  <a:pt x="34" y="65"/>
                  <a:pt x="34" y="65"/>
                  <a:pt x="34" y="65"/>
                </a:cubicBezTo>
                <a:cubicBezTo>
                  <a:pt x="33" y="67"/>
                  <a:pt x="31" y="67"/>
                  <a:pt x="29" y="67"/>
                </a:cubicBezTo>
                <a:close/>
                <a:moveTo>
                  <a:pt x="41" y="54"/>
                </a:moveTo>
                <a:cubicBezTo>
                  <a:pt x="40" y="54"/>
                  <a:pt x="38" y="53"/>
                  <a:pt x="37" y="52"/>
                </a:cubicBezTo>
                <a:cubicBezTo>
                  <a:pt x="35" y="50"/>
                  <a:pt x="35" y="47"/>
                  <a:pt x="37" y="45"/>
                </a:cubicBezTo>
                <a:cubicBezTo>
                  <a:pt x="38" y="44"/>
                  <a:pt x="38" y="44"/>
                  <a:pt x="38" y="44"/>
                </a:cubicBezTo>
                <a:cubicBezTo>
                  <a:pt x="40" y="42"/>
                  <a:pt x="43" y="42"/>
                  <a:pt x="45" y="44"/>
                </a:cubicBezTo>
                <a:cubicBezTo>
                  <a:pt x="47" y="46"/>
                  <a:pt x="47" y="50"/>
                  <a:pt x="45" y="52"/>
                </a:cubicBezTo>
                <a:cubicBezTo>
                  <a:pt x="41" y="48"/>
                  <a:pt x="41" y="48"/>
                  <a:pt x="41" y="48"/>
                </a:cubicBezTo>
                <a:cubicBezTo>
                  <a:pt x="45" y="52"/>
                  <a:pt x="45" y="52"/>
                  <a:pt x="45" y="52"/>
                </a:cubicBezTo>
                <a:cubicBezTo>
                  <a:pt x="44" y="53"/>
                  <a:pt x="42" y="54"/>
                  <a:pt x="41" y="54"/>
                </a:cubicBezTo>
                <a:close/>
                <a:moveTo>
                  <a:pt x="54" y="42"/>
                </a:moveTo>
                <a:cubicBezTo>
                  <a:pt x="53" y="42"/>
                  <a:pt x="51" y="41"/>
                  <a:pt x="50" y="40"/>
                </a:cubicBezTo>
                <a:cubicBezTo>
                  <a:pt x="48" y="37"/>
                  <a:pt x="49" y="34"/>
                  <a:pt x="51" y="32"/>
                </a:cubicBezTo>
                <a:cubicBezTo>
                  <a:pt x="52" y="32"/>
                  <a:pt x="52" y="32"/>
                  <a:pt x="52" y="32"/>
                </a:cubicBezTo>
                <a:cubicBezTo>
                  <a:pt x="54" y="30"/>
                  <a:pt x="57" y="31"/>
                  <a:pt x="59" y="33"/>
                </a:cubicBezTo>
                <a:cubicBezTo>
                  <a:pt x="61" y="35"/>
                  <a:pt x="60" y="39"/>
                  <a:pt x="58" y="40"/>
                </a:cubicBezTo>
                <a:cubicBezTo>
                  <a:pt x="58" y="41"/>
                  <a:pt x="58" y="41"/>
                  <a:pt x="58" y="41"/>
                </a:cubicBezTo>
                <a:cubicBezTo>
                  <a:pt x="57" y="41"/>
                  <a:pt x="56" y="42"/>
                  <a:pt x="54" y="42"/>
                </a:cubicBezTo>
                <a:close/>
                <a:moveTo>
                  <a:pt x="69" y="32"/>
                </a:moveTo>
                <a:cubicBezTo>
                  <a:pt x="68" y="32"/>
                  <a:pt x="66" y="31"/>
                  <a:pt x="65" y="29"/>
                </a:cubicBezTo>
                <a:cubicBezTo>
                  <a:pt x="63" y="26"/>
                  <a:pt x="64" y="23"/>
                  <a:pt x="67" y="22"/>
                </a:cubicBezTo>
                <a:cubicBezTo>
                  <a:pt x="69" y="20"/>
                  <a:pt x="73" y="21"/>
                  <a:pt x="74" y="23"/>
                </a:cubicBezTo>
                <a:cubicBezTo>
                  <a:pt x="75" y="26"/>
                  <a:pt x="75" y="29"/>
                  <a:pt x="72" y="31"/>
                </a:cubicBezTo>
                <a:cubicBezTo>
                  <a:pt x="72" y="31"/>
                  <a:pt x="72" y="31"/>
                  <a:pt x="72" y="31"/>
                </a:cubicBezTo>
                <a:cubicBezTo>
                  <a:pt x="71" y="31"/>
                  <a:pt x="70" y="32"/>
                  <a:pt x="69" y="32"/>
                </a:cubicBezTo>
                <a:close/>
                <a:moveTo>
                  <a:pt x="85" y="23"/>
                </a:moveTo>
                <a:cubicBezTo>
                  <a:pt x="83" y="23"/>
                  <a:pt x="81" y="22"/>
                  <a:pt x="80" y="20"/>
                </a:cubicBezTo>
                <a:cubicBezTo>
                  <a:pt x="79" y="18"/>
                  <a:pt x="81" y="14"/>
                  <a:pt x="83" y="13"/>
                </a:cubicBezTo>
                <a:cubicBezTo>
                  <a:pt x="83" y="13"/>
                  <a:pt x="84" y="13"/>
                  <a:pt x="84" y="13"/>
                </a:cubicBezTo>
                <a:cubicBezTo>
                  <a:pt x="86" y="12"/>
                  <a:pt x="89" y="13"/>
                  <a:pt x="91" y="16"/>
                </a:cubicBezTo>
                <a:cubicBezTo>
                  <a:pt x="92" y="19"/>
                  <a:pt x="90" y="22"/>
                  <a:pt x="88" y="23"/>
                </a:cubicBezTo>
                <a:cubicBezTo>
                  <a:pt x="86" y="18"/>
                  <a:pt x="86" y="18"/>
                  <a:pt x="86" y="18"/>
                </a:cubicBezTo>
                <a:cubicBezTo>
                  <a:pt x="87" y="23"/>
                  <a:pt x="87" y="23"/>
                  <a:pt x="87" y="23"/>
                </a:cubicBezTo>
                <a:cubicBezTo>
                  <a:pt x="87" y="23"/>
                  <a:pt x="86" y="23"/>
                  <a:pt x="85" y="23"/>
                </a:cubicBezTo>
                <a:close/>
                <a:moveTo>
                  <a:pt x="102" y="17"/>
                </a:moveTo>
                <a:cubicBezTo>
                  <a:pt x="100" y="17"/>
                  <a:pt x="98" y="16"/>
                  <a:pt x="97" y="13"/>
                </a:cubicBezTo>
                <a:cubicBezTo>
                  <a:pt x="96" y="11"/>
                  <a:pt x="98" y="8"/>
                  <a:pt x="101" y="7"/>
                </a:cubicBezTo>
                <a:cubicBezTo>
                  <a:pt x="104" y="6"/>
                  <a:pt x="107" y="8"/>
                  <a:pt x="107" y="10"/>
                </a:cubicBezTo>
                <a:cubicBezTo>
                  <a:pt x="108" y="13"/>
                  <a:pt x="107" y="16"/>
                  <a:pt x="104" y="17"/>
                </a:cubicBezTo>
                <a:cubicBezTo>
                  <a:pt x="104" y="17"/>
                  <a:pt x="104" y="17"/>
                  <a:pt x="104" y="17"/>
                </a:cubicBezTo>
                <a:cubicBezTo>
                  <a:pt x="103" y="17"/>
                  <a:pt x="103" y="17"/>
                  <a:pt x="102" y="17"/>
                </a:cubicBezTo>
                <a:close/>
                <a:moveTo>
                  <a:pt x="120" y="13"/>
                </a:moveTo>
                <a:cubicBezTo>
                  <a:pt x="117" y="13"/>
                  <a:pt x="115" y="11"/>
                  <a:pt x="115" y="9"/>
                </a:cubicBezTo>
                <a:cubicBezTo>
                  <a:pt x="114" y="6"/>
                  <a:pt x="116" y="3"/>
                  <a:pt x="119" y="3"/>
                </a:cubicBezTo>
                <a:cubicBezTo>
                  <a:pt x="122" y="2"/>
                  <a:pt x="125" y="4"/>
                  <a:pt x="125" y="7"/>
                </a:cubicBezTo>
                <a:cubicBezTo>
                  <a:pt x="126" y="10"/>
                  <a:pt x="124" y="12"/>
                  <a:pt x="121" y="13"/>
                </a:cubicBezTo>
                <a:cubicBezTo>
                  <a:pt x="121" y="13"/>
                  <a:pt x="121" y="13"/>
                  <a:pt x="121" y="13"/>
                </a:cubicBezTo>
                <a:cubicBezTo>
                  <a:pt x="120" y="13"/>
                  <a:pt x="120" y="13"/>
                  <a:pt x="120" y="13"/>
                </a:cubicBezTo>
                <a:close/>
                <a:moveTo>
                  <a:pt x="138" y="11"/>
                </a:moveTo>
                <a:cubicBezTo>
                  <a:pt x="135" y="11"/>
                  <a:pt x="133" y="9"/>
                  <a:pt x="132" y="6"/>
                </a:cubicBezTo>
                <a:cubicBezTo>
                  <a:pt x="132" y="3"/>
                  <a:pt x="135" y="1"/>
                  <a:pt x="138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41" y="0"/>
                  <a:pt x="143" y="3"/>
                  <a:pt x="143" y="6"/>
                </a:cubicBezTo>
                <a:cubicBezTo>
                  <a:pt x="143" y="9"/>
                  <a:pt x="141" y="11"/>
                  <a:pt x="138" y="11"/>
                </a:cubicBezTo>
                <a:cubicBezTo>
                  <a:pt x="138" y="11"/>
                  <a:pt x="138" y="11"/>
                  <a:pt x="138" y="11"/>
                </a:cubicBezTo>
                <a:cubicBezTo>
                  <a:pt x="138" y="11"/>
                  <a:pt x="138" y="11"/>
                  <a:pt x="138" y="11"/>
                </a:cubicBezTo>
                <a:close/>
              </a:path>
            </a:pathLst>
          </a:custGeom>
          <a:solidFill>
            <a:srgbClr val="F0B7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7" name="Freeform 42"/>
          <p:cNvSpPr>
            <a:spLocks noEditPoints="1"/>
          </p:cNvSpPr>
          <p:nvPr/>
        </p:nvSpPr>
        <p:spPr bwMode="auto">
          <a:xfrm>
            <a:off x="3797301" y="2247900"/>
            <a:ext cx="528638" cy="214312"/>
          </a:xfrm>
          <a:custGeom>
            <a:avLst/>
            <a:gdLst>
              <a:gd name="T0" fmla="*/ 132 w 141"/>
              <a:gd name="T1" fmla="*/ 56 h 57"/>
              <a:gd name="T2" fmla="*/ 138 w 141"/>
              <a:gd name="T3" fmla="*/ 48 h 57"/>
              <a:gd name="T4" fmla="*/ 139 w 141"/>
              <a:gd name="T5" fmla="*/ 55 h 57"/>
              <a:gd name="T6" fmla="*/ 120 w 141"/>
              <a:gd name="T7" fmla="*/ 47 h 57"/>
              <a:gd name="T8" fmla="*/ 117 w 141"/>
              <a:gd name="T9" fmla="*/ 46 h 57"/>
              <a:gd name="T10" fmla="*/ 123 w 141"/>
              <a:gd name="T11" fmla="*/ 37 h 57"/>
              <a:gd name="T12" fmla="*/ 123 w 141"/>
              <a:gd name="T13" fmla="*/ 38 h 57"/>
              <a:gd name="T14" fmla="*/ 120 w 141"/>
              <a:gd name="T15" fmla="*/ 47 h 57"/>
              <a:gd name="T16" fmla="*/ 102 w 141"/>
              <a:gd name="T17" fmla="*/ 37 h 57"/>
              <a:gd name="T18" fmla="*/ 107 w 141"/>
              <a:gd name="T19" fmla="*/ 28 h 57"/>
              <a:gd name="T20" fmla="*/ 109 w 141"/>
              <a:gd name="T21" fmla="*/ 35 h 57"/>
              <a:gd name="T22" fmla="*/ 89 w 141"/>
              <a:gd name="T23" fmla="*/ 29 h 57"/>
              <a:gd name="T24" fmla="*/ 86 w 141"/>
              <a:gd name="T25" fmla="*/ 29 h 57"/>
              <a:gd name="T26" fmla="*/ 91 w 141"/>
              <a:gd name="T27" fmla="*/ 19 h 57"/>
              <a:gd name="T28" fmla="*/ 94 w 141"/>
              <a:gd name="T29" fmla="*/ 26 h 57"/>
              <a:gd name="T30" fmla="*/ 73 w 141"/>
              <a:gd name="T31" fmla="*/ 22 h 57"/>
              <a:gd name="T32" fmla="*/ 68 w 141"/>
              <a:gd name="T33" fmla="*/ 14 h 57"/>
              <a:gd name="T34" fmla="*/ 75 w 141"/>
              <a:gd name="T35" fmla="*/ 12 h 57"/>
              <a:gd name="T36" fmla="*/ 73 w 141"/>
              <a:gd name="T37" fmla="*/ 22 h 57"/>
              <a:gd name="T38" fmla="*/ 54 w 141"/>
              <a:gd name="T39" fmla="*/ 16 h 57"/>
              <a:gd name="T40" fmla="*/ 50 w 141"/>
              <a:gd name="T41" fmla="*/ 9 h 57"/>
              <a:gd name="T42" fmla="*/ 55 w 141"/>
              <a:gd name="T43" fmla="*/ 10 h 57"/>
              <a:gd name="T44" fmla="*/ 61 w 141"/>
              <a:gd name="T45" fmla="*/ 12 h 57"/>
              <a:gd name="T46" fmla="*/ 5 w 141"/>
              <a:gd name="T47" fmla="*/ 13 h 57"/>
              <a:gd name="T48" fmla="*/ 0 w 141"/>
              <a:gd name="T49" fmla="*/ 4 h 57"/>
              <a:gd name="T50" fmla="*/ 5 w 141"/>
              <a:gd name="T51" fmla="*/ 13 h 57"/>
              <a:gd name="T52" fmla="*/ 37 w 141"/>
              <a:gd name="T53" fmla="*/ 12 h 57"/>
              <a:gd name="T54" fmla="*/ 33 w 141"/>
              <a:gd name="T55" fmla="*/ 5 h 57"/>
              <a:gd name="T56" fmla="*/ 38 w 141"/>
              <a:gd name="T57" fmla="*/ 6 h 57"/>
              <a:gd name="T58" fmla="*/ 43 w 141"/>
              <a:gd name="T59" fmla="*/ 7 h 57"/>
              <a:gd name="T60" fmla="*/ 20 w 141"/>
              <a:gd name="T61" fmla="*/ 10 h 57"/>
              <a:gd name="T62" fmla="*/ 20 w 141"/>
              <a:gd name="T63" fmla="*/ 0 h 57"/>
              <a:gd name="T64" fmla="*/ 26 w 141"/>
              <a:gd name="T65" fmla="*/ 5 h 57"/>
              <a:gd name="T66" fmla="*/ 20 w 141"/>
              <a:gd name="T67" fmla="*/ 1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1" h="57">
                <a:moveTo>
                  <a:pt x="135" y="57"/>
                </a:moveTo>
                <a:cubicBezTo>
                  <a:pt x="134" y="57"/>
                  <a:pt x="133" y="57"/>
                  <a:pt x="132" y="56"/>
                </a:cubicBezTo>
                <a:cubicBezTo>
                  <a:pt x="129" y="55"/>
                  <a:pt x="129" y="51"/>
                  <a:pt x="130" y="49"/>
                </a:cubicBezTo>
                <a:cubicBezTo>
                  <a:pt x="132" y="47"/>
                  <a:pt x="135" y="46"/>
                  <a:pt x="138" y="48"/>
                </a:cubicBezTo>
                <a:cubicBezTo>
                  <a:pt x="138" y="48"/>
                  <a:pt x="138" y="48"/>
                  <a:pt x="138" y="48"/>
                </a:cubicBezTo>
                <a:cubicBezTo>
                  <a:pt x="140" y="50"/>
                  <a:pt x="141" y="53"/>
                  <a:pt x="139" y="55"/>
                </a:cubicBezTo>
                <a:cubicBezTo>
                  <a:pt x="138" y="57"/>
                  <a:pt x="136" y="57"/>
                  <a:pt x="135" y="57"/>
                </a:cubicBezTo>
                <a:close/>
                <a:moveTo>
                  <a:pt x="120" y="47"/>
                </a:moveTo>
                <a:cubicBezTo>
                  <a:pt x="119" y="47"/>
                  <a:pt x="118" y="47"/>
                  <a:pt x="117" y="46"/>
                </a:cubicBezTo>
                <a:cubicBezTo>
                  <a:pt x="117" y="46"/>
                  <a:pt x="117" y="46"/>
                  <a:pt x="117" y="46"/>
                </a:cubicBezTo>
                <a:cubicBezTo>
                  <a:pt x="114" y="45"/>
                  <a:pt x="114" y="41"/>
                  <a:pt x="115" y="39"/>
                </a:cubicBezTo>
                <a:cubicBezTo>
                  <a:pt x="117" y="37"/>
                  <a:pt x="120" y="36"/>
                  <a:pt x="123" y="37"/>
                </a:cubicBezTo>
                <a:cubicBezTo>
                  <a:pt x="120" y="42"/>
                  <a:pt x="120" y="42"/>
                  <a:pt x="120" y="42"/>
                </a:cubicBezTo>
                <a:cubicBezTo>
                  <a:pt x="123" y="38"/>
                  <a:pt x="123" y="38"/>
                  <a:pt x="123" y="38"/>
                </a:cubicBezTo>
                <a:cubicBezTo>
                  <a:pt x="125" y="39"/>
                  <a:pt x="126" y="42"/>
                  <a:pt x="124" y="45"/>
                </a:cubicBezTo>
                <a:cubicBezTo>
                  <a:pt x="123" y="46"/>
                  <a:pt x="122" y="47"/>
                  <a:pt x="120" y="47"/>
                </a:cubicBezTo>
                <a:close/>
                <a:moveTo>
                  <a:pt x="105" y="38"/>
                </a:moveTo>
                <a:cubicBezTo>
                  <a:pt x="104" y="38"/>
                  <a:pt x="103" y="38"/>
                  <a:pt x="102" y="37"/>
                </a:cubicBezTo>
                <a:cubicBezTo>
                  <a:pt x="99" y="36"/>
                  <a:pt x="98" y="32"/>
                  <a:pt x="100" y="30"/>
                </a:cubicBezTo>
                <a:cubicBezTo>
                  <a:pt x="101" y="27"/>
                  <a:pt x="104" y="26"/>
                  <a:pt x="107" y="28"/>
                </a:cubicBezTo>
                <a:cubicBezTo>
                  <a:pt x="107" y="28"/>
                  <a:pt x="107" y="28"/>
                  <a:pt x="107" y="28"/>
                </a:cubicBezTo>
                <a:cubicBezTo>
                  <a:pt x="110" y="30"/>
                  <a:pt x="111" y="33"/>
                  <a:pt x="109" y="35"/>
                </a:cubicBezTo>
                <a:cubicBezTo>
                  <a:pt x="108" y="37"/>
                  <a:pt x="106" y="38"/>
                  <a:pt x="105" y="38"/>
                </a:cubicBezTo>
                <a:close/>
                <a:moveTo>
                  <a:pt x="89" y="29"/>
                </a:moveTo>
                <a:cubicBezTo>
                  <a:pt x="88" y="29"/>
                  <a:pt x="87" y="29"/>
                  <a:pt x="87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4" y="27"/>
                  <a:pt x="83" y="24"/>
                  <a:pt x="84" y="21"/>
                </a:cubicBezTo>
                <a:cubicBezTo>
                  <a:pt x="85" y="19"/>
                  <a:pt x="88" y="18"/>
                  <a:pt x="91" y="19"/>
                </a:cubicBezTo>
                <a:cubicBezTo>
                  <a:pt x="91" y="19"/>
                  <a:pt x="91" y="19"/>
                  <a:pt x="91" y="19"/>
                </a:cubicBezTo>
                <a:cubicBezTo>
                  <a:pt x="94" y="21"/>
                  <a:pt x="95" y="24"/>
                  <a:pt x="94" y="26"/>
                </a:cubicBezTo>
                <a:cubicBezTo>
                  <a:pt x="93" y="28"/>
                  <a:pt x="91" y="29"/>
                  <a:pt x="89" y="29"/>
                </a:cubicBezTo>
                <a:close/>
                <a:moveTo>
                  <a:pt x="73" y="22"/>
                </a:moveTo>
                <a:cubicBezTo>
                  <a:pt x="72" y="22"/>
                  <a:pt x="71" y="22"/>
                  <a:pt x="71" y="21"/>
                </a:cubicBezTo>
                <a:cubicBezTo>
                  <a:pt x="68" y="20"/>
                  <a:pt x="66" y="17"/>
                  <a:pt x="68" y="14"/>
                </a:cubicBezTo>
                <a:cubicBezTo>
                  <a:pt x="69" y="12"/>
                  <a:pt x="72" y="10"/>
                  <a:pt x="74" y="12"/>
                </a:cubicBezTo>
                <a:cubicBezTo>
                  <a:pt x="75" y="12"/>
                  <a:pt x="75" y="12"/>
                  <a:pt x="75" y="12"/>
                </a:cubicBezTo>
                <a:cubicBezTo>
                  <a:pt x="77" y="13"/>
                  <a:pt x="79" y="16"/>
                  <a:pt x="77" y="19"/>
                </a:cubicBezTo>
                <a:cubicBezTo>
                  <a:pt x="77" y="21"/>
                  <a:pt x="75" y="22"/>
                  <a:pt x="73" y="22"/>
                </a:cubicBezTo>
                <a:close/>
                <a:moveTo>
                  <a:pt x="56" y="16"/>
                </a:moveTo>
                <a:cubicBezTo>
                  <a:pt x="55" y="16"/>
                  <a:pt x="55" y="16"/>
                  <a:pt x="54" y="16"/>
                </a:cubicBezTo>
                <a:cubicBezTo>
                  <a:pt x="54" y="16"/>
                  <a:pt x="54" y="15"/>
                  <a:pt x="54" y="15"/>
                </a:cubicBezTo>
                <a:cubicBezTo>
                  <a:pt x="51" y="15"/>
                  <a:pt x="49" y="12"/>
                  <a:pt x="50" y="9"/>
                </a:cubicBezTo>
                <a:cubicBezTo>
                  <a:pt x="51" y="6"/>
                  <a:pt x="54" y="4"/>
                  <a:pt x="57" y="5"/>
                </a:cubicBezTo>
                <a:cubicBezTo>
                  <a:pt x="55" y="10"/>
                  <a:pt x="55" y="10"/>
                  <a:pt x="55" y="10"/>
                </a:cubicBezTo>
                <a:cubicBezTo>
                  <a:pt x="57" y="5"/>
                  <a:pt x="57" y="5"/>
                  <a:pt x="57" y="5"/>
                </a:cubicBezTo>
                <a:cubicBezTo>
                  <a:pt x="60" y="6"/>
                  <a:pt x="62" y="9"/>
                  <a:pt x="61" y="12"/>
                </a:cubicBezTo>
                <a:cubicBezTo>
                  <a:pt x="60" y="14"/>
                  <a:pt x="58" y="16"/>
                  <a:pt x="56" y="16"/>
                </a:cubicBezTo>
                <a:close/>
                <a:moveTo>
                  <a:pt x="5" y="13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3" y="2"/>
                  <a:pt x="6" y="3"/>
                  <a:pt x="8" y="6"/>
                </a:cubicBezTo>
                <a:cubicBezTo>
                  <a:pt x="9" y="9"/>
                  <a:pt x="8" y="12"/>
                  <a:pt x="5" y="13"/>
                </a:cubicBezTo>
                <a:close/>
                <a:moveTo>
                  <a:pt x="38" y="12"/>
                </a:moveTo>
                <a:cubicBezTo>
                  <a:pt x="38" y="12"/>
                  <a:pt x="38" y="12"/>
                  <a:pt x="37" y="12"/>
                </a:cubicBezTo>
                <a:cubicBezTo>
                  <a:pt x="37" y="12"/>
                  <a:pt x="37" y="11"/>
                  <a:pt x="37" y="11"/>
                </a:cubicBezTo>
                <a:cubicBezTo>
                  <a:pt x="34" y="11"/>
                  <a:pt x="32" y="8"/>
                  <a:pt x="33" y="5"/>
                </a:cubicBezTo>
                <a:cubicBezTo>
                  <a:pt x="33" y="3"/>
                  <a:pt x="36" y="1"/>
                  <a:pt x="39" y="1"/>
                </a:cubicBezTo>
                <a:cubicBezTo>
                  <a:pt x="38" y="6"/>
                  <a:pt x="38" y="6"/>
                  <a:pt x="38" y="6"/>
                </a:cubicBezTo>
                <a:cubicBezTo>
                  <a:pt x="39" y="1"/>
                  <a:pt x="39" y="1"/>
                  <a:pt x="39" y="1"/>
                </a:cubicBezTo>
                <a:cubicBezTo>
                  <a:pt x="42" y="2"/>
                  <a:pt x="44" y="4"/>
                  <a:pt x="43" y="7"/>
                </a:cubicBezTo>
                <a:cubicBezTo>
                  <a:pt x="43" y="10"/>
                  <a:pt x="41" y="12"/>
                  <a:pt x="38" y="12"/>
                </a:cubicBezTo>
                <a:close/>
                <a:moveTo>
                  <a:pt x="20" y="10"/>
                </a:moveTo>
                <a:cubicBezTo>
                  <a:pt x="17" y="10"/>
                  <a:pt x="15" y="8"/>
                  <a:pt x="15" y="5"/>
                </a:cubicBezTo>
                <a:cubicBezTo>
                  <a:pt x="15" y="2"/>
                  <a:pt x="17" y="0"/>
                  <a:pt x="2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3" y="0"/>
                  <a:pt x="25" y="2"/>
                  <a:pt x="26" y="5"/>
                </a:cubicBezTo>
                <a:cubicBezTo>
                  <a:pt x="26" y="8"/>
                  <a:pt x="23" y="10"/>
                  <a:pt x="20" y="10"/>
                </a:cubicBezTo>
                <a:cubicBezTo>
                  <a:pt x="20" y="10"/>
                  <a:pt x="20" y="10"/>
                  <a:pt x="20" y="10"/>
                </a:cubicBezTo>
                <a:close/>
              </a:path>
            </a:pathLst>
          </a:custGeom>
          <a:solidFill>
            <a:srgbClr val="F0B7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8" name="Freeform 43"/>
          <p:cNvSpPr>
            <a:spLocks/>
          </p:cNvSpPr>
          <p:nvPr/>
        </p:nvSpPr>
        <p:spPr bwMode="auto">
          <a:xfrm>
            <a:off x="3575051" y="4918075"/>
            <a:ext cx="200025" cy="427037"/>
          </a:xfrm>
          <a:custGeom>
            <a:avLst/>
            <a:gdLst>
              <a:gd name="T0" fmla="*/ 88 w 126"/>
              <a:gd name="T1" fmla="*/ 243 h 269"/>
              <a:gd name="T2" fmla="*/ 74 w 126"/>
              <a:gd name="T3" fmla="*/ 246 h 269"/>
              <a:gd name="T4" fmla="*/ 64 w 126"/>
              <a:gd name="T5" fmla="*/ 241 h 269"/>
              <a:gd name="T6" fmla="*/ 55 w 126"/>
              <a:gd name="T7" fmla="*/ 28 h 269"/>
              <a:gd name="T8" fmla="*/ 62 w 126"/>
              <a:gd name="T9" fmla="*/ 26 h 269"/>
              <a:gd name="T10" fmla="*/ 78 w 126"/>
              <a:gd name="T11" fmla="*/ 26 h 269"/>
              <a:gd name="T12" fmla="*/ 85 w 126"/>
              <a:gd name="T13" fmla="*/ 57 h 269"/>
              <a:gd name="T14" fmla="*/ 116 w 126"/>
              <a:gd name="T15" fmla="*/ 50 h 269"/>
              <a:gd name="T16" fmla="*/ 95 w 126"/>
              <a:gd name="T17" fmla="*/ 7 h 269"/>
              <a:gd name="T18" fmla="*/ 55 w 126"/>
              <a:gd name="T19" fmla="*/ 0 h 269"/>
              <a:gd name="T20" fmla="*/ 15 w 126"/>
              <a:gd name="T21" fmla="*/ 14 h 269"/>
              <a:gd name="T22" fmla="*/ 0 w 126"/>
              <a:gd name="T23" fmla="*/ 130 h 269"/>
              <a:gd name="T24" fmla="*/ 29 w 126"/>
              <a:gd name="T25" fmla="*/ 262 h 269"/>
              <a:gd name="T26" fmla="*/ 69 w 126"/>
              <a:gd name="T27" fmla="*/ 269 h 269"/>
              <a:gd name="T28" fmla="*/ 111 w 126"/>
              <a:gd name="T29" fmla="*/ 253 h 269"/>
              <a:gd name="T30" fmla="*/ 126 w 126"/>
              <a:gd name="T31" fmla="*/ 215 h 269"/>
              <a:gd name="T32" fmla="*/ 88 w 126"/>
              <a:gd name="T33" fmla="*/ 215 h 269"/>
              <a:gd name="T34" fmla="*/ 88 w 126"/>
              <a:gd name="T35" fmla="*/ 243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6" h="269">
                <a:moveTo>
                  <a:pt x="88" y="243"/>
                </a:moveTo>
                <a:lnTo>
                  <a:pt x="74" y="246"/>
                </a:lnTo>
                <a:lnTo>
                  <a:pt x="64" y="241"/>
                </a:lnTo>
                <a:lnTo>
                  <a:pt x="55" y="28"/>
                </a:lnTo>
                <a:lnTo>
                  <a:pt x="62" y="26"/>
                </a:lnTo>
                <a:lnTo>
                  <a:pt x="78" y="26"/>
                </a:lnTo>
                <a:lnTo>
                  <a:pt x="85" y="57"/>
                </a:lnTo>
                <a:lnTo>
                  <a:pt x="116" y="50"/>
                </a:lnTo>
                <a:lnTo>
                  <a:pt x="95" y="7"/>
                </a:lnTo>
                <a:lnTo>
                  <a:pt x="55" y="0"/>
                </a:lnTo>
                <a:lnTo>
                  <a:pt x="15" y="14"/>
                </a:lnTo>
                <a:lnTo>
                  <a:pt x="0" y="130"/>
                </a:lnTo>
                <a:lnTo>
                  <a:pt x="29" y="262"/>
                </a:lnTo>
                <a:lnTo>
                  <a:pt x="69" y="269"/>
                </a:lnTo>
                <a:lnTo>
                  <a:pt x="111" y="253"/>
                </a:lnTo>
                <a:lnTo>
                  <a:pt x="126" y="215"/>
                </a:lnTo>
                <a:lnTo>
                  <a:pt x="88" y="215"/>
                </a:lnTo>
                <a:lnTo>
                  <a:pt x="88" y="243"/>
                </a:lnTo>
                <a:close/>
              </a:path>
            </a:pathLst>
          </a:custGeom>
          <a:solidFill>
            <a:srgbClr val="0929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9" name="Freeform 44"/>
          <p:cNvSpPr>
            <a:spLocks/>
          </p:cNvSpPr>
          <p:nvPr/>
        </p:nvSpPr>
        <p:spPr bwMode="auto">
          <a:xfrm>
            <a:off x="3778251" y="4929188"/>
            <a:ext cx="217488" cy="415925"/>
          </a:xfrm>
          <a:custGeom>
            <a:avLst/>
            <a:gdLst>
              <a:gd name="T0" fmla="*/ 132 w 137"/>
              <a:gd name="T1" fmla="*/ 0 h 262"/>
              <a:gd name="T2" fmla="*/ 78 w 137"/>
              <a:gd name="T3" fmla="*/ 0 h 262"/>
              <a:gd name="T4" fmla="*/ 87 w 137"/>
              <a:gd name="T5" fmla="*/ 139 h 262"/>
              <a:gd name="T6" fmla="*/ 54 w 137"/>
              <a:gd name="T7" fmla="*/ 142 h 262"/>
              <a:gd name="T8" fmla="*/ 47 w 137"/>
              <a:gd name="T9" fmla="*/ 80 h 262"/>
              <a:gd name="T10" fmla="*/ 50 w 137"/>
              <a:gd name="T11" fmla="*/ 0 h 262"/>
              <a:gd name="T12" fmla="*/ 0 w 137"/>
              <a:gd name="T13" fmla="*/ 2 h 262"/>
              <a:gd name="T14" fmla="*/ 5 w 137"/>
              <a:gd name="T15" fmla="*/ 40 h 262"/>
              <a:gd name="T16" fmla="*/ 19 w 137"/>
              <a:gd name="T17" fmla="*/ 227 h 262"/>
              <a:gd name="T18" fmla="*/ 12 w 137"/>
              <a:gd name="T19" fmla="*/ 262 h 262"/>
              <a:gd name="T20" fmla="*/ 68 w 137"/>
              <a:gd name="T21" fmla="*/ 260 h 262"/>
              <a:gd name="T22" fmla="*/ 54 w 137"/>
              <a:gd name="T23" fmla="*/ 189 h 262"/>
              <a:gd name="T24" fmla="*/ 54 w 137"/>
              <a:gd name="T25" fmla="*/ 161 h 262"/>
              <a:gd name="T26" fmla="*/ 85 w 137"/>
              <a:gd name="T27" fmla="*/ 163 h 262"/>
              <a:gd name="T28" fmla="*/ 85 w 137"/>
              <a:gd name="T29" fmla="*/ 189 h 262"/>
              <a:gd name="T30" fmla="*/ 90 w 137"/>
              <a:gd name="T31" fmla="*/ 257 h 262"/>
              <a:gd name="T32" fmla="*/ 137 w 137"/>
              <a:gd name="T33" fmla="*/ 260 h 262"/>
              <a:gd name="T34" fmla="*/ 130 w 137"/>
              <a:gd name="T35" fmla="*/ 139 h 262"/>
              <a:gd name="T36" fmla="*/ 132 w 137"/>
              <a:gd name="T37" fmla="*/ 0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7" h="262">
                <a:moveTo>
                  <a:pt x="132" y="0"/>
                </a:moveTo>
                <a:lnTo>
                  <a:pt x="78" y="0"/>
                </a:lnTo>
                <a:lnTo>
                  <a:pt x="87" y="139"/>
                </a:lnTo>
                <a:lnTo>
                  <a:pt x="54" y="142"/>
                </a:lnTo>
                <a:lnTo>
                  <a:pt x="47" y="80"/>
                </a:lnTo>
                <a:lnTo>
                  <a:pt x="50" y="0"/>
                </a:lnTo>
                <a:lnTo>
                  <a:pt x="0" y="2"/>
                </a:lnTo>
                <a:lnTo>
                  <a:pt x="5" y="40"/>
                </a:lnTo>
                <a:lnTo>
                  <a:pt x="19" y="227"/>
                </a:lnTo>
                <a:lnTo>
                  <a:pt x="12" y="262"/>
                </a:lnTo>
                <a:lnTo>
                  <a:pt x="68" y="260"/>
                </a:lnTo>
                <a:lnTo>
                  <a:pt x="54" y="189"/>
                </a:lnTo>
                <a:lnTo>
                  <a:pt x="54" y="161"/>
                </a:lnTo>
                <a:lnTo>
                  <a:pt x="85" y="163"/>
                </a:lnTo>
                <a:lnTo>
                  <a:pt x="85" y="189"/>
                </a:lnTo>
                <a:lnTo>
                  <a:pt x="90" y="257"/>
                </a:lnTo>
                <a:lnTo>
                  <a:pt x="137" y="260"/>
                </a:lnTo>
                <a:lnTo>
                  <a:pt x="130" y="139"/>
                </a:lnTo>
                <a:lnTo>
                  <a:pt x="132" y="0"/>
                </a:lnTo>
                <a:close/>
              </a:path>
            </a:pathLst>
          </a:custGeom>
          <a:solidFill>
            <a:srgbClr val="0929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0" name="Freeform 45"/>
          <p:cNvSpPr>
            <a:spLocks noEditPoints="1"/>
          </p:cNvSpPr>
          <p:nvPr/>
        </p:nvSpPr>
        <p:spPr bwMode="auto">
          <a:xfrm>
            <a:off x="4044951" y="4921250"/>
            <a:ext cx="247650" cy="409575"/>
          </a:xfrm>
          <a:custGeom>
            <a:avLst/>
            <a:gdLst>
              <a:gd name="T0" fmla="*/ 127 w 156"/>
              <a:gd name="T1" fmla="*/ 227 h 258"/>
              <a:gd name="T2" fmla="*/ 106 w 156"/>
              <a:gd name="T3" fmla="*/ 166 h 258"/>
              <a:gd name="T4" fmla="*/ 87 w 156"/>
              <a:gd name="T5" fmla="*/ 135 h 258"/>
              <a:gd name="T6" fmla="*/ 113 w 156"/>
              <a:gd name="T7" fmla="*/ 130 h 258"/>
              <a:gd name="T8" fmla="*/ 134 w 156"/>
              <a:gd name="T9" fmla="*/ 64 h 258"/>
              <a:gd name="T10" fmla="*/ 101 w 156"/>
              <a:gd name="T11" fmla="*/ 7 h 258"/>
              <a:gd name="T12" fmla="*/ 2 w 156"/>
              <a:gd name="T13" fmla="*/ 0 h 258"/>
              <a:gd name="T14" fmla="*/ 0 w 156"/>
              <a:gd name="T15" fmla="*/ 10 h 258"/>
              <a:gd name="T16" fmla="*/ 7 w 156"/>
              <a:gd name="T17" fmla="*/ 225 h 258"/>
              <a:gd name="T18" fmla="*/ 4 w 156"/>
              <a:gd name="T19" fmla="*/ 258 h 258"/>
              <a:gd name="T20" fmla="*/ 54 w 156"/>
              <a:gd name="T21" fmla="*/ 258 h 258"/>
              <a:gd name="T22" fmla="*/ 47 w 156"/>
              <a:gd name="T23" fmla="*/ 201 h 258"/>
              <a:gd name="T24" fmla="*/ 47 w 156"/>
              <a:gd name="T25" fmla="*/ 142 h 258"/>
              <a:gd name="T26" fmla="*/ 47 w 156"/>
              <a:gd name="T27" fmla="*/ 142 h 258"/>
              <a:gd name="T28" fmla="*/ 85 w 156"/>
              <a:gd name="T29" fmla="*/ 180 h 258"/>
              <a:gd name="T30" fmla="*/ 113 w 156"/>
              <a:gd name="T31" fmla="*/ 258 h 258"/>
              <a:gd name="T32" fmla="*/ 156 w 156"/>
              <a:gd name="T33" fmla="*/ 244 h 258"/>
              <a:gd name="T34" fmla="*/ 146 w 156"/>
              <a:gd name="T35" fmla="*/ 218 h 258"/>
              <a:gd name="T36" fmla="*/ 127 w 156"/>
              <a:gd name="T37" fmla="*/ 227 h 258"/>
              <a:gd name="T38" fmla="*/ 71 w 156"/>
              <a:gd name="T39" fmla="*/ 29 h 258"/>
              <a:gd name="T40" fmla="*/ 75 w 156"/>
              <a:gd name="T41" fmla="*/ 66 h 258"/>
              <a:gd name="T42" fmla="*/ 75 w 156"/>
              <a:gd name="T43" fmla="*/ 109 h 258"/>
              <a:gd name="T44" fmla="*/ 49 w 156"/>
              <a:gd name="T45" fmla="*/ 111 h 258"/>
              <a:gd name="T46" fmla="*/ 45 w 156"/>
              <a:gd name="T47" fmla="*/ 29 h 258"/>
              <a:gd name="T48" fmla="*/ 71 w 156"/>
              <a:gd name="T49" fmla="*/ 29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6" h="258">
                <a:moveTo>
                  <a:pt x="127" y="227"/>
                </a:moveTo>
                <a:lnTo>
                  <a:pt x="106" y="166"/>
                </a:lnTo>
                <a:lnTo>
                  <a:pt x="87" y="135"/>
                </a:lnTo>
                <a:lnTo>
                  <a:pt x="113" y="130"/>
                </a:lnTo>
                <a:lnTo>
                  <a:pt x="134" y="64"/>
                </a:lnTo>
                <a:lnTo>
                  <a:pt x="101" y="7"/>
                </a:lnTo>
                <a:lnTo>
                  <a:pt x="2" y="0"/>
                </a:lnTo>
                <a:lnTo>
                  <a:pt x="0" y="10"/>
                </a:lnTo>
                <a:lnTo>
                  <a:pt x="7" y="225"/>
                </a:lnTo>
                <a:lnTo>
                  <a:pt x="4" y="258"/>
                </a:lnTo>
                <a:lnTo>
                  <a:pt x="54" y="258"/>
                </a:lnTo>
                <a:lnTo>
                  <a:pt x="47" y="201"/>
                </a:lnTo>
                <a:lnTo>
                  <a:pt x="47" y="142"/>
                </a:lnTo>
                <a:lnTo>
                  <a:pt x="47" y="142"/>
                </a:lnTo>
                <a:lnTo>
                  <a:pt x="85" y="180"/>
                </a:lnTo>
                <a:lnTo>
                  <a:pt x="113" y="258"/>
                </a:lnTo>
                <a:lnTo>
                  <a:pt x="156" y="244"/>
                </a:lnTo>
                <a:lnTo>
                  <a:pt x="146" y="218"/>
                </a:lnTo>
                <a:lnTo>
                  <a:pt x="127" y="227"/>
                </a:lnTo>
                <a:close/>
                <a:moveTo>
                  <a:pt x="71" y="29"/>
                </a:moveTo>
                <a:lnTo>
                  <a:pt x="75" y="66"/>
                </a:lnTo>
                <a:lnTo>
                  <a:pt x="75" y="109"/>
                </a:lnTo>
                <a:lnTo>
                  <a:pt x="49" y="111"/>
                </a:lnTo>
                <a:lnTo>
                  <a:pt x="45" y="29"/>
                </a:lnTo>
                <a:lnTo>
                  <a:pt x="71" y="29"/>
                </a:lnTo>
                <a:close/>
              </a:path>
            </a:pathLst>
          </a:custGeom>
          <a:solidFill>
            <a:srgbClr val="0929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1" name="Freeform 46"/>
          <p:cNvSpPr>
            <a:spLocks/>
          </p:cNvSpPr>
          <p:nvPr/>
        </p:nvSpPr>
        <p:spPr bwMode="auto">
          <a:xfrm>
            <a:off x="4318001" y="4929188"/>
            <a:ext cx="79375" cy="393700"/>
          </a:xfrm>
          <a:custGeom>
            <a:avLst/>
            <a:gdLst>
              <a:gd name="T0" fmla="*/ 43 w 50"/>
              <a:gd name="T1" fmla="*/ 97 h 248"/>
              <a:gd name="T2" fmla="*/ 47 w 50"/>
              <a:gd name="T3" fmla="*/ 0 h 248"/>
              <a:gd name="T4" fmla="*/ 0 w 50"/>
              <a:gd name="T5" fmla="*/ 0 h 248"/>
              <a:gd name="T6" fmla="*/ 7 w 50"/>
              <a:gd name="T7" fmla="*/ 97 h 248"/>
              <a:gd name="T8" fmla="*/ 2 w 50"/>
              <a:gd name="T9" fmla="*/ 194 h 248"/>
              <a:gd name="T10" fmla="*/ 5 w 50"/>
              <a:gd name="T11" fmla="*/ 248 h 248"/>
              <a:gd name="T12" fmla="*/ 50 w 50"/>
              <a:gd name="T13" fmla="*/ 248 h 248"/>
              <a:gd name="T14" fmla="*/ 43 w 50"/>
              <a:gd name="T15" fmla="*/ 184 h 248"/>
              <a:gd name="T16" fmla="*/ 43 w 50"/>
              <a:gd name="T17" fmla="*/ 97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248">
                <a:moveTo>
                  <a:pt x="43" y="97"/>
                </a:moveTo>
                <a:lnTo>
                  <a:pt x="47" y="0"/>
                </a:lnTo>
                <a:lnTo>
                  <a:pt x="0" y="0"/>
                </a:lnTo>
                <a:lnTo>
                  <a:pt x="7" y="97"/>
                </a:lnTo>
                <a:lnTo>
                  <a:pt x="2" y="194"/>
                </a:lnTo>
                <a:lnTo>
                  <a:pt x="5" y="248"/>
                </a:lnTo>
                <a:lnTo>
                  <a:pt x="50" y="248"/>
                </a:lnTo>
                <a:lnTo>
                  <a:pt x="43" y="184"/>
                </a:lnTo>
                <a:lnTo>
                  <a:pt x="43" y="97"/>
                </a:lnTo>
                <a:close/>
              </a:path>
            </a:pathLst>
          </a:custGeom>
          <a:solidFill>
            <a:srgbClr val="0929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2" name="Freeform 47"/>
          <p:cNvSpPr>
            <a:spLocks/>
          </p:cNvSpPr>
          <p:nvPr/>
        </p:nvSpPr>
        <p:spPr bwMode="auto">
          <a:xfrm>
            <a:off x="5427664" y="4918075"/>
            <a:ext cx="187325" cy="415925"/>
          </a:xfrm>
          <a:custGeom>
            <a:avLst/>
            <a:gdLst>
              <a:gd name="T0" fmla="*/ 52 w 118"/>
              <a:gd name="T1" fmla="*/ 97 h 262"/>
              <a:gd name="T2" fmla="*/ 50 w 118"/>
              <a:gd name="T3" fmla="*/ 57 h 262"/>
              <a:gd name="T4" fmla="*/ 50 w 118"/>
              <a:gd name="T5" fmla="*/ 26 h 262"/>
              <a:gd name="T6" fmla="*/ 62 w 118"/>
              <a:gd name="T7" fmla="*/ 21 h 262"/>
              <a:gd name="T8" fmla="*/ 78 w 118"/>
              <a:gd name="T9" fmla="*/ 31 h 262"/>
              <a:gd name="T10" fmla="*/ 88 w 118"/>
              <a:gd name="T11" fmla="*/ 59 h 262"/>
              <a:gd name="T12" fmla="*/ 114 w 118"/>
              <a:gd name="T13" fmla="*/ 52 h 262"/>
              <a:gd name="T14" fmla="*/ 99 w 118"/>
              <a:gd name="T15" fmla="*/ 19 h 262"/>
              <a:gd name="T16" fmla="*/ 62 w 118"/>
              <a:gd name="T17" fmla="*/ 0 h 262"/>
              <a:gd name="T18" fmla="*/ 14 w 118"/>
              <a:gd name="T19" fmla="*/ 12 h 262"/>
              <a:gd name="T20" fmla="*/ 0 w 118"/>
              <a:gd name="T21" fmla="*/ 64 h 262"/>
              <a:gd name="T22" fmla="*/ 21 w 118"/>
              <a:gd name="T23" fmla="*/ 118 h 262"/>
              <a:gd name="T24" fmla="*/ 64 w 118"/>
              <a:gd name="T25" fmla="*/ 127 h 262"/>
              <a:gd name="T26" fmla="*/ 69 w 118"/>
              <a:gd name="T27" fmla="*/ 175 h 262"/>
              <a:gd name="T28" fmla="*/ 66 w 118"/>
              <a:gd name="T29" fmla="*/ 234 h 262"/>
              <a:gd name="T30" fmla="*/ 45 w 118"/>
              <a:gd name="T31" fmla="*/ 236 h 262"/>
              <a:gd name="T32" fmla="*/ 36 w 118"/>
              <a:gd name="T33" fmla="*/ 229 h 262"/>
              <a:gd name="T34" fmla="*/ 33 w 118"/>
              <a:gd name="T35" fmla="*/ 203 h 262"/>
              <a:gd name="T36" fmla="*/ 0 w 118"/>
              <a:gd name="T37" fmla="*/ 212 h 262"/>
              <a:gd name="T38" fmla="*/ 17 w 118"/>
              <a:gd name="T39" fmla="*/ 246 h 262"/>
              <a:gd name="T40" fmla="*/ 57 w 118"/>
              <a:gd name="T41" fmla="*/ 262 h 262"/>
              <a:gd name="T42" fmla="*/ 102 w 118"/>
              <a:gd name="T43" fmla="*/ 243 h 262"/>
              <a:gd name="T44" fmla="*/ 118 w 118"/>
              <a:gd name="T45" fmla="*/ 170 h 262"/>
              <a:gd name="T46" fmla="*/ 90 w 118"/>
              <a:gd name="T47" fmla="*/ 104 h 262"/>
              <a:gd name="T48" fmla="*/ 52 w 118"/>
              <a:gd name="T49" fmla="*/ 97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8" h="262">
                <a:moveTo>
                  <a:pt x="52" y="97"/>
                </a:moveTo>
                <a:lnTo>
                  <a:pt x="50" y="57"/>
                </a:lnTo>
                <a:lnTo>
                  <a:pt x="50" y="26"/>
                </a:lnTo>
                <a:lnTo>
                  <a:pt x="62" y="21"/>
                </a:lnTo>
                <a:lnTo>
                  <a:pt x="78" y="31"/>
                </a:lnTo>
                <a:lnTo>
                  <a:pt x="88" y="59"/>
                </a:lnTo>
                <a:lnTo>
                  <a:pt x="114" y="52"/>
                </a:lnTo>
                <a:lnTo>
                  <a:pt x="99" y="19"/>
                </a:lnTo>
                <a:lnTo>
                  <a:pt x="62" y="0"/>
                </a:lnTo>
                <a:lnTo>
                  <a:pt x="14" y="12"/>
                </a:lnTo>
                <a:lnTo>
                  <a:pt x="0" y="64"/>
                </a:lnTo>
                <a:lnTo>
                  <a:pt x="21" y="118"/>
                </a:lnTo>
                <a:lnTo>
                  <a:pt x="64" y="127"/>
                </a:lnTo>
                <a:lnTo>
                  <a:pt x="69" y="175"/>
                </a:lnTo>
                <a:lnTo>
                  <a:pt x="66" y="234"/>
                </a:lnTo>
                <a:lnTo>
                  <a:pt x="45" y="236"/>
                </a:lnTo>
                <a:lnTo>
                  <a:pt x="36" y="229"/>
                </a:lnTo>
                <a:lnTo>
                  <a:pt x="33" y="203"/>
                </a:lnTo>
                <a:lnTo>
                  <a:pt x="0" y="212"/>
                </a:lnTo>
                <a:lnTo>
                  <a:pt x="17" y="246"/>
                </a:lnTo>
                <a:lnTo>
                  <a:pt x="57" y="262"/>
                </a:lnTo>
                <a:lnTo>
                  <a:pt x="102" y="243"/>
                </a:lnTo>
                <a:lnTo>
                  <a:pt x="118" y="170"/>
                </a:lnTo>
                <a:lnTo>
                  <a:pt x="90" y="104"/>
                </a:lnTo>
                <a:lnTo>
                  <a:pt x="52" y="97"/>
                </a:lnTo>
                <a:close/>
              </a:path>
            </a:pathLst>
          </a:custGeom>
          <a:solidFill>
            <a:srgbClr val="0929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3" name="Freeform 48"/>
          <p:cNvSpPr>
            <a:spLocks/>
          </p:cNvSpPr>
          <p:nvPr/>
        </p:nvSpPr>
        <p:spPr bwMode="auto">
          <a:xfrm>
            <a:off x="4427538" y="4918075"/>
            <a:ext cx="187325" cy="415925"/>
          </a:xfrm>
          <a:custGeom>
            <a:avLst/>
            <a:gdLst>
              <a:gd name="T0" fmla="*/ 52 w 118"/>
              <a:gd name="T1" fmla="*/ 97 h 262"/>
              <a:gd name="T2" fmla="*/ 49 w 118"/>
              <a:gd name="T3" fmla="*/ 57 h 262"/>
              <a:gd name="T4" fmla="*/ 49 w 118"/>
              <a:gd name="T5" fmla="*/ 26 h 262"/>
              <a:gd name="T6" fmla="*/ 61 w 118"/>
              <a:gd name="T7" fmla="*/ 21 h 262"/>
              <a:gd name="T8" fmla="*/ 77 w 118"/>
              <a:gd name="T9" fmla="*/ 31 h 262"/>
              <a:gd name="T10" fmla="*/ 87 w 118"/>
              <a:gd name="T11" fmla="*/ 59 h 262"/>
              <a:gd name="T12" fmla="*/ 113 w 118"/>
              <a:gd name="T13" fmla="*/ 52 h 262"/>
              <a:gd name="T14" fmla="*/ 99 w 118"/>
              <a:gd name="T15" fmla="*/ 19 h 262"/>
              <a:gd name="T16" fmla="*/ 61 w 118"/>
              <a:gd name="T17" fmla="*/ 0 h 262"/>
              <a:gd name="T18" fmla="*/ 14 w 118"/>
              <a:gd name="T19" fmla="*/ 12 h 262"/>
              <a:gd name="T20" fmla="*/ 0 w 118"/>
              <a:gd name="T21" fmla="*/ 64 h 262"/>
              <a:gd name="T22" fmla="*/ 21 w 118"/>
              <a:gd name="T23" fmla="*/ 118 h 262"/>
              <a:gd name="T24" fmla="*/ 63 w 118"/>
              <a:gd name="T25" fmla="*/ 127 h 262"/>
              <a:gd name="T26" fmla="*/ 68 w 118"/>
              <a:gd name="T27" fmla="*/ 175 h 262"/>
              <a:gd name="T28" fmla="*/ 66 w 118"/>
              <a:gd name="T29" fmla="*/ 234 h 262"/>
              <a:gd name="T30" fmla="*/ 44 w 118"/>
              <a:gd name="T31" fmla="*/ 236 h 262"/>
              <a:gd name="T32" fmla="*/ 35 w 118"/>
              <a:gd name="T33" fmla="*/ 229 h 262"/>
              <a:gd name="T34" fmla="*/ 33 w 118"/>
              <a:gd name="T35" fmla="*/ 203 h 262"/>
              <a:gd name="T36" fmla="*/ 0 w 118"/>
              <a:gd name="T37" fmla="*/ 212 h 262"/>
              <a:gd name="T38" fmla="*/ 16 w 118"/>
              <a:gd name="T39" fmla="*/ 246 h 262"/>
              <a:gd name="T40" fmla="*/ 56 w 118"/>
              <a:gd name="T41" fmla="*/ 262 h 262"/>
              <a:gd name="T42" fmla="*/ 101 w 118"/>
              <a:gd name="T43" fmla="*/ 243 h 262"/>
              <a:gd name="T44" fmla="*/ 118 w 118"/>
              <a:gd name="T45" fmla="*/ 170 h 262"/>
              <a:gd name="T46" fmla="*/ 89 w 118"/>
              <a:gd name="T47" fmla="*/ 104 h 262"/>
              <a:gd name="T48" fmla="*/ 52 w 118"/>
              <a:gd name="T49" fmla="*/ 97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8" h="262">
                <a:moveTo>
                  <a:pt x="52" y="97"/>
                </a:moveTo>
                <a:lnTo>
                  <a:pt x="49" y="57"/>
                </a:lnTo>
                <a:lnTo>
                  <a:pt x="49" y="26"/>
                </a:lnTo>
                <a:lnTo>
                  <a:pt x="61" y="21"/>
                </a:lnTo>
                <a:lnTo>
                  <a:pt x="77" y="31"/>
                </a:lnTo>
                <a:lnTo>
                  <a:pt x="87" y="59"/>
                </a:lnTo>
                <a:lnTo>
                  <a:pt x="113" y="52"/>
                </a:lnTo>
                <a:lnTo>
                  <a:pt x="99" y="19"/>
                </a:lnTo>
                <a:lnTo>
                  <a:pt x="61" y="0"/>
                </a:lnTo>
                <a:lnTo>
                  <a:pt x="14" y="12"/>
                </a:lnTo>
                <a:lnTo>
                  <a:pt x="0" y="64"/>
                </a:lnTo>
                <a:lnTo>
                  <a:pt x="21" y="118"/>
                </a:lnTo>
                <a:lnTo>
                  <a:pt x="63" y="127"/>
                </a:lnTo>
                <a:lnTo>
                  <a:pt x="68" y="175"/>
                </a:lnTo>
                <a:lnTo>
                  <a:pt x="66" y="234"/>
                </a:lnTo>
                <a:lnTo>
                  <a:pt x="44" y="236"/>
                </a:lnTo>
                <a:lnTo>
                  <a:pt x="35" y="229"/>
                </a:lnTo>
                <a:lnTo>
                  <a:pt x="33" y="203"/>
                </a:lnTo>
                <a:lnTo>
                  <a:pt x="0" y="212"/>
                </a:lnTo>
                <a:lnTo>
                  <a:pt x="16" y="246"/>
                </a:lnTo>
                <a:lnTo>
                  <a:pt x="56" y="262"/>
                </a:lnTo>
                <a:lnTo>
                  <a:pt x="101" y="243"/>
                </a:lnTo>
                <a:lnTo>
                  <a:pt x="118" y="170"/>
                </a:lnTo>
                <a:lnTo>
                  <a:pt x="89" y="104"/>
                </a:lnTo>
                <a:lnTo>
                  <a:pt x="52" y="97"/>
                </a:lnTo>
                <a:close/>
              </a:path>
            </a:pathLst>
          </a:custGeom>
          <a:solidFill>
            <a:srgbClr val="0929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4" name="Freeform 49"/>
          <p:cNvSpPr>
            <a:spLocks/>
          </p:cNvSpPr>
          <p:nvPr/>
        </p:nvSpPr>
        <p:spPr bwMode="auto">
          <a:xfrm>
            <a:off x="4614864" y="4926013"/>
            <a:ext cx="242888" cy="404812"/>
          </a:xfrm>
          <a:custGeom>
            <a:avLst/>
            <a:gdLst>
              <a:gd name="T0" fmla="*/ 0 w 153"/>
              <a:gd name="T1" fmla="*/ 2 h 255"/>
              <a:gd name="T2" fmla="*/ 4 w 153"/>
              <a:gd name="T3" fmla="*/ 56 h 255"/>
              <a:gd name="T4" fmla="*/ 37 w 153"/>
              <a:gd name="T5" fmla="*/ 19 h 255"/>
              <a:gd name="T6" fmla="*/ 54 w 153"/>
              <a:gd name="T7" fmla="*/ 19 h 255"/>
              <a:gd name="T8" fmla="*/ 61 w 153"/>
              <a:gd name="T9" fmla="*/ 106 h 255"/>
              <a:gd name="T10" fmla="*/ 56 w 153"/>
              <a:gd name="T11" fmla="*/ 200 h 255"/>
              <a:gd name="T12" fmla="*/ 59 w 153"/>
              <a:gd name="T13" fmla="*/ 255 h 255"/>
              <a:gd name="T14" fmla="*/ 104 w 153"/>
              <a:gd name="T15" fmla="*/ 255 h 255"/>
              <a:gd name="T16" fmla="*/ 96 w 153"/>
              <a:gd name="T17" fmla="*/ 191 h 255"/>
              <a:gd name="T18" fmla="*/ 96 w 153"/>
              <a:gd name="T19" fmla="*/ 104 h 255"/>
              <a:gd name="T20" fmla="*/ 101 w 153"/>
              <a:gd name="T21" fmla="*/ 19 h 255"/>
              <a:gd name="T22" fmla="*/ 111 w 153"/>
              <a:gd name="T23" fmla="*/ 19 h 255"/>
              <a:gd name="T24" fmla="*/ 153 w 153"/>
              <a:gd name="T25" fmla="*/ 56 h 255"/>
              <a:gd name="T26" fmla="*/ 146 w 153"/>
              <a:gd name="T27" fmla="*/ 0 h 255"/>
              <a:gd name="T28" fmla="*/ 0 w 153"/>
              <a:gd name="T29" fmla="*/ 2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3" h="255">
                <a:moveTo>
                  <a:pt x="0" y="2"/>
                </a:moveTo>
                <a:lnTo>
                  <a:pt x="4" y="56"/>
                </a:lnTo>
                <a:lnTo>
                  <a:pt x="37" y="19"/>
                </a:lnTo>
                <a:lnTo>
                  <a:pt x="54" y="19"/>
                </a:lnTo>
                <a:lnTo>
                  <a:pt x="61" y="106"/>
                </a:lnTo>
                <a:lnTo>
                  <a:pt x="56" y="200"/>
                </a:lnTo>
                <a:lnTo>
                  <a:pt x="59" y="255"/>
                </a:lnTo>
                <a:lnTo>
                  <a:pt x="104" y="255"/>
                </a:lnTo>
                <a:lnTo>
                  <a:pt x="96" y="191"/>
                </a:lnTo>
                <a:lnTo>
                  <a:pt x="96" y="104"/>
                </a:lnTo>
                <a:lnTo>
                  <a:pt x="101" y="19"/>
                </a:lnTo>
                <a:lnTo>
                  <a:pt x="111" y="19"/>
                </a:lnTo>
                <a:lnTo>
                  <a:pt x="153" y="56"/>
                </a:lnTo>
                <a:lnTo>
                  <a:pt x="146" y="0"/>
                </a:lnTo>
                <a:lnTo>
                  <a:pt x="0" y="2"/>
                </a:lnTo>
                <a:close/>
              </a:path>
            </a:pathLst>
          </a:custGeom>
          <a:solidFill>
            <a:srgbClr val="0929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5" name="Freeform 50"/>
          <p:cNvSpPr>
            <a:spLocks/>
          </p:cNvSpPr>
          <p:nvPr/>
        </p:nvSpPr>
        <p:spPr bwMode="auto">
          <a:xfrm>
            <a:off x="4887914" y="4932363"/>
            <a:ext cx="280988" cy="398462"/>
          </a:xfrm>
          <a:custGeom>
            <a:avLst/>
            <a:gdLst>
              <a:gd name="T0" fmla="*/ 128 w 177"/>
              <a:gd name="T1" fmla="*/ 0 h 251"/>
              <a:gd name="T2" fmla="*/ 90 w 177"/>
              <a:gd name="T3" fmla="*/ 90 h 251"/>
              <a:gd name="T4" fmla="*/ 50 w 177"/>
              <a:gd name="T5" fmla="*/ 0 h 251"/>
              <a:gd name="T6" fmla="*/ 0 w 177"/>
              <a:gd name="T7" fmla="*/ 3 h 251"/>
              <a:gd name="T8" fmla="*/ 12 w 177"/>
              <a:gd name="T9" fmla="*/ 140 h 251"/>
              <a:gd name="T10" fmla="*/ 7 w 177"/>
              <a:gd name="T11" fmla="*/ 251 h 251"/>
              <a:gd name="T12" fmla="*/ 64 w 177"/>
              <a:gd name="T13" fmla="*/ 246 h 251"/>
              <a:gd name="T14" fmla="*/ 57 w 177"/>
              <a:gd name="T15" fmla="*/ 140 h 251"/>
              <a:gd name="T16" fmla="*/ 54 w 177"/>
              <a:gd name="T17" fmla="*/ 71 h 251"/>
              <a:gd name="T18" fmla="*/ 83 w 177"/>
              <a:gd name="T19" fmla="*/ 126 h 251"/>
              <a:gd name="T20" fmla="*/ 97 w 177"/>
              <a:gd name="T21" fmla="*/ 126 h 251"/>
              <a:gd name="T22" fmla="*/ 118 w 177"/>
              <a:gd name="T23" fmla="*/ 78 h 251"/>
              <a:gd name="T24" fmla="*/ 123 w 177"/>
              <a:gd name="T25" fmla="*/ 206 h 251"/>
              <a:gd name="T26" fmla="*/ 123 w 177"/>
              <a:gd name="T27" fmla="*/ 248 h 251"/>
              <a:gd name="T28" fmla="*/ 175 w 177"/>
              <a:gd name="T29" fmla="*/ 251 h 251"/>
              <a:gd name="T30" fmla="*/ 170 w 177"/>
              <a:gd name="T31" fmla="*/ 128 h 251"/>
              <a:gd name="T32" fmla="*/ 177 w 177"/>
              <a:gd name="T33" fmla="*/ 3 h 251"/>
              <a:gd name="T34" fmla="*/ 128 w 177"/>
              <a:gd name="T35" fmla="*/ 0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7" h="251">
                <a:moveTo>
                  <a:pt x="128" y="0"/>
                </a:moveTo>
                <a:lnTo>
                  <a:pt x="90" y="90"/>
                </a:lnTo>
                <a:lnTo>
                  <a:pt x="50" y="0"/>
                </a:lnTo>
                <a:lnTo>
                  <a:pt x="0" y="3"/>
                </a:lnTo>
                <a:lnTo>
                  <a:pt x="12" y="140"/>
                </a:lnTo>
                <a:lnTo>
                  <a:pt x="7" y="251"/>
                </a:lnTo>
                <a:lnTo>
                  <a:pt x="64" y="246"/>
                </a:lnTo>
                <a:lnTo>
                  <a:pt x="57" y="140"/>
                </a:lnTo>
                <a:lnTo>
                  <a:pt x="54" y="71"/>
                </a:lnTo>
                <a:lnTo>
                  <a:pt x="83" y="126"/>
                </a:lnTo>
                <a:lnTo>
                  <a:pt x="97" y="126"/>
                </a:lnTo>
                <a:lnTo>
                  <a:pt x="118" y="78"/>
                </a:lnTo>
                <a:lnTo>
                  <a:pt x="123" y="206"/>
                </a:lnTo>
                <a:lnTo>
                  <a:pt x="123" y="248"/>
                </a:lnTo>
                <a:lnTo>
                  <a:pt x="175" y="251"/>
                </a:lnTo>
                <a:lnTo>
                  <a:pt x="170" y="128"/>
                </a:lnTo>
                <a:lnTo>
                  <a:pt x="177" y="3"/>
                </a:lnTo>
                <a:lnTo>
                  <a:pt x="128" y="0"/>
                </a:lnTo>
                <a:close/>
              </a:path>
            </a:pathLst>
          </a:custGeom>
          <a:solidFill>
            <a:srgbClr val="0929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6" name="Freeform 51"/>
          <p:cNvSpPr>
            <a:spLocks noEditPoints="1"/>
          </p:cNvSpPr>
          <p:nvPr/>
        </p:nvSpPr>
        <p:spPr bwMode="auto">
          <a:xfrm>
            <a:off x="5187951" y="4921250"/>
            <a:ext cx="247650" cy="404812"/>
          </a:xfrm>
          <a:custGeom>
            <a:avLst/>
            <a:gdLst>
              <a:gd name="T0" fmla="*/ 85 w 156"/>
              <a:gd name="T1" fmla="*/ 0 h 255"/>
              <a:gd name="T2" fmla="*/ 61 w 156"/>
              <a:gd name="T3" fmla="*/ 0 h 255"/>
              <a:gd name="T4" fmla="*/ 24 w 156"/>
              <a:gd name="T5" fmla="*/ 133 h 255"/>
              <a:gd name="T6" fmla="*/ 0 w 156"/>
              <a:gd name="T7" fmla="*/ 251 h 255"/>
              <a:gd name="T8" fmla="*/ 28 w 156"/>
              <a:gd name="T9" fmla="*/ 255 h 255"/>
              <a:gd name="T10" fmla="*/ 43 w 156"/>
              <a:gd name="T11" fmla="*/ 168 h 255"/>
              <a:gd name="T12" fmla="*/ 87 w 156"/>
              <a:gd name="T13" fmla="*/ 163 h 255"/>
              <a:gd name="T14" fmla="*/ 99 w 156"/>
              <a:gd name="T15" fmla="*/ 222 h 255"/>
              <a:gd name="T16" fmla="*/ 104 w 156"/>
              <a:gd name="T17" fmla="*/ 255 h 255"/>
              <a:gd name="T18" fmla="*/ 156 w 156"/>
              <a:gd name="T19" fmla="*/ 253 h 255"/>
              <a:gd name="T20" fmla="*/ 130 w 156"/>
              <a:gd name="T21" fmla="*/ 140 h 255"/>
              <a:gd name="T22" fmla="*/ 85 w 156"/>
              <a:gd name="T23" fmla="*/ 0 h 255"/>
              <a:gd name="T24" fmla="*/ 83 w 156"/>
              <a:gd name="T25" fmla="*/ 142 h 255"/>
              <a:gd name="T26" fmla="*/ 47 w 156"/>
              <a:gd name="T27" fmla="*/ 142 h 255"/>
              <a:gd name="T28" fmla="*/ 64 w 156"/>
              <a:gd name="T29" fmla="*/ 78 h 255"/>
              <a:gd name="T30" fmla="*/ 83 w 156"/>
              <a:gd name="T31" fmla="*/ 140 h 255"/>
              <a:gd name="T32" fmla="*/ 83 w 156"/>
              <a:gd name="T33" fmla="*/ 142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56" h="255">
                <a:moveTo>
                  <a:pt x="85" y="0"/>
                </a:moveTo>
                <a:lnTo>
                  <a:pt x="61" y="0"/>
                </a:lnTo>
                <a:lnTo>
                  <a:pt x="24" y="133"/>
                </a:lnTo>
                <a:lnTo>
                  <a:pt x="0" y="251"/>
                </a:lnTo>
                <a:lnTo>
                  <a:pt x="28" y="255"/>
                </a:lnTo>
                <a:lnTo>
                  <a:pt x="43" y="168"/>
                </a:lnTo>
                <a:lnTo>
                  <a:pt x="87" y="163"/>
                </a:lnTo>
                <a:lnTo>
                  <a:pt x="99" y="222"/>
                </a:lnTo>
                <a:lnTo>
                  <a:pt x="104" y="255"/>
                </a:lnTo>
                <a:lnTo>
                  <a:pt x="156" y="253"/>
                </a:lnTo>
                <a:lnTo>
                  <a:pt x="130" y="140"/>
                </a:lnTo>
                <a:lnTo>
                  <a:pt x="85" y="0"/>
                </a:lnTo>
                <a:close/>
                <a:moveTo>
                  <a:pt x="83" y="142"/>
                </a:moveTo>
                <a:lnTo>
                  <a:pt x="47" y="142"/>
                </a:lnTo>
                <a:lnTo>
                  <a:pt x="64" y="78"/>
                </a:lnTo>
                <a:lnTo>
                  <a:pt x="83" y="140"/>
                </a:lnTo>
                <a:lnTo>
                  <a:pt x="83" y="142"/>
                </a:lnTo>
                <a:close/>
              </a:path>
            </a:pathLst>
          </a:custGeom>
          <a:solidFill>
            <a:srgbClr val="0929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7" name="Freeform 52"/>
          <p:cNvSpPr>
            <a:spLocks noEditPoints="1"/>
          </p:cNvSpPr>
          <p:nvPr/>
        </p:nvSpPr>
        <p:spPr bwMode="auto">
          <a:xfrm>
            <a:off x="4456113" y="4167188"/>
            <a:ext cx="398463" cy="652462"/>
          </a:xfrm>
          <a:custGeom>
            <a:avLst/>
            <a:gdLst>
              <a:gd name="T0" fmla="*/ 10 w 251"/>
              <a:gd name="T1" fmla="*/ 411 h 411"/>
              <a:gd name="T2" fmla="*/ 83 w 251"/>
              <a:gd name="T3" fmla="*/ 411 h 411"/>
              <a:gd name="T4" fmla="*/ 71 w 251"/>
              <a:gd name="T5" fmla="*/ 324 h 411"/>
              <a:gd name="T6" fmla="*/ 71 w 251"/>
              <a:gd name="T7" fmla="*/ 223 h 411"/>
              <a:gd name="T8" fmla="*/ 78 w 251"/>
              <a:gd name="T9" fmla="*/ 223 h 411"/>
              <a:gd name="T10" fmla="*/ 137 w 251"/>
              <a:gd name="T11" fmla="*/ 284 h 411"/>
              <a:gd name="T12" fmla="*/ 161 w 251"/>
              <a:gd name="T13" fmla="*/ 352 h 411"/>
              <a:gd name="T14" fmla="*/ 182 w 251"/>
              <a:gd name="T15" fmla="*/ 411 h 411"/>
              <a:gd name="T16" fmla="*/ 251 w 251"/>
              <a:gd name="T17" fmla="*/ 390 h 411"/>
              <a:gd name="T18" fmla="*/ 234 w 251"/>
              <a:gd name="T19" fmla="*/ 355 h 411"/>
              <a:gd name="T20" fmla="*/ 206 w 251"/>
              <a:gd name="T21" fmla="*/ 367 h 411"/>
              <a:gd name="T22" fmla="*/ 170 w 251"/>
              <a:gd name="T23" fmla="*/ 265 h 411"/>
              <a:gd name="T24" fmla="*/ 135 w 251"/>
              <a:gd name="T25" fmla="*/ 213 h 411"/>
              <a:gd name="T26" fmla="*/ 180 w 251"/>
              <a:gd name="T27" fmla="*/ 206 h 411"/>
              <a:gd name="T28" fmla="*/ 215 w 251"/>
              <a:gd name="T29" fmla="*/ 100 h 411"/>
              <a:gd name="T30" fmla="*/ 161 w 251"/>
              <a:gd name="T31" fmla="*/ 8 h 411"/>
              <a:gd name="T32" fmla="*/ 3 w 251"/>
              <a:gd name="T33" fmla="*/ 0 h 411"/>
              <a:gd name="T34" fmla="*/ 0 w 251"/>
              <a:gd name="T35" fmla="*/ 10 h 411"/>
              <a:gd name="T36" fmla="*/ 12 w 251"/>
              <a:gd name="T37" fmla="*/ 362 h 411"/>
              <a:gd name="T38" fmla="*/ 10 w 251"/>
              <a:gd name="T39" fmla="*/ 411 h 411"/>
              <a:gd name="T40" fmla="*/ 126 w 251"/>
              <a:gd name="T41" fmla="*/ 104 h 411"/>
              <a:gd name="T42" fmla="*/ 126 w 251"/>
              <a:gd name="T43" fmla="*/ 175 h 411"/>
              <a:gd name="T44" fmla="*/ 76 w 251"/>
              <a:gd name="T45" fmla="*/ 178 h 411"/>
              <a:gd name="T46" fmla="*/ 69 w 251"/>
              <a:gd name="T47" fmla="*/ 38 h 411"/>
              <a:gd name="T48" fmla="*/ 116 w 251"/>
              <a:gd name="T49" fmla="*/ 38 h 411"/>
              <a:gd name="T50" fmla="*/ 126 w 251"/>
              <a:gd name="T51" fmla="*/ 104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51" h="411">
                <a:moveTo>
                  <a:pt x="10" y="411"/>
                </a:moveTo>
                <a:lnTo>
                  <a:pt x="83" y="411"/>
                </a:lnTo>
                <a:lnTo>
                  <a:pt x="71" y="324"/>
                </a:lnTo>
                <a:lnTo>
                  <a:pt x="71" y="223"/>
                </a:lnTo>
                <a:lnTo>
                  <a:pt x="78" y="223"/>
                </a:lnTo>
                <a:lnTo>
                  <a:pt x="137" y="284"/>
                </a:lnTo>
                <a:lnTo>
                  <a:pt x="161" y="352"/>
                </a:lnTo>
                <a:lnTo>
                  <a:pt x="182" y="411"/>
                </a:lnTo>
                <a:lnTo>
                  <a:pt x="251" y="390"/>
                </a:lnTo>
                <a:lnTo>
                  <a:pt x="234" y="355"/>
                </a:lnTo>
                <a:lnTo>
                  <a:pt x="206" y="367"/>
                </a:lnTo>
                <a:lnTo>
                  <a:pt x="170" y="265"/>
                </a:lnTo>
                <a:lnTo>
                  <a:pt x="135" y="213"/>
                </a:lnTo>
                <a:lnTo>
                  <a:pt x="180" y="206"/>
                </a:lnTo>
                <a:lnTo>
                  <a:pt x="215" y="100"/>
                </a:lnTo>
                <a:lnTo>
                  <a:pt x="161" y="8"/>
                </a:lnTo>
                <a:lnTo>
                  <a:pt x="3" y="0"/>
                </a:lnTo>
                <a:lnTo>
                  <a:pt x="0" y="10"/>
                </a:lnTo>
                <a:lnTo>
                  <a:pt x="12" y="362"/>
                </a:lnTo>
                <a:lnTo>
                  <a:pt x="10" y="411"/>
                </a:lnTo>
                <a:close/>
                <a:moveTo>
                  <a:pt x="126" y="104"/>
                </a:moveTo>
                <a:lnTo>
                  <a:pt x="126" y="175"/>
                </a:lnTo>
                <a:lnTo>
                  <a:pt x="76" y="178"/>
                </a:lnTo>
                <a:lnTo>
                  <a:pt x="69" y="38"/>
                </a:lnTo>
                <a:lnTo>
                  <a:pt x="116" y="38"/>
                </a:lnTo>
                <a:lnTo>
                  <a:pt x="126" y="104"/>
                </a:lnTo>
                <a:close/>
              </a:path>
            </a:pathLst>
          </a:custGeom>
          <a:solidFill>
            <a:srgbClr val="0929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8" name="Freeform 53"/>
          <p:cNvSpPr>
            <a:spLocks noEditPoints="1"/>
          </p:cNvSpPr>
          <p:nvPr/>
        </p:nvSpPr>
        <p:spPr bwMode="auto">
          <a:xfrm>
            <a:off x="4865689" y="4167188"/>
            <a:ext cx="396875" cy="652462"/>
          </a:xfrm>
          <a:custGeom>
            <a:avLst/>
            <a:gdLst>
              <a:gd name="T0" fmla="*/ 83 w 250"/>
              <a:gd name="T1" fmla="*/ 411 h 411"/>
              <a:gd name="T2" fmla="*/ 71 w 250"/>
              <a:gd name="T3" fmla="*/ 324 h 411"/>
              <a:gd name="T4" fmla="*/ 71 w 250"/>
              <a:gd name="T5" fmla="*/ 223 h 411"/>
              <a:gd name="T6" fmla="*/ 78 w 250"/>
              <a:gd name="T7" fmla="*/ 223 h 411"/>
              <a:gd name="T8" fmla="*/ 137 w 250"/>
              <a:gd name="T9" fmla="*/ 284 h 411"/>
              <a:gd name="T10" fmla="*/ 160 w 250"/>
              <a:gd name="T11" fmla="*/ 352 h 411"/>
              <a:gd name="T12" fmla="*/ 184 w 250"/>
              <a:gd name="T13" fmla="*/ 411 h 411"/>
              <a:gd name="T14" fmla="*/ 250 w 250"/>
              <a:gd name="T15" fmla="*/ 390 h 411"/>
              <a:gd name="T16" fmla="*/ 234 w 250"/>
              <a:gd name="T17" fmla="*/ 355 h 411"/>
              <a:gd name="T18" fmla="*/ 205 w 250"/>
              <a:gd name="T19" fmla="*/ 367 h 411"/>
              <a:gd name="T20" fmla="*/ 170 w 250"/>
              <a:gd name="T21" fmla="*/ 265 h 411"/>
              <a:gd name="T22" fmla="*/ 135 w 250"/>
              <a:gd name="T23" fmla="*/ 213 h 411"/>
              <a:gd name="T24" fmla="*/ 179 w 250"/>
              <a:gd name="T25" fmla="*/ 206 h 411"/>
              <a:gd name="T26" fmla="*/ 215 w 250"/>
              <a:gd name="T27" fmla="*/ 100 h 411"/>
              <a:gd name="T28" fmla="*/ 160 w 250"/>
              <a:gd name="T29" fmla="*/ 8 h 411"/>
              <a:gd name="T30" fmla="*/ 2 w 250"/>
              <a:gd name="T31" fmla="*/ 0 h 411"/>
              <a:gd name="T32" fmla="*/ 0 w 250"/>
              <a:gd name="T33" fmla="*/ 10 h 411"/>
              <a:gd name="T34" fmla="*/ 12 w 250"/>
              <a:gd name="T35" fmla="*/ 362 h 411"/>
              <a:gd name="T36" fmla="*/ 9 w 250"/>
              <a:gd name="T37" fmla="*/ 411 h 411"/>
              <a:gd name="T38" fmla="*/ 83 w 250"/>
              <a:gd name="T39" fmla="*/ 411 h 411"/>
              <a:gd name="T40" fmla="*/ 125 w 250"/>
              <a:gd name="T41" fmla="*/ 104 h 411"/>
              <a:gd name="T42" fmla="*/ 125 w 250"/>
              <a:gd name="T43" fmla="*/ 175 h 411"/>
              <a:gd name="T44" fmla="*/ 75 w 250"/>
              <a:gd name="T45" fmla="*/ 178 h 411"/>
              <a:gd name="T46" fmla="*/ 68 w 250"/>
              <a:gd name="T47" fmla="*/ 38 h 411"/>
              <a:gd name="T48" fmla="*/ 116 w 250"/>
              <a:gd name="T49" fmla="*/ 38 h 411"/>
              <a:gd name="T50" fmla="*/ 125 w 250"/>
              <a:gd name="T51" fmla="*/ 104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50" h="411">
                <a:moveTo>
                  <a:pt x="83" y="411"/>
                </a:moveTo>
                <a:lnTo>
                  <a:pt x="71" y="324"/>
                </a:lnTo>
                <a:lnTo>
                  <a:pt x="71" y="223"/>
                </a:lnTo>
                <a:lnTo>
                  <a:pt x="78" y="223"/>
                </a:lnTo>
                <a:lnTo>
                  <a:pt x="137" y="284"/>
                </a:lnTo>
                <a:lnTo>
                  <a:pt x="160" y="352"/>
                </a:lnTo>
                <a:lnTo>
                  <a:pt x="184" y="411"/>
                </a:lnTo>
                <a:lnTo>
                  <a:pt x="250" y="390"/>
                </a:lnTo>
                <a:lnTo>
                  <a:pt x="234" y="355"/>
                </a:lnTo>
                <a:lnTo>
                  <a:pt x="205" y="367"/>
                </a:lnTo>
                <a:lnTo>
                  <a:pt x="170" y="265"/>
                </a:lnTo>
                <a:lnTo>
                  <a:pt x="135" y="213"/>
                </a:lnTo>
                <a:lnTo>
                  <a:pt x="179" y="206"/>
                </a:lnTo>
                <a:lnTo>
                  <a:pt x="215" y="100"/>
                </a:lnTo>
                <a:lnTo>
                  <a:pt x="160" y="8"/>
                </a:lnTo>
                <a:lnTo>
                  <a:pt x="2" y="0"/>
                </a:lnTo>
                <a:lnTo>
                  <a:pt x="0" y="10"/>
                </a:lnTo>
                <a:lnTo>
                  <a:pt x="12" y="362"/>
                </a:lnTo>
                <a:lnTo>
                  <a:pt x="9" y="411"/>
                </a:lnTo>
                <a:lnTo>
                  <a:pt x="83" y="411"/>
                </a:lnTo>
                <a:close/>
                <a:moveTo>
                  <a:pt x="125" y="104"/>
                </a:moveTo>
                <a:lnTo>
                  <a:pt x="125" y="175"/>
                </a:lnTo>
                <a:lnTo>
                  <a:pt x="75" y="178"/>
                </a:lnTo>
                <a:lnTo>
                  <a:pt x="68" y="38"/>
                </a:lnTo>
                <a:lnTo>
                  <a:pt x="116" y="38"/>
                </a:lnTo>
                <a:lnTo>
                  <a:pt x="125" y="104"/>
                </a:lnTo>
                <a:close/>
              </a:path>
            </a:pathLst>
          </a:custGeom>
          <a:solidFill>
            <a:srgbClr val="0929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9" name="Freeform 54"/>
          <p:cNvSpPr>
            <a:spLocks/>
          </p:cNvSpPr>
          <p:nvPr/>
        </p:nvSpPr>
        <p:spPr bwMode="auto">
          <a:xfrm>
            <a:off x="4092576" y="4171950"/>
            <a:ext cx="300038" cy="652462"/>
          </a:xfrm>
          <a:custGeom>
            <a:avLst/>
            <a:gdLst>
              <a:gd name="T0" fmla="*/ 7 w 189"/>
              <a:gd name="T1" fmla="*/ 323 h 411"/>
              <a:gd name="T2" fmla="*/ 10 w 189"/>
              <a:gd name="T3" fmla="*/ 404 h 411"/>
              <a:gd name="T4" fmla="*/ 5 w 189"/>
              <a:gd name="T5" fmla="*/ 411 h 411"/>
              <a:gd name="T6" fmla="*/ 74 w 189"/>
              <a:gd name="T7" fmla="*/ 411 h 411"/>
              <a:gd name="T8" fmla="*/ 189 w 189"/>
              <a:gd name="T9" fmla="*/ 411 h 411"/>
              <a:gd name="T10" fmla="*/ 185 w 189"/>
              <a:gd name="T11" fmla="*/ 333 h 411"/>
              <a:gd name="T12" fmla="*/ 133 w 189"/>
              <a:gd name="T13" fmla="*/ 387 h 411"/>
              <a:gd name="T14" fmla="*/ 76 w 189"/>
              <a:gd name="T15" fmla="*/ 387 h 411"/>
              <a:gd name="T16" fmla="*/ 66 w 189"/>
              <a:gd name="T17" fmla="*/ 309 h 411"/>
              <a:gd name="T18" fmla="*/ 66 w 189"/>
              <a:gd name="T19" fmla="*/ 217 h 411"/>
              <a:gd name="T20" fmla="*/ 123 w 189"/>
              <a:gd name="T21" fmla="*/ 217 h 411"/>
              <a:gd name="T22" fmla="*/ 175 w 189"/>
              <a:gd name="T23" fmla="*/ 264 h 411"/>
              <a:gd name="T24" fmla="*/ 170 w 189"/>
              <a:gd name="T25" fmla="*/ 146 h 411"/>
              <a:gd name="T26" fmla="*/ 121 w 189"/>
              <a:gd name="T27" fmla="*/ 191 h 411"/>
              <a:gd name="T28" fmla="*/ 66 w 189"/>
              <a:gd name="T29" fmla="*/ 191 h 411"/>
              <a:gd name="T30" fmla="*/ 66 w 189"/>
              <a:gd name="T31" fmla="*/ 165 h 411"/>
              <a:gd name="T32" fmla="*/ 74 w 189"/>
              <a:gd name="T33" fmla="*/ 26 h 411"/>
              <a:gd name="T34" fmla="*/ 123 w 189"/>
              <a:gd name="T35" fmla="*/ 26 h 411"/>
              <a:gd name="T36" fmla="*/ 185 w 189"/>
              <a:gd name="T37" fmla="*/ 82 h 411"/>
              <a:gd name="T38" fmla="*/ 173 w 189"/>
              <a:gd name="T39" fmla="*/ 0 h 411"/>
              <a:gd name="T40" fmla="*/ 0 w 189"/>
              <a:gd name="T41" fmla="*/ 2 h 411"/>
              <a:gd name="T42" fmla="*/ 15 w 189"/>
              <a:gd name="T43" fmla="*/ 168 h 411"/>
              <a:gd name="T44" fmla="*/ 7 w 189"/>
              <a:gd name="T45" fmla="*/ 323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9" h="411">
                <a:moveTo>
                  <a:pt x="7" y="323"/>
                </a:moveTo>
                <a:lnTo>
                  <a:pt x="10" y="404"/>
                </a:lnTo>
                <a:lnTo>
                  <a:pt x="5" y="411"/>
                </a:lnTo>
                <a:lnTo>
                  <a:pt x="74" y="411"/>
                </a:lnTo>
                <a:lnTo>
                  <a:pt x="189" y="411"/>
                </a:lnTo>
                <a:lnTo>
                  <a:pt x="185" y="333"/>
                </a:lnTo>
                <a:lnTo>
                  <a:pt x="133" y="387"/>
                </a:lnTo>
                <a:lnTo>
                  <a:pt x="76" y="387"/>
                </a:lnTo>
                <a:lnTo>
                  <a:pt x="66" y="309"/>
                </a:lnTo>
                <a:lnTo>
                  <a:pt x="66" y="217"/>
                </a:lnTo>
                <a:lnTo>
                  <a:pt x="123" y="217"/>
                </a:lnTo>
                <a:lnTo>
                  <a:pt x="175" y="264"/>
                </a:lnTo>
                <a:lnTo>
                  <a:pt x="170" y="146"/>
                </a:lnTo>
                <a:lnTo>
                  <a:pt x="121" y="191"/>
                </a:lnTo>
                <a:lnTo>
                  <a:pt x="66" y="191"/>
                </a:lnTo>
                <a:lnTo>
                  <a:pt x="66" y="165"/>
                </a:lnTo>
                <a:lnTo>
                  <a:pt x="74" y="26"/>
                </a:lnTo>
                <a:lnTo>
                  <a:pt x="123" y="26"/>
                </a:lnTo>
                <a:lnTo>
                  <a:pt x="185" y="82"/>
                </a:lnTo>
                <a:lnTo>
                  <a:pt x="173" y="0"/>
                </a:lnTo>
                <a:lnTo>
                  <a:pt x="0" y="2"/>
                </a:lnTo>
                <a:lnTo>
                  <a:pt x="15" y="168"/>
                </a:lnTo>
                <a:lnTo>
                  <a:pt x="7" y="323"/>
                </a:lnTo>
                <a:close/>
              </a:path>
            </a:pathLst>
          </a:custGeom>
          <a:solidFill>
            <a:srgbClr val="0929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0" name="Freeform 55"/>
          <p:cNvSpPr>
            <a:spLocks/>
          </p:cNvSpPr>
          <p:nvPr/>
        </p:nvSpPr>
        <p:spPr bwMode="auto">
          <a:xfrm>
            <a:off x="3552826" y="4179888"/>
            <a:ext cx="446088" cy="639762"/>
          </a:xfrm>
          <a:custGeom>
            <a:avLst/>
            <a:gdLst>
              <a:gd name="T0" fmla="*/ 206 w 281"/>
              <a:gd name="T1" fmla="*/ 0 h 403"/>
              <a:gd name="T2" fmla="*/ 140 w 281"/>
              <a:gd name="T3" fmla="*/ 153 h 403"/>
              <a:gd name="T4" fmla="*/ 73 w 281"/>
              <a:gd name="T5" fmla="*/ 2 h 403"/>
              <a:gd name="T6" fmla="*/ 0 w 281"/>
              <a:gd name="T7" fmla="*/ 4 h 403"/>
              <a:gd name="T8" fmla="*/ 17 w 281"/>
              <a:gd name="T9" fmla="*/ 224 h 403"/>
              <a:gd name="T10" fmla="*/ 10 w 281"/>
              <a:gd name="T11" fmla="*/ 403 h 403"/>
              <a:gd name="T12" fmla="*/ 95 w 281"/>
              <a:gd name="T13" fmla="*/ 399 h 403"/>
              <a:gd name="T14" fmla="*/ 83 w 281"/>
              <a:gd name="T15" fmla="*/ 224 h 403"/>
              <a:gd name="T16" fmla="*/ 81 w 281"/>
              <a:gd name="T17" fmla="*/ 99 h 403"/>
              <a:gd name="T18" fmla="*/ 130 w 281"/>
              <a:gd name="T19" fmla="*/ 198 h 403"/>
              <a:gd name="T20" fmla="*/ 151 w 281"/>
              <a:gd name="T21" fmla="*/ 198 h 403"/>
              <a:gd name="T22" fmla="*/ 189 w 281"/>
              <a:gd name="T23" fmla="*/ 115 h 403"/>
              <a:gd name="T24" fmla="*/ 199 w 281"/>
              <a:gd name="T25" fmla="*/ 333 h 403"/>
              <a:gd name="T26" fmla="*/ 199 w 281"/>
              <a:gd name="T27" fmla="*/ 401 h 403"/>
              <a:gd name="T28" fmla="*/ 279 w 281"/>
              <a:gd name="T29" fmla="*/ 401 h 403"/>
              <a:gd name="T30" fmla="*/ 272 w 281"/>
              <a:gd name="T31" fmla="*/ 207 h 403"/>
              <a:gd name="T32" fmla="*/ 281 w 281"/>
              <a:gd name="T33" fmla="*/ 4 h 403"/>
              <a:gd name="T34" fmla="*/ 206 w 281"/>
              <a:gd name="T35" fmla="*/ 0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1" h="403">
                <a:moveTo>
                  <a:pt x="206" y="0"/>
                </a:moveTo>
                <a:lnTo>
                  <a:pt x="140" y="153"/>
                </a:lnTo>
                <a:lnTo>
                  <a:pt x="73" y="2"/>
                </a:lnTo>
                <a:lnTo>
                  <a:pt x="0" y="4"/>
                </a:lnTo>
                <a:lnTo>
                  <a:pt x="17" y="224"/>
                </a:lnTo>
                <a:lnTo>
                  <a:pt x="10" y="403"/>
                </a:lnTo>
                <a:lnTo>
                  <a:pt x="95" y="399"/>
                </a:lnTo>
                <a:lnTo>
                  <a:pt x="83" y="224"/>
                </a:lnTo>
                <a:lnTo>
                  <a:pt x="81" y="99"/>
                </a:lnTo>
                <a:lnTo>
                  <a:pt x="130" y="198"/>
                </a:lnTo>
                <a:lnTo>
                  <a:pt x="151" y="198"/>
                </a:lnTo>
                <a:lnTo>
                  <a:pt x="189" y="115"/>
                </a:lnTo>
                <a:lnTo>
                  <a:pt x="199" y="333"/>
                </a:lnTo>
                <a:lnTo>
                  <a:pt x="199" y="401"/>
                </a:lnTo>
                <a:lnTo>
                  <a:pt x="279" y="401"/>
                </a:lnTo>
                <a:lnTo>
                  <a:pt x="272" y="207"/>
                </a:lnTo>
                <a:lnTo>
                  <a:pt x="281" y="4"/>
                </a:lnTo>
                <a:lnTo>
                  <a:pt x="206" y="0"/>
                </a:lnTo>
                <a:close/>
              </a:path>
            </a:pathLst>
          </a:custGeom>
          <a:solidFill>
            <a:srgbClr val="0929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1" name="Freeform 56"/>
          <p:cNvSpPr>
            <a:spLocks/>
          </p:cNvSpPr>
          <p:nvPr/>
        </p:nvSpPr>
        <p:spPr bwMode="auto">
          <a:xfrm>
            <a:off x="5226051" y="4183063"/>
            <a:ext cx="427038" cy="625475"/>
          </a:xfrm>
          <a:custGeom>
            <a:avLst/>
            <a:gdLst>
              <a:gd name="T0" fmla="*/ 108 w 269"/>
              <a:gd name="T1" fmla="*/ 281 h 394"/>
              <a:gd name="T2" fmla="*/ 108 w 269"/>
              <a:gd name="T3" fmla="*/ 307 h 394"/>
              <a:gd name="T4" fmla="*/ 111 w 269"/>
              <a:gd name="T5" fmla="*/ 394 h 394"/>
              <a:gd name="T6" fmla="*/ 179 w 269"/>
              <a:gd name="T7" fmla="*/ 394 h 394"/>
              <a:gd name="T8" fmla="*/ 172 w 269"/>
              <a:gd name="T9" fmla="*/ 293 h 394"/>
              <a:gd name="T10" fmla="*/ 172 w 269"/>
              <a:gd name="T11" fmla="*/ 267 h 394"/>
              <a:gd name="T12" fmla="*/ 222 w 269"/>
              <a:gd name="T13" fmla="*/ 109 h 394"/>
              <a:gd name="T14" fmla="*/ 269 w 269"/>
              <a:gd name="T15" fmla="*/ 0 h 394"/>
              <a:gd name="T16" fmla="*/ 193 w 269"/>
              <a:gd name="T17" fmla="*/ 0 h 394"/>
              <a:gd name="T18" fmla="*/ 170 w 269"/>
              <a:gd name="T19" fmla="*/ 99 h 394"/>
              <a:gd name="T20" fmla="*/ 139 w 269"/>
              <a:gd name="T21" fmla="*/ 187 h 394"/>
              <a:gd name="T22" fmla="*/ 94 w 269"/>
              <a:gd name="T23" fmla="*/ 73 h 394"/>
              <a:gd name="T24" fmla="*/ 78 w 269"/>
              <a:gd name="T25" fmla="*/ 2 h 394"/>
              <a:gd name="T26" fmla="*/ 0 w 269"/>
              <a:gd name="T27" fmla="*/ 0 h 394"/>
              <a:gd name="T28" fmla="*/ 49 w 269"/>
              <a:gd name="T29" fmla="*/ 97 h 394"/>
              <a:gd name="T30" fmla="*/ 108 w 269"/>
              <a:gd name="T31" fmla="*/ 281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69" h="394">
                <a:moveTo>
                  <a:pt x="108" y="281"/>
                </a:moveTo>
                <a:lnTo>
                  <a:pt x="108" y="307"/>
                </a:lnTo>
                <a:lnTo>
                  <a:pt x="111" y="394"/>
                </a:lnTo>
                <a:lnTo>
                  <a:pt x="179" y="394"/>
                </a:lnTo>
                <a:lnTo>
                  <a:pt x="172" y="293"/>
                </a:lnTo>
                <a:lnTo>
                  <a:pt x="172" y="267"/>
                </a:lnTo>
                <a:lnTo>
                  <a:pt x="222" y="109"/>
                </a:lnTo>
                <a:lnTo>
                  <a:pt x="269" y="0"/>
                </a:lnTo>
                <a:lnTo>
                  <a:pt x="193" y="0"/>
                </a:lnTo>
                <a:lnTo>
                  <a:pt x="170" y="99"/>
                </a:lnTo>
                <a:lnTo>
                  <a:pt x="139" y="187"/>
                </a:lnTo>
                <a:lnTo>
                  <a:pt x="94" y="73"/>
                </a:lnTo>
                <a:lnTo>
                  <a:pt x="78" y="2"/>
                </a:lnTo>
                <a:lnTo>
                  <a:pt x="0" y="0"/>
                </a:lnTo>
                <a:lnTo>
                  <a:pt x="49" y="97"/>
                </a:lnTo>
                <a:lnTo>
                  <a:pt x="108" y="281"/>
                </a:lnTo>
                <a:close/>
              </a:path>
            </a:pathLst>
          </a:custGeom>
          <a:solidFill>
            <a:srgbClr val="0929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2" name="Freeform 57"/>
          <p:cNvSpPr>
            <a:spLocks/>
          </p:cNvSpPr>
          <p:nvPr/>
        </p:nvSpPr>
        <p:spPr bwMode="auto">
          <a:xfrm>
            <a:off x="3579813" y="4891088"/>
            <a:ext cx="179388" cy="412750"/>
          </a:xfrm>
          <a:custGeom>
            <a:avLst/>
            <a:gdLst>
              <a:gd name="T0" fmla="*/ 87 w 113"/>
              <a:gd name="T1" fmla="*/ 241 h 260"/>
              <a:gd name="T2" fmla="*/ 68 w 113"/>
              <a:gd name="T3" fmla="*/ 246 h 260"/>
              <a:gd name="T4" fmla="*/ 54 w 113"/>
              <a:gd name="T5" fmla="*/ 239 h 260"/>
              <a:gd name="T6" fmla="*/ 47 w 113"/>
              <a:gd name="T7" fmla="*/ 22 h 260"/>
              <a:gd name="T8" fmla="*/ 56 w 113"/>
              <a:gd name="T9" fmla="*/ 15 h 260"/>
              <a:gd name="T10" fmla="*/ 78 w 113"/>
              <a:gd name="T11" fmla="*/ 17 h 260"/>
              <a:gd name="T12" fmla="*/ 85 w 113"/>
              <a:gd name="T13" fmla="*/ 48 h 260"/>
              <a:gd name="T14" fmla="*/ 104 w 113"/>
              <a:gd name="T15" fmla="*/ 43 h 260"/>
              <a:gd name="T16" fmla="*/ 87 w 113"/>
              <a:gd name="T17" fmla="*/ 7 h 260"/>
              <a:gd name="T18" fmla="*/ 49 w 113"/>
              <a:gd name="T19" fmla="*/ 0 h 260"/>
              <a:gd name="T20" fmla="*/ 14 w 113"/>
              <a:gd name="T21" fmla="*/ 15 h 260"/>
              <a:gd name="T22" fmla="*/ 0 w 113"/>
              <a:gd name="T23" fmla="*/ 126 h 260"/>
              <a:gd name="T24" fmla="*/ 28 w 113"/>
              <a:gd name="T25" fmla="*/ 253 h 260"/>
              <a:gd name="T26" fmla="*/ 64 w 113"/>
              <a:gd name="T27" fmla="*/ 260 h 260"/>
              <a:gd name="T28" fmla="*/ 104 w 113"/>
              <a:gd name="T29" fmla="*/ 246 h 260"/>
              <a:gd name="T30" fmla="*/ 113 w 113"/>
              <a:gd name="T31" fmla="*/ 215 h 260"/>
              <a:gd name="T32" fmla="*/ 87 w 113"/>
              <a:gd name="T33" fmla="*/ 215 h 260"/>
              <a:gd name="T34" fmla="*/ 87 w 113"/>
              <a:gd name="T35" fmla="*/ 241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3" h="260">
                <a:moveTo>
                  <a:pt x="87" y="241"/>
                </a:moveTo>
                <a:lnTo>
                  <a:pt x="68" y="246"/>
                </a:lnTo>
                <a:lnTo>
                  <a:pt x="54" y="239"/>
                </a:lnTo>
                <a:lnTo>
                  <a:pt x="47" y="22"/>
                </a:lnTo>
                <a:lnTo>
                  <a:pt x="56" y="15"/>
                </a:lnTo>
                <a:lnTo>
                  <a:pt x="78" y="17"/>
                </a:lnTo>
                <a:lnTo>
                  <a:pt x="85" y="48"/>
                </a:lnTo>
                <a:lnTo>
                  <a:pt x="104" y="43"/>
                </a:lnTo>
                <a:lnTo>
                  <a:pt x="87" y="7"/>
                </a:lnTo>
                <a:lnTo>
                  <a:pt x="49" y="0"/>
                </a:lnTo>
                <a:lnTo>
                  <a:pt x="14" y="15"/>
                </a:lnTo>
                <a:lnTo>
                  <a:pt x="0" y="126"/>
                </a:lnTo>
                <a:lnTo>
                  <a:pt x="28" y="253"/>
                </a:lnTo>
                <a:lnTo>
                  <a:pt x="64" y="260"/>
                </a:lnTo>
                <a:lnTo>
                  <a:pt x="104" y="246"/>
                </a:lnTo>
                <a:lnTo>
                  <a:pt x="113" y="215"/>
                </a:lnTo>
                <a:lnTo>
                  <a:pt x="87" y="215"/>
                </a:lnTo>
                <a:lnTo>
                  <a:pt x="87" y="241"/>
                </a:lnTo>
                <a:close/>
              </a:path>
            </a:pathLst>
          </a:custGeom>
          <a:solidFill>
            <a:srgbClr val="C4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3" name="Freeform 58"/>
          <p:cNvSpPr>
            <a:spLocks/>
          </p:cNvSpPr>
          <p:nvPr/>
        </p:nvSpPr>
        <p:spPr bwMode="auto">
          <a:xfrm>
            <a:off x="3786188" y="4902200"/>
            <a:ext cx="198438" cy="401637"/>
          </a:xfrm>
          <a:custGeom>
            <a:avLst/>
            <a:gdLst>
              <a:gd name="T0" fmla="*/ 120 w 125"/>
              <a:gd name="T1" fmla="*/ 0 h 253"/>
              <a:gd name="T2" fmla="*/ 75 w 125"/>
              <a:gd name="T3" fmla="*/ 0 h 253"/>
              <a:gd name="T4" fmla="*/ 85 w 125"/>
              <a:gd name="T5" fmla="*/ 137 h 253"/>
              <a:gd name="T6" fmla="*/ 45 w 125"/>
              <a:gd name="T7" fmla="*/ 145 h 253"/>
              <a:gd name="T8" fmla="*/ 35 w 125"/>
              <a:gd name="T9" fmla="*/ 76 h 253"/>
              <a:gd name="T10" fmla="*/ 40 w 125"/>
              <a:gd name="T11" fmla="*/ 0 h 253"/>
              <a:gd name="T12" fmla="*/ 0 w 125"/>
              <a:gd name="T13" fmla="*/ 3 h 253"/>
              <a:gd name="T14" fmla="*/ 2 w 125"/>
              <a:gd name="T15" fmla="*/ 34 h 253"/>
              <a:gd name="T16" fmla="*/ 16 w 125"/>
              <a:gd name="T17" fmla="*/ 222 h 253"/>
              <a:gd name="T18" fmla="*/ 11 w 125"/>
              <a:gd name="T19" fmla="*/ 253 h 253"/>
              <a:gd name="T20" fmla="*/ 56 w 125"/>
              <a:gd name="T21" fmla="*/ 251 h 253"/>
              <a:gd name="T22" fmla="*/ 45 w 125"/>
              <a:gd name="T23" fmla="*/ 185 h 253"/>
              <a:gd name="T24" fmla="*/ 45 w 125"/>
              <a:gd name="T25" fmla="*/ 149 h 253"/>
              <a:gd name="T26" fmla="*/ 85 w 125"/>
              <a:gd name="T27" fmla="*/ 154 h 253"/>
              <a:gd name="T28" fmla="*/ 85 w 125"/>
              <a:gd name="T29" fmla="*/ 185 h 253"/>
              <a:gd name="T30" fmla="*/ 87 w 125"/>
              <a:gd name="T31" fmla="*/ 248 h 253"/>
              <a:gd name="T32" fmla="*/ 125 w 125"/>
              <a:gd name="T33" fmla="*/ 248 h 253"/>
              <a:gd name="T34" fmla="*/ 118 w 125"/>
              <a:gd name="T35" fmla="*/ 135 h 253"/>
              <a:gd name="T36" fmla="*/ 120 w 125"/>
              <a:gd name="T37" fmla="*/ 0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5" h="253">
                <a:moveTo>
                  <a:pt x="120" y="0"/>
                </a:moveTo>
                <a:lnTo>
                  <a:pt x="75" y="0"/>
                </a:lnTo>
                <a:lnTo>
                  <a:pt x="85" y="137"/>
                </a:lnTo>
                <a:lnTo>
                  <a:pt x="45" y="145"/>
                </a:lnTo>
                <a:lnTo>
                  <a:pt x="35" y="76"/>
                </a:lnTo>
                <a:lnTo>
                  <a:pt x="40" y="0"/>
                </a:lnTo>
                <a:lnTo>
                  <a:pt x="0" y="3"/>
                </a:lnTo>
                <a:lnTo>
                  <a:pt x="2" y="34"/>
                </a:lnTo>
                <a:lnTo>
                  <a:pt x="16" y="222"/>
                </a:lnTo>
                <a:lnTo>
                  <a:pt x="11" y="253"/>
                </a:lnTo>
                <a:lnTo>
                  <a:pt x="56" y="251"/>
                </a:lnTo>
                <a:lnTo>
                  <a:pt x="45" y="185"/>
                </a:lnTo>
                <a:lnTo>
                  <a:pt x="45" y="149"/>
                </a:lnTo>
                <a:lnTo>
                  <a:pt x="85" y="154"/>
                </a:lnTo>
                <a:lnTo>
                  <a:pt x="85" y="185"/>
                </a:lnTo>
                <a:lnTo>
                  <a:pt x="87" y="248"/>
                </a:lnTo>
                <a:lnTo>
                  <a:pt x="125" y="248"/>
                </a:lnTo>
                <a:lnTo>
                  <a:pt x="118" y="135"/>
                </a:lnTo>
                <a:lnTo>
                  <a:pt x="120" y="0"/>
                </a:lnTo>
                <a:close/>
              </a:path>
            </a:pathLst>
          </a:custGeom>
          <a:solidFill>
            <a:srgbClr val="C4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4" name="Freeform 59"/>
          <p:cNvSpPr>
            <a:spLocks noEditPoints="1"/>
          </p:cNvSpPr>
          <p:nvPr/>
        </p:nvSpPr>
        <p:spPr bwMode="auto">
          <a:xfrm>
            <a:off x="4048126" y="4895850"/>
            <a:ext cx="231775" cy="393700"/>
          </a:xfrm>
          <a:custGeom>
            <a:avLst/>
            <a:gdLst>
              <a:gd name="T0" fmla="*/ 120 w 146"/>
              <a:gd name="T1" fmla="*/ 226 h 248"/>
              <a:gd name="T2" fmla="*/ 99 w 146"/>
              <a:gd name="T3" fmla="*/ 163 h 248"/>
              <a:gd name="T4" fmla="*/ 76 w 146"/>
              <a:gd name="T5" fmla="*/ 127 h 248"/>
              <a:gd name="T6" fmla="*/ 106 w 146"/>
              <a:gd name="T7" fmla="*/ 120 h 248"/>
              <a:gd name="T8" fmla="*/ 125 w 146"/>
              <a:gd name="T9" fmla="*/ 59 h 248"/>
              <a:gd name="T10" fmla="*/ 94 w 146"/>
              <a:gd name="T11" fmla="*/ 7 h 248"/>
              <a:gd name="T12" fmla="*/ 2 w 146"/>
              <a:gd name="T13" fmla="*/ 0 h 248"/>
              <a:gd name="T14" fmla="*/ 0 w 146"/>
              <a:gd name="T15" fmla="*/ 4 h 248"/>
              <a:gd name="T16" fmla="*/ 7 w 146"/>
              <a:gd name="T17" fmla="*/ 219 h 248"/>
              <a:gd name="T18" fmla="*/ 7 w 146"/>
              <a:gd name="T19" fmla="*/ 248 h 248"/>
              <a:gd name="T20" fmla="*/ 45 w 146"/>
              <a:gd name="T21" fmla="*/ 248 h 248"/>
              <a:gd name="T22" fmla="*/ 38 w 146"/>
              <a:gd name="T23" fmla="*/ 196 h 248"/>
              <a:gd name="T24" fmla="*/ 38 w 146"/>
              <a:gd name="T25" fmla="*/ 132 h 248"/>
              <a:gd name="T26" fmla="*/ 45 w 146"/>
              <a:gd name="T27" fmla="*/ 132 h 248"/>
              <a:gd name="T28" fmla="*/ 85 w 146"/>
              <a:gd name="T29" fmla="*/ 170 h 248"/>
              <a:gd name="T30" fmla="*/ 99 w 146"/>
              <a:gd name="T31" fmla="*/ 212 h 248"/>
              <a:gd name="T32" fmla="*/ 111 w 146"/>
              <a:gd name="T33" fmla="*/ 248 h 248"/>
              <a:gd name="T34" fmla="*/ 146 w 146"/>
              <a:gd name="T35" fmla="*/ 236 h 248"/>
              <a:gd name="T36" fmla="*/ 139 w 146"/>
              <a:gd name="T37" fmla="*/ 219 h 248"/>
              <a:gd name="T38" fmla="*/ 120 w 146"/>
              <a:gd name="T39" fmla="*/ 226 h 248"/>
              <a:gd name="T40" fmla="*/ 40 w 146"/>
              <a:gd name="T41" fmla="*/ 111 h 248"/>
              <a:gd name="T42" fmla="*/ 35 w 146"/>
              <a:gd name="T43" fmla="*/ 19 h 248"/>
              <a:gd name="T44" fmla="*/ 71 w 146"/>
              <a:gd name="T45" fmla="*/ 19 h 248"/>
              <a:gd name="T46" fmla="*/ 78 w 146"/>
              <a:gd name="T47" fmla="*/ 61 h 248"/>
              <a:gd name="T48" fmla="*/ 78 w 146"/>
              <a:gd name="T49" fmla="*/ 108 h 248"/>
              <a:gd name="T50" fmla="*/ 40 w 146"/>
              <a:gd name="T51" fmla="*/ 111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6" h="248">
                <a:moveTo>
                  <a:pt x="120" y="226"/>
                </a:moveTo>
                <a:lnTo>
                  <a:pt x="99" y="163"/>
                </a:lnTo>
                <a:lnTo>
                  <a:pt x="76" y="127"/>
                </a:lnTo>
                <a:lnTo>
                  <a:pt x="106" y="120"/>
                </a:lnTo>
                <a:lnTo>
                  <a:pt x="125" y="59"/>
                </a:lnTo>
                <a:lnTo>
                  <a:pt x="94" y="7"/>
                </a:lnTo>
                <a:lnTo>
                  <a:pt x="2" y="0"/>
                </a:lnTo>
                <a:lnTo>
                  <a:pt x="0" y="4"/>
                </a:lnTo>
                <a:lnTo>
                  <a:pt x="7" y="219"/>
                </a:lnTo>
                <a:lnTo>
                  <a:pt x="7" y="248"/>
                </a:lnTo>
                <a:lnTo>
                  <a:pt x="45" y="248"/>
                </a:lnTo>
                <a:lnTo>
                  <a:pt x="38" y="196"/>
                </a:lnTo>
                <a:lnTo>
                  <a:pt x="38" y="132"/>
                </a:lnTo>
                <a:lnTo>
                  <a:pt x="45" y="132"/>
                </a:lnTo>
                <a:lnTo>
                  <a:pt x="85" y="170"/>
                </a:lnTo>
                <a:lnTo>
                  <a:pt x="99" y="212"/>
                </a:lnTo>
                <a:lnTo>
                  <a:pt x="111" y="248"/>
                </a:lnTo>
                <a:lnTo>
                  <a:pt x="146" y="236"/>
                </a:lnTo>
                <a:lnTo>
                  <a:pt x="139" y="219"/>
                </a:lnTo>
                <a:lnTo>
                  <a:pt x="120" y="226"/>
                </a:lnTo>
                <a:close/>
                <a:moveTo>
                  <a:pt x="40" y="111"/>
                </a:moveTo>
                <a:lnTo>
                  <a:pt x="35" y="19"/>
                </a:lnTo>
                <a:lnTo>
                  <a:pt x="71" y="19"/>
                </a:lnTo>
                <a:lnTo>
                  <a:pt x="78" y="61"/>
                </a:lnTo>
                <a:lnTo>
                  <a:pt x="78" y="108"/>
                </a:lnTo>
                <a:lnTo>
                  <a:pt x="40" y="111"/>
                </a:lnTo>
                <a:close/>
              </a:path>
            </a:pathLst>
          </a:custGeom>
          <a:solidFill>
            <a:srgbClr val="C4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5" name="Freeform 60"/>
          <p:cNvSpPr>
            <a:spLocks/>
          </p:cNvSpPr>
          <p:nvPr/>
        </p:nvSpPr>
        <p:spPr bwMode="auto">
          <a:xfrm>
            <a:off x="4321176" y="4902200"/>
            <a:ext cx="65088" cy="379412"/>
          </a:xfrm>
          <a:custGeom>
            <a:avLst/>
            <a:gdLst>
              <a:gd name="T0" fmla="*/ 33 w 41"/>
              <a:gd name="T1" fmla="*/ 90 h 239"/>
              <a:gd name="T2" fmla="*/ 38 w 41"/>
              <a:gd name="T3" fmla="*/ 0 h 239"/>
              <a:gd name="T4" fmla="*/ 0 w 41"/>
              <a:gd name="T5" fmla="*/ 0 h 239"/>
              <a:gd name="T6" fmla="*/ 8 w 41"/>
              <a:gd name="T7" fmla="*/ 93 h 239"/>
              <a:gd name="T8" fmla="*/ 5 w 41"/>
              <a:gd name="T9" fmla="*/ 187 h 239"/>
              <a:gd name="T10" fmla="*/ 5 w 41"/>
              <a:gd name="T11" fmla="*/ 239 h 239"/>
              <a:gd name="T12" fmla="*/ 41 w 41"/>
              <a:gd name="T13" fmla="*/ 239 h 239"/>
              <a:gd name="T14" fmla="*/ 33 w 41"/>
              <a:gd name="T15" fmla="*/ 180 h 239"/>
              <a:gd name="T16" fmla="*/ 33 w 41"/>
              <a:gd name="T17" fmla="*/ 90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" h="239">
                <a:moveTo>
                  <a:pt x="33" y="90"/>
                </a:moveTo>
                <a:lnTo>
                  <a:pt x="38" y="0"/>
                </a:lnTo>
                <a:lnTo>
                  <a:pt x="0" y="0"/>
                </a:lnTo>
                <a:lnTo>
                  <a:pt x="8" y="93"/>
                </a:lnTo>
                <a:lnTo>
                  <a:pt x="5" y="187"/>
                </a:lnTo>
                <a:lnTo>
                  <a:pt x="5" y="239"/>
                </a:lnTo>
                <a:lnTo>
                  <a:pt x="41" y="239"/>
                </a:lnTo>
                <a:lnTo>
                  <a:pt x="33" y="180"/>
                </a:lnTo>
                <a:lnTo>
                  <a:pt x="33" y="90"/>
                </a:lnTo>
                <a:close/>
              </a:path>
            </a:pathLst>
          </a:custGeom>
          <a:solidFill>
            <a:srgbClr val="C4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6" name="Freeform 61"/>
          <p:cNvSpPr>
            <a:spLocks/>
          </p:cNvSpPr>
          <p:nvPr/>
        </p:nvSpPr>
        <p:spPr bwMode="auto">
          <a:xfrm>
            <a:off x="5432426" y="4891088"/>
            <a:ext cx="171450" cy="401637"/>
          </a:xfrm>
          <a:custGeom>
            <a:avLst/>
            <a:gdLst>
              <a:gd name="T0" fmla="*/ 42 w 108"/>
              <a:gd name="T1" fmla="*/ 95 h 253"/>
              <a:gd name="T2" fmla="*/ 40 w 108"/>
              <a:gd name="T3" fmla="*/ 52 h 253"/>
              <a:gd name="T4" fmla="*/ 42 w 108"/>
              <a:gd name="T5" fmla="*/ 19 h 253"/>
              <a:gd name="T6" fmla="*/ 56 w 108"/>
              <a:gd name="T7" fmla="*/ 12 h 253"/>
              <a:gd name="T8" fmla="*/ 77 w 108"/>
              <a:gd name="T9" fmla="*/ 24 h 253"/>
              <a:gd name="T10" fmla="*/ 85 w 108"/>
              <a:gd name="T11" fmla="*/ 50 h 253"/>
              <a:gd name="T12" fmla="*/ 103 w 108"/>
              <a:gd name="T13" fmla="*/ 43 h 253"/>
              <a:gd name="T14" fmla="*/ 92 w 108"/>
              <a:gd name="T15" fmla="*/ 19 h 253"/>
              <a:gd name="T16" fmla="*/ 56 w 108"/>
              <a:gd name="T17" fmla="*/ 0 h 253"/>
              <a:gd name="T18" fmla="*/ 14 w 108"/>
              <a:gd name="T19" fmla="*/ 12 h 253"/>
              <a:gd name="T20" fmla="*/ 0 w 108"/>
              <a:gd name="T21" fmla="*/ 59 h 253"/>
              <a:gd name="T22" fmla="*/ 21 w 108"/>
              <a:gd name="T23" fmla="*/ 109 h 253"/>
              <a:gd name="T24" fmla="*/ 63 w 108"/>
              <a:gd name="T25" fmla="*/ 118 h 253"/>
              <a:gd name="T26" fmla="*/ 70 w 108"/>
              <a:gd name="T27" fmla="*/ 170 h 253"/>
              <a:gd name="T28" fmla="*/ 68 w 108"/>
              <a:gd name="T29" fmla="*/ 234 h 253"/>
              <a:gd name="T30" fmla="*/ 40 w 108"/>
              <a:gd name="T31" fmla="*/ 237 h 253"/>
              <a:gd name="T32" fmla="*/ 28 w 108"/>
              <a:gd name="T33" fmla="*/ 225 h 253"/>
              <a:gd name="T34" fmla="*/ 25 w 108"/>
              <a:gd name="T35" fmla="*/ 206 h 253"/>
              <a:gd name="T36" fmla="*/ 4 w 108"/>
              <a:gd name="T37" fmla="*/ 211 h 253"/>
              <a:gd name="T38" fmla="*/ 16 w 108"/>
              <a:gd name="T39" fmla="*/ 237 h 253"/>
              <a:gd name="T40" fmla="*/ 51 w 108"/>
              <a:gd name="T41" fmla="*/ 253 h 253"/>
              <a:gd name="T42" fmla="*/ 94 w 108"/>
              <a:gd name="T43" fmla="*/ 234 h 253"/>
              <a:gd name="T44" fmla="*/ 108 w 108"/>
              <a:gd name="T45" fmla="*/ 166 h 253"/>
              <a:gd name="T46" fmla="*/ 82 w 108"/>
              <a:gd name="T47" fmla="*/ 104 h 253"/>
              <a:gd name="T48" fmla="*/ 42 w 108"/>
              <a:gd name="T49" fmla="*/ 95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08" h="253">
                <a:moveTo>
                  <a:pt x="42" y="95"/>
                </a:moveTo>
                <a:lnTo>
                  <a:pt x="40" y="52"/>
                </a:lnTo>
                <a:lnTo>
                  <a:pt x="42" y="19"/>
                </a:lnTo>
                <a:lnTo>
                  <a:pt x="56" y="12"/>
                </a:lnTo>
                <a:lnTo>
                  <a:pt x="77" y="24"/>
                </a:lnTo>
                <a:lnTo>
                  <a:pt x="85" y="50"/>
                </a:lnTo>
                <a:lnTo>
                  <a:pt x="103" y="43"/>
                </a:lnTo>
                <a:lnTo>
                  <a:pt x="92" y="19"/>
                </a:lnTo>
                <a:lnTo>
                  <a:pt x="56" y="0"/>
                </a:lnTo>
                <a:lnTo>
                  <a:pt x="14" y="12"/>
                </a:lnTo>
                <a:lnTo>
                  <a:pt x="0" y="59"/>
                </a:lnTo>
                <a:lnTo>
                  <a:pt x="21" y="109"/>
                </a:lnTo>
                <a:lnTo>
                  <a:pt x="63" y="118"/>
                </a:lnTo>
                <a:lnTo>
                  <a:pt x="70" y="170"/>
                </a:lnTo>
                <a:lnTo>
                  <a:pt x="68" y="234"/>
                </a:lnTo>
                <a:lnTo>
                  <a:pt x="40" y="237"/>
                </a:lnTo>
                <a:lnTo>
                  <a:pt x="28" y="225"/>
                </a:lnTo>
                <a:lnTo>
                  <a:pt x="25" y="206"/>
                </a:lnTo>
                <a:lnTo>
                  <a:pt x="4" y="211"/>
                </a:lnTo>
                <a:lnTo>
                  <a:pt x="16" y="237"/>
                </a:lnTo>
                <a:lnTo>
                  <a:pt x="51" y="253"/>
                </a:lnTo>
                <a:lnTo>
                  <a:pt x="94" y="234"/>
                </a:lnTo>
                <a:lnTo>
                  <a:pt x="108" y="166"/>
                </a:lnTo>
                <a:lnTo>
                  <a:pt x="82" y="104"/>
                </a:lnTo>
                <a:lnTo>
                  <a:pt x="42" y="95"/>
                </a:lnTo>
                <a:close/>
              </a:path>
            </a:pathLst>
          </a:custGeom>
          <a:solidFill>
            <a:srgbClr val="C4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7" name="Freeform 62"/>
          <p:cNvSpPr>
            <a:spLocks/>
          </p:cNvSpPr>
          <p:nvPr/>
        </p:nvSpPr>
        <p:spPr bwMode="auto">
          <a:xfrm>
            <a:off x="4430713" y="4891088"/>
            <a:ext cx="176213" cy="401637"/>
          </a:xfrm>
          <a:custGeom>
            <a:avLst/>
            <a:gdLst>
              <a:gd name="T0" fmla="*/ 42 w 111"/>
              <a:gd name="T1" fmla="*/ 95 h 253"/>
              <a:gd name="T2" fmla="*/ 40 w 111"/>
              <a:gd name="T3" fmla="*/ 52 h 253"/>
              <a:gd name="T4" fmla="*/ 42 w 111"/>
              <a:gd name="T5" fmla="*/ 19 h 253"/>
              <a:gd name="T6" fmla="*/ 57 w 111"/>
              <a:gd name="T7" fmla="*/ 12 h 253"/>
              <a:gd name="T8" fmla="*/ 78 w 111"/>
              <a:gd name="T9" fmla="*/ 24 h 253"/>
              <a:gd name="T10" fmla="*/ 85 w 111"/>
              <a:gd name="T11" fmla="*/ 50 h 253"/>
              <a:gd name="T12" fmla="*/ 104 w 111"/>
              <a:gd name="T13" fmla="*/ 43 h 253"/>
              <a:gd name="T14" fmla="*/ 92 w 111"/>
              <a:gd name="T15" fmla="*/ 19 h 253"/>
              <a:gd name="T16" fmla="*/ 57 w 111"/>
              <a:gd name="T17" fmla="*/ 0 h 253"/>
              <a:gd name="T18" fmla="*/ 14 w 111"/>
              <a:gd name="T19" fmla="*/ 12 h 253"/>
              <a:gd name="T20" fmla="*/ 0 w 111"/>
              <a:gd name="T21" fmla="*/ 59 h 253"/>
              <a:gd name="T22" fmla="*/ 21 w 111"/>
              <a:gd name="T23" fmla="*/ 109 h 253"/>
              <a:gd name="T24" fmla="*/ 64 w 111"/>
              <a:gd name="T25" fmla="*/ 118 h 253"/>
              <a:gd name="T26" fmla="*/ 71 w 111"/>
              <a:gd name="T27" fmla="*/ 170 h 253"/>
              <a:gd name="T28" fmla="*/ 68 w 111"/>
              <a:gd name="T29" fmla="*/ 234 h 253"/>
              <a:gd name="T30" fmla="*/ 40 w 111"/>
              <a:gd name="T31" fmla="*/ 237 h 253"/>
              <a:gd name="T32" fmla="*/ 28 w 111"/>
              <a:gd name="T33" fmla="*/ 225 h 253"/>
              <a:gd name="T34" fmla="*/ 26 w 111"/>
              <a:gd name="T35" fmla="*/ 206 h 253"/>
              <a:gd name="T36" fmla="*/ 5 w 111"/>
              <a:gd name="T37" fmla="*/ 211 h 253"/>
              <a:gd name="T38" fmla="*/ 16 w 111"/>
              <a:gd name="T39" fmla="*/ 237 h 253"/>
              <a:gd name="T40" fmla="*/ 52 w 111"/>
              <a:gd name="T41" fmla="*/ 253 h 253"/>
              <a:gd name="T42" fmla="*/ 94 w 111"/>
              <a:gd name="T43" fmla="*/ 234 h 253"/>
              <a:gd name="T44" fmla="*/ 111 w 111"/>
              <a:gd name="T45" fmla="*/ 166 h 253"/>
              <a:gd name="T46" fmla="*/ 83 w 111"/>
              <a:gd name="T47" fmla="*/ 104 h 253"/>
              <a:gd name="T48" fmla="*/ 42 w 111"/>
              <a:gd name="T49" fmla="*/ 95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1" h="253">
                <a:moveTo>
                  <a:pt x="42" y="95"/>
                </a:moveTo>
                <a:lnTo>
                  <a:pt x="40" y="52"/>
                </a:lnTo>
                <a:lnTo>
                  <a:pt x="42" y="19"/>
                </a:lnTo>
                <a:lnTo>
                  <a:pt x="57" y="12"/>
                </a:lnTo>
                <a:lnTo>
                  <a:pt x="78" y="24"/>
                </a:lnTo>
                <a:lnTo>
                  <a:pt x="85" y="50"/>
                </a:lnTo>
                <a:lnTo>
                  <a:pt x="104" y="43"/>
                </a:lnTo>
                <a:lnTo>
                  <a:pt x="92" y="19"/>
                </a:lnTo>
                <a:lnTo>
                  <a:pt x="57" y="0"/>
                </a:lnTo>
                <a:lnTo>
                  <a:pt x="14" y="12"/>
                </a:lnTo>
                <a:lnTo>
                  <a:pt x="0" y="59"/>
                </a:lnTo>
                <a:lnTo>
                  <a:pt x="21" y="109"/>
                </a:lnTo>
                <a:lnTo>
                  <a:pt x="64" y="118"/>
                </a:lnTo>
                <a:lnTo>
                  <a:pt x="71" y="170"/>
                </a:lnTo>
                <a:lnTo>
                  <a:pt x="68" y="234"/>
                </a:lnTo>
                <a:lnTo>
                  <a:pt x="40" y="237"/>
                </a:lnTo>
                <a:lnTo>
                  <a:pt x="28" y="225"/>
                </a:lnTo>
                <a:lnTo>
                  <a:pt x="26" y="206"/>
                </a:lnTo>
                <a:lnTo>
                  <a:pt x="5" y="211"/>
                </a:lnTo>
                <a:lnTo>
                  <a:pt x="16" y="237"/>
                </a:lnTo>
                <a:lnTo>
                  <a:pt x="52" y="253"/>
                </a:lnTo>
                <a:lnTo>
                  <a:pt x="94" y="234"/>
                </a:lnTo>
                <a:lnTo>
                  <a:pt x="111" y="166"/>
                </a:lnTo>
                <a:lnTo>
                  <a:pt x="83" y="104"/>
                </a:lnTo>
                <a:lnTo>
                  <a:pt x="42" y="95"/>
                </a:lnTo>
                <a:close/>
              </a:path>
            </a:pathLst>
          </a:custGeom>
          <a:solidFill>
            <a:srgbClr val="C4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8" name="Freeform 63"/>
          <p:cNvSpPr>
            <a:spLocks/>
          </p:cNvSpPr>
          <p:nvPr/>
        </p:nvSpPr>
        <p:spPr bwMode="auto">
          <a:xfrm>
            <a:off x="4618039" y="4899025"/>
            <a:ext cx="228600" cy="390525"/>
          </a:xfrm>
          <a:custGeom>
            <a:avLst/>
            <a:gdLst>
              <a:gd name="T0" fmla="*/ 0 w 144"/>
              <a:gd name="T1" fmla="*/ 2 h 246"/>
              <a:gd name="T2" fmla="*/ 5 w 144"/>
              <a:gd name="T3" fmla="*/ 40 h 246"/>
              <a:gd name="T4" fmla="*/ 33 w 144"/>
              <a:gd name="T5" fmla="*/ 10 h 246"/>
              <a:gd name="T6" fmla="*/ 57 w 144"/>
              <a:gd name="T7" fmla="*/ 10 h 246"/>
              <a:gd name="T8" fmla="*/ 61 w 144"/>
              <a:gd name="T9" fmla="*/ 102 h 246"/>
              <a:gd name="T10" fmla="*/ 59 w 144"/>
              <a:gd name="T11" fmla="*/ 196 h 246"/>
              <a:gd name="T12" fmla="*/ 59 w 144"/>
              <a:gd name="T13" fmla="*/ 246 h 246"/>
              <a:gd name="T14" fmla="*/ 94 w 144"/>
              <a:gd name="T15" fmla="*/ 246 h 246"/>
              <a:gd name="T16" fmla="*/ 90 w 144"/>
              <a:gd name="T17" fmla="*/ 187 h 246"/>
              <a:gd name="T18" fmla="*/ 90 w 144"/>
              <a:gd name="T19" fmla="*/ 99 h 246"/>
              <a:gd name="T20" fmla="*/ 92 w 144"/>
              <a:gd name="T21" fmla="*/ 10 h 246"/>
              <a:gd name="T22" fmla="*/ 111 w 144"/>
              <a:gd name="T23" fmla="*/ 10 h 246"/>
              <a:gd name="T24" fmla="*/ 144 w 144"/>
              <a:gd name="T25" fmla="*/ 40 h 246"/>
              <a:gd name="T26" fmla="*/ 137 w 144"/>
              <a:gd name="T27" fmla="*/ 0 h 246"/>
              <a:gd name="T28" fmla="*/ 0 w 144"/>
              <a:gd name="T29" fmla="*/ 2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4" h="246">
                <a:moveTo>
                  <a:pt x="0" y="2"/>
                </a:moveTo>
                <a:lnTo>
                  <a:pt x="5" y="40"/>
                </a:lnTo>
                <a:lnTo>
                  <a:pt x="33" y="10"/>
                </a:lnTo>
                <a:lnTo>
                  <a:pt x="57" y="10"/>
                </a:lnTo>
                <a:lnTo>
                  <a:pt x="61" y="102"/>
                </a:lnTo>
                <a:lnTo>
                  <a:pt x="59" y="196"/>
                </a:lnTo>
                <a:lnTo>
                  <a:pt x="59" y="246"/>
                </a:lnTo>
                <a:lnTo>
                  <a:pt x="94" y="246"/>
                </a:lnTo>
                <a:lnTo>
                  <a:pt x="90" y="187"/>
                </a:lnTo>
                <a:lnTo>
                  <a:pt x="90" y="99"/>
                </a:lnTo>
                <a:lnTo>
                  <a:pt x="92" y="10"/>
                </a:lnTo>
                <a:lnTo>
                  <a:pt x="111" y="10"/>
                </a:lnTo>
                <a:lnTo>
                  <a:pt x="144" y="40"/>
                </a:lnTo>
                <a:lnTo>
                  <a:pt x="137" y="0"/>
                </a:lnTo>
                <a:lnTo>
                  <a:pt x="0" y="2"/>
                </a:lnTo>
                <a:close/>
              </a:path>
            </a:pathLst>
          </a:custGeom>
          <a:solidFill>
            <a:srgbClr val="C4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9" name="Freeform 64"/>
          <p:cNvSpPr>
            <a:spLocks/>
          </p:cNvSpPr>
          <p:nvPr/>
        </p:nvSpPr>
        <p:spPr bwMode="auto">
          <a:xfrm>
            <a:off x="4895851" y="4906963"/>
            <a:ext cx="261938" cy="382587"/>
          </a:xfrm>
          <a:custGeom>
            <a:avLst/>
            <a:gdLst>
              <a:gd name="T0" fmla="*/ 125 w 165"/>
              <a:gd name="T1" fmla="*/ 0 h 241"/>
              <a:gd name="T2" fmla="*/ 82 w 165"/>
              <a:gd name="T3" fmla="*/ 97 h 241"/>
              <a:gd name="T4" fmla="*/ 40 w 165"/>
              <a:gd name="T5" fmla="*/ 0 h 241"/>
              <a:gd name="T6" fmla="*/ 0 w 165"/>
              <a:gd name="T7" fmla="*/ 2 h 241"/>
              <a:gd name="T8" fmla="*/ 9 w 165"/>
              <a:gd name="T9" fmla="*/ 134 h 241"/>
              <a:gd name="T10" fmla="*/ 4 w 165"/>
              <a:gd name="T11" fmla="*/ 241 h 241"/>
              <a:gd name="T12" fmla="*/ 52 w 165"/>
              <a:gd name="T13" fmla="*/ 236 h 241"/>
              <a:gd name="T14" fmla="*/ 45 w 165"/>
              <a:gd name="T15" fmla="*/ 134 h 241"/>
              <a:gd name="T16" fmla="*/ 42 w 165"/>
              <a:gd name="T17" fmla="*/ 45 h 241"/>
              <a:gd name="T18" fmla="*/ 78 w 165"/>
              <a:gd name="T19" fmla="*/ 116 h 241"/>
              <a:gd name="T20" fmla="*/ 87 w 165"/>
              <a:gd name="T21" fmla="*/ 116 h 241"/>
              <a:gd name="T22" fmla="*/ 116 w 165"/>
              <a:gd name="T23" fmla="*/ 54 h 241"/>
              <a:gd name="T24" fmla="*/ 120 w 165"/>
              <a:gd name="T25" fmla="*/ 201 h 241"/>
              <a:gd name="T26" fmla="*/ 120 w 165"/>
              <a:gd name="T27" fmla="*/ 238 h 241"/>
              <a:gd name="T28" fmla="*/ 163 w 165"/>
              <a:gd name="T29" fmla="*/ 238 h 241"/>
              <a:gd name="T30" fmla="*/ 160 w 165"/>
              <a:gd name="T31" fmla="*/ 123 h 241"/>
              <a:gd name="T32" fmla="*/ 165 w 165"/>
              <a:gd name="T33" fmla="*/ 2 h 241"/>
              <a:gd name="T34" fmla="*/ 125 w 165"/>
              <a:gd name="T35" fmla="*/ 0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5" h="241">
                <a:moveTo>
                  <a:pt x="125" y="0"/>
                </a:moveTo>
                <a:lnTo>
                  <a:pt x="82" y="97"/>
                </a:lnTo>
                <a:lnTo>
                  <a:pt x="40" y="0"/>
                </a:lnTo>
                <a:lnTo>
                  <a:pt x="0" y="2"/>
                </a:lnTo>
                <a:lnTo>
                  <a:pt x="9" y="134"/>
                </a:lnTo>
                <a:lnTo>
                  <a:pt x="4" y="241"/>
                </a:lnTo>
                <a:lnTo>
                  <a:pt x="52" y="236"/>
                </a:lnTo>
                <a:lnTo>
                  <a:pt x="45" y="134"/>
                </a:lnTo>
                <a:lnTo>
                  <a:pt x="42" y="45"/>
                </a:lnTo>
                <a:lnTo>
                  <a:pt x="78" y="116"/>
                </a:lnTo>
                <a:lnTo>
                  <a:pt x="87" y="116"/>
                </a:lnTo>
                <a:lnTo>
                  <a:pt x="116" y="54"/>
                </a:lnTo>
                <a:lnTo>
                  <a:pt x="120" y="201"/>
                </a:lnTo>
                <a:lnTo>
                  <a:pt x="120" y="238"/>
                </a:lnTo>
                <a:lnTo>
                  <a:pt x="163" y="238"/>
                </a:lnTo>
                <a:lnTo>
                  <a:pt x="160" y="123"/>
                </a:lnTo>
                <a:lnTo>
                  <a:pt x="165" y="2"/>
                </a:lnTo>
                <a:lnTo>
                  <a:pt x="125" y="0"/>
                </a:lnTo>
                <a:close/>
              </a:path>
            </a:pathLst>
          </a:custGeom>
          <a:solidFill>
            <a:srgbClr val="C4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0" name="Freeform 65"/>
          <p:cNvSpPr>
            <a:spLocks noEditPoints="1"/>
          </p:cNvSpPr>
          <p:nvPr/>
        </p:nvSpPr>
        <p:spPr bwMode="auto">
          <a:xfrm>
            <a:off x="5195889" y="4895850"/>
            <a:ext cx="228600" cy="388937"/>
          </a:xfrm>
          <a:custGeom>
            <a:avLst/>
            <a:gdLst>
              <a:gd name="T0" fmla="*/ 75 w 144"/>
              <a:gd name="T1" fmla="*/ 0 h 245"/>
              <a:gd name="T2" fmla="*/ 59 w 144"/>
              <a:gd name="T3" fmla="*/ 0 h 245"/>
              <a:gd name="T4" fmla="*/ 21 w 144"/>
              <a:gd name="T5" fmla="*/ 127 h 245"/>
              <a:gd name="T6" fmla="*/ 0 w 144"/>
              <a:gd name="T7" fmla="*/ 241 h 245"/>
              <a:gd name="T8" fmla="*/ 19 w 144"/>
              <a:gd name="T9" fmla="*/ 245 h 245"/>
              <a:gd name="T10" fmla="*/ 30 w 144"/>
              <a:gd name="T11" fmla="*/ 158 h 245"/>
              <a:gd name="T12" fmla="*/ 85 w 144"/>
              <a:gd name="T13" fmla="*/ 153 h 245"/>
              <a:gd name="T14" fmla="*/ 97 w 144"/>
              <a:gd name="T15" fmla="*/ 217 h 245"/>
              <a:gd name="T16" fmla="*/ 101 w 144"/>
              <a:gd name="T17" fmla="*/ 245 h 245"/>
              <a:gd name="T18" fmla="*/ 144 w 144"/>
              <a:gd name="T19" fmla="*/ 243 h 245"/>
              <a:gd name="T20" fmla="*/ 118 w 144"/>
              <a:gd name="T21" fmla="*/ 134 h 245"/>
              <a:gd name="T22" fmla="*/ 75 w 144"/>
              <a:gd name="T23" fmla="*/ 0 h 245"/>
              <a:gd name="T24" fmla="*/ 35 w 144"/>
              <a:gd name="T25" fmla="*/ 139 h 245"/>
              <a:gd name="T26" fmla="*/ 56 w 144"/>
              <a:gd name="T27" fmla="*/ 54 h 245"/>
              <a:gd name="T28" fmla="*/ 80 w 144"/>
              <a:gd name="T29" fmla="*/ 134 h 245"/>
              <a:gd name="T30" fmla="*/ 82 w 144"/>
              <a:gd name="T31" fmla="*/ 141 h 245"/>
              <a:gd name="T32" fmla="*/ 35 w 144"/>
              <a:gd name="T33" fmla="*/ 139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4" h="245">
                <a:moveTo>
                  <a:pt x="75" y="0"/>
                </a:moveTo>
                <a:lnTo>
                  <a:pt x="59" y="0"/>
                </a:lnTo>
                <a:lnTo>
                  <a:pt x="21" y="127"/>
                </a:lnTo>
                <a:lnTo>
                  <a:pt x="0" y="241"/>
                </a:lnTo>
                <a:lnTo>
                  <a:pt x="19" y="245"/>
                </a:lnTo>
                <a:lnTo>
                  <a:pt x="30" y="158"/>
                </a:lnTo>
                <a:lnTo>
                  <a:pt x="85" y="153"/>
                </a:lnTo>
                <a:lnTo>
                  <a:pt x="97" y="217"/>
                </a:lnTo>
                <a:lnTo>
                  <a:pt x="101" y="245"/>
                </a:lnTo>
                <a:lnTo>
                  <a:pt x="144" y="243"/>
                </a:lnTo>
                <a:lnTo>
                  <a:pt x="118" y="134"/>
                </a:lnTo>
                <a:lnTo>
                  <a:pt x="75" y="0"/>
                </a:lnTo>
                <a:close/>
                <a:moveTo>
                  <a:pt x="35" y="139"/>
                </a:moveTo>
                <a:lnTo>
                  <a:pt x="56" y="54"/>
                </a:lnTo>
                <a:lnTo>
                  <a:pt x="80" y="134"/>
                </a:lnTo>
                <a:lnTo>
                  <a:pt x="82" y="141"/>
                </a:lnTo>
                <a:lnTo>
                  <a:pt x="35" y="139"/>
                </a:lnTo>
                <a:close/>
              </a:path>
            </a:pathLst>
          </a:custGeom>
          <a:solidFill>
            <a:srgbClr val="C4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1" name="Freeform 66"/>
          <p:cNvSpPr>
            <a:spLocks noEditPoints="1"/>
          </p:cNvSpPr>
          <p:nvPr/>
        </p:nvSpPr>
        <p:spPr bwMode="auto">
          <a:xfrm>
            <a:off x="4460876" y="4141788"/>
            <a:ext cx="377825" cy="636587"/>
          </a:xfrm>
          <a:custGeom>
            <a:avLst/>
            <a:gdLst>
              <a:gd name="T0" fmla="*/ 12 w 238"/>
              <a:gd name="T1" fmla="*/ 401 h 401"/>
              <a:gd name="T2" fmla="*/ 73 w 238"/>
              <a:gd name="T3" fmla="*/ 401 h 401"/>
              <a:gd name="T4" fmla="*/ 61 w 238"/>
              <a:gd name="T5" fmla="*/ 319 h 401"/>
              <a:gd name="T6" fmla="*/ 61 w 238"/>
              <a:gd name="T7" fmla="*/ 213 h 401"/>
              <a:gd name="T8" fmla="*/ 75 w 238"/>
              <a:gd name="T9" fmla="*/ 213 h 401"/>
              <a:gd name="T10" fmla="*/ 137 w 238"/>
              <a:gd name="T11" fmla="*/ 276 h 401"/>
              <a:gd name="T12" fmla="*/ 160 w 238"/>
              <a:gd name="T13" fmla="*/ 345 h 401"/>
              <a:gd name="T14" fmla="*/ 182 w 238"/>
              <a:gd name="T15" fmla="*/ 401 h 401"/>
              <a:gd name="T16" fmla="*/ 238 w 238"/>
              <a:gd name="T17" fmla="*/ 383 h 401"/>
              <a:gd name="T18" fmla="*/ 227 w 238"/>
              <a:gd name="T19" fmla="*/ 357 h 401"/>
              <a:gd name="T20" fmla="*/ 198 w 238"/>
              <a:gd name="T21" fmla="*/ 368 h 401"/>
              <a:gd name="T22" fmla="*/ 160 w 238"/>
              <a:gd name="T23" fmla="*/ 262 h 401"/>
              <a:gd name="T24" fmla="*/ 123 w 238"/>
              <a:gd name="T25" fmla="*/ 205 h 401"/>
              <a:gd name="T26" fmla="*/ 172 w 238"/>
              <a:gd name="T27" fmla="*/ 196 h 401"/>
              <a:gd name="T28" fmla="*/ 205 w 238"/>
              <a:gd name="T29" fmla="*/ 94 h 401"/>
              <a:gd name="T30" fmla="*/ 153 w 238"/>
              <a:gd name="T31" fmla="*/ 7 h 401"/>
              <a:gd name="T32" fmla="*/ 2 w 238"/>
              <a:gd name="T33" fmla="*/ 0 h 401"/>
              <a:gd name="T34" fmla="*/ 0 w 238"/>
              <a:gd name="T35" fmla="*/ 5 h 401"/>
              <a:gd name="T36" fmla="*/ 12 w 238"/>
              <a:gd name="T37" fmla="*/ 357 h 401"/>
              <a:gd name="T38" fmla="*/ 12 w 238"/>
              <a:gd name="T39" fmla="*/ 401 h 401"/>
              <a:gd name="T40" fmla="*/ 116 w 238"/>
              <a:gd name="T41" fmla="*/ 28 h 401"/>
              <a:gd name="T42" fmla="*/ 125 w 238"/>
              <a:gd name="T43" fmla="*/ 99 h 401"/>
              <a:gd name="T44" fmla="*/ 125 w 238"/>
              <a:gd name="T45" fmla="*/ 175 h 401"/>
              <a:gd name="T46" fmla="*/ 66 w 238"/>
              <a:gd name="T47" fmla="*/ 177 h 401"/>
              <a:gd name="T48" fmla="*/ 59 w 238"/>
              <a:gd name="T49" fmla="*/ 28 h 401"/>
              <a:gd name="T50" fmla="*/ 116 w 238"/>
              <a:gd name="T51" fmla="*/ 28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38" h="401">
                <a:moveTo>
                  <a:pt x="12" y="401"/>
                </a:moveTo>
                <a:lnTo>
                  <a:pt x="73" y="401"/>
                </a:lnTo>
                <a:lnTo>
                  <a:pt x="61" y="319"/>
                </a:lnTo>
                <a:lnTo>
                  <a:pt x="61" y="213"/>
                </a:lnTo>
                <a:lnTo>
                  <a:pt x="75" y="213"/>
                </a:lnTo>
                <a:lnTo>
                  <a:pt x="137" y="276"/>
                </a:lnTo>
                <a:lnTo>
                  <a:pt x="160" y="345"/>
                </a:lnTo>
                <a:lnTo>
                  <a:pt x="182" y="401"/>
                </a:lnTo>
                <a:lnTo>
                  <a:pt x="238" y="383"/>
                </a:lnTo>
                <a:lnTo>
                  <a:pt x="227" y="357"/>
                </a:lnTo>
                <a:lnTo>
                  <a:pt x="198" y="368"/>
                </a:lnTo>
                <a:lnTo>
                  <a:pt x="160" y="262"/>
                </a:lnTo>
                <a:lnTo>
                  <a:pt x="123" y="205"/>
                </a:lnTo>
                <a:lnTo>
                  <a:pt x="172" y="196"/>
                </a:lnTo>
                <a:lnTo>
                  <a:pt x="205" y="94"/>
                </a:lnTo>
                <a:lnTo>
                  <a:pt x="153" y="7"/>
                </a:lnTo>
                <a:lnTo>
                  <a:pt x="2" y="0"/>
                </a:lnTo>
                <a:lnTo>
                  <a:pt x="0" y="5"/>
                </a:lnTo>
                <a:lnTo>
                  <a:pt x="12" y="357"/>
                </a:lnTo>
                <a:lnTo>
                  <a:pt x="12" y="401"/>
                </a:lnTo>
                <a:close/>
                <a:moveTo>
                  <a:pt x="116" y="28"/>
                </a:moveTo>
                <a:lnTo>
                  <a:pt x="125" y="99"/>
                </a:lnTo>
                <a:lnTo>
                  <a:pt x="125" y="175"/>
                </a:lnTo>
                <a:lnTo>
                  <a:pt x="66" y="177"/>
                </a:lnTo>
                <a:lnTo>
                  <a:pt x="59" y="28"/>
                </a:lnTo>
                <a:lnTo>
                  <a:pt x="116" y="28"/>
                </a:lnTo>
                <a:close/>
              </a:path>
            </a:pathLst>
          </a:custGeom>
          <a:solidFill>
            <a:srgbClr val="C4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2" name="Freeform 67"/>
          <p:cNvSpPr>
            <a:spLocks noEditPoints="1"/>
          </p:cNvSpPr>
          <p:nvPr/>
        </p:nvSpPr>
        <p:spPr bwMode="auto">
          <a:xfrm>
            <a:off x="4868864" y="4141788"/>
            <a:ext cx="379413" cy="636587"/>
          </a:xfrm>
          <a:custGeom>
            <a:avLst/>
            <a:gdLst>
              <a:gd name="T0" fmla="*/ 227 w 239"/>
              <a:gd name="T1" fmla="*/ 357 h 401"/>
              <a:gd name="T2" fmla="*/ 199 w 239"/>
              <a:gd name="T3" fmla="*/ 368 h 401"/>
              <a:gd name="T4" fmla="*/ 161 w 239"/>
              <a:gd name="T5" fmla="*/ 262 h 401"/>
              <a:gd name="T6" fmla="*/ 123 w 239"/>
              <a:gd name="T7" fmla="*/ 205 h 401"/>
              <a:gd name="T8" fmla="*/ 173 w 239"/>
              <a:gd name="T9" fmla="*/ 196 h 401"/>
              <a:gd name="T10" fmla="*/ 206 w 239"/>
              <a:gd name="T11" fmla="*/ 94 h 401"/>
              <a:gd name="T12" fmla="*/ 154 w 239"/>
              <a:gd name="T13" fmla="*/ 7 h 401"/>
              <a:gd name="T14" fmla="*/ 3 w 239"/>
              <a:gd name="T15" fmla="*/ 0 h 401"/>
              <a:gd name="T16" fmla="*/ 0 w 239"/>
              <a:gd name="T17" fmla="*/ 5 h 401"/>
              <a:gd name="T18" fmla="*/ 12 w 239"/>
              <a:gd name="T19" fmla="*/ 357 h 401"/>
              <a:gd name="T20" fmla="*/ 12 w 239"/>
              <a:gd name="T21" fmla="*/ 401 h 401"/>
              <a:gd name="T22" fmla="*/ 73 w 239"/>
              <a:gd name="T23" fmla="*/ 401 h 401"/>
              <a:gd name="T24" fmla="*/ 62 w 239"/>
              <a:gd name="T25" fmla="*/ 319 h 401"/>
              <a:gd name="T26" fmla="*/ 62 w 239"/>
              <a:gd name="T27" fmla="*/ 213 h 401"/>
              <a:gd name="T28" fmla="*/ 76 w 239"/>
              <a:gd name="T29" fmla="*/ 213 h 401"/>
              <a:gd name="T30" fmla="*/ 137 w 239"/>
              <a:gd name="T31" fmla="*/ 276 h 401"/>
              <a:gd name="T32" fmla="*/ 163 w 239"/>
              <a:gd name="T33" fmla="*/ 345 h 401"/>
              <a:gd name="T34" fmla="*/ 182 w 239"/>
              <a:gd name="T35" fmla="*/ 401 h 401"/>
              <a:gd name="T36" fmla="*/ 239 w 239"/>
              <a:gd name="T37" fmla="*/ 383 h 401"/>
              <a:gd name="T38" fmla="*/ 227 w 239"/>
              <a:gd name="T39" fmla="*/ 357 h 401"/>
              <a:gd name="T40" fmla="*/ 66 w 239"/>
              <a:gd name="T41" fmla="*/ 177 h 401"/>
              <a:gd name="T42" fmla="*/ 59 w 239"/>
              <a:gd name="T43" fmla="*/ 28 h 401"/>
              <a:gd name="T44" fmla="*/ 116 w 239"/>
              <a:gd name="T45" fmla="*/ 28 h 401"/>
              <a:gd name="T46" fmla="*/ 125 w 239"/>
              <a:gd name="T47" fmla="*/ 99 h 401"/>
              <a:gd name="T48" fmla="*/ 125 w 239"/>
              <a:gd name="T49" fmla="*/ 175 h 401"/>
              <a:gd name="T50" fmla="*/ 66 w 239"/>
              <a:gd name="T51" fmla="*/ 177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39" h="401">
                <a:moveTo>
                  <a:pt x="227" y="357"/>
                </a:moveTo>
                <a:lnTo>
                  <a:pt x="199" y="368"/>
                </a:lnTo>
                <a:lnTo>
                  <a:pt x="161" y="262"/>
                </a:lnTo>
                <a:lnTo>
                  <a:pt x="123" y="205"/>
                </a:lnTo>
                <a:lnTo>
                  <a:pt x="173" y="196"/>
                </a:lnTo>
                <a:lnTo>
                  <a:pt x="206" y="94"/>
                </a:lnTo>
                <a:lnTo>
                  <a:pt x="154" y="7"/>
                </a:lnTo>
                <a:lnTo>
                  <a:pt x="3" y="0"/>
                </a:lnTo>
                <a:lnTo>
                  <a:pt x="0" y="5"/>
                </a:lnTo>
                <a:lnTo>
                  <a:pt x="12" y="357"/>
                </a:lnTo>
                <a:lnTo>
                  <a:pt x="12" y="401"/>
                </a:lnTo>
                <a:lnTo>
                  <a:pt x="73" y="401"/>
                </a:lnTo>
                <a:lnTo>
                  <a:pt x="62" y="319"/>
                </a:lnTo>
                <a:lnTo>
                  <a:pt x="62" y="213"/>
                </a:lnTo>
                <a:lnTo>
                  <a:pt x="76" y="213"/>
                </a:lnTo>
                <a:lnTo>
                  <a:pt x="137" y="276"/>
                </a:lnTo>
                <a:lnTo>
                  <a:pt x="163" y="345"/>
                </a:lnTo>
                <a:lnTo>
                  <a:pt x="182" y="401"/>
                </a:lnTo>
                <a:lnTo>
                  <a:pt x="239" y="383"/>
                </a:lnTo>
                <a:lnTo>
                  <a:pt x="227" y="357"/>
                </a:lnTo>
                <a:close/>
                <a:moveTo>
                  <a:pt x="66" y="177"/>
                </a:moveTo>
                <a:lnTo>
                  <a:pt x="59" y="28"/>
                </a:lnTo>
                <a:lnTo>
                  <a:pt x="116" y="28"/>
                </a:lnTo>
                <a:lnTo>
                  <a:pt x="125" y="99"/>
                </a:lnTo>
                <a:lnTo>
                  <a:pt x="125" y="175"/>
                </a:lnTo>
                <a:lnTo>
                  <a:pt x="66" y="177"/>
                </a:lnTo>
                <a:close/>
              </a:path>
            </a:pathLst>
          </a:custGeom>
          <a:solidFill>
            <a:srgbClr val="C4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3" name="Freeform 68"/>
          <p:cNvSpPr>
            <a:spLocks/>
          </p:cNvSpPr>
          <p:nvPr/>
        </p:nvSpPr>
        <p:spPr bwMode="auto">
          <a:xfrm>
            <a:off x="4097338" y="4144963"/>
            <a:ext cx="288925" cy="638175"/>
          </a:xfrm>
          <a:custGeom>
            <a:avLst/>
            <a:gdLst>
              <a:gd name="T0" fmla="*/ 7 w 182"/>
              <a:gd name="T1" fmla="*/ 317 h 402"/>
              <a:gd name="T2" fmla="*/ 9 w 182"/>
              <a:gd name="T3" fmla="*/ 402 h 402"/>
              <a:gd name="T4" fmla="*/ 9 w 182"/>
              <a:gd name="T5" fmla="*/ 402 h 402"/>
              <a:gd name="T6" fmla="*/ 9 w 182"/>
              <a:gd name="T7" fmla="*/ 402 h 402"/>
              <a:gd name="T8" fmla="*/ 9 w 182"/>
              <a:gd name="T9" fmla="*/ 402 h 402"/>
              <a:gd name="T10" fmla="*/ 68 w 182"/>
              <a:gd name="T11" fmla="*/ 402 h 402"/>
              <a:gd name="T12" fmla="*/ 68 w 182"/>
              <a:gd name="T13" fmla="*/ 402 h 402"/>
              <a:gd name="T14" fmla="*/ 182 w 182"/>
              <a:gd name="T15" fmla="*/ 402 h 402"/>
              <a:gd name="T16" fmla="*/ 174 w 182"/>
              <a:gd name="T17" fmla="*/ 338 h 402"/>
              <a:gd name="T18" fmla="*/ 130 w 182"/>
              <a:gd name="T19" fmla="*/ 388 h 402"/>
              <a:gd name="T20" fmla="*/ 66 w 182"/>
              <a:gd name="T21" fmla="*/ 388 h 402"/>
              <a:gd name="T22" fmla="*/ 56 w 182"/>
              <a:gd name="T23" fmla="*/ 303 h 402"/>
              <a:gd name="T24" fmla="*/ 56 w 182"/>
              <a:gd name="T25" fmla="*/ 208 h 402"/>
              <a:gd name="T26" fmla="*/ 120 w 182"/>
              <a:gd name="T27" fmla="*/ 208 h 402"/>
              <a:gd name="T28" fmla="*/ 165 w 182"/>
              <a:gd name="T29" fmla="*/ 248 h 402"/>
              <a:gd name="T30" fmla="*/ 163 w 182"/>
              <a:gd name="T31" fmla="*/ 151 h 402"/>
              <a:gd name="T32" fmla="*/ 118 w 182"/>
              <a:gd name="T33" fmla="*/ 192 h 402"/>
              <a:gd name="T34" fmla="*/ 56 w 182"/>
              <a:gd name="T35" fmla="*/ 192 h 402"/>
              <a:gd name="T36" fmla="*/ 56 w 182"/>
              <a:gd name="T37" fmla="*/ 161 h 402"/>
              <a:gd name="T38" fmla="*/ 63 w 182"/>
              <a:gd name="T39" fmla="*/ 17 h 402"/>
              <a:gd name="T40" fmla="*/ 120 w 182"/>
              <a:gd name="T41" fmla="*/ 17 h 402"/>
              <a:gd name="T42" fmla="*/ 172 w 182"/>
              <a:gd name="T43" fmla="*/ 66 h 402"/>
              <a:gd name="T44" fmla="*/ 163 w 182"/>
              <a:gd name="T45" fmla="*/ 0 h 402"/>
              <a:gd name="T46" fmla="*/ 0 w 182"/>
              <a:gd name="T47" fmla="*/ 3 h 402"/>
              <a:gd name="T48" fmla="*/ 14 w 182"/>
              <a:gd name="T49" fmla="*/ 163 h 402"/>
              <a:gd name="T50" fmla="*/ 7 w 182"/>
              <a:gd name="T51" fmla="*/ 317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82" h="402">
                <a:moveTo>
                  <a:pt x="7" y="317"/>
                </a:moveTo>
                <a:lnTo>
                  <a:pt x="9" y="402"/>
                </a:lnTo>
                <a:lnTo>
                  <a:pt x="9" y="402"/>
                </a:lnTo>
                <a:lnTo>
                  <a:pt x="9" y="402"/>
                </a:lnTo>
                <a:lnTo>
                  <a:pt x="9" y="402"/>
                </a:lnTo>
                <a:lnTo>
                  <a:pt x="68" y="402"/>
                </a:lnTo>
                <a:lnTo>
                  <a:pt x="68" y="402"/>
                </a:lnTo>
                <a:lnTo>
                  <a:pt x="182" y="402"/>
                </a:lnTo>
                <a:lnTo>
                  <a:pt x="174" y="338"/>
                </a:lnTo>
                <a:lnTo>
                  <a:pt x="130" y="388"/>
                </a:lnTo>
                <a:lnTo>
                  <a:pt x="66" y="388"/>
                </a:lnTo>
                <a:lnTo>
                  <a:pt x="56" y="303"/>
                </a:lnTo>
                <a:lnTo>
                  <a:pt x="56" y="208"/>
                </a:lnTo>
                <a:lnTo>
                  <a:pt x="120" y="208"/>
                </a:lnTo>
                <a:lnTo>
                  <a:pt x="165" y="248"/>
                </a:lnTo>
                <a:lnTo>
                  <a:pt x="163" y="151"/>
                </a:lnTo>
                <a:lnTo>
                  <a:pt x="118" y="192"/>
                </a:lnTo>
                <a:lnTo>
                  <a:pt x="56" y="192"/>
                </a:lnTo>
                <a:lnTo>
                  <a:pt x="56" y="161"/>
                </a:lnTo>
                <a:lnTo>
                  <a:pt x="63" y="17"/>
                </a:lnTo>
                <a:lnTo>
                  <a:pt x="120" y="17"/>
                </a:lnTo>
                <a:lnTo>
                  <a:pt x="172" y="66"/>
                </a:lnTo>
                <a:lnTo>
                  <a:pt x="163" y="0"/>
                </a:lnTo>
                <a:lnTo>
                  <a:pt x="0" y="3"/>
                </a:lnTo>
                <a:lnTo>
                  <a:pt x="14" y="163"/>
                </a:lnTo>
                <a:lnTo>
                  <a:pt x="7" y="317"/>
                </a:lnTo>
                <a:close/>
              </a:path>
            </a:pathLst>
          </a:custGeom>
          <a:solidFill>
            <a:srgbClr val="C4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4" name="Freeform 69"/>
          <p:cNvSpPr>
            <a:spLocks/>
          </p:cNvSpPr>
          <p:nvPr/>
        </p:nvSpPr>
        <p:spPr bwMode="auto">
          <a:xfrm>
            <a:off x="3557588" y="4152900"/>
            <a:ext cx="430213" cy="625475"/>
          </a:xfrm>
          <a:custGeom>
            <a:avLst/>
            <a:gdLst>
              <a:gd name="T0" fmla="*/ 205 w 271"/>
              <a:gd name="T1" fmla="*/ 0 h 394"/>
              <a:gd name="T2" fmla="*/ 137 w 271"/>
              <a:gd name="T3" fmla="*/ 158 h 394"/>
              <a:gd name="T4" fmla="*/ 68 w 271"/>
              <a:gd name="T5" fmla="*/ 2 h 394"/>
              <a:gd name="T6" fmla="*/ 0 w 271"/>
              <a:gd name="T7" fmla="*/ 5 h 394"/>
              <a:gd name="T8" fmla="*/ 16 w 271"/>
              <a:gd name="T9" fmla="*/ 220 h 394"/>
              <a:gd name="T10" fmla="*/ 11 w 271"/>
              <a:gd name="T11" fmla="*/ 394 h 394"/>
              <a:gd name="T12" fmla="*/ 85 w 271"/>
              <a:gd name="T13" fmla="*/ 390 h 394"/>
              <a:gd name="T14" fmla="*/ 75 w 271"/>
              <a:gd name="T15" fmla="*/ 220 h 394"/>
              <a:gd name="T16" fmla="*/ 70 w 271"/>
              <a:gd name="T17" fmla="*/ 73 h 394"/>
              <a:gd name="T18" fmla="*/ 130 w 271"/>
              <a:gd name="T19" fmla="*/ 189 h 394"/>
              <a:gd name="T20" fmla="*/ 144 w 271"/>
              <a:gd name="T21" fmla="*/ 189 h 394"/>
              <a:gd name="T22" fmla="*/ 189 w 271"/>
              <a:gd name="T23" fmla="*/ 92 h 394"/>
              <a:gd name="T24" fmla="*/ 198 w 271"/>
              <a:gd name="T25" fmla="*/ 328 h 394"/>
              <a:gd name="T26" fmla="*/ 198 w 271"/>
              <a:gd name="T27" fmla="*/ 392 h 394"/>
              <a:gd name="T28" fmla="*/ 269 w 271"/>
              <a:gd name="T29" fmla="*/ 392 h 394"/>
              <a:gd name="T30" fmla="*/ 262 w 271"/>
              <a:gd name="T31" fmla="*/ 201 h 394"/>
              <a:gd name="T32" fmla="*/ 271 w 271"/>
              <a:gd name="T33" fmla="*/ 5 h 394"/>
              <a:gd name="T34" fmla="*/ 205 w 271"/>
              <a:gd name="T35" fmla="*/ 0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71" h="394">
                <a:moveTo>
                  <a:pt x="205" y="0"/>
                </a:moveTo>
                <a:lnTo>
                  <a:pt x="137" y="158"/>
                </a:lnTo>
                <a:lnTo>
                  <a:pt x="68" y="2"/>
                </a:lnTo>
                <a:lnTo>
                  <a:pt x="0" y="5"/>
                </a:lnTo>
                <a:lnTo>
                  <a:pt x="16" y="220"/>
                </a:lnTo>
                <a:lnTo>
                  <a:pt x="11" y="394"/>
                </a:lnTo>
                <a:lnTo>
                  <a:pt x="85" y="390"/>
                </a:lnTo>
                <a:lnTo>
                  <a:pt x="75" y="220"/>
                </a:lnTo>
                <a:lnTo>
                  <a:pt x="70" y="73"/>
                </a:lnTo>
                <a:lnTo>
                  <a:pt x="130" y="189"/>
                </a:lnTo>
                <a:lnTo>
                  <a:pt x="144" y="189"/>
                </a:lnTo>
                <a:lnTo>
                  <a:pt x="189" y="92"/>
                </a:lnTo>
                <a:lnTo>
                  <a:pt x="198" y="328"/>
                </a:lnTo>
                <a:lnTo>
                  <a:pt x="198" y="392"/>
                </a:lnTo>
                <a:lnTo>
                  <a:pt x="269" y="392"/>
                </a:lnTo>
                <a:lnTo>
                  <a:pt x="262" y="201"/>
                </a:lnTo>
                <a:lnTo>
                  <a:pt x="271" y="5"/>
                </a:lnTo>
                <a:lnTo>
                  <a:pt x="205" y="0"/>
                </a:lnTo>
                <a:close/>
              </a:path>
            </a:pathLst>
          </a:custGeom>
          <a:solidFill>
            <a:srgbClr val="C4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5" name="Freeform 70"/>
          <p:cNvSpPr>
            <a:spLocks/>
          </p:cNvSpPr>
          <p:nvPr/>
        </p:nvSpPr>
        <p:spPr bwMode="auto">
          <a:xfrm>
            <a:off x="5237164" y="4156075"/>
            <a:ext cx="400050" cy="611187"/>
          </a:xfrm>
          <a:custGeom>
            <a:avLst/>
            <a:gdLst>
              <a:gd name="T0" fmla="*/ 106 w 252"/>
              <a:gd name="T1" fmla="*/ 277 h 385"/>
              <a:gd name="T2" fmla="*/ 104 w 252"/>
              <a:gd name="T3" fmla="*/ 303 h 385"/>
              <a:gd name="T4" fmla="*/ 106 w 252"/>
              <a:gd name="T5" fmla="*/ 385 h 385"/>
              <a:gd name="T6" fmla="*/ 165 w 252"/>
              <a:gd name="T7" fmla="*/ 385 h 385"/>
              <a:gd name="T8" fmla="*/ 158 w 252"/>
              <a:gd name="T9" fmla="*/ 289 h 385"/>
              <a:gd name="T10" fmla="*/ 158 w 252"/>
              <a:gd name="T11" fmla="*/ 263 h 385"/>
              <a:gd name="T12" fmla="*/ 208 w 252"/>
              <a:gd name="T13" fmla="*/ 102 h 385"/>
              <a:gd name="T14" fmla="*/ 252 w 252"/>
              <a:gd name="T15" fmla="*/ 0 h 385"/>
              <a:gd name="T16" fmla="*/ 189 w 252"/>
              <a:gd name="T17" fmla="*/ 0 h 385"/>
              <a:gd name="T18" fmla="*/ 165 w 252"/>
              <a:gd name="T19" fmla="*/ 97 h 385"/>
              <a:gd name="T20" fmla="*/ 132 w 252"/>
              <a:gd name="T21" fmla="*/ 194 h 385"/>
              <a:gd name="T22" fmla="*/ 80 w 252"/>
              <a:gd name="T23" fmla="*/ 69 h 385"/>
              <a:gd name="T24" fmla="*/ 66 w 252"/>
              <a:gd name="T25" fmla="*/ 3 h 385"/>
              <a:gd name="T26" fmla="*/ 0 w 252"/>
              <a:gd name="T27" fmla="*/ 0 h 385"/>
              <a:gd name="T28" fmla="*/ 45 w 252"/>
              <a:gd name="T29" fmla="*/ 90 h 385"/>
              <a:gd name="T30" fmla="*/ 106 w 252"/>
              <a:gd name="T31" fmla="*/ 277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52" h="385">
                <a:moveTo>
                  <a:pt x="106" y="277"/>
                </a:moveTo>
                <a:lnTo>
                  <a:pt x="104" y="303"/>
                </a:lnTo>
                <a:lnTo>
                  <a:pt x="106" y="385"/>
                </a:lnTo>
                <a:lnTo>
                  <a:pt x="165" y="385"/>
                </a:lnTo>
                <a:lnTo>
                  <a:pt x="158" y="289"/>
                </a:lnTo>
                <a:lnTo>
                  <a:pt x="158" y="263"/>
                </a:lnTo>
                <a:lnTo>
                  <a:pt x="208" y="102"/>
                </a:lnTo>
                <a:lnTo>
                  <a:pt x="252" y="0"/>
                </a:lnTo>
                <a:lnTo>
                  <a:pt x="189" y="0"/>
                </a:lnTo>
                <a:lnTo>
                  <a:pt x="165" y="97"/>
                </a:lnTo>
                <a:lnTo>
                  <a:pt x="132" y="194"/>
                </a:lnTo>
                <a:lnTo>
                  <a:pt x="80" y="69"/>
                </a:lnTo>
                <a:lnTo>
                  <a:pt x="66" y="3"/>
                </a:lnTo>
                <a:lnTo>
                  <a:pt x="0" y="0"/>
                </a:lnTo>
                <a:lnTo>
                  <a:pt x="45" y="90"/>
                </a:lnTo>
                <a:lnTo>
                  <a:pt x="106" y="277"/>
                </a:lnTo>
                <a:close/>
              </a:path>
            </a:pathLst>
          </a:custGeom>
          <a:solidFill>
            <a:srgbClr val="C4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8" name="Freeform 75"/>
          <p:cNvSpPr>
            <a:spLocks/>
          </p:cNvSpPr>
          <p:nvPr/>
        </p:nvSpPr>
        <p:spPr bwMode="auto">
          <a:xfrm>
            <a:off x="965200" y="833438"/>
            <a:ext cx="390525" cy="312738"/>
          </a:xfrm>
          <a:custGeom>
            <a:avLst/>
            <a:gdLst>
              <a:gd name="T0" fmla="*/ 239 w 246"/>
              <a:gd name="T1" fmla="*/ 135 h 197"/>
              <a:gd name="T2" fmla="*/ 246 w 246"/>
              <a:gd name="T3" fmla="*/ 50 h 197"/>
              <a:gd name="T4" fmla="*/ 184 w 246"/>
              <a:gd name="T5" fmla="*/ 0 h 197"/>
              <a:gd name="T6" fmla="*/ 7 w 246"/>
              <a:gd name="T7" fmla="*/ 78 h 197"/>
              <a:gd name="T8" fmla="*/ 0 w 246"/>
              <a:gd name="T9" fmla="*/ 147 h 197"/>
              <a:gd name="T10" fmla="*/ 50 w 246"/>
              <a:gd name="T11" fmla="*/ 197 h 197"/>
              <a:gd name="T12" fmla="*/ 239 w 246"/>
              <a:gd name="T13" fmla="*/ 135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6" h="197">
                <a:moveTo>
                  <a:pt x="239" y="135"/>
                </a:moveTo>
                <a:lnTo>
                  <a:pt x="246" y="50"/>
                </a:lnTo>
                <a:lnTo>
                  <a:pt x="184" y="0"/>
                </a:lnTo>
                <a:lnTo>
                  <a:pt x="7" y="78"/>
                </a:lnTo>
                <a:lnTo>
                  <a:pt x="0" y="147"/>
                </a:lnTo>
                <a:lnTo>
                  <a:pt x="50" y="197"/>
                </a:lnTo>
                <a:lnTo>
                  <a:pt x="239" y="135"/>
                </a:lnTo>
                <a:close/>
              </a:path>
            </a:pathLst>
          </a:custGeom>
          <a:solidFill>
            <a:srgbClr val="C4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9" name="Freeform 76"/>
          <p:cNvSpPr>
            <a:spLocks/>
          </p:cNvSpPr>
          <p:nvPr/>
        </p:nvSpPr>
        <p:spPr bwMode="auto">
          <a:xfrm>
            <a:off x="1009650" y="871538"/>
            <a:ext cx="304800" cy="228600"/>
          </a:xfrm>
          <a:custGeom>
            <a:avLst/>
            <a:gdLst>
              <a:gd name="T0" fmla="*/ 159 w 192"/>
              <a:gd name="T1" fmla="*/ 0 h 144"/>
              <a:gd name="T2" fmla="*/ 192 w 192"/>
              <a:gd name="T3" fmla="*/ 95 h 144"/>
              <a:gd name="T4" fmla="*/ 34 w 192"/>
              <a:gd name="T5" fmla="*/ 144 h 144"/>
              <a:gd name="T6" fmla="*/ 0 w 192"/>
              <a:gd name="T7" fmla="*/ 69 h 144"/>
              <a:gd name="T8" fmla="*/ 159 w 192"/>
              <a:gd name="T9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" h="144">
                <a:moveTo>
                  <a:pt x="159" y="0"/>
                </a:moveTo>
                <a:lnTo>
                  <a:pt x="192" y="95"/>
                </a:lnTo>
                <a:lnTo>
                  <a:pt x="34" y="144"/>
                </a:lnTo>
                <a:lnTo>
                  <a:pt x="0" y="69"/>
                </a:lnTo>
                <a:lnTo>
                  <a:pt x="159" y="0"/>
                </a:lnTo>
                <a:close/>
              </a:path>
            </a:pathLst>
          </a:custGeom>
          <a:solidFill>
            <a:srgbClr val="EDA0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0" name="Freeform 77"/>
          <p:cNvSpPr>
            <a:spLocks/>
          </p:cNvSpPr>
          <p:nvPr/>
        </p:nvSpPr>
        <p:spPr bwMode="auto">
          <a:xfrm>
            <a:off x="1322388" y="739775"/>
            <a:ext cx="223838" cy="236538"/>
          </a:xfrm>
          <a:custGeom>
            <a:avLst/>
            <a:gdLst>
              <a:gd name="T0" fmla="*/ 7 w 141"/>
              <a:gd name="T1" fmla="*/ 126 h 149"/>
              <a:gd name="T2" fmla="*/ 141 w 141"/>
              <a:gd name="T3" fmla="*/ 149 h 149"/>
              <a:gd name="T4" fmla="*/ 111 w 141"/>
              <a:gd name="T5" fmla="*/ 109 h 149"/>
              <a:gd name="T6" fmla="*/ 139 w 141"/>
              <a:gd name="T7" fmla="*/ 66 h 149"/>
              <a:gd name="T8" fmla="*/ 89 w 141"/>
              <a:gd name="T9" fmla="*/ 52 h 149"/>
              <a:gd name="T10" fmla="*/ 85 w 141"/>
              <a:gd name="T11" fmla="*/ 0 h 149"/>
              <a:gd name="T12" fmla="*/ 0 w 141"/>
              <a:gd name="T13" fmla="*/ 107 h 149"/>
              <a:gd name="T14" fmla="*/ 7 w 141"/>
              <a:gd name="T15" fmla="*/ 126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1" h="149">
                <a:moveTo>
                  <a:pt x="7" y="126"/>
                </a:moveTo>
                <a:lnTo>
                  <a:pt x="141" y="149"/>
                </a:lnTo>
                <a:lnTo>
                  <a:pt x="111" y="109"/>
                </a:lnTo>
                <a:lnTo>
                  <a:pt x="139" y="66"/>
                </a:lnTo>
                <a:lnTo>
                  <a:pt x="89" y="52"/>
                </a:lnTo>
                <a:lnTo>
                  <a:pt x="85" y="0"/>
                </a:lnTo>
                <a:lnTo>
                  <a:pt x="0" y="107"/>
                </a:lnTo>
                <a:lnTo>
                  <a:pt x="7" y="126"/>
                </a:lnTo>
                <a:close/>
              </a:path>
            </a:pathLst>
          </a:custGeom>
          <a:solidFill>
            <a:srgbClr val="C4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1" name="Freeform 78"/>
          <p:cNvSpPr>
            <a:spLocks/>
          </p:cNvSpPr>
          <p:nvPr/>
        </p:nvSpPr>
        <p:spPr bwMode="auto">
          <a:xfrm>
            <a:off x="774700" y="1003300"/>
            <a:ext cx="228600" cy="236538"/>
          </a:xfrm>
          <a:custGeom>
            <a:avLst/>
            <a:gdLst>
              <a:gd name="T0" fmla="*/ 137 w 144"/>
              <a:gd name="T1" fmla="*/ 23 h 149"/>
              <a:gd name="T2" fmla="*/ 0 w 144"/>
              <a:gd name="T3" fmla="*/ 0 h 149"/>
              <a:gd name="T4" fmla="*/ 30 w 144"/>
              <a:gd name="T5" fmla="*/ 40 h 149"/>
              <a:gd name="T6" fmla="*/ 2 w 144"/>
              <a:gd name="T7" fmla="*/ 82 h 149"/>
              <a:gd name="T8" fmla="*/ 52 w 144"/>
              <a:gd name="T9" fmla="*/ 94 h 149"/>
              <a:gd name="T10" fmla="*/ 59 w 144"/>
              <a:gd name="T11" fmla="*/ 149 h 149"/>
              <a:gd name="T12" fmla="*/ 144 w 144"/>
              <a:gd name="T13" fmla="*/ 42 h 149"/>
              <a:gd name="T14" fmla="*/ 137 w 144"/>
              <a:gd name="T15" fmla="*/ 23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" h="149">
                <a:moveTo>
                  <a:pt x="137" y="23"/>
                </a:moveTo>
                <a:lnTo>
                  <a:pt x="0" y="0"/>
                </a:lnTo>
                <a:lnTo>
                  <a:pt x="30" y="40"/>
                </a:lnTo>
                <a:lnTo>
                  <a:pt x="2" y="82"/>
                </a:lnTo>
                <a:lnTo>
                  <a:pt x="52" y="94"/>
                </a:lnTo>
                <a:lnTo>
                  <a:pt x="59" y="149"/>
                </a:lnTo>
                <a:lnTo>
                  <a:pt x="144" y="42"/>
                </a:lnTo>
                <a:lnTo>
                  <a:pt x="137" y="23"/>
                </a:lnTo>
                <a:close/>
              </a:path>
            </a:pathLst>
          </a:custGeom>
          <a:solidFill>
            <a:srgbClr val="C4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4" name="Freeform 83"/>
          <p:cNvSpPr>
            <a:spLocks/>
          </p:cNvSpPr>
          <p:nvPr/>
        </p:nvSpPr>
        <p:spPr bwMode="auto">
          <a:xfrm>
            <a:off x="7809707" y="2356643"/>
            <a:ext cx="393700" cy="311150"/>
          </a:xfrm>
          <a:custGeom>
            <a:avLst/>
            <a:gdLst>
              <a:gd name="T0" fmla="*/ 186 w 248"/>
              <a:gd name="T1" fmla="*/ 196 h 196"/>
              <a:gd name="T2" fmla="*/ 248 w 248"/>
              <a:gd name="T3" fmla="*/ 137 h 196"/>
              <a:gd name="T4" fmla="*/ 236 w 248"/>
              <a:gd name="T5" fmla="*/ 57 h 196"/>
              <a:gd name="T6" fmla="*/ 49 w 248"/>
              <a:gd name="T7" fmla="*/ 0 h 196"/>
              <a:gd name="T8" fmla="*/ 0 w 248"/>
              <a:gd name="T9" fmla="*/ 47 h 196"/>
              <a:gd name="T10" fmla="*/ 7 w 248"/>
              <a:gd name="T11" fmla="*/ 116 h 196"/>
              <a:gd name="T12" fmla="*/ 186 w 248"/>
              <a:gd name="T13" fmla="*/ 196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8" h="196">
                <a:moveTo>
                  <a:pt x="186" y="196"/>
                </a:moveTo>
                <a:lnTo>
                  <a:pt x="248" y="137"/>
                </a:lnTo>
                <a:lnTo>
                  <a:pt x="236" y="57"/>
                </a:lnTo>
                <a:lnTo>
                  <a:pt x="49" y="0"/>
                </a:lnTo>
                <a:lnTo>
                  <a:pt x="0" y="47"/>
                </a:lnTo>
                <a:lnTo>
                  <a:pt x="7" y="116"/>
                </a:lnTo>
                <a:lnTo>
                  <a:pt x="186" y="196"/>
                </a:lnTo>
                <a:close/>
              </a:path>
            </a:pathLst>
          </a:custGeom>
          <a:solidFill>
            <a:srgbClr val="0F40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5" name="Freeform 84"/>
          <p:cNvSpPr>
            <a:spLocks/>
          </p:cNvSpPr>
          <p:nvPr/>
        </p:nvSpPr>
        <p:spPr bwMode="auto">
          <a:xfrm>
            <a:off x="7862095" y="2397918"/>
            <a:ext cx="300038" cy="228600"/>
          </a:xfrm>
          <a:custGeom>
            <a:avLst/>
            <a:gdLst>
              <a:gd name="T0" fmla="*/ 189 w 189"/>
              <a:gd name="T1" fmla="*/ 50 h 144"/>
              <a:gd name="T2" fmla="*/ 151 w 189"/>
              <a:gd name="T3" fmla="*/ 144 h 144"/>
              <a:gd name="T4" fmla="*/ 0 w 189"/>
              <a:gd name="T5" fmla="*/ 78 h 144"/>
              <a:gd name="T6" fmla="*/ 24 w 189"/>
              <a:gd name="T7" fmla="*/ 0 h 144"/>
              <a:gd name="T8" fmla="*/ 189 w 189"/>
              <a:gd name="T9" fmla="*/ 5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9" h="144">
                <a:moveTo>
                  <a:pt x="189" y="50"/>
                </a:moveTo>
                <a:lnTo>
                  <a:pt x="151" y="144"/>
                </a:lnTo>
                <a:lnTo>
                  <a:pt x="0" y="78"/>
                </a:lnTo>
                <a:lnTo>
                  <a:pt x="24" y="0"/>
                </a:lnTo>
                <a:lnTo>
                  <a:pt x="189" y="50"/>
                </a:lnTo>
                <a:close/>
              </a:path>
            </a:pathLst>
          </a:custGeom>
          <a:solidFill>
            <a:srgbClr val="C4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6" name="Freeform 85"/>
          <p:cNvSpPr>
            <a:spLocks/>
          </p:cNvSpPr>
          <p:nvPr/>
        </p:nvSpPr>
        <p:spPr bwMode="auto">
          <a:xfrm>
            <a:off x="8170070" y="2507455"/>
            <a:ext cx="223838" cy="239713"/>
          </a:xfrm>
          <a:custGeom>
            <a:avLst/>
            <a:gdLst>
              <a:gd name="T0" fmla="*/ 0 w 141"/>
              <a:gd name="T1" fmla="*/ 45 h 151"/>
              <a:gd name="T2" fmla="*/ 87 w 141"/>
              <a:gd name="T3" fmla="*/ 151 h 151"/>
              <a:gd name="T4" fmla="*/ 92 w 141"/>
              <a:gd name="T5" fmla="*/ 99 h 151"/>
              <a:gd name="T6" fmla="*/ 141 w 141"/>
              <a:gd name="T7" fmla="*/ 87 h 151"/>
              <a:gd name="T8" fmla="*/ 111 w 141"/>
              <a:gd name="T9" fmla="*/ 45 h 151"/>
              <a:gd name="T10" fmla="*/ 141 w 141"/>
              <a:gd name="T11" fmla="*/ 0 h 151"/>
              <a:gd name="T12" fmla="*/ 7 w 141"/>
              <a:gd name="T13" fmla="*/ 23 h 151"/>
              <a:gd name="T14" fmla="*/ 0 w 141"/>
              <a:gd name="T15" fmla="*/ 4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1" h="151">
                <a:moveTo>
                  <a:pt x="0" y="45"/>
                </a:moveTo>
                <a:lnTo>
                  <a:pt x="87" y="151"/>
                </a:lnTo>
                <a:lnTo>
                  <a:pt x="92" y="99"/>
                </a:lnTo>
                <a:lnTo>
                  <a:pt x="141" y="87"/>
                </a:lnTo>
                <a:lnTo>
                  <a:pt x="111" y="45"/>
                </a:lnTo>
                <a:lnTo>
                  <a:pt x="141" y="0"/>
                </a:lnTo>
                <a:lnTo>
                  <a:pt x="7" y="23"/>
                </a:lnTo>
                <a:lnTo>
                  <a:pt x="0" y="45"/>
                </a:lnTo>
                <a:close/>
              </a:path>
            </a:pathLst>
          </a:custGeom>
          <a:solidFill>
            <a:srgbClr val="0F40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7" name="Freeform 86"/>
          <p:cNvSpPr>
            <a:spLocks/>
          </p:cNvSpPr>
          <p:nvPr/>
        </p:nvSpPr>
        <p:spPr bwMode="auto">
          <a:xfrm>
            <a:off x="7622382" y="2259805"/>
            <a:ext cx="223838" cy="236538"/>
          </a:xfrm>
          <a:custGeom>
            <a:avLst/>
            <a:gdLst>
              <a:gd name="T0" fmla="*/ 141 w 141"/>
              <a:gd name="T1" fmla="*/ 106 h 149"/>
              <a:gd name="T2" fmla="*/ 54 w 141"/>
              <a:gd name="T3" fmla="*/ 0 h 149"/>
              <a:gd name="T4" fmla="*/ 52 w 141"/>
              <a:gd name="T5" fmla="*/ 49 h 149"/>
              <a:gd name="T6" fmla="*/ 2 w 141"/>
              <a:gd name="T7" fmla="*/ 63 h 149"/>
              <a:gd name="T8" fmla="*/ 30 w 141"/>
              <a:gd name="T9" fmla="*/ 106 h 149"/>
              <a:gd name="T10" fmla="*/ 0 w 141"/>
              <a:gd name="T11" fmla="*/ 149 h 149"/>
              <a:gd name="T12" fmla="*/ 134 w 141"/>
              <a:gd name="T13" fmla="*/ 125 h 149"/>
              <a:gd name="T14" fmla="*/ 141 w 141"/>
              <a:gd name="T15" fmla="*/ 106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1" h="149">
                <a:moveTo>
                  <a:pt x="141" y="106"/>
                </a:moveTo>
                <a:lnTo>
                  <a:pt x="54" y="0"/>
                </a:lnTo>
                <a:lnTo>
                  <a:pt x="52" y="49"/>
                </a:lnTo>
                <a:lnTo>
                  <a:pt x="2" y="63"/>
                </a:lnTo>
                <a:lnTo>
                  <a:pt x="30" y="106"/>
                </a:lnTo>
                <a:lnTo>
                  <a:pt x="0" y="149"/>
                </a:lnTo>
                <a:lnTo>
                  <a:pt x="134" y="125"/>
                </a:lnTo>
                <a:lnTo>
                  <a:pt x="141" y="106"/>
                </a:lnTo>
                <a:close/>
              </a:path>
            </a:pathLst>
          </a:custGeom>
          <a:solidFill>
            <a:srgbClr val="0F40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75"/>
          <p:cNvSpPr>
            <a:spLocks/>
          </p:cNvSpPr>
          <p:nvPr/>
        </p:nvSpPr>
        <p:spPr bwMode="auto">
          <a:xfrm>
            <a:off x="1960563" y="4197350"/>
            <a:ext cx="390525" cy="312738"/>
          </a:xfrm>
          <a:custGeom>
            <a:avLst/>
            <a:gdLst>
              <a:gd name="T0" fmla="*/ 239 w 246"/>
              <a:gd name="T1" fmla="*/ 135 h 197"/>
              <a:gd name="T2" fmla="*/ 246 w 246"/>
              <a:gd name="T3" fmla="*/ 50 h 197"/>
              <a:gd name="T4" fmla="*/ 184 w 246"/>
              <a:gd name="T5" fmla="*/ 0 h 197"/>
              <a:gd name="T6" fmla="*/ 7 w 246"/>
              <a:gd name="T7" fmla="*/ 78 h 197"/>
              <a:gd name="T8" fmla="*/ 0 w 246"/>
              <a:gd name="T9" fmla="*/ 147 h 197"/>
              <a:gd name="T10" fmla="*/ 50 w 246"/>
              <a:gd name="T11" fmla="*/ 197 h 197"/>
              <a:gd name="T12" fmla="*/ 239 w 246"/>
              <a:gd name="T13" fmla="*/ 135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6" h="197">
                <a:moveTo>
                  <a:pt x="239" y="135"/>
                </a:moveTo>
                <a:lnTo>
                  <a:pt x="246" y="50"/>
                </a:lnTo>
                <a:lnTo>
                  <a:pt x="184" y="0"/>
                </a:lnTo>
                <a:lnTo>
                  <a:pt x="7" y="78"/>
                </a:lnTo>
                <a:lnTo>
                  <a:pt x="0" y="147"/>
                </a:lnTo>
                <a:lnTo>
                  <a:pt x="50" y="197"/>
                </a:lnTo>
                <a:lnTo>
                  <a:pt x="239" y="135"/>
                </a:lnTo>
                <a:close/>
              </a:path>
            </a:pathLst>
          </a:custGeom>
          <a:solidFill>
            <a:srgbClr val="C4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76"/>
          <p:cNvSpPr>
            <a:spLocks/>
          </p:cNvSpPr>
          <p:nvPr/>
        </p:nvSpPr>
        <p:spPr bwMode="auto">
          <a:xfrm>
            <a:off x="2005013" y="4235450"/>
            <a:ext cx="304800" cy="228600"/>
          </a:xfrm>
          <a:custGeom>
            <a:avLst/>
            <a:gdLst>
              <a:gd name="T0" fmla="*/ 159 w 192"/>
              <a:gd name="T1" fmla="*/ 0 h 144"/>
              <a:gd name="T2" fmla="*/ 192 w 192"/>
              <a:gd name="T3" fmla="*/ 95 h 144"/>
              <a:gd name="T4" fmla="*/ 34 w 192"/>
              <a:gd name="T5" fmla="*/ 144 h 144"/>
              <a:gd name="T6" fmla="*/ 0 w 192"/>
              <a:gd name="T7" fmla="*/ 69 h 144"/>
              <a:gd name="T8" fmla="*/ 159 w 192"/>
              <a:gd name="T9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" h="144">
                <a:moveTo>
                  <a:pt x="159" y="0"/>
                </a:moveTo>
                <a:lnTo>
                  <a:pt x="192" y="95"/>
                </a:lnTo>
                <a:lnTo>
                  <a:pt x="34" y="144"/>
                </a:lnTo>
                <a:lnTo>
                  <a:pt x="0" y="69"/>
                </a:lnTo>
                <a:lnTo>
                  <a:pt x="159" y="0"/>
                </a:lnTo>
                <a:close/>
              </a:path>
            </a:pathLst>
          </a:custGeom>
          <a:solidFill>
            <a:srgbClr val="EDA0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77"/>
          <p:cNvSpPr>
            <a:spLocks/>
          </p:cNvSpPr>
          <p:nvPr/>
        </p:nvSpPr>
        <p:spPr bwMode="auto">
          <a:xfrm>
            <a:off x="2317751" y="4103687"/>
            <a:ext cx="223838" cy="236538"/>
          </a:xfrm>
          <a:custGeom>
            <a:avLst/>
            <a:gdLst>
              <a:gd name="T0" fmla="*/ 7 w 141"/>
              <a:gd name="T1" fmla="*/ 126 h 149"/>
              <a:gd name="T2" fmla="*/ 141 w 141"/>
              <a:gd name="T3" fmla="*/ 149 h 149"/>
              <a:gd name="T4" fmla="*/ 111 w 141"/>
              <a:gd name="T5" fmla="*/ 109 h 149"/>
              <a:gd name="T6" fmla="*/ 139 w 141"/>
              <a:gd name="T7" fmla="*/ 66 h 149"/>
              <a:gd name="T8" fmla="*/ 89 w 141"/>
              <a:gd name="T9" fmla="*/ 52 h 149"/>
              <a:gd name="T10" fmla="*/ 85 w 141"/>
              <a:gd name="T11" fmla="*/ 0 h 149"/>
              <a:gd name="T12" fmla="*/ 0 w 141"/>
              <a:gd name="T13" fmla="*/ 107 h 149"/>
              <a:gd name="T14" fmla="*/ 7 w 141"/>
              <a:gd name="T15" fmla="*/ 126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1" h="149">
                <a:moveTo>
                  <a:pt x="7" y="126"/>
                </a:moveTo>
                <a:lnTo>
                  <a:pt x="141" y="149"/>
                </a:lnTo>
                <a:lnTo>
                  <a:pt x="111" y="109"/>
                </a:lnTo>
                <a:lnTo>
                  <a:pt x="139" y="66"/>
                </a:lnTo>
                <a:lnTo>
                  <a:pt x="89" y="52"/>
                </a:lnTo>
                <a:lnTo>
                  <a:pt x="85" y="0"/>
                </a:lnTo>
                <a:lnTo>
                  <a:pt x="0" y="107"/>
                </a:lnTo>
                <a:lnTo>
                  <a:pt x="7" y="126"/>
                </a:lnTo>
                <a:close/>
              </a:path>
            </a:pathLst>
          </a:custGeom>
          <a:solidFill>
            <a:srgbClr val="C4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78"/>
          <p:cNvSpPr>
            <a:spLocks/>
          </p:cNvSpPr>
          <p:nvPr/>
        </p:nvSpPr>
        <p:spPr bwMode="auto">
          <a:xfrm>
            <a:off x="1770063" y="4367212"/>
            <a:ext cx="228600" cy="236538"/>
          </a:xfrm>
          <a:custGeom>
            <a:avLst/>
            <a:gdLst>
              <a:gd name="T0" fmla="*/ 137 w 144"/>
              <a:gd name="T1" fmla="*/ 23 h 149"/>
              <a:gd name="T2" fmla="*/ 0 w 144"/>
              <a:gd name="T3" fmla="*/ 0 h 149"/>
              <a:gd name="T4" fmla="*/ 30 w 144"/>
              <a:gd name="T5" fmla="*/ 40 h 149"/>
              <a:gd name="T6" fmla="*/ 2 w 144"/>
              <a:gd name="T7" fmla="*/ 82 h 149"/>
              <a:gd name="T8" fmla="*/ 52 w 144"/>
              <a:gd name="T9" fmla="*/ 94 h 149"/>
              <a:gd name="T10" fmla="*/ 59 w 144"/>
              <a:gd name="T11" fmla="*/ 149 h 149"/>
              <a:gd name="T12" fmla="*/ 144 w 144"/>
              <a:gd name="T13" fmla="*/ 42 h 149"/>
              <a:gd name="T14" fmla="*/ 137 w 144"/>
              <a:gd name="T15" fmla="*/ 23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" h="149">
                <a:moveTo>
                  <a:pt x="137" y="23"/>
                </a:moveTo>
                <a:lnTo>
                  <a:pt x="0" y="0"/>
                </a:lnTo>
                <a:lnTo>
                  <a:pt x="30" y="40"/>
                </a:lnTo>
                <a:lnTo>
                  <a:pt x="2" y="82"/>
                </a:lnTo>
                <a:lnTo>
                  <a:pt x="52" y="94"/>
                </a:lnTo>
                <a:lnTo>
                  <a:pt x="59" y="149"/>
                </a:lnTo>
                <a:lnTo>
                  <a:pt x="144" y="42"/>
                </a:lnTo>
                <a:lnTo>
                  <a:pt x="137" y="23"/>
                </a:lnTo>
                <a:close/>
              </a:path>
            </a:pathLst>
          </a:custGeom>
          <a:solidFill>
            <a:srgbClr val="C4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0" name="Freeform 92"/>
          <p:cNvSpPr>
            <a:spLocks/>
          </p:cNvSpPr>
          <p:nvPr/>
        </p:nvSpPr>
        <p:spPr bwMode="auto">
          <a:xfrm>
            <a:off x="7581107" y="4762500"/>
            <a:ext cx="228600" cy="228600"/>
          </a:xfrm>
          <a:custGeom>
            <a:avLst/>
            <a:gdLst>
              <a:gd name="T0" fmla="*/ 80 w 144"/>
              <a:gd name="T1" fmla="*/ 80 h 144"/>
              <a:gd name="T2" fmla="*/ 90 w 144"/>
              <a:gd name="T3" fmla="*/ 144 h 144"/>
              <a:gd name="T4" fmla="*/ 62 w 144"/>
              <a:gd name="T5" fmla="*/ 144 h 144"/>
              <a:gd name="T6" fmla="*/ 69 w 144"/>
              <a:gd name="T7" fmla="*/ 83 h 144"/>
              <a:gd name="T8" fmla="*/ 14 w 144"/>
              <a:gd name="T9" fmla="*/ 109 h 144"/>
              <a:gd name="T10" fmla="*/ 0 w 144"/>
              <a:gd name="T11" fmla="*/ 78 h 144"/>
              <a:gd name="T12" fmla="*/ 62 w 144"/>
              <a:gd name="T13" fmla="*/ 66 h 144"/>
              <a:gd name="T14" fmla="*/ 14 w 144"/>
              <a:gd name="T15" fmla="*/ 21 h 144"/>
              <a:gd name="T16" fmla="*/ 43 w 144"/>
              <a:gd name="T17" fmla="*/ 0 h 144"/>
              <a:gd name="T18" fmla="*/ 73 w 144"/>
              <a:gd name="T19" fmla="*/ 59 h 144"/>
              <a:gd name="T20" fmla="*/ 102 w 144"/>
              <a:gd name="T21" fmla="*/ 0 h 144"/>
              <a:gd name="T22" fmla="*/ 135 w 144"/>
              <a:gd name="T23" fmla="*/ 21 h 144"/>
              <a:gd name="T24" fmla="*/ 88 w 144"/>
              <a:gd name="T25" fmla="*/ 66 h 144"/>
              <a:gd name="T26" fmla="*/ 144 w 144"/>
              <a:gd name="T27" fmla="*/ 78 h 144"/>
              <a:gd name="T28" fmla="*/ 135 w 144"/>
              <a:gd name="T29" fmla="*/ 106 h 144"/>
              <a:gd name="T30" fmla="*/ 80 w 144"/>
              <a:gd name="T31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44">
                <a:moveTo>
                  <a:pt x="80" y="80"/>
                </a:moveTo>
                <a:lnTo>
                  <a:pt x="90" y="144"/>
                </a:lnTo>
                <a:lnTo>
                  <a:pt x="62" y="144"/>
                </a:lnTo>
                <a:lnTo>
                  <a:pt x="69" y="83"/>
                </a:lnTo>
                <a:lnTo>
                  <a:pt x="14" y="109"/>
                </a:lnTo>
                <a:lnTo>
                  <a:pt x="0" y="78"/>
                </a:lnTo>
                <a:lnTo>
                  <a:pt x="62" y="66"/>
                </a:lnTo>
                <a:lnTo>
                  <a:pt x="14" y="21"/>
                </a:lnTo>
                <a:lnTo>
                  <a:pt x="43" y="0"/>
                </a:lnTo>
                <a:lnTo>
                  <a:pt x="73" y="59"/>
                </a:lnTo>
                <a:lnTo>
                  <a:pt x="102" y="0"/>
                </a:lnTo>
                <a:lnTo>
                  <a:pt x="135" y="21"/>
                </a:lnTo>
                <a:lnTo>
                  <a:pt x="88" y="66"/>
                </a:lnTo>
                <a:lnTo>
                  <a:pt x="144" y="78"/>
                </a:lnTo>
                <a:lnTo>
                  <a:pt x="135" y="106"/>
                </a:lnTo>
                <a:lnTo>
                  <a:pt x="80" y="8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92"/>
          <p:cNvSpPr>
            <a:spLocks/>
          </p:cNvSpPr>
          <p:nvPr/>
        </p:nvSpPr>
        <p:spPr bwMode="auto">
          <a:xfrm>
            <a:off x="5927728" y="6330043"/>
            <a:ext cx="228600" cy="228600"/>
          </a:xfrm>
          <a:custGeom>
            <a:avLst/>
            <a:gdLst>
              <a:gd name="T0" fmla="*/ 80 w 144"/>
              <a:gd name="T1" fmla="*/ 80 h 144"/>
              <a:gd name="T2" fmla="*/ 90 w 144"/>
              <a:gd name="T3" fmla="*/ 144 h 144"/>
              <a:gd name="T4" fmla="*/ 62 w 144"/>
              <a:gd name="T5" fmla="*/ 144 h 144"/>
              <a:gd name="T6" fmla="*/ 69 w 144"/>
              <a:gd name="T7" fmla="*/ 83 h 144"/>
              <a:gd name="T8" fmla="*/ 14 w 144"/>
              <a:gd name="T9" fmla="*/ 109 h 144"/>
              <a:gd name="T10" fmla="*/ 0 w 144"/>
              <a:gd name="T11" fmla="*/ 78 h 144"/>
              <a:gd name="T12" fmla="*/ 62 w 144"/>
              <a:gd name="T13" fmla="*/ 66 h 144"/>
              <a:gd name="T14" fmla="*/ 14 w 144"/>
              <a:gd name="T15" fmla="*/ 21 h 144"/>
              <a:gd name="T16" fmla="*/ 43 w 144"/>
              <a:gd name="T17" fmla="*/ 0 h 144"/>
              <a:gd name="T18" fmla="*/ 73 w 144"/>
              <a:gd name="T19" fmla="*/ 59 h 144"/>
              <a:gd name="T20" fmla="*/ 102 w 144"/>
              <a:gd name="T21" fmla="*/ 0 h 144"/>
              <a:gd name="T22" fmla="*/ 135 w 144"/>
              <a:gd name="T23" fmla="*/ 21 h 144"/>
              <a:gd name="T24" fmla="*/ 88 w 144"/>
              <a:gd name="T25" fmla="*/ 66 h 144"/>
              <a:gd name="T26" fmla="*/ 144 w 144"/>
              <a:gd name="T27" fmla="*/ 78 h 144"/>
              <a:gd name="T28" fmla="*/ 135 w 144"/>
              <a:gd name="T29" fmla="*/ 106 h 144"/>
              <a:gd name="T30" fmla="*/ 80 w 144"/>
              <a:gd name="T31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44">
                <a:moveTo>
                  <a:pt x="80" y="80"/>
                </a:moveTo>
                <a:lnTo>
                  <a:pt x="90" y="144"/>
                </a:lnTo>
                <a:lnTo>
                  <a:pt x="62" y="144"/>
                </a:lnTo>
                <a:lnTo>
                  <a:pt x="69" y="83"/>
                </a:lnTo>
                <a:lnTo>
                  <a:pt x="14" y="109"/>
                </a:lnTo>
                <a:lnTo>
                  <a:pt x="0" y="78"/>
                </a:lnTo>
                <a:lnTo>
                  <a:pt x="62" y="66"/>
                </a:lnTo>
                <a:lnTo>
                  <a:pt x="14" y="21"/>
                </a:lnTo>
                <a:lnTo>
                  <a:pt x="43" y="0"/>
                </a:lnTo>
                <a:lnTo>
                  <a:pt x="73" y="59"/>
                </a:lnTo>
                <a:lnTo>
                  <a:pt x="102" y="0"/>
                </a:lnTo>
                <a:lnTo>
                  <a:pt x="135" y="21"/>
                </a:lnTo>
                <a:lnTo>
                  <a:pt x="88" y="66"/>
                </a:lnTo>
                <a:lnTo>
                  <a:pt x="144" y="78"/>
                </a:lnTo>
                <a:lnTo>
                  <a:pt x="135" y="106"/>
                </a:lnTo>
                <a:lnTo>
                  <a:pt x="80" y="8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92"/>
          <p:cNvSpPr>
            <a:spLocks/>
          </p:cNvSpPr>
          <p:nvPr/>
        </p:nvSpPr>
        <p:spPr bwMode="auto">
          <a:xfrm>
            <a:off x="1289507" y="2889250"/>
            <a:ext cx="228600" cy="228600"/>
          </a:xfrm>
          <a:custGeom>
            <a:avLst/>
            <a:gdLst>
              <a:gd name="T0" fmla="*/ 80 w 144"/>
              <a:gd name="T1" fmla="*/ 80 h 144"/>
              <a:gd name="T2" fmla="*/ 90 w 144"/>
              <a:gd name="T3" fmla="*/ 144 h 144"/>
              <a:gd name="T4" fmla="*/ 62 w 144"/>
              <a:gd name="T5" fmla="*/ 144 h 144"/>
              <a:gd name="T6" fmla="*/ 69 w 144"/>
              <a:gd name="T7" fmla="*/ 83 h 144"/>
              <a:gd name="T8" fmla="*/ 14 w 144"/>
              <a:gd name="T9" fmla="*/ 109 h 144"/>
              <a:gd name="T10" fmla="*/ 0 w 144"/>
              <a:gd name="T11" fmla="*/ 78 h 144"/>
              <a:gd name="T12" fmla="*/ 62 w 144"/>
              <a:gd name="T13" fmla="*/ 66 h 144"/>
              <a:gd name="T14" fmla="*/ 14 w 144"/>
              <a:gd name="T15" fmla="*/ 21 h 144"/>
              <a:gd name="T16" fmla="*/ 43 w 144"/>
              <a:gd name="T17" fmla="*/ 0 h 144"/>
              <a:gd name="T18" fmla="*/ 73 w 144"/>
              <a:gd name="T19" fmla="*/ 59 h 144"/>
              <a:gd name="T20" fmla="*/ 102 w 144"/>
              <a:gd name="T21" fmla="*/ 0 h 144"/>
              <a:gd name="T22" fmla="*/ 135 w 144"/>
              <a:gd name="T23" fmla="*/ 21 h 144"/>
              <a:gd name="T24" fmla="*/ 88 w 144"/>
              <a:gd name="T25" fmla="*/ 66 h 144"/>
              <a:gd name="T26" fmla="*/ 144 w 144"/>
              <a:gd name="T27" fmla="*/ 78 h 144"/>
              <a:gd name="T28" fmla="*/ 135 w 144"/>
              <a:gd name="T29" fmla="*/ 106 h 144"/>
              <a:gd name="T30" fmla="*/ 80 w 144"/>
              <a:gd name="T31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44">
                <a:moveTo>
                  <a:pt x="80" y="80"/>
                </a:moveTo>
                <a:lnTo>
                  <a:pt x="90" y="144"/>
                </a:lnTo>
                <a:lnTo>
                  <a:pt x="62" y="144"/>
                </a:lnTo>
                <a:lnTo>
                  <a:pt x="69" y="83"/>
                </a:lnTo>
                <a:lnTo>
                  <a:pt x="14" y="109"/>
                </a:lnTo>
                <a:lnTo>
                  <a:pt x="0" y="78"/>
                </a:lnTo>
                <a:lnTo>
                  <a:pt x="62" y="66"/>
                </a:lnTo>
                <a:lnTo>
                  <a:pt x="14" y="21"/>
                </a:lnTo>
                <a:lnTo>
                  <a:pt x="43" y="0"/>
                </a:lnTo>
                <a:lnTo>
                  <a:pt x="73" y="59"/>
                </a:lnTo>
                <a:lnTo>
                  <a:pt x="102" y="0"/>
                </a:lnTo>
                <a:lnTo>
                  <a:pt x="135" y="21"/>
                </a:lnTo>
                <a:lnTo>
                  <a:pt x="88" y="66"/>
                </a:lnTo>
                <a:lnTo>
                  <a:pt x="144" y="78"/>
                </a:lnTo>
                <a:lnTo>
                  <a:pt x="135" y="106"/>
                </a:lnTo>
                <a:lnTo>
                  <a:pt x="80" y="8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92"/>
          <p:cNvSpPr>
            <a:spLocks/>
          </p:cNvSpPr>
          <p:nvPr/>
        </p:nvSpPr>
        <p:spPr bwMode="auto">
          <a:xfrm>
            <a:off x="3998914" y="604838"/>
            <a:ext cx="228600" cy="228600"/>
          </a:xfrm>
          <a:custGeom>
            <a:avLst/>
            <a:gdLst>
              <a:gd name="T0" fmla="*/ 80 w 144"/>
              <a:gd name="T1" fmla="*/ 80 h 144"/>
              <a:gd name="T2" fmla="*/ 90 w 144"/>
              <a:gd name="T3" fmla="*/ 144 h 144"/>
              <a:gd name="T4" fmla="*/ 62 w 144"/>
              <a:gd name="T5" fmla="*/ 144 h 144"/>
              <a:gd name="T6" fmla="*/ 69 w 144"/>
              <a:gd name="T7" fmla="*/ 83 h 144"/>
              <a:gd name="T8" fmla="*/ 14 w 144"/>
              <a:gd name="T9" fmla="*/ 109 h 144"/>
              <a:gd name="T10" fmla="*/ 0 w 144"/>
              <a:gd name="T11" fmla="*/ 78 h 144"/>
              <a:gd name="T12" fmla="*/ 62 w 144"/>
              <a:gd name="T13" fmla="*/ 66 h 144"/>
              <a:gd name="T14" fmla="*/ 14 w 144"/>
              <a:gd name="T15" fmla="*/ 21 h 144"/>
              <a:gd name="T16" fmla="*/ 43 w 144"/>
              <a:gd name="T17" fmla="*/ 0 h 144"/>
              <a:gd name="T18" fmla="*/ 73 w 144"/>
              <a:gd name="T19" fmla="*/ 59 h 144"/>
              <a:gd name="T20" fmla="*/ 102 w 144"/>
              <a:gd name="T21" fmla="*/ 0 h 144"/>
              <a:gd name="T22" fmla="*/ 135 w 144"/>
              <a:gd name="T23" fmla="*/ 21 h 144"/>
              <a:gd name="T24" fmla="*/ 88 w 144"/>
              <a:gd name="T25" fmla="*/ 66 h 144"/>
              <a:gd name="T26" fmla="*/ 144 w 144"/>
              <a:gd name="T27" fmla="*/ 78 h 144"/>
              <a:gd name="T28" fmla="*/ 135 w 144"/>
              <a:gd name="T29" fmla="*/ 106 h 144"/>
              <a:gd name="T30" fmla="*/ 80 w 144"/>
              <a:gd name="T31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44">
                <a:moveTo>
                  <a:pt x="80" y="80"/>
                </a:moveTo>
                <a:lnTo>
                  <a:pt x="90" y="144"/>
                </a:lnTo>
                <a:lnTo>
                  <a:pt x="62" y="144"/>
                </a:lnTo>
                <a:lnTo>
                  <a:pt x="69" y="83"/>
                </a:lnTo>
                <a:lnTo>
                  <a:pt x="14" y="109"/>
                </a:lnTo>
                <a:lnTo>
                  <a:pt x="0" y="78"/>
                </a:lnTo>
                <a:lnTo>
                  <a:pt x="62" y="66"/>
                </a:lnTo>
                <a:lnTo>
                  <a:pt x="14" y="21"/>
                </a:lnTo>
                <a:lnTo>
                  <a:pt x="43" y="0"/>
                </a:lnTo>
                <a:lnTo>
                  <a:pt x="73" y="59"/>
                </a:lnTo>
                <a:lnTo>
                  <a:pt x="102" y="0"/>
                </a:lnTo>
                <a:lnTo>
                  <a:pt x="135" y="21"/>
                </a:lnTo>
                <a:lnTo>
                  <a:pt x="88" y="66"/>
                </a:lnTo>
                <a:lnTo>
                  <a:pt x="144" y="78"/>
                </a:lnTo>
                <a:lnTo>
                  <a:pt x="135" y="106"/>
                </a:lnTo>
                <a:lnTo>
                  <a:pt x="80" y="8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92"/>
          <p:cNvSpPr>
            <a:spLocks/>
          </p:cNvSpPr>
          <p:nvPr/>
        </p:nvSpPr>
        <p:spPr bwMode="auto">
          <a:xfrm>
            <a:off x="6901771" y="2489086"/>
            <a:ext cx="228600" cy="228600"/>
          </a:xfrm>
          <a:custGeom>
            <a:avLst/>
            <a:gdLst>
              <a:gd name="T0" fmla="*/ 80 w 144"/>
              <a:gd name="T1" fmla="*/ 80 h 144"/>
              <a:gd name="T2" fmla="*/ 90 w 144"/>
              <a:gd name="T3" fmla="*/ 144 h 144"/>
              <a:gd name="T4" fmla="*/ 62 w 144"/>
              <a:gd name="T5" fmla="*/ 144 h 144"/>
              <a:gd name="T6" fmla="*/ 69 w 144"/>
              <a:gd name="T7" fmla="*/ 83 h 144"/>
              <a:gd name="T8" fmla="*/ 14 w 144"/>
              <a:gd name="T9" fmla="*/ 109 h 144"/>
              <a:gd name="T10" fmla="*/ 0 w 144"/>
              <a:gd name="T11" fmla="*/ 78 h 144"/>
              <a:gd name="T12" fmla="*/ 62 w 144"/>
              <a:gd name="T13" fmla="*/ 66 h 144"/>
              <a:gd name="T14" fmla="*/ 14 w 144"/>
              <a:gd name="T15" fmla="*/ 21 h 144"/>
              <a:gd name="T16" fmla="*/ 43 w 144"/>
              <a:gd name="T17" fmla="*/ 0 h 144"/>
              <a:gd name="T18" fmla="*/ 73 w 144"/>
              <a:gd name="T19" fmla="*/ 59 h 144"/>
              <a:gd name="T20" fmla="*/ 102 w 144"/>
              <a:gd name="T21" fmla="*/ 0 h 144"/>
              <a:gd name="T22" fmla="*/ 135 w 144"/>
              <a:gd name="T23" fmla="*/ 21 h 144"/>
              <a:gd name="T24" fmla="*/ 88 w 144"/>
              <a:gd name="T25" fmla="*/ 66 h 144"/>
              <a:gd name="T26" fmla="*/ 144 w 144"/>
              <a:gd name="T27" fmla="*/ 78 h 144"/>
              <a:gd name="T28" fmla="*/ 135 w 144"/>
              <a:gd name="T29" fmla="*/ 106 h 144"/>
              <a:gd name="T30" fmla="*/ 80 w 144"/>
              <a:gd name="T31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44">
                <a:moveTo>
                  <a:pt x="80" y="80"/>
                </a:moveTo>
                <a:lnTo>
                  <a:pt x="90" y="144"/>
                </a:lnTo>
                <a:lnTo>
                  <a:pt x="62" y="144"/>
                </a:lnTo>
                <a:lnTo>
                  <a:pt x="69" y="83"/>
                </a:lnTo>
                <a:lnTo>
                  <a:pt x="14" y="109"/>
                </a:lnTo>
                <a:lnTo>
                  <a:pt x="0" y="78"/>
                </a:lnTo>
                <a:lnTo>
                  <a:pt x="62" y="66"/>
                </a:lnTo>
                <a:lnTo>
                  <a:pt x="14" y="21"/>
                </a:lnTo>
                <a:lnTo>
                  <a:pt x="43" y="0"/>
                </a:lnTo>
                <a:lnTo>
                  <a:pt x="73" y="59"/>
                </a:lnTo>
                <a:lnTo>
                  <a:pt x="102" y="0"/>
                </a:lnTo>
                <a:lnTo>
                  <a:pt x="135" y="21"/>
                </a:lnTo>
                <a:lnTo>
                  <a:pt x="88" y="66"/>
                </a:lnTo>
                <a:lnTo>
                  <a:pt x="144" y="78"/>
                </a:lnTo>
                <a:lnTo>
                  <a:pt x="135" y="106"/>
                </a:lnTo>
                <a:lnTo>
                  <a:pt x="80" y="8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92"/>
          <p:cNvSpPr>
            <a:spLocks/>
          </p:cNvSpPr>
          <p:nvPr/>
        </p:nvSpPr>
        <p:spPr bwMode="auto">
          <a:xfrm>
            <a:off x="7862095" y="1014412"/>
            <a:ext cx="228600" cy="228600"/>
          </a:xfrm>
          <a:custGeom>
            <a:avLst/>
            <a:gdLst>
              <a:gd name="T0" fmla="*/ 80 w 144"/>
              <a:gd name="T1" fmla="*/ 80 h 144"/>
              <a:gd name="T2" fmla="*/ 90 w 144"/>
              <a:gd name="T3" fmla="*/ 144 h 144"/>
              <a:gd name="T4" fmla="*/ 62 w 144"/>
              <a:gd name="T5" fmla="*/ 144 h 144"/>
              <a:gd name="T6" fmla="*/ 69 w 144"/>
              <a:gd name="T7" fmla="*/ 83 h 144"/>
              <a:gd name="T8" fmla="*/ 14 w 144"/>
              <a:gd name="T9" fmla="*/ 109 h 144"/>
              <a:gd name="T10" fmla="*/ 0 w 144"/>
              <a:gd name="T11" fmla="*/ 78 h 144"/>
              <a:gd name="T12" fmla="*/ 62 w 144"/>
              <a:gd name="T13" fmla="*/ 66 h 144"/>
              <a:gd name="T14" fmla="*/ 14 w 144"/>
              <a:gd name="T15" fmla="*/ 21 h 144"/>
              <a:gd name="T16" fmla="*/ 43 w 144"/>
              <a:gd name="T17" fmla="*/ 0 h 144"/>
              <a:gd name="T18" fmla="*/ 73 w 144"/>
              <a:gd name="T19" fmla="*/ 59 h 144"/>
              <a:gd name="T20" fmla="*/ 102 w 144"/>
              <a:gd name="T21" fmla="*/ 0 h 144"/>
              <a:gd name="T22" fmla="*/ 135 w 144"/>
              <a:gd name="T23" fmla="*/ 21 h 144"/>
              <a:gd name="T24" fmla="*/ 88 w 144"/>
              <a:gd name="T25" fmla="*/ 66 h 144"/>
              <a:gd name="T26" fmla="*/ 144 w 144"/>
              <a:gd name="T27" fmla="*/ 78 h 144"/>
              <a:gd name="T28" fmla="*/ 135 w 144"/>
              <a:gd name="T29" fmla="*/ 106 h 144"/>
              <a:gd name="T30" fmla="*/ 80 w 144"/>
              <a:gd name="T31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44">
                <a:moveTo>
                  <a:pt x="80" y="80"/>
                </a:moveTo>
                <a:lnTo>
                  <a:pt x="90" y="144"/>
                </a:lnTo>
                <a:lnTo>
                  <a:pt x="62" y="144"/>
                </a:lnTo>
                <a:lnTo>
                  <a:pt x="69" y="83"/>
                </a:lnTo>
                <a:lnTo>
                  <a:pt x="14" y="109"/>
                </a:lnTo>
                <a:lnTo>
                  <a:pt x="0" y="78"/>
                </a:lnTo>
                <a:lnTo>
                  <a:pt x="62" y="66"/>
                </a:lnTo>
                <a:lnTo>
                  <a:pt x="14" y="21"/>
                </a:lnTo>
                <a:lnTo>
                  <a:pt x="43" y="0"/>
                </a:lnTo>
                <a:lnTo>
                  <a:pt x="73" y="59"/>
                </a:lnTo>
                <a:lnTo>
                  <a:pt x="102" y="0"/>
                </a:lnTo>
                <a:lnTo>
                  <a:pt x="135" y="21"/>
                </a:lnTo>
                <a:lnTo>
                  <a:pt x="88" y="66"/>
                </a:lnTo>
                <a:lnTo>
                  <a:pt x="144" y="78"/>
                </a:lnTo>
                <a:lnTo>
                  <a:pt x="135" y="106"/>
                </a:lnTo>
                <a:lnTo>
                  <a:pt x="80" y="8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92"/>
          <p:cNvSpPr>
            <a:spLocks/>
          </p:cNvSpPr>
          <p:nvPr/>
        </p:nvSpPr>
        <p:spPr bwMode="auto">
          <a:xfrm>
            <a:off x="1927225" y="1681163"/>
            <a:ext cx="228600" cy="228600"/>
          </a:xfrm>
          <a:custGeom>
            <a:avLst/>
            <a:gdLst>
              <a:gd name="T0" fmla="*/ 80 w 144"/>
              <a:gd name="T1" fmla="*/ 80 h 144"/>
              <a:gd name="T2" fmla="*/ 90 w 144"/>
              <a:gd name="T3" fmla="*/ 144 h 144"/>
              <a:gd name="T4" fmla="*/ 62 w 144"/>
              <a:gd name="T5" fmla="*/ 144 h 144"/>
              <a:gd name="T6" fmla="*/ 69 w 144"/>
              <a:gd name="T7" fmla="*/ 83 h 144"/>
              <a:gd name="T8" fmla="*/ 14 w 144"/>
              <a:gd name="T9" fmla="*/ 109 h 144"/>
              <a:gd name="T10" fmla="*/ 0 w 144"/>
              <a:gd name="T11" fmla="*/ 78 h 144"/>
              <a:gd name="T12" fmla="*/ 62 w 144"/>
              <a:gd name="T13" fmla="*/ 66 h 144"/>
              <a:gd name="T14" fmla="*/ 14 w 144"/>
              <a:gd name="T15" fmla="*/ 21 h 144"/>
              <a:gd name="T16" fmla="*/ 43 w 144"/>
              <a:gd name="T17" fmla="*/ 0 h 144"/>
              <a:gd name="T18" fmla="*/ 73 w 144"/>
              <a:gd name="T19" fmla="*/ 59 h 144"/>
              <a:gd name="T20" fmla="*/ 102 w 144"/>
              <a:gd name="T21" fmla="*/ 0 h 144"/>
              <a:gd name="T22" fmla="*/ 135 w 144"/>
              <a:gd name="T23" fmla="*/ 21 h 144"/>
              <a:gd name="T24" fmla="*/ 88 w 144"/>
              <a:gd name="T25" fmla="*/ 66 h 144"/>
              <a:gd name="T26" fmla="*/ 144 w 144"/>
              <a:gd name="T27" fmla="*/ 78 h 144"/>
              <a:gd name="T28" fmla="*/ 135 w 144"/>
              <a:gd name="T29" fmla="*/ 106 h 144"/>
              <a:gd name="T30" fmla="*/ 80 w 144"/>
              <a:gd name="T31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44">
                <a:moveTo>
                  <a:pt x="80" y="80"/>
                </a:moveTo>
                <a:lnTo>
                  <a:pt x="90" y="144"/>
                </a:lnTo>
                <a:lnTo>
                  <a:pt x="62" y="144"/>
                </a:lnTo>
                <a:lnTo>
                  <a:pt x="69" y="83"/>
                </a:lnTo>
                <a:lnTo>
                  <a:pt x="14" y="109"/>
                </a:lnTo>
                <a:lnTo>
                  <a:pt x="0" y="78"/>
                </a:lnTo>
                <a:lnTo>
                  <a:pt x="62" y="66"/>
                </a:lnTo>
                <a:lnTo>
                  <a:pt x="14" y="21"/>
                </a:lnTo>
                <a:lnTo>
                  <a:pt x="43" y="0"/>
                </a:lnTo>
                <a:lnTo>
                  <a:pt x="73" y="59"/>
                </a:lnTo>
                <a:lnTo>
                  <a:pt x="102" y="0"/>
                </a:lnTo>
                <a:lnTo>
                  <a:pt x="135" y="21"/>
                </a:lnTo>
                <a:lnTo>
                  <a:pt x="88" y="66"/>
                </a:lnTo>
                <a:lnTo>
                  <a:pt x="144" y="78"/>
                </a:lnTo>
                <a:lnTo>
                  <a:pt x="135" y="106"/>
                </a:lnTo>
                <a:lnTo>
                  <a:pt x="80" y="8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92"/>
          <p:cNvSpPr>
            <a:spLocks/>
          </p:cNvSpPr>
          <p:nvPr/>
        </p:nvSpPr>
        <p:spPr bwMode="auto">
          <a:xfrm>
            <a:off x="660400" y="4990646"/>
            <a:ext cx="228600" cy="228600"/>
          </a:xfrm>
          <a:custGeom>
            <a:avLst/>
            <a:gdLst>
              <a:gd name="T0" fmla="*/ 80 w 144"/>
              <a:gd name="T1" fmla="*/ 80 h 144"/>
              <a:gd name="T2" fmla="*/ 90 w 144"/>
              <a:gd name="T3" fmla="*/ 144 h 144"/>
              <a:gd name="T4" fmla="*/ 62 w 144"/>
              <a:gd name="T5" fmla="*/ 144 h 144"/>
              <a:gd name="T6" fmla="*/ 69 w 144"/>
              <a:gd name="T7" fmla="*/ 83 h 144"/>
              <a:gd name="T8" fmla="*/ 14 w 144"/>
              <a:gd name="T9" fmla="*/ 109 h 144"/>
              <a:gd name="T10" fmla="*/ 0 w 144"/>
              <a:gd name="T11" fmla="*/ 78 h 144"/>
              <a:gd name="T12" fmla="*/ 62 w 144"/>
              <a:gd name="T13" fmla="*/ 66 h 144"/>
              <a:gd name="T14" fmla="*/ 14 w 144"/>
              <a:gd name="T15" fmla="*/ 21 h 144"/>
              <a:gd name="T16" fmla="*/ 43 w 144"/>
              <a:gd name="T17" fmla="*/ 0 h 144"/>
              <a:gd name="T18" fmla="*/ 73 w 144"/>
              <a:gd name="T19" fmla="*/ 59 h 144"/>
              <a:gd name="T20" fmla="*/ 102 w 144"/>
              <a:gd name="T21" fmla="*/ 0 h 144"/>
              <a:gd name="T22" fmla="*/ 135 w 144"/>
              <a:gd name="T23" fmla="*/ 21 h 144"/>
              <a:gd name="T24" fmla="*/ 88 w 144"/>
              <a:gd name="T25" fmla="*/ 66 h 144"/>
              <a:gd name="T26" fmla="*/ 144 w 144"/>
              <a:gd name="T27" fmla="*/ 78 h 144"/>
              <a:gd name="T28" fmla="*/ 135 w 144"/>
              <a:gd name="T29" fmla="*/ 106 h 144"/>
              <a:gd name="T30" fmla="*/ 80 w 144"/>
              <a:gd name="T31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44">
                <a:moveTo>
                  <a:pt x="80" y="80"/>
                </a:moveTo>
                <a:lnTo>
                  <a:pt x="90" y="144"/>
                </a:lnTo>
                <a:lnTo>
                  <a:pt x="62" y="144"/>
                </a:lnTo>
                <a:lnTo>
                  <a:pt x="69" y="83"/>
                </a:lnTo>
                <a:lnTo>
                  <a:pt x="14" y="109"/>
                </a:lnTo>
                <a:lnTo>
                  <a:pt x="0" y="78"/>
                </a:lnTo>
                <a:lnTo>
                  <a:pt x="62" y="66"/>
                </a:lnTo>
                <a:lnTo>
                  <a:pt x="14" y="21"/>
                </a:lnTo>
                <a:lnTo>
                  <a:pt x="43" y="0"/>
                </a:lnTo>
                <a:lnTo>
                  <a:pt x="73" y="59"/>
                </a:lnTo>
                <a:lnTo>
                  <a:pt x="102" y="0"/>
                </a:lnTo>
                <a:lnTo>
                  <a:pt x="135" y="21"/>
                </a:lnTo>
                <a:lnTo>
                  <a:pt x="88" y="66"/>
                </a:lnTo>
                <a:lnTo>
                  <a:pt x="144" y="78"/>
                </a:lnTo>
                <a:lnTo>
                  <a:pt x="135" y="106"/>
                </a:lnTo>
                <a:lnTo>
                  <a:pt x="80" y="8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92"/>
          <p:cNvSpPr>
            <a:spLocks/>
          </p:cNvSpPr>
          <p:nvPr/>
        </p:nvSpPr>
        <p:spPr bwMode="auto">
          <a:xfrm>
            <a:off x="2221027" y="6330043"/>
            <a:ext cx="228600" cy="228600"/>
          </a:xfrm>
          <a:custGeom>
            <a:avLst/>
            <a:gdLst>
              <a:gd name="T0" fmla="*/ 80 w 144"/>
              <a:gd name="T1" fmla="*/ 80 h 144"/>
              <a:gd name="T2" fmla="*/ 90 w 144"/>
              <a:gd name="T3" fmla="*/ 144 h 144"/>
              <a:gd name="T4" fmla="*/ 62 w 144"/>
              <a:gd name="T5" fmla="*/ 144 h 144"/>
              <a:gd name="T6" fmla="*/ 69 w 144"/>
              <a:gd name="T7" fmla="*/ 83 h 144"/>
              <a:gd name="T8" fmla="*/ 14 w 144"/>
              <a:gd name="T9" fmla="*/ 109 h 144"/>
              <a:gd name="T10" fmla="*/ 0 w 144"/>
              <a:gd name="T11" fmla="*/ 78 h 144"/>
              <a:gd name="T12" fmla="*/ 62 w 144"/>
              <a:gd name="T13" fmla="*/ 66 h 144"/>
              <a:gd name="T14" fmla="*/ 14 w 144"/>
              <a:gd name="T15" fmla="*/ 21 h 144"/>
              <a:gd name="T16" fmla="*/ 43 w 144"/>
              <a:gd name="T17" fmla="*/ 0 h 144"/>
              <a:gd name="T18" fmla="*/ 73 w 144"/>
              <a:gd name="T19" fmla="*/ 59 h 144"/>
              <a:gd name="T20" fmla="*/ 102 w 144"/>
              <a:gd name="T21" fmla="*/ 0 h 144"/>
              <a:gd name="T22" fmla="*/ 135 w 144"/>
              <a:gd name="T23" fmla="*/ 21 h 144"/>
              <a:gd name="T24" fmla="*/ 88 w 144"/>
              <a:gd name="T25" fmla="*/ 66 h 144"/>
              <a:gd name="T26" fmla="*/ 144 w 144"/>
              <a:gd name="T27" fmla="*/ 78 h 144"/>
              <a:gd name="T28" fmla="*/ 135 w 144"/>
              <a:gd name="T29" fmla="*/ 106 h 144"/>
              <a:gd name="T30" fmla="*/ 80 w 144"/>
              <a:gd name="T31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44">
                <a:moveTo>
                  <a:pt x="80" y="80"/>
                </a:moveTo>
                <a:lnTo>
                  <a:pt x="90" y="144"/>
                </a:lnTo>
                <a:lnTo>
                  <a:pt x="62" y="144"/>
                </a:lnTo>
                <a:lnTo>
                  <a:pt x="69" y="83"/>
                </a:lnTo>
                <a:lnTo>
                  <a:pt x="14" y="109"/>
                </a:lnTo>
                <a:lnTo>
                  <a:pt x="0" y="78"/>
                </a:lnTo>
                <a:lnTo>
                  <a:pt x="62" y="66"/>
                </a:lnTo>
                <a:lnTo>
                  <a:pt x="14" y="21"/>
                </a:lnTo>
                <a:lnTo>
                  <a:pt x="43" y="0"/>
                </a:lnTo>
                <a:lnTo>
                  <a:pt x="73" y="59"/>
                </a:lnTo>
                <a:lnTo>
                  <a:pt x="102" y="0"/>
                </a:lnTo>
                <a:lnTo>
                  <a:pt x="135" y="21"/>
                </a:lnTo>
                <a:lnTo>
                  <a:pt x="88" y="66"/>
                </a:lnTo>
                <a:lnTo>
                  <a:pt x="144" y="78"/>
                </a:lnTo>
                <a:lnTo>
                  <a:pt x="135" y="106"/>
                </a:lnTo>
                <a:lnTo>
                  <a:pt x="80" y="8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92"/>
          <p:cNvSpPr>
            <a:spLocks/>
          </p:cNvSpPr>
          <p:nvPr/>
        </p:nvSpPr>
        <p:spPr bwMode="auto">
          <a:xfrm>
            <a:off x="305142" y="3544888"/>
            <a:ext cx="228600" cy="228600"/>
          </a:xfrm>
          <a:custGeom>
            <a:avLst/>
            <a:gdLst>
              <a:gd name="T0" fmla="*/ 80 w 144"/>
              <a:gd name="T1" fmla="*/ 80 h 144"/>
              <a:gd name="T2" fmla="*/ 90 w 144"/>
              <a:gd name="T3" fmla="*/ 144 h 144"/>
              <a:gd name="T4" fmla="*/ 62 w 144"/>
              <a:gd name="T5" fmla="*/ 144 h 144"/>
              <a:gd name="T6" fmla="*/ 69 w 144"/>
              <a:gd name="T7" fmla="*/ 83 h 144"/>
              <a:gd name="T8" fmla="*/ 14 w 144"/>
              <a:gd name="T9" fmla="*/ 109 h 144"/>
              <a:gd name="T10" fmla="*/ 0 w 144"/>
              <a:gd name="T11" fmla="*/ 78 h 144"/>
              <a:gd name="T12" fmla="*/ 62 w 144"/>
              <a:gd name="T13" fmla="*/ 66 h 144"/>
              <a:gd name="T14" fmla="*/ 14 w 144"/>
              <a:gd name="T15" fmla="*/ 21 h 144"/>
              <a:gd name="T16" fmla="*/ 43 w 144"/>
              <a:gd name="T17" fmla="*/ 0 h 144"/>
              <a:gd name="T18" fmla="*/ 73 w 144"/>
              <a:gd name="T19" fmla="*/ 59 h 144"/>
              <a:gd name="T20" fmla="*/ 102 w 144"/>
              <a:gd name="T21" fmla="*/ 0 h 144"/>
              <a:gd name="T22" fmla="*/ 135 w 144"/>
              <a:gd name="T23" fmla="*/ 21 h 144"/>
              <a:gd name="T24" fmla="*/ 88 w 144"/>
              <a:gd name="T25" fmla="*/ 66 h 144"/>
              <a:gd name="T26" fmla="*/ 144 w 144"/>
              <a:gd name="T27" fmla="*/ 78 h 144"/>
              <a:gd name="T28" fmla="*/ 135 w 144"/>
              <a:gd name="T29" fmla="*/ 106 h 144"/>
              <a:gd name="T30" fmla="*/ 80 w 144"/>
              <a:gd name="T31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44">
                <a:moveTo>
                  <a:pt x="80" y="80"/>
                </a:moveTo>
                <a:lnTo>
                  <a:pt x="90" y="144"/>
                </a:lnTo>
                <a:lnTo>
                  <a:pt x="62" y="144"/>
                </a:lnTo>
                <a:lnTo>
                  <a:pt x="69" y="83"/>
                </a:lnTo>
                <a:lnTo>
                  <a:pt x="14" y="109"/>
                </a:lnTo>
                <a:lnTo>
                  <a:pt x="0" y="78"/>
                </a:lnTo>
                <a:lnTo>
                  <a:pt x="62" y="66"/>
                </a:lnTo>
                <a:lnTo>
                  <a:pt x="14" y="21"/>
                </a:lnTo>
                <a:lnTo>
                  <a:pt x="43" y="0"/>
                </a:lnTo>
                <a:lnTo>
                  <a:pt x="73" y="59"/>
                </a:lnTo>
                <a:lnTo>
                  <a:pt x="102" y="0"/>
                </a:lnTo>
                <a:lnTo>
                  <a:pt x="135" y="21"/>
                </a:lnTo>
                <a:lnTo>
                  <a:pt x="88" y="66"/>
                </a:lnTo>
                <a:lnTo>
                  <a:pt x="144" y="78"/>
                </a:lnTo>
                <a:lnTo>
                  <a:pt x="135" y="106"/>
                </a:lnTo>
                <a:lnTo>
                  <a:pt x="80" y="8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92"/>
          <p:cNvSpPr>
            <a:spLocks/>
          </p:cNvSpPr>
          <p:nvPr/>
        </p:nvSpPr>
        <p:spPr bwMode="auto">
          <a:xfrm>
            <a:off x="305142" y="1567543"/>
            <a:ext cx="228600" cy="228600"/>
          </a:xfrm>
          <a:custGeom>
            <a:avLst/>
            <a:gdLst>
              <a:gd name="T0" fmla="*/ 80 w 144"/>
              <a:gd name="T1" fmla="*/ 80 h 144"/>
              <a:gd name="T2" fmla="*/ 90 w 144"/>
              <a:gd name="T3" fmla="*/ 144 h 144"/>
              <a:gd name="T4" fmla="*/ 62 w 144"/>
              <a:gd name="T5" fmla="*/ 144 h 144"/>
              <a:gd name="T6" fmla="*/ 69 w 144"/>
              <a:gd name="T7" fmla="*/ 83 h 144"/>
              <a:gd name="T8" fmla="*/ 14 w 144"/>
              <a:gd name="T9" fmla="*/ 109 h 144"/>
              <a:gd name="T10" fmla="*/ 0 w 144"/>
              <a:gd name="T11" fmla="*/ 78 h 144"/>
              <a:gd name="T12" fmla="*/ 62 w 144"/>
              <a:gd name="T13" fmla="*/ 66 h 144"/>
              <a:gd name="T14" fmla="*/ 14 w 144"/>
              <a:gd name="T15" fmla="*/ 21 h 144"/>
              <a:gd name="T16" fmla="*/ 43 w 144"/>
              <a:gd name="T17" fmla="*/ 0 h 144"/>
              <a:gd name="T18" fmla="*/ 73 w 144"/>
              <a:gd name="T19" fmla="*/ 59 h 144"/>
              <a:gd name="T20" fmla="*/ 102 w 144"/>
              <a:gd name="T21" fmla="*/ 0 h 144"/>
              <a:gd name="T22" fmla="*/ 135 w 144"/>
              <a:gd name="T23" fmla="*/ 21 h 144"/>
              <a:gd name="T24" fmla="*/ 88 w 144"/>
              <a:gd name="T25" fmla="*/ 66 h 144"/>
              <a:gd name="T26" fmla="*/ 144 w 144"/>
              <a:gd name="T27" fmla="*/ 78 h 144"/>
              <a:gd name="T28" fmla="*/ 135 w 144"/>
              <a:gd name="T29" fmla="*/ 106 h 144"/>
              <a:gd name="T30" fmla="*/ 80 w 144"/>
              <a:gd name="T31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44">
                <a:moveTo>
                  <a:pt x="80" y="80"/>
                </a:moveTo>
                <a:lnTo>
                  <a:pt x="90" y="144"/>
                </a:lnTo>
                <a:lnTo>
                  <a:pt x="62" y="144"/>
                </a:lnTo>
                <a:lnTo>
                  <a:pt x="69" y="83"/>
                </a:lnTo>
                <a:lnTo>
                  <a:pt x="14" y="109"/>
                </a:lnTo>
                <a:lnTo>
                  <a:pt x="0" y="78"/>
                </a:lnTo>
                <a:lnTo>
                  <a:pt x="62" y="66"/>
                </a:lnTo>
                <a:lnTo>
                  <a:pt x="14" y="21"/>
                </a:lnTo>
                <a:lnTo>
                  <a:pt x="43" y="0"/>
                </a:lnTo>
                <a:lnTo>
                  <a:pt x="73" y="59"/>
                </a:lnTo>
                <a:lnTo>
                  <a:pt x="102" y="0"/>
                </a:lnTo>
                <a:lnTo>
                  <a:pt x="135" y="21"/>
                </a:lnTo>
                <a:lnTo>
                  <a:pt x="88" y="66"/>
                </a:lnTo>
                <a:lnTo>
                  <a:pt x="144" y="78"/>
                </a:lnTo>
                <a:lnTo>
                  <a:pt x="135" y="106"/>
                </a:lnTo>
                <a:lnTo>
                  <a:pt x="80" y="8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92"/>
          <p:cNvSpPr>
            <a:spLocks/>
          </p:cNvSpPr>
          <p:nvPr/>
        </p:nvSpPr>
        <p:spPr bwMode="auto">
          <a:xfrm>
            <a:off x="374427" y="232229"/>
            <a:ext cx="228600" cy="228600"/>
          </a:xfrm>
          <a:custGeom>
            <a:avLst/>
            <a:gdLst>
              <a:gd name="T0" fmla="*/ 80 w 144"/>
              <a:gd name="T1" fmla="*/ 80 h 144"/>
              <a:gd name="T2" fmla="*/ 90 w 144"/>
              <a:gd name="T3" fmla="*/ 144 h 144"/>
              <a:gd name="T4" fmla="*/ 62 w 144"/>
              <a:gd name="T5" fmla="*/ 144 h 144"/>
              <a:gd name="T6" fmla="*/ 69 w 144"/>
              <a:gd name="T7" fmla="*/ 83 h 144"/>
              <a:gd name="T8" fmla="*/ 14 w 144"/>
              <a:gd name="T9" fmla="*/ 109 h 144"/>
              <a:gd name="T10" fmla="*/ 0 w 144"/>
              <a:gd name="T11" fmla="*/ 78 h 144"/>
              <a:gd name="T12" fmla="*/ 62 w 144"/>
              <a:gd name="T13" fmla="*/ 66 h 144"/>
              <a:gd name="T14" fmla="*/ 14 w 144"/>
              <a:gd name="T15" fmla="*/ 21 h 144"/>
              <a:gd name="T16" fmla="*/ 43 w 144"/>
              <a:gd name="T17" fmla="*/ 0 h 144"/>
              <a:gd name="T18" fmla="*/ 73 w 144"/>
              <a:gd name="T19" fmla="*/ 59 h 144"/>
              <a:gd name="T20" fmla="*/ 102 w 144"/>
              <a:gd name="T21" fmla="*/ 0 h 144"/>
              <a:gd name="T22" fmla="*/ 135 w 144"/>
              <a:gd name="T23" fmla="*/ 21 h 144"/>
              <a:gd name="T24" fmla="*/ 88 w 144"/>
              <a:gd name="T25" fmla="*/ 66 h 144"/>
              <a:gd name="T26" fmla="*/ 144 w 144"/>
              <a:gd name="T27" fmla="*/ 78 h 144"/>
              <a:gd name="T28" fmla="*/ 135 w 144"/>
              <a:gd name="T29" fmla="*/ 106 h 144"/>
              <a:gd name="T30" fmla="*/ 80 w 144"/>
              <a:gd name="T31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44">
                <a:moveTo>
                  <a:pt x="80" y="80"/>
                </a:moveTo>
                <a:lnTo>
                  <a:pt x="90" y="144"/>
                </a:lnTo>
                <a:lnTo>
                  <a:pt x="62" y="144"/>
                </a:lnTo>
                <a:lnTo>
                  <a:pt x="69" y="83"/>
                </a:lnTo>
                <a:lnTo>
                  <a:pt x="14" y="109"/>
                </a:lnTo>
                <a:lnTo>
                  <a:pt x="0" y="78"/>
                </a:lnTo>
                <a:lnTo>
                  <a:pt x="62" y="66"/>
                </a:lnTo>
                <a:lnTo>
                  <a:pt x="14" y="21"/>
                </a:lnTo>
                <a:lnTo>
                  <a:pt x="43" y="0"/>
                </a:lnTo>
                <a:lnTo>
                  <a:pt x="73" y="59"/>
                </a:lnTo>
                <a:lnTo>
                  <a:pt x="102" y="0"/>
                </a:lnTo>
                <a:lnTo>
                  <a:pt x="135" y="21"/>
                </a:lnTo>
                <a:lnTo>
                  <a:pt x="88" y="66"/>
                </a:lnTo>
                <a:lnTo>
                  <a:pt x="144" y="78"/>
                </a:lnTo>
                <a:lnTo>
                  <a:pt x="135" y="106"/>
                </a:lnTo>
                <a:lnTo>
                  <a:pt x="80" y="8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92"/>
          <p:cNvSpPr>
            <a:spLocks/>
          </p:cNvSpPr>
          <p:nvPr/>
        </p:nvSpPr>
        <p:spPr bwMode="auto">
          <a:xfrm>
            <a:off x="6682927" y="3621881"/>
            <a:ext cx="228600" cy="228600"/>
          </a:xfrm>
          <a:custGeom>
            <a:avLst/>
            <a:gdLst>
              <a:gd name="T0" fmla="*/ 80 w 144"/>
              <a:gd name="T1" fmla="*/ 80 h 144"/>
              <a:gd name="T2" fmla="*/ 90 w 144"/>
              <a:gd name="T3" fmla="*/ 144 h 144"/>
              <a:gd name="T4" fmla="*/ 62 w 144"/>
              <a:gd name="T5" fmla="*/ 144 h 144"/>
              <a:gd name="T6" fmla="*/ 69 w 144"/>
              <a:gd name="T7" fmla="*/ 83 h 144"/>
              <a:gd name="T8" fmla="*/ 14 w 144"/>
              <a:gd name="T9" fmla="*/ 109 h 144"/>
              <a:gd name="T10" fmla="*/ 0 w 144"/>
              <a:gd name="T11" fmla="*/ 78 h 144"/>
              <a:gd name="T12" fmla="*/ 62 w 144"/>
              <a:gd name="T13" fmla="*/ 66 h 144"/>
              <a:gd name="T14" fmla="*/ 14 w 144"/>
              <a:gd name="T15" fmla="*/ 21 h 144"/>
              <a:gd name="T16" fmla="*/ 43 w 144"/>
              <a:gd name="T17" fmla="*/ 0 h 144"/>
              <a:gd name="T18" fmla="*/ 73 w 144"/>
              <a:gd name="T19" fmla="*/ 59 h 144"/>
              <a:gd name="T20" fmla="*/ 102 w 144"/>
              <a:gd name="T21" fmla="*/ 0 h 144"/>
              <a:gd name="T22" fmla="*/ 135 w 144"/>
              <a:gd name="T23" fmla="*/ 21 h 144"/>
              <a:gd name="T24" fmla="*/ 88 w 144"/>
              <a:gd name="T25" fmla="*/ 66 h 144"/>
              <a:gd name="T26" fmla="*/ 144 w 144"/>
              <a:gd name="T27" fmla="*/ 78 h 144"/>
              <a:gd name="T28" fmla="*/ 135 w 144"/>
              <a:gd name="T29" fmla="*/ 106 h 144"/>
              <a:gd name="T30" fmla="*/ 80 w 144"/>
              <a:gd name="T31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44">
                <a:moveTo>
                  <a:pt x="80" y="80"/>
                </a:moveTo>
                <a:lnTo>
                  <a:pt x="90" y="144"/>
                </a:lnTo>
                <a:lnTo>
                  <a:pt x="62" y="144"/>
                </a:lnTo>
                <a:lnTo>
                  <a:pt x="69" y="83"/>
                </a:lnTo>
                <a:lnTo>
                  <a:pt x="14" y="109"/>
                </a:lnTo>
                <a:lnTo>
                  <a:pt x="0" y="78"/>
                </a:lnTo>
                <a:lnTo>
                  <a:pt x="62" y="66"/>
                </a:lnTo>
                <a:lnTo>
                  <a:pt x="14" y="21"/>
                </a:lnTo>
                <a:lnTo>
                  <a:pt x="43" y="0"/>
                </a:lnTo>
                <a:lnTo>
                  <a:pt x="73" y="59"/>
                </a:lnTo>
                <a:lnTo>
                  <a:pt x="102" y="0"/>
                </a:lnTo>
                <a:lnTo>
                  <a:pt x="135" y="21"/>
                </a:lnTo>
                <a:lnTo>
                  <a:pt x="88" y="66"/>
                </a:lnTo>
                <a:lnTo>
                  <a:pt x="144" y="78"/>
                </a:lnTo>
                <a:lnTo>
                  <a:pt x="135" y="106"/>
                </a:lnTo>
                <a:lnTo>
                  <a:pt x="80" y="8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92"/>
          <p:cNvSpPr>
            <a:spLocks/>
          </p:cNvSpPr>
          <p:nvPr/>
        </p:nvSpPr>
        <p:spPr bwMode="auto">
          <a:xfrm>
            <a:off x="8398449" y="1440317"/>
            <a:ext cx="228600" cy="228600"/>
          </a:xfrm>
          <a:custGeom>
            <a:avLst/>
            <a:gdLst>
              <a:gd name="T0" fmla="*/ 80 w 144"/>
              <a:gd name="T1" fmla="*/ 80 h 144"/>
              <a:gd name="T2" fmla="*/ 90 w 144"/>
              <a:gd name="T3" fmla="*/ 144 h 144"/>
              <a:gd name="T4" fmla="*/ 62 w 144"/>
              <a:gd name="T5" fmla="*/ 144 h 144"/>
              <a:gd name="T6" fmla="*/ 69 w 144"/>
              <a:gd name="T7" fmla="*/ 83 h 144"/>
              <a:gd name="T8" fmla="*/ 14 w 144"/>
              <a:gd name="T9" fmla="*/ 109 h 144"/>
              <a:gd name="T10" fmla="*/ 0 w 144"/>
              <a:gd name="T11" fmla="*/ 78 h 144"/>
              <a:gd name="T12" fmla="*/ 62 w 144"/>
              <a:gd name="T13" fmla="*/ 66 h 144"/>
              <a:gd name="T14" fmla="*/ 14 w 144"/>
              <a:gd name="T15" fmla="*/ 21 h 144"/>
              <a:gd name="T16" fmla="*/ 43 w 144"/>
              <a:gd name="T17" fmla="*/ 0 h 144"/>
              <a:gd name="T18" fmla="*/ 73 w 144"/>
              <a:gd name="T19" fmla="*/ 59 h 144"/>
              <a:gd name="T20" fmla="*/ 102 w 144"/>
              <a:gd name="T21" fmla="*/ 0 h 144"/>
              <a:gd name="T22" fmla="*/ 135 w 144"/>
              <a:gd name="T23" fmla="*/ 21 h 144"/>
              <a:gd name="T24" fmla="*/ 88 w 144"/>
              <a:gd name="T25" fmla="*/ 66 h 144"/>
              <a:gd name="T26" fmla="*/ 144 w 144"/>
              <a:gd name="T27" fmla="*/ 78 h 144"/>
              <a:gd name="T28" fmla="*/ 135 w 144"/>
              <a:gd name="T29" fmla="*/ 106 h 144"/>
              <a:gd name="T30" fmla="*/ 80 w 144"/>
              <a:gd name="T31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44">
                <a:moveTo>
                  <a:pt x="80" y="80"/>
                </a:moveTo>
                <a:lnTo>
                  <a:pt x="90" y="144"/>
                </a:lnTo>
                <a:lnTo>
                  <a:pt x="62" y="144"/>
                </a:lnTo>
                <a:lnTo>
                  <a:pt x="69" y="83"/>
                </a:lnTo>
                <a:lnTo>
                  <a:pt x="14" y="109"/>
                </a:lnTo>
                <a:lnTo>
                  <a:pt x="0" y="78"/>
                </a:lnTo>
                <a:lnTo>
                  <a:pt x="62" y="66"/>
                </a:lnTo>
                <a:lnTo>
                  <a:pt x="14" y="21"/>
                </a:lnTo>
                <a:lnTo>
                  <a:pt x="43" y="0"/>
                </a:lnTo>
                <a:lnTo>
                  <a:pt x="73" y="59"/>
                </a:lnTo>
                <a:lnTo>
                  <a:pt x="102" y="0"/>
                </a:lnTo>
                <a:lnTo>
                  <a:pt x="135" y="21"/>
                </a:lnTo>
                <a:lnTo>
                  <a:pt x="88" y="66"/>
                </a:lnTo>
                <a:lnTo>
                  <a:pt x="144" y="78"/>
                </a:lnTo>
                <a:lnTo>
                  <a:pt x="135" y="106"/>
                </a:lnTo>
                <a:lnTo>
                  <a:pt x="80" y="8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92"/>
          <p:cNvSpPr>
            <a:spLocks/>
          </p:cNvSpPr>
          <p:nvPr/>
        </p:nvSpPr>
        <p:spPr bwMode="auto">
          <a:xfrm>
            <a:off x="6904390" y="323170"/>
            <a:ext cx="228600" cy="228600"/>
          </a:xfrm>
          <a:custGeom>
            <a:avLst/>
            <a:gdLst>
              <a:gd name="T0" fmla="*/ 80 w 144"/>
              <a:gd name="T1" fmla="*/ 80 h 144"/>
              <a:gd name="T2" fmla="*/ 90 w 144"/>
              <a:gd name="T3" fmla="*/ 144 h 144"/>
              <a:gd name="T4" fmla="*/ 62 w 144"/>
              <a:gd name="T5" fmla="*/ 144 h 144"/>
              <a:gd name="T6" fmla="*/ 69 w 144"/>
              <a:gd name="T7" fmla="*/ 83 h 144"/>
              <a:gd name="T8" fmla="*/ 14 w 144"/>
              <a:gd name="T9" fmla="*/ 109 h 144"/>
              <a:gd name="T10" fmla="*/ 0 w 144"/>
              <a:gd name="T11" fmla="*/ 78 h 144"/>
              <a:gd name="T12" fmla="*/ 62 w 144"/>
              <a:gd name="T13" fmla="*/ 66 h 144"/>
              <a:gd name="T14" fmla="*/ 14 w 144"/>
              <a:gd name="T15" fmla="*/ 21 h 144"/>
              <a:gd name="T16" fmla="*/ 43 w 144"/>
              <a:gd name="T17" fmla="*/ 0 h 144"/>
              <a:gd name="T18" fmla="*/ 73 w 144"/>
              <a:gd name="T19" fmla="*/ 59 h 144"/>
              <a:gd name="T20" fmla="*/ 102 w 144"/>
              <a:gd name="T21" fmla="*/ 0 h 144"/>
              <a:gd name="T22" fmla="*/ 135 w 144"/>
              <a:gd name="T23" fmla="*/ 21 h 144"/>
              <a:gd name="T24" fmla="*/ 88 w 144"/>
              <a:gd name="T25" fmla="*/ 66 h 144"/>
              <a:gd name="T26" fmla="*/ 144 w 144"/>
              <a:gd name="T27" fmla="*/ 78 h 144"/>
              <a:gd name="T28" fmla="*/ 135 w 144"/>
              <a:gd name="T29" fmla="*/ 106 h 144"/>
              <a:gd name="T30" fmla="*/ 80 w 144"/>
              <a:gd name="T31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44">
                <a:moveTo>
                  <a:pt x="80" y="80"/>
                </a:moveTo>
                <a:lnTo>
                  <a:pt x="90" y="144"/>
                </a:lnTo>
                <a:lnTo>
                  <a:pt x="62" y="144"/>
                </a:lnTo>
                <a:lnTo>
                  <a:pt x="69" y="83"/>
                </a:lnTo>
                <a:lnTo>
                  <a:pt x="14" y="109"/>
                </a:lnTo>
                <a:lnTo>
                  <a:pt x="0" y="78"/>
                </a:lnTo>
                <a:lnTo>
                  <a:pt x="62" y="66"/>
                </a:lnTo>
                <a:lnTo>
                  <a:pt x="14" y="21"/>
                </a:lnTo>
                <a:lnTo>
                  <a:pt x="43" y="0"/>
                </a:lnTo>
                <a:lnTo>
                  <a:pt x="73" y="59"/>
                </a:lnTo>
                <a:lnTo>
                  <a:pt x="102" y="0"/>
                </a:lnTo>
                <a:lnTo>
                  <a:pt x="135" y="21"/>
                </a:lnTo>
                <a:lnTo>
                  <a:pt x="88" y="66"/>
                </a:lnTo>
                <a:lnTo>
                  <a:pt x="144" y="78"/>
                </a:lnTo>
                <a:lnTo>
                  <a:pt x="135" y="106"/>
                </a:lnTo>
                <a:lnTo>
                  <a:pt x="80" y="8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92"/>
          <p:cNvSpPr>
            <a:spLocks/>
          </p:cNvSpPr>
          <p:nvPr/>
        </p:nvSpPr>
        <p:spPr bwMode="auto">
          <a:xfrm>
            <a:off x="8627049" y="345396"/>
            <a:ext cx="228600" cy="228600"/>
          </a:xfrm>
          <a:custGeom>
            <a:avLst/>
            <a:gdLst>
              <a:gd name="T0" fmla="*/ 80 w 144"/>
              <a:gd name="T1" fmla="*/ 80 h 144"/>
              <a:gd name="T2" fmla="*/ 90 w 144"/>
              <a:gd name="T3" fmla="*/ 144 h 144"/>
              <a:gd name="T4" fmla="*/ 62 w 144"/>
              <a:gd name="T5" fmla="*/ 144 h 144"/>
              <a:gd name="T6" fmla="*/ 69 w 144"/>
              <a:gd name="T7" fmla="*/ 83 h 144"/>
              <a:gd name="T8" fmla="*/ 14 w 144"/>
              <a:gd name="T9" fmla="*/ 109 h 144"/>
              <a:gd name="T10" fmla="*/ 0 w 144"/>
              <a:gd name="T11" fmla="*/ 78 h 144"/>
              <a:gd name="T12" fmla="*/ 62 w 144"/>
              <a:gd name="T13" fmla="*/ 66 h 144"/>
              <a:gd name="T14" fmla="*/ 14 w 144"/>
              <a:gd name="T15" fmla="*/ 21 h 144"/>
              <a:gd name="T16" fmla="*/ 43 w 144"/>
              <a:gd name="T17" fmla="*/ 0 h 144"/>
              <a:gd name="T18" fmla="*/ 73 w 144"/>
              <a:gd name="T19" fmla="*/ 59 h 144"/>
              <a:gd name="T20" fmla="*/ 102 w 144"/>
              <a:gd name="T21" fmla="*/ 0 h 144"/>
              <a:gd name="T22" fmla="*/ 135 w 144"/>
              <a:gd name="T23" fmla="*/ 21 h 144"/>
              <a:gd name="T24" fmla="*/ 88 w 144"/>
              <a:gd name="T25" fmla="*/ 66 h 144"/>
              <a:gd name="T26" fmla="*/ 144 w 144"/>
              <a:gd name="T27" fmla="*/ 78 h 144"/>
              <a:gd name="T28" fmla="*/ 135 w 144"/>
              <a:gd name="T29" fmla="*/ 106 h 144"/>
              <a:gd name="T30" fmla="*/ 80 w 144"/>
              <a:gd name="T31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44">
                <a:moveTo>
                  <a:pt x="80" y="80"/>
                </a:moveTo>
                <a:lnTo>
                  <a:pt x="90" y="144"/>
                </a:lnTo>
                <a:lnTo>
                  <a:pt x="62" y="144"/>
                </a:lnTo>
                <a:lnTo>
                  <a:pt x="69" y="83"/>
                </a:lnTo>
                <a:lnTo>
                  <a:pt x="14" y="109"/>
                </a:lnTo>
                <a:lnTo>
                  <a:pt x="0" y="78"/>
                </a:lnTo>
                <a:lnTo>
                  <a:pt x="62" y="66"/>
                </a:lnTo>
                <a:lnTo>
                  <a:pt x="14" y="21"/>
                </a:lnTo>
                <a:lnTo>
                  <a:pt x="43" y="0"/>
                </a:lnTo>
                <a:lnTo>
                  <a:pt x="73" y="59"/>
                </a:lnTo>
                <a:lnTo>
                  <a:pt x="102" y="0"/>
                </a:lnTo>
                <a:lnTo>
                  <a:pt x="135" y="21"/>
                </a:lnTo>
                <a:lnTo>
                  <a:pt x="88" y="66"/>
                </a:lnTo>
                <a:lnTo>
                  <a:pt x="144" y="78"/>
                </a:lnTo>
                <a:lnTo>
                  <a:pt x="135" y="106"/>
                </a:lnTo>
                <a:lnTo>
                  <a:pt x="80" y="8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92"/>
          <p:cNvSpPr>
            <a:spLocks/>
          </p:cNvSpPr>
          <p:nvPr/>
        </p:nvSpPr>
        <p:spPr bwMode="auto">
          <a:xfrm>
            <a:off x="8741349" y="3945391"/>
            <a:ext cx="228600" cy="228600"/>
          </a:xfrm>
          <a:custGeom>
            <a:avLst/>
            <a:gdLst>
              <a:gd name="T0" fmla="*/ 80 w 144"/>
              <a:gd name="T1" fmla="*/ 80 h 144"/>
              <a:gd name="T2" fmla="*/ 90 w 144"/>
              <a:gd name="T3" fmla="*/ 144 h 144"/>
              <a:gd name="T4" fmla="*/ 62 w 144"/>
              <a:gd name="T5" fmla="*/ 144 h 144"/>
              <a:gd name="T6" fmla="*/ 69 w 144"/>
              <a:gd name="T7" fmla="*/ 83 h 144"/>
              <a:gd name="T8" fmla="*/ 14 w 144"/>
              <a:gd name="T9" fmla="*/ 109 h 144"/>
              <a:gd name="T10" fmla="*/ 0 w 144"/>
              <a:gd name="T11" fmla="*/ 78 h 144"/>
              <a:gd name="T12" fmla="*/ 62 w 144"/>
              <a:gd name="T13" fmla="*/ 66 h 144"/>
              <a:gd name="T14" fmla="*/ 14 w 144"/>
              <a:gd name="T15" fmla="*/ 21 h 144"/>
              <a:gd name="T16" fmla="*/ 43 w 144"/>
              <a:gd name="T17" fmla="*/ 0 h 144"/>
              <a:gd name="T18" fmla="*/ 73 w 144"/>
              <a:gd name="T19" fmla="*/ 59 h 144"/>
              <a:gd name="T20" fmla="*/ 102 w 144"/>
              <a:gd name="T21" fmla="*/ 0 h 144"/>
              <a:gd name="T22" fmla="*/ 135 w 144"/>
              <a:gd name="T23" fmla="*/ 21 h 144"/>
              <a:gd name="T24" fmla="*/ 88 w 144"/>
              <a:gd name="T25" fmla="*/ 66 h 144"/>
              <a:gd name="T26" fmla="*/ 144 w 144"/>
              <a:gd name="T27" fmla="*/ 78 h 144"/>
              <a:gd name="T28" fmla="*/ 135 w 144"/>
              <a:gd name="T29" fmla="*/ 106 h 144"/>
              <a:gd name="T30" fmla="*/ 80 w 144"/>
              <a:gd name="T31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44">
                <a:moveTo>
                  <a:pt x="80" y="80"/>
                </a:moveTo>
                <a:lnTo>
                  <a:pt x="90" y="144"/>
                </a:lnTo>
                <a:lnTo>
                  <a:pt x="62" y="144"/>
                </a:lnTo>
                <a:lnTo>
                  <a:pt x="69" y="83"/>
                </a:lnTo>
                <a:lnTo>
                  <a:pt x="14" y="109"/>
                </a:lnTo>
                <a:lnTo>
                  <a:pt x="0" y="78"/>
                </a:lnTo>
                <a:lnTo>
                  <a:pt x="62" y="66"/>
                </a:lnTo>
                <a:lnTo>
                  <a:pt x="14" y="21"/>
                </a:lnTo>
                <a:lnTo>
                  <a:pt x="43" y="0"/>
                </a:lnTo>
                <a:lnTo>
                  <a:pt x="73" y="59"/>
                </a:lnTo>
                <a:lnTo>
                  <a:pt x="102" y="0"/>
                </a:lnTo>
                <a:lnTo>
                  <a:pt x="135" y="21"/>
                </a:lnTo>
                <a:lnTo>
                  <a:pt x="88" y="66"/>
                </a:lnTo>
                <a:lnTo>
                  <a:pt x="144" y="78"/>
                </a:lnTo>
                <a:lnTo>
                  <a:pt x="135" y="106"/>
                </a:lnTo>
                <a:lnTo>
                  <a:pt x="80" y="8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92"/>
          <p:cNvSpPr>
            <a:spLocks/>
          </p:cNvSpPr>
          <p:nvPr/>
        </p:nvSpPr>
        <p:spPr bwMode="auto">
          <a:xfrm>
            <a:off x="8855649" y="2681288"/>
            <a:ext cx="228600" cy="228600"/>
          </a:xfrm>
          <a:custGeom>
            <a:avLst/>
            <a:gdLst>
              <a:gd name="T0" fmla="*/ 80 w 144"/>
              <a:gd name="T1" fmla="*/ 80 h 144"/>
              <a:gd name="T2" fmla="*/ 90 w 144"/>
              <a:gd name="T3" fmla="*/ 144 h 144"/>
              <a:gd name="T4" fmla="*/ 62 w 144"/>
              <a:gd name="T5" fmla="*/ 144 h 144"/>
              <a:gd name="T6" fmla="*/ 69 w 144"/>
              <a:gd name="T7" fmla="*/ 83 h 144"/>
              <a:gd name="T8" fmla="*/ 14 w 144"/>
              <a:gd name="T9" fmla="*/ 109 h 144"/>
              <a:gd name="T10" fmla="*/ 0 w 144"/>
              <a:gd name="T11" fmla="*/ 78 h 144"/>
              <a:gd name="T12" fmla="*/ 62 w 144"/>
              <a:gd name="T13" fmla="*/ 66 h 144"/>
              <a:gd name="T14" fmla="*/ 14 w 144"/>
              <a:gd name="T15" fmla="*/ 21 h 144"/>
              <a:gd name="T16" fmla="*/ 43 w 144"/>
              <a:gd name="T17" fmla="*/ 0 h 144"/>
              <a:gd name="T18" fmla="*/ 73 w 144"/>
              <a:gd name="T19" fmla="*/ 59 h 144"/>
              <a:gd name="T20" fmla="*/ 102 w 144"/>
              <a:gd name="T21" fmla="*/ 0 h 144"/>
              <a:gd name="T22" fmla="*/ 135 w 144"/>
              <a:gd name="T23" fmla="*/ 21 h 144"/>
              <a:gd name="T24" fmla="*/ 88 w 144"/>
              <a:gd name="T25" fmla="*/ 66 h 144"/>
              <a:gd name="T26" fmla="*/ 144 w 144"/>
              <a:gd name="T27" fmla="*/ 78 h 144"/>
              <a:gd name="T28" fmla="*/ 135 w 144"/>
              <a:gd name="T29" fmla="*/ 106 h 144"/>
              <a:gd name="T30" fmla="*/ 80 w 144"/>
              <a:gd name="T31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44">
                <a:moveTo>
                  <a:pt x="80" y="80"/>
                </a:moveTo>
                <a:lnTo>
                  <a:pt x="90" y="144"/>
                </a:lnTo>
                <a:lnTo>
                  <a:pt x="62" y="144"/>
                </a:lnTo>
                <a:lnTo>
                  <a:pt x="69" y="83"/>
                </a:lnTo>
                <a:lnTo>
                  <a:pt x="14" y="109"/>
                </a:lnTo>
                <a:lnTo>
                  <a:pt x="0" y="78"/>
                </a:lnTo>
                <a:lnTo>
                  <a:pt x="62" y="66"/>
                </a:lnTo>
                <a:lnTo>
                  <a:pt x="14" y="21"/>
                </a:lnTo>
                <a:lnTo>
                  <a:pt x="43" y="0"/>
                </a:lnTo>
                <a:lnTo>
                  <a:pt x="73" y="59"/>
                </a:lnTo>
                <a:lnTo>
                  <a:pt x="102" y="0"/>
                </a:lnTo>
                <a:lnTo>
                  <a:pt x="135" y="21"/>
                </a:lnTo>
                <a:lnTo>
                  <a:pt x="88" y="66"/>
                </a:lnTo>
                <a:lnTo>
                  <a:pt x="144" y="78"/>
                </a:lnTo>
                <a:lnTo>
                  <a:pt x="135" y="106"/>
                </a:lnTo>
                <a:lnTo>
                  <a:pt x="80" y="8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92"/>
          <p:cNvSpPr>
            <a:spLocks/>
          </p:cNvSpPr>
          <p:nvPr/>
        </p:nvSpPr>
        <p:spPr bwMode="auto">
          <a:xfrm>
            <a:off x="7827177" y="3716791"/>
            <a:ext cx="228600" cy="228600"/>
          </a:xfrm>
          <a:custGeom>
            <a:avLst/>
            <a:gdLst>
              <a:gd name="T0" fmla="*/ 80 w 144"/>
              <a:gd name="T1" fmla="*/ 80 h 144"/>
              <a:gd name="T2" fmla="*/ 90 w 144"/>
              <a:gd name="T3" fmla="*/ 144 h 144"/>
              <a:gd name="T4" fmla="*/ 62 w 144"/>
              <a:gd name="T5" fmla="*/ 144 h 144"/>
              <a:gd name="T6" fmla="*/ 69 w 144"/>
              <a:gd name="T7" fmla="*/ 83 h 144"/>
              <a:gd name="T8" fmla="*/ 14 w 144"/>
              <a:gd name="T9" fmla="*/ 109 h 144"/>
              <a:gd name="T10" fmla="*/ 0 w 144"/>
              <a:gd name="T11" fmla="*/ 78 h 144"/>
              <a:gd name="T12" fmla="*/ 62 w 144"/>
              <a:gd name="T13" fmla="*/ 66 h 144"/>
              <a:gd name="T14" fmla="*/ 14 w 144"/>
              <a:gd name="T15" fmla="*/ 21 h 144"/>
              <a:gd name="T16" fmla="*/ 43 w 144"/>
              <a:gd name="T17" fmla="*/ 0 h 144"/>
              <a:gd name="T18" fmla="*/ 73 w 144"/>
              <a:gd name="T19" fmla="*/ 59 h 144"/>
              <a:gd name="T20" fmla="*/ 102 w 144"/>
              <a:gd name="T21" fmla="*/ 0 h 144"/>
              <a:gd name="T22" fmla="*/ 135 w 144"/>
              <a:gd name="T23" fmla="*/ 21 h 144"/>
              <a:gd name="T24" fmla="*/ 88 w 144"/>
              <a:gd name="T25" fmla="*/ 66 h 144"/>
              <a:gd name="T26" fmla="*/ 144 w 144"/>
              <a:gd name="T27" fmla="*/ 78 h 144"/>
              <a:gd name="T28" fmla="*/ 135 w 144"/>
              <a:gd name="T29" fmla="*/ 106 h 144"/>
              <a:gd name="T30" fmla="*/ 80 w 144"/>
              <a:gd name="T31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44">
                <a:moveTo>
                  <a:pt x="80" y="80"/>
                </a:moveTo>
                <a:lnTo>
                  <a:pt x="90" y="144"/>
                </a:lnTo>
                <a:lnTo>
                  <a:pt x="62" y="144"/>
                </a:lnTo>
                <a:lnTo>
                  <a:pt x="69" y="83"/>
                </a:lnTo>
                <a:lnTo>
                  <a:pt x="14" y="109"/>
                </a:lnTo>
                <a:lnTo>
                  <a:pt x="0" y="78"/>
                </a:lnTo>
                <a:lnTo>
                  <a:pt x="62" y="66"/>
                </a:lnTo>
                <a:lnTo>
                  <a:pt x="14" y="21"/>
                </a:lnTo>
                <a:lnTo>
                  <a:pt x="43" y="0"/>
                </a:lnTo>
                <a:lnTo>
                  <a:pt x="73" y="59"/>
                </a:lnTo>
                <a:lnTo>
                  <a:pt x="102" y="0"/>
                </a:lnTo>
                <a:lnTo>
                  <a:pt x="135" y="21"/>
                </a:lnTo>
                <a:lnTo>
                  <a:pt x="88" y="66"/>
                </a:lnTo>
                <a:lnTo>
                  <a:pt x="144" y="78"/>
                </a:lnTo>
                <a:lnTo>
                  <a:pt x="135" y="106"/>
                </a:lnTo>
                <a:lnTo>
                  <a:pt x="80" y="8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92"/>
          <p:cNvSpPr>
            <a:spLocks/>
          </p:cNvSpPr>
          <p:nvPr/>
        </p:nvSpPr>
        <p:spPr bwMode="auto">
          <a:xfrm>
            <a:off x="8398449" y="5718175"/>
            <a:ext cx="228600" cy="228600"/>
          </a:xfrm>
          <a:custGeom>
            <a:avLst/>
            <a:gdLst>
              <a:gd name="T0" fmla="*/ 80 w 144"/>
              <a:gd name="T1" fmla="*/ 80 h 144"/>
              <a:gd name="T2" fmla="*/ 90 w 144"/>
              <a:gd name="T3" fmla="*/ 144 h 144"/>
              <a:gd name="T4" fmla="*/ 62 w 144"/>
              <a:gd name="T5" fmla="*/ 144 h 144"/>
              <a:gd name="T6" fmla="*/ 69 w 144"/>
              <a:gd name="T7" fmla="*/ 83 h 144"/>
              <a:gd name="T8" fmla="*/ 14 w 144"/>
              <a:gd name="T9" fmla="*/ 109 h 144"/>
              <a:gd name="T10" fmla="*/ 0 w 144"/>
              <a:gd name="T11" fmla="*/ 78 h 144"/>
              <a:gd name="T12" fmla="*/ 62 w 144"/>
              <a:gd name="T13" fmla="*/ 66 h 144"/>
              <a:gd name="T14" fmla="*/ 14 w 144"/>
              <a:gd name="T15" fmla="*/ 21 h 144"/>
              <a:gd name="T16" fmla="*/ 43 w 144"/>
              <a:gd name="T17" fmla="*/ 0 h 144"/>
              <a:gd name="T18" fmla="*/ 73 w 144"/>
              <a:gd name="T19" fmla="*/ 59 h 144"/>
              <a:gd name="T20" fmla="*/ 102 w 144"/>
              <a:gd name="T21" fmla="*/ 0 h 144"/>
              <a:gd name="T22" fmla="*/ 135 w 144"/>
              <a:gd name="T23" fmla="*/ 21 h 144"/>
              <a:gd name="T24" fmla="*/ 88 w 144"/>
              <a:gd name="T25" fmla="*/ 66 h 144"/>
              <a:gd name="T26" fmla="*/ 144 w 144"/>
              <a:gd name="T27" fmla="*/ 78 h 144"/>
              <a:gd name="T28" fmla="*/ 135 w 144"/>
              <a:gd name="T29" fmla="*/ 106 h 144"/>
              <a:gd name="T30" fmla="*/ 80 w 144"/>
              <a:gd name="T31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44">
                <a:moveTo>
                  <a:pt x="80" y="80"/>
                </a:moveTo>
                <a:lnTo>
                  <a:pt x="90" y="144"/>
                </a:lnTo>
                <a:lnTo>
                  <a:pt x="62" y="144"/>
                </a:lnTo>
                <a:lnTo>
                  <a:pt x="69" y="83"/>
                </a:lnTo>
                <a:lnTo>
                  <a:pt x="14" y="109"/>
                </a:lnTo>
                <a:lnTo>
                  <a:pt x="0" y="78"/>
                </a:lnTo>
                <a:lnTo>
                  <a:pt x="62" y="66"/>
                </a:lnTo>
                <a:lnTo>
                  <a:pt x="14" y="21"/>
                </a:lnTo>
                <a:lnTo>
                  <a:pt x="43" y="0"/>
                </a:lnTo>
                <a:lnTo>
                  <a:pt x="73" y="59"/>
                </a:lnTo>
                <a:lnTo>
                  <a:pt x="102" y="0"/>
                </a:lnTo>
                <a:lnTo>
                  <a:pt x="135" y="21"/>
                </a:lnTo>
                <a:lnTo>
                  <a:pt x="88" y="66"/>
                </a:lnTo>
                <a:lnTo>
                  <a:pt x="144" y="78"/>
                </a:lnTo>
                <a:lnTo>
                  <a:pt x="135" y="106"/>
                </a:lnTo>
                <a:lnTo>
                  <a:pt x="80" y="8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92"/>
          <p:cNvSpPr>
            <a:spLocks/>
          </p:cNvSpPr>
          <p:nvPr/>
        </p:nvSpPr>
        <p:spPr bwMode="auto">
          <a:xfrm>
            <a:off x="6787471" y="5472793"/>
            <a:ext cx="228600" cy="228600"/>
          </a:xfrm>
          <a:custGeom>
            <a:avLst/>
            <a:gdLst>
              <a:gd name="T0" fmla="*/ 80 w 144"/>
              <a:gd name="T1" fmla="*/ 80 h 144"/>
              <a:gd name="T2" fmla="*/ 90 w 144"/>
              <a:gd name="T3" fmla="*/ 144 h 144"/>
              <a:gd name="T4" fmla="*/ 62 w 144"/>
              <a:gd name="T5" fmla="*/ 144 h 144"/>
              <a:gd name="T6" fmla="*/ 69 w 144"/>
              <a:gd name="T7" fmla="*/ 83 h 144"/>
              <a:gd name="T8" fmla="*/ 14 w 144"/>
              <a:gd name="T9" fmla="*/ 109 h 144"/>
              <a:gd name="T10" fmla="*/ 0 w 144"/>
              <a:gd name="T11" fmla="*/ 78 h 144"/>
              <a:gd name="T12" fmla="*/ 62 w 144"/>
              <a:gd name="T13" fmla="*/ 66 h 144"/>
              <a:gd name="T14" fmla="*/ 14 w 144"/>
              <a:gd name="T15" fmla="*/ 21 h 144"/>
              <a:gd name="T16" fmla="*/ 43 w 144"/>
              <a:gd name="T17" fmla="*/ 0 h 144"/>
              <a:gd name="T18" fmla="*/ 73 w 144"/>
              <a:gd name="T19" fmla="*/ 59 h 144"/>
              <a:gd name="T20" fmla="*/ 102 w 144"/>
              <a:gd name="T21" fmla="*/ 0 h 144"/>
              <a:gd name="T22" fmla="*/ 135 w 144"/>
              <a:gd name="T23" fmla="*/ 21 h 144"/>
              <a:gd name="T24" fmla="*/ 88 w 144"/>
              <a:gd name="T25" fmla="*/ 66 h 144"/>
              <a:gd name="T26" fmla="*/ 144 w 144"/>
              <a:gd name="T27" fmla="*/ 78 h 144"/>
              <a:gd name="T28" fmla="*/ 135 w 144"/>
              <a:gd name="T29" fmla="*/ 106 h 144"/>
              <a:gd name="T30" fmla="*/ 80 w 144"/>
              <a:gd name="T31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44">
                <a:moveTo>
                  <a:pt x="80" y="80"/>
                </a:moveTo>
                <a:lnTo>
                  <a:pt x="90" y="144"/>
                </a:lnTo>
                <a:lnTo>
                  <a:pt x="62" y="144"/>
                </a:lnTo>
                <a:lnTo>
                  <a:pt x="69" y="83"/>
                </a:lnTo>
                <a:lnTo>
                  <a:pt x="14" y="109"/>
                </a:lnTo>
                <a:lnTo>
                  <a:pt x="0" y="78"/>
                </a:lnTo>
                <a:lnTo>
                  <a:pt x="62" y="66"/>
                </a:lnTo>
                <a:lnTo>
                  <a:pt x="14" y="21"/>
                </a:lnTo>
                <a:lnTo>
                  <a:pt x="43" y="0"/>
                </a:lnTo>
                <a:lnTo>
                  <a:pt x="73" y="59"/>
                </a:lnTo>
                <a:lnTo>
                  <a:pt x="102" y="0"/>
                </a:lnTo>
                <a:lnTo>
                  <a:pt x="135" y="21"/>
                </a:lnTo>
                <a:lnTo>
                  <a:pt x="88" y="66"/>
                </a:lnTo>
                <a:lnTo>
                  <a:pt x="144" y="78"/>
                </a:lnTo>
                <a:lnTo>
                  <a:pt x="135" y="106"/>
                </a:lnTo>
                <a:lnTo>
                  <a:pt x="80" y="8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92"/>
          <p:cNvSpPr>
            <a:spLocks/>
          </p:cNvSpPr>
          <p:nvPr/>
        </p:nvSpPr>
        <p:spPr bwMode="auto">
          <a:xfrm>
            <a:off x="8048628" y="6586765"/>
            <a:ext cx="228600" cy="228600"/>
          </a:xfrm>
          <a:custGeom>
            <a:avLst/>
            <a:gdLst>
              <a:gd name="T0" fmla="*/ 80 w 144"/>
              <a:gd name="T1" fmla="*/ 80 h 144"/>
              <a:gd name="T2" fmla="*/ 90 w 144"/>
              <a:gd name="T3" fmla="*/ 144 h 144"/>
              <a:gd name="T4" fmla="*/ 62 w 144"/>
              <a:gd name="T5" fmla="*/ 144 h 144"/>
              <a:gd name="T6" fmla="*/ 69 w 144"/>
              <a:gd name="T7" fmla="*/ 83 h 144"/>
              <a:gd name="T8" fmla="*/ 14 w 144"/>
              <a:gd name="T9" fmla="*/ 109 h 144"/>
              <a:gd name="T10" fmla="*/ 0 w 144"/>
              <a:gd name="T11" fmla="*/ 78 h 144"/>
              <a:gd name="T12" fmla="*/ 62 w 144"/>
              <a:gd name="T13" fmla="*/ 66 h 144"/>
              <a:gd name="T14" fmla="*/ 14 w 144"/>
              <a:gd name="T15" fmla="*/ 21 h 144"/>
              <a:gd name="T16" fmla="*/ 43 w 144"/>
              <a:gd name="T17" fmla="*/ 0 h 144"/>
              <a:gd name="T18" fmla="*/ 73 w 144"/>
              <a:gd name="T19" fmla="*/ 59 h 144"/>
              <a:gd name="T20" fmla="*/ 102 w 144"/>
              <a:gd name="T21" fmla="*/ 0 h 144"/>
              <a:gd name="T22" fmla="*/ 135 w 144"/>
              <a:gd name="T23" fmla="*/ 21 h 144"/>
              <a:gd name="T24" fmla="*/ 88 w 144"/>
              <a:gd name="T25" fmla="*/ 66 h 144"/>
              <a:gd name="T26" fmla="*/ 144 w 144"/>
              <a:gd name="T27" fmla="*/ 78 h 144"/>
              <a:gd name="T28" fmla="*/ 135 w 144"/>
              <a:gd name="T29" fmla="*/ 106 h 144"/>
              <a:gd name="T30" fmla="*/ 80 w 144"/>
              <a:gd name="T31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44">
                <a:moveTo>
                  <a:pt x="80" y="80"/>
                </a:moveTo>
                <a:lnTo>
                  <a:pt x="90" y="144"/>
                </a:lnTo>
                <a:lnTo>
                  <a:pt x="62" y="144"/>
                </a:lnTo>
                <a:lnTo>
                  <a:pt x="69" y="83"/>
                </a:lnTo>
                <a:lnTo>
                  <a:pt x="14" y="109"/>
                </a:lnTo>
                <a:lnTo>
                  <a:pt x="0" y="78"/>
                </a:lnTo>
                <a:lnTo>
                  <a:pt x="62" y="66"/>
                </a:lnTo>
                <a:lnTo>
                  <a:pt x="14" y="21"/>
                </a:lnTo>
                <a:lnTo>
                  <a:pt x="43" y="0"/>
                </a:lnTo>
                <a:lnTo>
                  <a:pt x="73" y="59"/>
                </a:lnTo>
                <a:lnTo>
                  <a:pt x="102" y="0"/>
                </a:lnTo>
                <a:lnTo>
                  <a:pt x="135" y="21"/>
                </a:lnTo>
                <a:lnTo>
                  <a:pt x="88" y="66"/>
                </a:lnTo>
                <a:lnTo>
                  <a:pt x="144" y="78"/>
                </a:lnTo>
                <a:lnTo>
                  <a:pt x="135" y="106"/>
                </a:lnTo>
                <a:lnTo>
                  <a:pt x="80" y="8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92"/>
          <p:cNvSpPr>
            <a:spLocks/>
          </p:cNvSpPr>
          <p:nvPr/>
        </p:nvSpPr>
        <p:spPr bwMode="auto">
          <a:xfrm>
            <a:off x="4202113" y="6101443"/>
            <a:ext cx="228600" cy="228600"/>
          </a:xfrm>
          <a:custGeom>
            <a:avLst/>
            <a:gdLst>
              <a:gd name="T0" fmla="*/ 80 w 144"/>
              <a:gd name="T1" fmla="*/ 80 h 144"/>
              <a:gd name="T2" fmla="*/ 90 w 144"/>
              <a:gd name="T3" fmla="*/ 144 h 144"/>
              <a:gd name="T4" fmla="*/ 62 w 144"/>
              <a:gd name="T5" fmla="*/ 144 h 144"/>
              <a:gd name="T6" fmla="*/ 69 w 144"/>
              <a:gd name="T7" fmla="*/ 83 h 144"/>
              <a:gd name="T8" fmla="*/ 14 w 144"/>
              <a:gd name="T9" fmla="*/ 109 h 144"/>
              <a:gd name="T10" fmla="*/ 0 w 144"/>
              <a:gd name="T11" fmla="*/ 78 h 144"/>
              <a:gd name="T12" fmla="*/ 62 w 144"/>
              <a:gd name="T13" fmla="*/ 66 h 144"/>
              <a:gd name="T14" fmla="*/ 14 w 144"/>
              <a:gd name="T15" fmla="*/ 21 h 144"/>
              <a:gd name="T16" fmla="*/ 43 w 144"/>
              <a:gd name="T17" fmla="*/ 0 h 144"/>
              <a:gd name="T18" fmla="*/ 73 w 144"/>
              <a:gd name="T19" fmla="*/ 59 h 144"/>
              <a:gd name="T20" fmla="*/ 102 w 144"/>
              <a:gd name="T21" fmla="*/ 0 h 144"/>
              <a:gd name="T22" fmla="*/ 135 w 144"/>
              <a:gd name="T23" fmla="*/ 21 h 144"/>
              <a:gd name="T24" fmla="*/ 88 w 144"/>
              <a:gd name="T25" fmla="*/ 66 h 144"/>
              <a:gd name="T26" fmla="*/ 144 w 144"/>
              <a:gd name="T27" fmla="*/ 78 h 144"/>
              <a:gd name="T28" fmla="*/ 135 w 144"/>
              <a:gd name="T29" fmla="*/ 106 h 144"/>
              <a:gd name="T30" fmla="*/ 80 w 144"/>
              <a:gd name="T31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44">
                <a:moveTo>
                  <a:pt x="80" y="80"/>
                </a:moveTo>
                <a:lnTo>
                  <a:pt x="90" y="144"/>
                </a:lnTo>
                <a:lnTo>
                  <a:pt x="62" y="144"/>
                </a:lnTo>
                <a:lnTo>
                  <a:pt x="69" y="83"/>
                </a:lnTo>
                <a:lnTo>
                  <a:pt x="14" y="109"/>
                </a:lnTo>
                <a:lnTo>
                  <a:pt x="0" y="78"/>
                </a:lnTo>
                <a:lnTo>
                  <a:pt x="62" y="66"/>
                </a:lnTo>
                <a:lnTo>
                  <a:pt x="14" y="21"/>
                </a:lnTo>
                <a:lnTo>
                  <a:pt x="43" y="0"/>
                </a:lnTo>
                <a:lnTo>
                  <a:pt x="73" y="59"/>
                </a:lnTo>
                <a:lnTo>
                  <a:pt x="102" y="0"/>
                </a:lnTo>
                <a:lnTo>
                  <a:pt x="135" y="21"/>
                </a:lnTo>
                <a:lnTo>
                  <a:pt x="88" y="66"/>
                </a:lnTo>
                <a:lnTo>
                  <a:pt x="144" y="78"/>
                </a:lnTo>
                <a:lnTo>
                  <a:pt x="135" y="106"/>
                </a:lnTo>
                <a:lnTo>
                  <a:pt x="80" y="8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92"/>
          <p:cNvSpPr>
            <a:spLocks/>
          </p:cNvSpPr>
          <p:nvPr/>
        </p:nvSpPr>
        <p:spPr bwMode="auto">
          <a:xfrm>
            <a:off x="6451601" y="4693104"/>
            <a:ext cx="228600" cy="228600"/>
          </a:xfrm>
          <a:custGeom>
            <a:avLst/>
            <a:gdLst>
              <a:gd name="T0" fmla="*/ 80 w 144"/>
              <a:gd name="T1" fmla="*/ 80 h 144"/>
              <a:gd name="T2" fmla="*/ 90 w 144"/>
              <a:gd name="T3" fmla="*/ 144 h 144"/>
              <a:gd name="T4" fmla="*/ 62 w 144"/>
              <a:gd name="T5" fmla="*/ 144 h 144"/>
              <a:gd name="T6" fmla="*/ 69 w 144"/>
              <a:gd name="T7" fmla="*/ 83 h 144"/>
              <a:gd name="T8" fmla="*/ 14 w 144"/>
              <a:gd name="T9" fmla="*/ 109 h 144"/>
              <a:gd name="T10" fmla="*/ 0 w 144"/>
              <a:gd name="T11" fmla="*/ 78 h 144"/>
              <a:gd name="T12" fmla="*/ 62 w 144"/>
              <a:gd name="T13" fmla="*/ 66 h 144"/>
              <a:gd name="T14" fmla="*/ 14 w 144"/>
              <a:gd name="T15" fmla="*/ 21 h 144"/>
              <a:gd name="T16" fmla="*/ 43 w 144"/>
              <a:gd name="T17" fmla="*/ 0 h 144"/>
              <a:gd name="T18" fmla="*/ 73 w 144"/>
              <a:gd name="T19" fmla="*/ 59 h 144"/>
              <a:gd name="T20" fmla="*/ 102 w 144"/>
              <a:gd name="T21" fmla="*/ 0 h 144"/>
              <a:gd name="T22" fmla="*/ 135 w 144"/>
              <a:gd name="T23" fmla="*/ 21 h 144"/>
              <a:gd name="T24" fmla="*/ 88 w 144"/>
              <a:gd name="T25" fmla="*/ 66 h 144"/>
              <a:gd name="T26" fmla="*/ 144 w 144"/>
              <a:gd name="T27" fmla="*/ 78 h 144"/>
              <a:gd name="T28" fmla="*/ 135 w 144"/>
              <a:gd name="T29" fmla="*/ 106 h 144"/>
              <a:gd name="T30" fmla="*/ 80 w 144"/>
              <a:gd name="T31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44">
                <a:moveTo>
                  <a:pt x="80" y="80"/>
                </a:moveTo>
                <a:lnTo>
                  <a:pt x="90" y="144"/>
                </a:lnTo>
                <a:lnTo>
                  <a:pt x="62" y="144"/>
                </a:lnTo>
                <a:lnTo>
                  <a:pt x="69" y="83"/>
                </a:lnTo>
                <a:lnTo>
                  <a:pt x="14" y="109"/>
                </a:lnTo>
                <a:lnTo>
                  <a:pt x="0" y="78"/>
                </a:lnTo>
                <a:lnTo>
                  <a:pt x="62" y="66"/>
                </a:lnTo>
                <a:lnTo>
                  <a:pt x="14" y="21"/>
                </a:lnTo>
                <a:lnTo>
                  <a:pt x="43" y="0"/>
                </a:lnTo>
                <a:lnTo>
                  <a:pt x="73" y="59"/>
                </a:lnTo>
                <a:lnTo>
                  <a:pt x="102" y="0"/>
                </a:lnTo>
                <a:lnTo>
                  <a:pt x="135" y="21"/>
                </a:lnTo>
                <a:lnTo>
                  <a:pt x="88" y="66"/>
                </a:lnTo>
                <a:lnTo>
                  <a:pt x="144" y="78"/>
                </a:lnTo>
                <a:lnTo>
                  <a:pt x="135" y="106"/>
                </a:lnTo>
                <a:lnTo>
                  <a:pt x="80" y="8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92"/>
          <p:cNvSpPr>
            <a:spLocks/>
          </p:cNvSpPr>
          <p:nvPr/>
        </p:nvSpPr>
        <p:spPr bwMode="auto">
          <a:xfrm>
            <a:off x="6641196" y="1644650"/>
            <a:ext cx="228600" cy="228600"/>
          </a:xfrm>
          <a:custGeom>
            <a:avLst/>
            <a:gdLst>
              <a:gd name="T0" fmla="*/ 80 w 144"/>
              <a:gd name="T1" fmla="*/ 80 h 144"/>
              <a:gd name="T2" fmla="*/ 90 w 144"/>
              <a:gd name="T3" fmla="*/ 144 h 144"/>
              <a:gd name="T4" fmla="*/ 62 w 144"/>
              <a:gd name="T5" fmla="*/ 144 h 144"/>
              <a:gd name="T6" fmla="*/ 69 w 144"/>
              <a:gd name="T7" fmla="*/ 83 h 144"/>
              <a:gd name="T8" fmla="*/ 14 w 144"/>
              <a:gd name="T9" fmla="*/ 109 h 144"/>
              <a:gd name="T10" fmla="*/ 0 w 144"/>
              <a:gd name="T11" fmla="*/ 78 h 144"/>
              <a:gd name="T12" fmla="*/ 62 w 144"/>
              <a:gd name="T13" fmla="*/ 66 h 144"/>
              <a:gd name="T14" fmla="*/ 14 w 144"/>
              <a:gd name="T15" fmla="*/ 21 h 144"/>
              <a:gd name="T16" fmla="*/ 43 w 144"/>
              <a:gd name="T17" fmla="*/ 0 h 144"/>
              <a:gd name="T18" fmla="*/ 73 w 144"/>
              <a:gd name="T19" fmla="*/ 59 h 144"/>
              <a:gd name="T20" fmla="*/ 102 w 144"/>
              <a:gd name="T21" fmla="*/ 0 h 144"/>
              <a:gd name="T22" fmla="*/ 135 w 144"/>
              <a:gd name="T23" fmla="*/ 21 h 144"/>
              <a:gd name="T24" fmla="*/ 88 w 144"/>
              <a:gd name="T25" fmla="*/ 66 h 144"/>
              <a:gd name="T26" fmla="*/ 144 w 144"/>
              <a:gd name="T27" fmla="*/ 78 h 144"/>
              <a:gd name="T28" fmla="*/ 135 w 144"/>
              <a:gd name="T29" fmla="*/ 106 h 144"/>
              <a:gd name="T30" fmla="*/ 80 w 144"/>
              <a:gd name="T31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44">
                <a:moveTo>
                  <a:pt x="80" y="80"/>
                </a:moveTo>
                <a:lnTo>
                  <a:pt x="90" y="144"/>
                </a:lnTo>
                <a:lnTo>
                  <a:pt x="62" y="144"/>
                </a:lnTo>
                <a:lnTo>
                  <a:pt x="69" y="83"/>
                </a:lnTo>
                <a:lnTo>
                  <a:pt x="14" y="109"/>
                </a:lnTo>
                <a:lnTo>
                  <a:pt x="0" y="78"/>
                </a:lnTo>
                <a:lnTo>
                  <a:pt x="62" y="66"/>
                </a:lnTo>
                <a:lnTo>
                  <a:pt x="14" y="21"/>
                </a:lnTo>
                <a:lnTo>
                  <a:pt x="43" y="0"/>
                </a:lnTo>
                <a:lnTo>
                  <a:pt x="73" y="59"/>
                </a:lnTo>
                <a:lnTo>
                  <a:pt x="102" y="0"/>
                </a:lnTo>
                <a:lnTo>
                  <a:pt x="135" y="21"/>
                </a:lnTo>
                <a:lnTo>
                  <a:pt x="88" y="66"/>
                </a:lnTo>
                <a:lnTo>
                  <a:pt x="144" y="78"/>
                </a:lnTo>
                <a:lnTo>
                  <a:pt x="135" y="106"/>
                </a:lnTo>
                <a:lnTo>
                  <a:pt x="80" y="8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95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/>
        </p:nvSpPr>
        <p:spPr bwMode="auto">
          <a:xfrm>
            <a:off x="547689" y="5847379"/>
            <a:ext cx="2425700" cy="801688"/>
          </a:xfrm>
          <a:custGeom>
            <a:avLst/>
            <a:gdLst>
              <a:gd name="T0" fmla="*/ 0 w 647"/>
              <a:gd name="T1" fmla="*/ 58 h 214"/>
              <a:gd name="T2" fmla="*/ 647 w 647"/>
              <a:gd name="T3" fmla="*/ 54 h 214"/>
              <a:gd name="T4" fmla="*/ 0 w 647"/>
              <a:gd name="T5" fmla="*/ 58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47" h="214">
                <a:moveTo>
                  <a:pt x="0" y="58"/>
                </a:moveTo>
                <a:cubicBezTo>
                  <a:pt x="0" y="58"/>
                  <a:pt x="280" y="0"/>
                  <a:pt x="647" y="54"/>
                </a:cubicBezTo>
                <a:cubicBezTo>
                  <a:pt x="647" y="54"/>
                  <a:pt x="305" y="214"/>
                  <a:pt x="0" y="58"/>
                </a:cubicBezTo>
                <a:close/>
              </a:path>
            </a:pathLst>
          </a:custGeom>
          <a:solidFill>
            <a:srgbClr val="EDA0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1087439" y="5902941"/>
            <a:ext cx="1395413" cy="465138"/>
          </a:xfrm>
          <a:custGeom>
            <a:avLst/>
            <a:gdLst>
              <a:gd name="T0" fmla="*/ 0 w 372"/>
              <a:gd name="T1" fmla="*/ 41 h 124"/>
              <a:gd name="T2" fmla="*/ 372 w 372"/>
              <a:gd name="T3" fmla="*/ 38 h 124"/>
              <a:gd name="T4" fmla="*/ 0 w 372"/>
              <a:gd name="T5" fmla="*/ 41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2" h="124">
                <a:moveTo>
                  <a:pt x="0" y="41"/>
                </a:moveTo>
                <a:cubicBezTo>
                  <a:pt x="0" y="41"/>
                  <a:pt x="153" y="0"/>
                  <a:pt x="372" y="38"/>
                </a:cubicBezTo>
                <a:cubicBezTo>
                  <a:pt x="372" y="38"/>
                  <a:pt x="183" y="124"/>
                  <a:pt x="0" y="41"/>
                </a:cubicBezTo>
                <a:close/>
              </a:path>
            </a:pathLst>
          </a:custGeom>
          <a:solidFill>
            <a:srgbClr val="9147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1304926" y="4388466"/>
            <a:ext cx="828675" cy="1706563"/>
          </a:xfrm>
          <a:custGeom>
            <a:avLst/>
            <a:gdLst>
              <a:gd name="T0" fmla="*/ 0 w 522"/>
              <a:gd name="T1" fmla="*/ 0 h 1075"/>
              <a:gd name="T2" fmla="*/ 522 w 522"/>
              <a:gd name="T3" fmla="*/ 9 h 1075"/>
              <a:gd name="T4" fmla="*/ 496 w 522"/>
              <a:gd name="T5" fmla="*/ 1075 h 1075"/>
              <a:gd name="T6" fmla="*/ 62 w 522"/>
              <a:gd name="T7" fmla="*/ 1072 h 1075"/>
              <a:gd name="T8" fmla="*/ 0 w 522"/>
              <a:gd name="T9" fmla="*/ 0 h 1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2" h="1075">
                <a:moveTo>
                  <a:pt x="0" y="0"/>
                </a:moveTo>
                <a:lnTo>
                  <a:pt x="522" y="9"/>
                </a:lnTo>
                <a:lnTo>
                  <a:pt x="496" y="1075"/>
                </a:lnTo>
                <a:lnTo>
                  <a:pt x="62" y="1072"/>
                </a:lnTo>
                <a:lnTo>
                  <a:pt x="0" y="0"/>
                </a:lnTo>
                <a:close/>
              </a:path>
            </a:pathLst>
          </a:custGeom>
          <a:solidFill>
            <a:srgbClr val="135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1304926" y="4270991"/>
            <a:ext cx="828675" cy="465138"/>
          </a:xfrm>
          <a:custGeom>
            <a:avLst/>
            <a:gdLst>
              <a:gd name="T0" fmla="*/ 0 w 221"/>
              <a:gd name="T1" fmla="*/ 31 h 124"/>
              <a:gd name="T2" fmla="*/ 221 w 221"/>
              <a:gd name="T3" fmla="*/ 35 h 124"/>
              <a:gd name="T4" fmla="*/ 0 w 221"/>
              <a:gd name="T5" fmla="*/ 31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1" h="124">
                <a:moveTo>
                  <a:pt x="0" y="31"/>
                </a:moveTo>
                <a:cubicBezTo>
                  <a:pt x="0" y="31"/>
                  <a:pt x="91" y="0"/>
                  <a:pt x="221" y="35"/>
                </a:cubicBezTo>
                <a:cubicBezTo>
                  <a:pt x="221" y="35"/>
                  <a:pt x="127" y="124"/>
                  <a:pt x="0" y="31"/>
                </a:cubicBezTo>
                <a:close/>
              </a:path>
            </a:pathLst>
          </a:custGeom>
          <a:solidFill>
            <a:srgbClr val="739E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1428751" y="3499466"/>
            <a:ext cx="608013" cy="749300"/>
          </a:xfrm>
          <a:custGeom>
            <a:avLst/>
            <a:gdLst>
              <a:gd name="T0" fmla="*/ 75 w 162"/>
              <a:gd name="T1" fmla="*/ 200 h 200"/>
              <a:gd name="T2" fmla="*/ 75 w 162"/>
              <a:gd name="T3" fmla="*/ 0 h 200"/>
              <a:gd name="T4" fmla="*/ 75 w 162"/>
              <a:gd name="T5" fmla="*/ 20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2" h="200">
                <a:moveTo>
                  <a:pt x="75" y="200"/>
                </a:moveTo>
                <a:cubicBezTo>
                  <a:pt x="75" y="200"/>
                  <a:pt x="0" y="172"/>
                  <a:pt x="75" y="0"/>
                </a:cubicBezTo>
                <a:cubicBezTo>
                  <a:pt x="75" y="0"/>
                  <a:pt x="162" y="172"/>
                  <a:pt x="75" y="200"/>
                </a:cubicBezTo>
                <a:close/>
              </a:path>
            </a:pathLst>
          </a:custGeom>
          <a:solidFill>
            <a:srgbClr val="E667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1308101" y="4545629"/>
            <a:ext cx="814388" cy="514350"/>
          </a:xfrm>
          <a:custGeom>
            <a:avLst/>
            <a:gdLst>
              <a:gd name="T0" fmla="*/ 0 w 217"/>
              <a:gd name="T1" fmla="*/ 0 h 137"/>
              <a:gd name="T2" fmla="*/ 217 w 217"/>
              <a:gd name="T3" fmla="*/ 102 h 137"/>
              <a:gd name="T4" fmla="*/ 216 w 217"/>
              <a:gd name="T5" fmla="*/ 137 h 137"/>
              <a:gd name="T6" fmla="*/ 3 w 217"/>
              <a:gd name="T7" fmla="*/ 43 h 137"/>
              <a:gd name="T8" fmla="*/ 0 w 217"/>
              <a:gd name="T9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137">
                <a:moveTo>
                  <a:pt x="0" y="0"/>
                </a:moveTo>
                <a:cubicBezTo>
                  <a:pt x="0" y="0"/>
                  <a:pt x="41" y="83"/>
                  <a:pt x="217" y="102"/>
                </a:cubicBezTo>
                <a:cubicBezTo>
                  <a:pt x="216" y="137"/>
                  <a:pt x="216" y="137"/>
                  <a:pt x="216" y="137"/>
                </a:cubicBezTo>
                <a:cubicBezTo>
                  <a:pt x="216" y="137"/>
                  <a:pt x="93" y="119"/>
                  <a:pt x="3" y="43"/>
                </a:cubicBezTo>
                <a:lnTo>
                  <a:pt x="0" y="0"/>
                </a:lnTo>
                <a:close/>
              </a:path>
            </a:pathLst>
          </a:custGeom>
          <a:solidFill>
            <a:srgbClr val="BF7F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2"/>
          <p:cNvSpPr>
            <a:spLocks/>
          </p:cNvSpPr>
          <p:nvPr/>
        </p:nvSpPr>
        <p:spPr bwMode="auto">
          <a:xfrm>
            <a:off x="1335089" y="5044104"/>
            <a:ext cx="773113" cy="495300"/>
          </a:xfrm>
          <a:custGeom>
            <a:avLst/>
            <a:gdLst>
              <a:gd name="T0" fmla="*/ 0 w 206"/>
              <a:gd name="T1" fmla="*/ 0 h 132"/>
              <a:gd name="T2" fmla="*/ 206 w 206"/>
              <a:gd name="T3" fmla="*/ 100 h 132"/>
              <a:gd name="T4" fmla="*/ 205 w 206"/>
              <a:gd name="T5" fmla="*/ 132 h 132"/>
              <a:gd name="T6" fmla="*/ 2 w 206"/>
              <a:gd name="T7" fmla="*/ 38 h 132"/>
              <a:gd name="T8" fmla="*/ 0 w 206"/>
              <a:gd name="T9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6" h="132">
                <a:moveTo>
                  <a:pt x="0" y="0"/>
                </a:moveTo>
                <a:cubicBezTo>
                  <a:pt x="0" y="0"/>
                  <a:pt x="54" y="69"/>
                  <a:pt x="206" y="100"/>
                </a:cubicBezTo>
                <a:cubicBezTo>
                  <a:pt x="205" y="132"/>
                  <a:pt x="205" y="132"/>
                  <a:pt x="205" y="132"/>
                </a:cubicBezTo>
                <a:cubicBezTo>
                  <a:pt x="205" y="132"/>
                  <a:pt x="74" y="106"/>
                  <a:pt x="2" y="38"/>
                </a:cubicBezTo>
                <a:lnTo>
                  <a:pt x="0" y="0"/>
                </a:lnTo>
                <a:close/>
              </a:path>
            </a:pathLst>
          </a:custGeom>
          <a:solidFill>
            <a:srgbClr val="BF7F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3"/>
          <p:cNvSpPr>
            <a:spLocks/>
          </p:cNvSpPr>
          <p:nvPr/>
        </p:nvSpPr>
        <p:spPr bwMode="auto">
          <a:xfrm>
            <a:off x="1368426" y="5517179"/>
            <a:ext cx="731838" cy="430213"/>
          </a:xfrm>
          <a:custGeom>
            <a:avLst/>
            <a:gdLst>
              <a:gd name="T0" fmla="*/ 0 w 195"/>
              <a:gd name="T1" fmla="*/ 0 h 115"/>
              <a:gd name="T2" fmla="*/ 195 w 195"/>
              <a:gd name="T3" fmla="*/ 88 h 115"/>
              <a:gd name="T4" fmla="*/ 193 w 195"/>
              <a:gd name="T5" fmla="*/ 115 h 115"/>
              <a:gd name="T6" fmla="*/ 3 w 195"/>
              <a:gd name="T7" fmla="*/ 39 h 115"/>
              <a:gd name="T8" fmla="*/ 0 w 195"/>
              <a:gd name="T9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" h="115">
                <a:moveTo>
                  <a:pt x="0" y="0"/>
                </a:moveTo>
                <a:cubicBezTo>
                  <a:pt x="0" y="0"/>
                  <a:pt x="46" y="64"/>
                  <a:pt x="195" y="88"/>
                </a:cubicBezTo>
                <a:cubicBezTo>
                  <a:pt x="193" y="115"/>
                  <a:pt x="193" y="115"/>
                  <a:pt x="193" y="115"/>
                </a:cubicBezTo>
                <a:cubicBezTo>
                  <a:pt x="193" y="115"/>
                  <a:pt x="76" y="98"/>
                  <a:pt x="3" y="39"/>
                </a:cubicBezTo>
                <a:lnTo>
                  <a:pt x="0" y="0"/>
                </a:lnTo>
                <a:close/>
              </a:path>
            </a:pathLst>
          </a:custGeom>
          <a:solidFill>
            <a:srgbClr val="BF7F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4"/>
          <p:cNvSpPr>
            <a:spLocks/>
          </p:cNvSpPr>
          <p:nvPr/>
        </p:nvSpPr>
        <p:spPr bwMode="auto">
          <a:xfrm>
            <a:off x="355601" y="4586904"/>
            <a:ext cx="900113" cy="979488"/>
          </a:xfrm>
          <a:custGeom>
            <a:avLst/>
            <a:gdLst>
              <a:gd name="T0" fmla="*/ 240 w 240"/>
              <a:gd name="T1" fmla="*/ 96 h 261"/>
              <a:gd name="T2" fmla="*/ 18 w 240"/>
              <a:gd name="T3" fmla="*/ 261 h 261"/>
              <a:gd name="T4" fmla="*/ 0 w 240"/>
              <a:gd name="T5" fmla="*/ 130 h 261"/>
              <a:gd name="T6" fmla="*/ 209 w 240"/>
              <a:gd name="T7" fmla="*/ 0 h 261"/>
              <a:gd name="T8" fmla="*/ 240 w 240"/>
              <a:gd name="T9" fmla="*/ 96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0" h="261">
                <a:moveTo>
                  <a:pt x="240" y="96"/>
                </a:moveTo>
                <a:cubicBezTo>
                  <a:pt x="184" y="179"/>
                  <a:pt x="146" y="240"/>
                  <a:pt x="18" y="261"/>
                </a:cubicBezTo>
                <a:cubicBezTo>
                  <a:pt x="26" y="235"/>
                  <a:pt x="22" y="203"/>
                  <a:pt x="0" y="130"/>
                </a:cubicBezTo>
                <a:cubicBezTo>
                  <a:pt x="109" y="120"/>
                  <a:pt x="167" y="70"/>
                  <a:pt x="209" y="0"/>
                </a:cubicBezTo>
                <a:lnTo>
                  <a:pt x="240" y="96"/>
                </a:lnTo>
                <a:close/>
              </a:path>
            </a:pathLst>
          </a:custGeom>
          <a:solidFill>
            <a:srgbClr val="0F40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5"/>
          <p:cNvSpPr>
            <a:spLocks/>
          </p:cNvSpPr>
          <p:nvPr/>
        </p:nvSpPr>
        <p:spPr bwMode="auto">
          <a:xfrm>
            <a:off x="311151" y="4575791"/>
            <a:ext cx="944563" cy="473075"/>
          </a:xfrm>
          <a:custGeom>
            <a:avLst/>
            <a:gdLst>
              <a:gd name="T0" fmla="*/ 33 w 252"/>
              <a:gd name="T1" fmla="*/ 0 h 126"/>
              <a:gd name="T2" fmla="*/ 221 w 252"/>
              <a:gd name="T3" fmla="*/ 3 h 126"/>
              <a:gd name="T4" fmla="*/ 252 w 252"/>
              <a:gd name="T5" fmla="*/ 99 h 126"/>
              <a:gd name="T6" fmla="*/ 0 w 252"/>
              <a:gd name="T7" fmla="*/ 84 h 126"/>
              <a:gd name="T8" fmla="*/ 75 w 252"/>
              <a:gd name="T9" fmla="*/ 60 h 126"/>
              <a:gd name="T10" fmla="*/ 33 w 252"/>
              <a:gd name="T11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2" h="126">
                <a:moveTo>
                  <a:pt x="33" y="0"/>
                </a:moveTo>
                <a:cubicBezTo>
                  <a:pt x="105" y="19"/>
                  <a:pt x="162" y="29"/>
                  <a:pt x="221" y="3"/>
                </a:cubicBezTo>
                <a:cubicBezTo>
                  <a:pt x="252" y="99"/>
                  <a:pt x="252" y="99"/>
                  <a:pt x="252" y="99"/>
                </a:cubicBezTo>
                <a:cubicBezTo>
                  <a:pt x="158" y="126"/>
                  <a:pt x="90" y="125"/>
                  <a:pt x="0" y="84"/>
                </a:cubicBezTo>
                <a:cubicBezTo>
                  <a:pt x="75" y="60"/>
                  <a:pt x="75" y="60"/>
                  <a:pt x="75" y="60"/>
                </a:cubicBezTo>
                <a:lnTo>
                  <a:pt x="33" y="0"/>
                </a:lnTo>
                <a:close/>
              </a:path>
            </a:pathLst>
          </a:custGeom>
          <a:solidFill>
            <a:srgbClr val="C4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6"/>
          <p:cNvSpPr>
            <a:spLocks/>
          </p:cNvSpPr>
          <p:nvPr/>
        </p:nvSpPr>
        <p:spPr bwMode="auto">
          <a:xfrm>
            <a:off x="2193926" y="4564679"/>
            <a:ext cx="900113" cy="1001713"/>
          </a:xfrm>
          <a:custGeom>
            <a:avLst/>
            <a:gdLst>
              <a:gd name="T0" fmla="*/ 0 w 240"/>
              <a:gd name="T1" fmla="*/ 102 h 267"/>
              <a:gd name="T2" fmla="*/ 222 w 240"/>
              <a:gd name="T3" fmla="*/ 267 h 267"/>
              <a:gd name="T4" fmla="*/ 240 w 240"/>
              <a:gd name="T5" fmla="*/ 136 h 267"/>
              <a:gd name="T6" fmla="*/ 40 w 240"/>
              <a:gd name="T7" fmla="*/ 0 h 267"/>
              <a:gd name="T8" fmla="*/ 0 w 240"/>
              <a:gd name="T9" fmla="*/ 102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0" h="267">
                <a:moveTo>
                  <a:pt x="0" y="102"/>
                </a:moveTo>
                <a:cubicBezTo>
                  <a:pt x="56" y="185"/>
                  <a:pt x="94" y="246"/>
                  <a:pt x="222" y="267"/>
                </a:cubicBezTo>
                <a:cubicBezTo>
                  <a:pt x="214" y="241"/>
                  <a:pt x="218" y="209"/>
                  <a:pt x="240" y="136"/>
                </a:cubicBezTo>
                <a:cubicBezTo>
                  <a:pt x="131" y="126"/>
                  <a:pt x="82" y="69"/>
                  <a:pt x="40" y="0"/>
                </a:cubicBezTo>
                <a:lnTo>
                  <a:pt x="0" y="102"/>
                </a:lnTo>
                <a:close/>
              </a:path>
            </a:pathLst>
          </a:custGeom>
          <a:solidFill>
            <a:srgbClr val="0F40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7"/>
          <p:cNvSpPr>
            <a:spLocks/>
          </p:cNvSpPr>
          <p:nvPr/>
        </p:nvSpPr>
        <p:spPr bwMode="auto">
          <a:xfrm>
            <a:off x="209551" y="5074266"/>
            <a:ext cx="2978150" cy="798513"/>
          </a:xfrm>
          <a:custGeom>
            <a:avLst/>
            <a:gdLst>
              <a:gd name="T0" fmla="*/ 794 w 794"/>
              <a:gd name="T1" fmla="*/ 140 h 213"/>
              <a:gd name="T2" fmla="*/ 0 w 794"/>
              <a:gd name="T3" fmla="*/ 131 h 213"/>
              <a:gd name="T4" fmla="*/ 38 w 794"/>
              <a:gd name="T5" fmla="*/ 0 h 213"/>
              <a:gd name="T6" fmla="*/ 769 w 794"/>
              <a:gd name="T7" fmla="*/ 0 h 213"/>
              <a:gd name="T8" fmla="*/ 794 w 794"/>
              <a:gd name="T9" fmla="*/ 14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4" h="213">
                <a:moveTo>
                  <a:pt x="794" y="140"/>
                </a:moveTo>
                <a:cubicBezTo>
                  <a:pt x="543" y="213"/>
                  <a:pt x="242" y="209"/>
                  <a:pt x="0" y="131"/>
                </a:cubicBezTo>
                <a:cubicBezTo>
                  <a:pt x="12" y="87"/>
                  <a:pt x="25" y="44"/>
                  <a:pt x="38" y="0"/>
                </a:cubicBezTo>
                <a:cubicBezTo>
                  <a:pt x="264" y="66"/>
                  <a:pt x="543" y="66"/>
                  <a:pt x="769" y="0"/>
                </a:cubicBezTo>
                <a:lnTo>
                  <a:pt x="794" y="140"/>
                </a:lnTo>
                <a:close/>
              </a:path>
            </a:pathLst>
          </a:custGeom>
          <a:solidFill>
            <a:srgbClr val="C4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8"/>
          <p:cNvSpPr>
            <a:spLocks/>
          </p:cNvSpPr>
          <p:nvPr/>
        </p:nvSpPr>
        <p:spPr bwMode="auto">
          <a:xfrm>
            <a:off x="738189" y="5347316"/>
            <a:ext cx="252413" cy="244475"/>
          </a:xfrm>
          <a:custGeom>
            <a:avLst/>
            <a:gdLst>
              <a:gd name="T0" fmla="*/ 55 w 67"/>
              <a:gd name="T1" fmla="*/ 6 h 65"/>
              <a:gd name="T2" fmla="*/ 56 w 67"/>
              <a:gd name="T3" fmla="*/ 6 h 65"/>
              <a:gd name="T4" fmla="*/ 63 w 67"/>
              <a:gd name="T5" fmla="*/ 6 h 65"/>
              <a:gd name="T6" fmla="*/ 65 w 67"/>
              <a:gd name="T7" fmla="*/ 23 h 65"/>
              <a:gd name="T8" fmla="*/ 62 w 67"/>
              <a:gd name="T9" fmla="*/ 63 h 65"/>
              <a:gd name="T10" fmla="*/ 58 w 67"/>
              <a:gd name="T11" fmla="*/ 64 h 65"/>
              <a:gd name="T12" fmla="*/ 56 w 67"/>
              <a:gd name="T13" fmla="*/ 64 h 65"/>
              <a:gd name="T14" fmla="*/ 49 w 67"/>
              <a:gd name="T15" fmla="*/ 64 h 65"/>
              <a:gd name="T16" fmla="*/ 48 w 67"/>
              <a:gd name="T17" fmla="*/ 58 h 65"/>
              <a:gd name="T18" fmla="*/ 51 w 67"/>
              <a:gd name="T19" fmla="*/ 26 h 65"/>
              <a:gd name="T20" fmla="*/ 42 w 67"/>
              <a:gd name="T21" fmla="*/ 44 h 65"/>
              <a:gd name="T22" fmla="*/ 34 w 67"/>
              <a:gd name="T23" fmla="*/ 60 h 65"/>
              <a:gd name="T24" fmla="*/ 32 w 67"/>
              <a:gd name="T25" fmla="*/ 61 h 65"/>
              <a:gd name="T26" fmla="*/ 24 w 67"/>
              <a:gd name="T27" fmla="*/ 55 h 65"/>
              <a:gd name="T28" fmla="*/ 19 w 67"/>
              <a:gd name="T29" fmla="*/ 24 h 65"/>
              <a:gd name="T30" fmla="*/ 18 w 67"/>
              <a:gd name="T31" fmla="*/ 24 h 65"/>
              <a:gd name="T32" fmla="*/ 14 w 67"/>
              <a:gd name="T33" fmla="*/ 58 h 65"/>
              <a:gd name="T34" fmla="*/ 12 w 67"/>
              <a:gd name="T35" fmla="*/ 59 h 65"/>
              <a:gd name="T36" fmla="*/ 2 w 67"/>
              <a:gd name="T37" fmla="*/ 55 h 65"/>
              <a:gd name="T38" fmla="*/ 1 w 67"/>
              <a:gd name="T39" fmla="*/ 48 h 65"/>
              <a:gd name="T40" fmla="*/ 1 w 67"/>
              <a:gd name="T41" fmla="*/ 47 h 65"/>
              <a:gd name="T42" fmla="*/ 11 w 67"/>
              <a:gd name="T43" fmla="*/ 2 h 65"/>
              <a:gd name="T44" fmla="*/ 14 w 67"/>
              <a:gd name="T45" fmla="*/ 1 h 65"/>
              <a:gd name="T46" fmla="*/ 18 w 67"/>
              <a:gd name="T47" fmla="*/ 2 h 65"/>
              <a:gd name="T48" fmla="*/ 24 w 67"/>
              <a:gd name="T49" fmla="*/ 2 h 65"/>
              <a:gd name="T50" fmla="*/ 25 w 67"/>
              <a:gd name="T51" fmla="*/ 2 h 65"/>
              <a:gd name="T52" fmla="*/ 29 w 67"/>
              <a:gd name="T53" fmla="*/ 5 h 65"/>
              <a:gd name="T54" fmla="*/ 33 w 67"/>
              <a:gd name="T55" fmla="*/ 32 h 65"/>
              <a:gd name="T56" fmla="*/ 34 w 67"/>
              <a:gd name="T57" fmla="*/ 32 h 65"/>
              <a:gd name="T58" fmla="*/ 50 w 67"/>
              <a:gd name="T59" fmla="*/ 5 h 65"/>
              <a:gd name="T60" fmla="*/ 55 w 67"/>
              <a:gd name="T61" fmla="*/ 6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67" h="65">
                <a:moveTo>
                  <a:pt x="55" y="6"/>
                </a:moveTo>
                <a:cubicBezTo>
                  <a:pt x="55" y="6"/>
                  <a:pt x="56" y="6"/>
                  <a:pt x="56" y="6"/>
                </a:cubicBezTo>
                <a:cubicBezTo>
                  <a:pt x="57" y="6"/>
                  <a:pt x="60" y="6"/>
                  <a:pt x="63" y="6"/>
                </a:cubicBezTo>
                <a:cubicBezTo>
                  <a:pt x="67" y="6"/>
                  <a:pt x="66" y="13"/>
                  <a:pt x="65" y="23"/>
                </a:cubicBezTo>
                <a:cubicBezTo>
                  <a:pt x="64" y="31"/>
                  <a:pt x="66" y="50"/>
                  <a:pt x="62" y="63"/>
                </a:cubicBezTo>
                <a:cubicBezTo>
                  <a:pt x="61" y="64"/>
                  <a:pt x="60" y="65"/>
                  <a:pt x="58" y="64"/>
                </a:cubicBezTo>
                <a:cubicBezTo>
                  <a:pt x="57" y="64"/>
                  <a:pt x="57" y="64"/>
                  <a:pt x="56" y="64"/>
                </a:cubicBezTo>
                <a:cubicBezTo>
                  <a:pt x="55" y="64"/>
                  <a:pt x="53" y="64"/>
                  <a:pt x="49" y="64"/>
                </a:cubicBezTo>
                <a:cubicBezTo>
                  <a:pt x="47" y="64"/>
                  <a:pt x="48" y="59"/>
                  <a:pt x="48" y="58"/>
                </a:cubicBezTo>
                <a:cubicBezTo>
                  <a:pt x="48" y="54"/>
                  <a:pt x="51" y="26"/>
                  <a:pt x="51" y="26"/>
                </a:cubicBezTo>
                <a:cubicBezTo>
                  <a:pt x="51" y="26"/>
                  <a:pt x="48" y="33"/>
                  <a:pt x="42" y="44"/>
                </a:cubicBezTo>
                <a:cubicBezTo>
                  <a:pt x="38" y="54"/>
                  <a:pt x="35" y="59"/>
                  <a:pt x="34" y="60"/>
                </a:cubicBezTo>
                <a:cubicBezTo>
                  <a:pt x="34" y="61"/>
                  <a:pt x="32" y="61"/>
                  <a:pt x="32" y="61"/>
                </a:cubicBezTo>
                <a:cubicBezTo>
                  <a:pt x="26" y="59"/>
                  <a:pt x="24" y="57"/>
                  <a:pt x="24" y="55"/>
                </a:cubicBezTo>
                <a:cubicBezTo>
                  <a:pt x="24" y="41"/>
                  <a:pt x="20" y="29"/>
                  <a:pt x="19" y="24"/>
                </a:cubicBezTo>
                <a:cubicBezTo>
                  <a:pt x="19" y="24"/>
                  <a:pt x="19" y="24"/>
                  <a:pt x="18" y="24"/>
                </a:cubicBezTo>
                <a:cubicBezTo>
                  <a:pt x="16" y="38"/>
                  <a:pt x="16" y="44"/>
                  <a:pt x="14" y="58"/>
                </a:cubicBezTo>
                <a:cubicBezTo>
                  <a:pt x="13" y="58"/>
                  <a:pt x="12" y="59"/>
                  <a:pt x="12" y="59"/>
                </a:cubicBezTo>
                <a:cubicBezTo>
                  <a:pt x="12" y="59"/>
                  <a:pt x="5" y="57"/>
                  <a:pt x="2" y="55"/>
                </a:cubicBezTo>
                <a:cubicBezTo>
                  <a:pt x="1" y="54"/>
                  <a:pt x="0" y="51"/>
                  <a:pt x="1" y="48"/>
                </a:cubicBezTo>
                <a:cubicBezTo>
                  <a:pt x="1" y="47"/>
                  <a:pt x="1" y="47"/>
                  <a:pt x="1" y="47"/>
                </a:cubicBezTo>
                <a:cubicBezTo>
                  <a:pt x="2" y="32"/>
                  <a:pt x="4" y="13"/>
                  <a:pt x="11" y="2"/>
                </a:cubicBezTo>
                <a:cubicBezTo>
                  <a:pt x="11" y="1"/>
                  <a:pt x="13" y="0"/>
                  <a:pt x="14" y="1"/>
                </a:cubicBezTo>
                <a:cubicBezTo>
                  <a:pt x="16" y="1"/>
                  <a:pt x="17" y="1"/>
                  <a:pt x="18" y="2"/>
                </a:cubicBezTo>
                <a:cubicBezTo>
                  <a:pt x="21" y="2"/>
                  <a:pt x="22" y="2"/>
                  <a:pt x="24" y="2"/>
                </a:cubicBezTo>
                <a:cubicBezTo>
                  <a:pt x="24" y="2"/>
                  <a:pt x="25" y="2"/>
                  <a:pt x="25" y="2"/>
                </a:cubicBezTo>
                <a:cubicBezTo>
                  <a:pt x="28" y="2"/>
                  <a:pt x="28" y="4"/>
                  <a:pt x="29" y="5"/>
                </a:cubicBezTo>
                <a:cubicBezTo>
                  <a:pt x="29" y="10"/>
                  <a:pt x="32" y="19"/>
                  <a:pt x="33" y="32"/>
                </a:cubicBezTo>
                <a:cubicBezTo>
                  <a:pt x="34" y="32"/>
                  <a:pt x="34" y="32"/>
                  <a:pt x="34" y="32"/>
                </a:cubicBezTo>
                <a:cubicBezTo>
                  <a:pt x="41" y="17"/>
                  <a:pt x="47" y="4"/>
                  <a:pt x="50" y="5"/>
                </a:cubicBezTo>
                <a:cubicBezTo>
                  <a:pt x="50" y="5"/>
                  <a:pt x="52" y="5"/>
                  <a:pt x="55" y="6"/>
                </a:cubicBezTo>
                <a:close/>
              </a:path>
            </a:pathLst>
          </a:custGeom>
          <a:solidFill>
            <a:srgbClr val="FBF7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9"/>
          <p:cNvSpPr>
            <a:spLocks noEditPoints="1"/>
          </p:cNvSpPr>
          <p:nvPr/>
        </p:nvSpPr>
        <p:spPr bwMode="auto">
          <a:xfrm>
            <a:off x="1001714" y="5407641"/>
            <a:ext cx="171450" cy="198438"/>
          </a:xfrm>
          <a:custGeom>
            <a:avLst/>
            <a:gdLst>
              <a:gd name="T0" fmla="*/ 26 w 46"/>
              <a:gd name="T1" fmla="*/ 2 h 53"/>
              <a:gd name="T2" fmla="*/ 45 w 46"/>
              <a:gd name="T3" fmla="*/ 23 h 53"/>
              <a:gd name="T4" fmla="*/ 45 w 46"/>
              <a:gd name="T5" fmla="*/ 25 h 53"/>
              <a:gd name="T6" fmla="*/ 43 w 46"/>
              <a:gd name="T7" fmla="*/ 31 h 53"/>
              <a:gd name="T8" fmla="*/ 26 w 46"/>
              <a:gd name="T9" fmla="*/ 30 h 53"/>
              <a:gd name="T10" fmla="*/ 13 w 46"/>
              <a:gd name="T11" fmla="*/ 29 h 53"/>
              <a:gd name="T12" fmla="*/ 21 w 46"/>
              <a:gd name="T13" fmla="*/ 38 h 53"/>
              <a:gd name="T14" fmla="*/ 23 w 46"/>
              <a:gd name="T15" fmla="*/ 39 h 53"/>
              <a:gd name="T16" fmla="*/ 25 w 46"/>
              <a:gd name="T17" fmla="*/ 39 h 53"/>
              <a:gd name="T18" fmla="*/ 38 w 46"/>
              <a:gd name="T19" fmla="*/ 34 h 53"/>
              <a:gd name="T20" fmla="*/ 41 w 46"/>
              <a:gd name="T21" fmla="*/ 40 h 53"/>
              <a:gd name="T22" fmla="*/ 42 w 46"/>
              <a:gd name="T23" fmla="*/ 43 h 53"/>
              <a:gd name="T24" fmla="*/ 31 w 46"/>
              <a:gd name="T25" fmla="*/ 52 h 53"/>
              <a:gd name="T26" fmla="*/ 24 w 46"/>
              <a:gd name="T27" fmla="*/ 53 h 53"/>
              <a:gd name="T28" fmla="*/ 22 w 46"/>
              <a:gd name="T29" fmla="*/ 52 h 53"/>
              <a:gd name="T30" fmla="*/ 1 w 46"/>
              <a:gd name="T31" fmla="*/ 33 h 53"/>
              <a:gd name="T32" fmla="*/ 1 w 46"/>
              <a:gd name="T33" fmla="*/ 26 h 53"/>
              <a:gd name="T34" fmla="*/ 1 w 46"/>
              <a:gd name="T35" fmla="*/ 24 h 53"/>
              <a:gd name="T36" fmla="*/ 25 w 46"/>
              <a:gd name="T37" fmla="*/ 2 h 53"/>
              <a:gd name="T38" fmla="*/ 26 w 46"/>
              <a:gd name="T39" fmla="*/ 2 h 53"/>
              <a:gd name="T40" fmla="*/ 16 w 46"/>
              <a:gd name="T41" fmla="*/ 18 h 53"/>
              <a:gd name="T42" fmla="*/ 19 w 46"/>
              <a:gd name="T43" fmla="*/ 18 h 53"/>
              <a:gd name="T44" fmla="*/ 31 w 46"/>
              <a:gd name="T45" fmla="*/ 20 h 53"/>
              <a:gd name="T46" fmla="*/ 25 w 46"/>
              <a:gd name="T47" fmla="*/ 14 h 53"/>
              <a:gd name="T48" fmla="*/ 24 w 46"/>
              <a:gd name="T49" fmla="*/ 13 h 53"/>
              <a:gd name="T50" fmla="*/ 16 w 46"/>
              <a:gd name="T51" fmla="*/ 18 h 53"/>
              <a:gd name="T52" fmla="*/ 16 w 46"/>
              <a:gd name="T53" fmla="*/ 18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6" h="53">
                <a:moveTo>
                  <a:pt x="26" y="2"/>
                </a:moveTo>
                <a:cubicBezTo>
                  <a:pt x="34" y="3"/>
                  <a:pt x="46" y="11"/>
                  <a:pt x="45" y="23"/>
                </a:cubicBezTo>
                <a:cubicBezTo>
                  <a:pt x="45" y="24"/>
                  <a:pt x="45" y="24"/>
                  <a:pt x="45" y="25"/>
                </a:cubicBezTo>
                <a:cubicBezTo>
                  <a:pt x="45" y="27"/>
                  <a:pt x="44" y="30"/>
                  <a:pt x="43" y="31"/>
                </a:cubicBezTo>
                <a:cubicBezTo>
                  <a:pt x="41" y="32"/>
                  <a:pt x="32" y="30"/>
                  <a:pt x="26" y="30"/>
                </a:cubicBezTo>
                <a:cubicBezTo>
                  <a:pt x="21" y="29"/>
                  <a:pt x="18" y="29"/>
                  <a:pt x="13" y="29"/>
                </a:cubicBezTo>
                <a:cubicBezTo>
                  <a:pt x="13" y="33"/>
                  <a:pt x="16" y="36"/>
                  <a:pt x="21" y="38"/>
                </a:cubicBezTo>
                <a:cubicBezTo>
                  <a:pt x="22" y="39"/>
                  <a:pt x="23" y="39"/>
                  <a:pt x="23" y="39"/>
                </a:cubicBezTo>
                <a:cubicBezTo>
                  <a:pt x="24" y="39"/>
                  <a:pt x="24" y="39"/>
                  <a:pt x="25" y="39"/>
                </a:cubicBezTo>
                <a:cubicBezTo>
                  <a:pt x="29" y="39"/>
                  <a:pt x="35" y="34"/>
                  <a:pt x="38" y="34"/>
                </a:cubicBezTo>
                <a:cubicBezTo>
                  <a:pt x="39" y="34"/>
                  <a:pt x="40" y="38"/>
                  <a:pt x="41" y="40"/>
                </a:cubicBezTo>
                <a:cubicBezTo>
                  <a:pt x="41" y="41"/>
                  <a:pt x="42" y="42"/>
                  <a:pt x="42" y="43"/>
                </a:cubicBezTo>
                <a:cubicBezTo>
                  <a:pt x="42" y="46"/>
                  <a:pt x="38" y="50"/>
                  <a:pt x="31" y="52"/>
                </a:cubicBezTo>
                <a:cubicBezTo>
                  <a:pt x="28" y="53"/>
                  <a:pt x="25" y="53"/>
                  <a:pt x="24" y="53"/>
                </a:cubicBezTo>
                <a:cubicBezTo>
                  <a:pt x="23" y="53"/>
                  <a:pt x="23" y="53"/>
                  <a:pt x="22" y="52"/>
                </a:cubicBezTo>
                <a:cubicBezTo>
                  <a:pt x="12" y="52"/>
                  <a:pt x="4" y="45"/>
                  <a:pt x="1" y="33"/>
                </a:cubicBezTo>
                <a:cubicBezTo>
                  <a:pt x="1" y="31"/>
                  <a:pt x="0" y="28"/>
                  <a:pt x="1" y="26"/>
                </a:cubicBezTo>
                <a:cubicBezTo>
                  <a:pt x="1" y="25"/>
                  <a:pt x="1" y="25"/>
                  <a:pt x="1" y="24"/>
                </a:cubicBezTo>
                <a:cubicBezTo>
                  <a:pt x="1" y="14"/>
                  <a:pt x="11" y="0"/>
                  <a:pt x="25" y="2"/>
                </a:cubicBezTo>
                <a:cubicBezTo>
                  <a:pt x="25" y="2"/>
                  <a:pt x="25" y="2"/>
                  <a:pt x="26" y="2"/>
                </a:cubicBezTo>
                <a:close/>
                <a:moveTo>
                  <a:pt x="16" y="18"/>
                </a:moveTo>
                <a:cubicBezTo>
                  <a:pt x="17" y="18"/>
                  <a:pt x="18" y="18"/>
                  <a:pt x="19" y="18"/>
                </a:cubicBezTo>
                <a:cubicBezTo>
                  <a:pt x="22" y="19"/>
                  <a:pt x="31" y="20"/>
                  <a:pt x="31" y="20"/>
                </a:cubicBezTo>
                <a:cubicBezTo>
                  <a:pt x="32" y="19"/>
                  <a:pt x="29" y="14"/>
                  <a:pt x="25" y="14"/>
                </a:cubicBezTo>
                <a:cubicBezTo>
                  <a:pt x="24" y="14"/>
                  <a:pt x="24" y="14"/>
                  <a:pt x="24" y="13"/>
                </a:cubicBezTo>
                <a:cubicBezTo>
                  <a:pt x="20" y="13"/>
                  <a:pt x="18" y="15"/>
                  <a:pt x="16" y="18"/>
                </a:cubicBezTo>
                <a:cubicBezTo>
                  <a:pt x="16" y="18"/>
                  <a:pt x="16" y="18"/>
                  <a:pt x="16" y="18"/>
                </a:cubicBezTo>
                <a:close/>
              </a:path>
            </a:pathLst>
          </a:custGeom>
          <a:solidFill>
            <a:srgbClr val="FBF7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0"/>
          <p:cNvSpPr>
            <a:spLocks/>
          </p:cNvSpPr>
          <p:nvPr/>
        </p:nvSpPr>
        <p:spPr bwMode="auto">
          <a:xfrm>
            <a:off x="1185864" y="5426691"/>
            <a:ext cx="111125" cy="187325"/>
          </a:xfrm>
          <a:custGeom>
            <a:avLst/>
            <a:gdLst>
              <a:gd name="T0" fmla="*/ 15 w 30"/>
              <a:gd name="T1" fmla="*/ 2 h 50"/>
              <a:gd name="T2" fmla="*/ 15 w 30"/>
              <a:gd name="T3" fmla="*/ 2 h 50"/>
              <a:gd name="T4" fmla="*/ 15 w 30"/>
              <a:gd name="T5" fmla="*/ 5 h 50"/>
              <a:gd name="T6" fmla="*/ 15 w 30"/>
              <a:gd name="T7" fmla="*/ 5 h 50"/>
              <a:gd name="T8" fmla="*/ 26 w 30"/>
              <a:gd name="T9" fmla="*/ 2 h 50"/>
              <a:gd name="T10" fmla="*/ 30 w 30"/>
              <a:gd name="T11" fmla="*/ 6 h 50"/>
              <a:gd name="T12" fmla="*/ 29 w 30"/>
              <a:gd name="T13" fmla="*/ 8 h 50"/>
              <a:gd name="T14" fmla="*/ 30 w 30"/>
              <a:gd name="T15" fmla="*/ 12 h 50"/>
              <a:gd name="T16" fmla="*/ 24 w 30"/>
              <a:gd name="T17" fmla="*/ 15 h 50"/>
              <a:gd name="T18" fmla="*/ 14 w 30"/>
              <a:gd name="T19" fmla="*/ 20 h 50"/>
              <a:gd name="T20" fmla="*/ 14 w 30"/>
              <a:gd name="T21" fmla="*/ 37 h 50"/>
              <a:gd name="T22" fmla="*/ 13 w 30"/>
              <a:gd name="T23" fmla="*/ 47 h 50"/>
              <a:gd name="T24" fmla="*/ 8 w 30"/>
              <a:gd name="T25" fmla="*/ 50 h 50"/>
              <a:gd name="T26" fmla="*/ 5 w 30"/>
              <a:gd name="T27" fmla="*/ 50 h 50"/>
              <a:gd name="T28" fmla="*/ 1 w 30"/>
              <a:gd name="T29" fmla="*/ 48 h 50"/>
              <a:gd name="T30" fmla="*/ 1 w 30"/>
              <a:gd name="T31" fmla="*/ 33 h 50"/>
              <a:gd name="T32" fmla="*/ 1 w 30"/>
              <a:gd name="T33" fmla="*/ 28 h 50"/>
              <a:gd name="T34" fmla="*/ 5 w 30"/>
              <a:gd name="T35" fmla="*/ 1 h 50"/>
              <a:gd name="T36" fmla="*/ 14 w 30"/>
              <a:gd name="T37" fmla="*/ 1 h 50"/>
              <a:gd name="T38" fmla="*/ 15 w 30"/>
              <a:gd name="T39" fmla="*/ 2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0" h="50">
                <a:moveTo>
                  <a:pt x="15" y="2"/>
                </a:moveTo>
                <a:cubicBezTo>
                  <a:pt x="15" y="2"/>
                  <a:pt x="15" y="2"/>
                  <a:pt x="15" y="2"/>
                </a:cubicBezTo>
                <a:cubicBezTo>
                  <a:pt x="15" y="3"/>
                  <a:pt x="15" y="4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20" y="3"/>
                  <a:pt x="24" y="2"/>
                  <a:pt x="26" y="2"/>
                </a:cubicBezTo>
                <a:cubicBezTo>
                  <a:pt x="28" y="2"/>
                  <a:pt x="30" y="4"/>
                  <a:pt x="30" y="6"/>
                </a:cubicBezTo>
                <a:cubicBezTo>
                  <a:pt x="29" y="7"/>
                  <a:pt x="29" y="7"/>
                  <a:pt x="29" y="8"/>
                </a:cubicBezTo>
                <a:cubicBezTo>
                  <a:pt x="30" y="9"/>
                  <a:pt x="30" y="11"/>
                  <a:pt x="30" y="12"/>
                </a:cubicBezTo>
                <a:cubicBezTo>
                  <a:pt x="30" y="14"/>
                  <a:pt x="27" y="15"/>
                  <a:pt x="24" y="15"/>
                </a:cubicBezTo>
                <a:cubicBezTo>
                  <a:pt x="18" y="16"/>
                  <a:pt x="14" y="19"/>
                  <a:pt x="14" y="20"/>
                </a:cubicBezTo>
                <a:cubicBezTo>
                  <a:pt x="14" y="25"/>
                  <a:pt x="14" y="30"/>
                  <a:pt x="14" y="37"/>
                </a:cubicBezTo>
                <a:cubicBezTo>
                  <a:pt x="13" y="41"/>
                  <a:pt x="14" y="45"/>
                  <a:pt x="13" y="47"/>
                </a:cubicBezTo>
                <a:cubicBezTo>
                  <a:pt x="13" y="49"/>
                  <a:pt x="11" y="50"/>
                  <a:pt x="8" y="50"/>
                </a:cubicBezTo>
                <a:cubicBezTo>
                  <a:pt x="6" y="50"/>
                  <a:pt x="6" y="50"/>
                  <a:pt x="5" y="50"/>
                </a:cubicBezTo>
                <a:cubicBezTo>
                  <a:pt x="2" y="50"/>
                  <a:pt x="1" y="49"/>
                  <a:pt x="1" y="48"/>
                </a:cubicBezTo>
                <a:cubicBezTo>
                  <a:pt x="1" y="44"/>
                  <a:pt x="0" y="39"/>
                  <a:pt x="1" y="33"/>
                </a:cubicBezTo>
                <a:cubicBezTo>
                  <a:pt x="1" y="31"/>
                  <a:pt x="1" y="30"/>
                  <a:pt x="1" y="28"/>
                </a:cubicBezTo>
                <a:cubicBezTo>
                  <a:pt x="2" y="10"/>
                  <a:pt x="3" y="1"/>
                  <a:pt x="5" y="1"/>
                </a:cubicBezTo>
                <a:cubicBezTo>
                  <a:pt x="6" y="1"/>
                  <a:pt x="10" y="0"/>
                  <a:pt x="14" y="1"/>
                </a:cubicBezTo>
                <a:cubicBezTo>
                  <a:pt x="14" y="1"/>
                  <a:pt x="15" y="1"/>
                  <a:pt x="15" y="2"/>
                </a:cubicBezTo>
                <a:close/>
              </a:path>
            </a:pathLst>
          </a:custGeom>
          <a:solidFill>
            <a:srgbClr val="FBF7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1"/>
          <p:cNvSpPr>
            <a:spLocks/>
          </p:cNvSpPr>
          <p:nvPr/>
        </p:nvSpPr>
        <p:spPr bwMode="auto">
          <a:xfrm>
            <a:off x="1308101" y="5434629"/>
            <a:ext cx="109538" cy="187325"/>
          </a:xfrm>
          <a:custGeom>
            <a:avLst/>
            <a:gdLst>
              <a:gd name="T0" fmla="*/ 14 w 29"/>
              <a:gd name="T1" fmla="*/ 2 h 50"/>
              <a:gd name="T2" fmla="*/ 14 w 29"/>
              <a:gd name="T3" fmla="*/ 2 h 50"/>
              <a:gd name="T4" fmla="*/ 14 w 29"/>
              <a:gd name="T5" fmla="*/ 5 h 50"/>
              <a:gd name="T6" fmla="*/ 14 w 29"/>
              <a:gd name="T7" fmla="*/ 5 h 50"/>
              <a:gd name="T8" fmla="*/ 25 w 29"/>
              <a:gd name="T9" fmla="*/ 2 h 50"/>
              <a:gd name="T10" fmla="*/ 28 w 29"/>
              <a:gd name="T11" fmla="*/ 6 h 50"/>
              <a:gd name="T12" fmla="*/ 28 w 29"/>
              <a:gd name="T13" fmla="*/ 8 h 50"/>
              <a:gd name="T14" fmla="*/ 29 w 29"/>
              <a:gd name="T15" fmla="*/ 11 h 50"/>
              <a:gd name="T16" fmla="*/ 23 w 29"/>
              <a:gd name="T17" fmla="*/ 15 h 50"/>
              <a:gd name="T18" fmla="*/ 13 w 29"/>
              <a:gd name="T19" fmla="*/ 20 h 50"/>
              <a:gd name="T20" fmla="*/ 13 w 29"/>
              <a:gd name="T21" fmla="*/ 37 h 50"/>
              <a:gd name="T22" fmla="*/ 13 w 29"/>
              <a:gd name="T23" fmla="*/ 47 h 50"/>
              <a:gd name="T24" fmla="*/ 7 w 29"/>
              <a:gd name="T25" fmla="*/ 50 h 50"/>
              <a:gd name="T26" fmla="*/ 4 w 29"/>
              <a:gd name="T27" fmla="*/ 50 h 50"/>
              <a:gd name="T28" fmla="*/ 0 w 29"/>
              <a:gd name="T29" fmla="*/ 48 h 50"/>
              <a:gd name="T30" fmla="*/ 0 w 29"/>
              <a:gd name="T31" fmla="*/ 33 h 50"/>
              <a:gd name="T32" fmla="*/ 0 w 29"/>
              <a:gd name="T33" fmla="*/ 28 h 50"/>
              <a:gd name="T34" fmla="*/ 3 w 29"/>
              <a:gd name="T35" fmla="*/ 1 h 50"/>
              <a:gd name="T36" fmla="*/ 12 w 29"/>
              <a:gd name="T37" fmla="*/ 1 h 50"/>
              <a:gd name="T38" fmla="*/ 14 w 29"/>
              <a:gd name="T39" fmla="*/ 2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9" h="50">
                <a:moveTo>
                  <a:pt x="14" y="2"/>
                </a:moveTo>
                <a:cubicBezTo>
                  <a:pt x="14" y="2"/>
                  <a:pt x="14" y="2"/>
                  <a:pt x="14" y="2"/>
                </a:cubicBezTo>
                <a:cubicBezTo>
                  <a:pt x="14" y="3"/>
                  <a:pt x="14" y="4"/>
                  <a:pt x="14" y="5"/>
                </a:cubicBezTo>
                <a:cubicBezTo>
                  <a:pt x="14" y="5"/>
                  <a:pt x="14" y="5"/>
                  <a:pt x="14" y="5"/>
                </a:cubicBezTo>
                <a:cubicBezTo>
                  <a:pt x="19" y="3"/>
                  <a:pt x="22" y="2"/>
                  <a:pt x="25" y="2"/>
                </a:cubicBezTo>
                <a:cubicBezTo>
                  <a:pt x="27" y="2"/>
                  <a:pt x="28" y="3"/>
                  <a:pt x="28" y="6"/>
                </a:cubicBezTo>
                <a:cubicBezTo>
                  <a:pt x="28" y="6"/>
                  <a:pt x="28" y="7"/>
                  <a:pt x="28" y="8"/>
                </a:cubicBezTo>
                <a:cubicBezTo>
                  <a:pt x="28" y="9"/>
                  <a:pt x="29" y="10"/>
                  <a:pt x="29" y="11"/>
                </a:cubicBezTo>
                <a:cubicBezTo>
                  <a:pt x="29" y="13"/>
                  <a:pt x="26" y="14"/>
                  <a:pt x="23" y="15"/>
                </a:cubicBezTo>
                <a:cubicBezTo>
                  <a:pt x="17" y="16"/>
                  <a:pt x="13" y="19"/>
                  <a:pt x="13" y="20"/>
                </a:cubicBezTo>
                <a:cubicBezTo>
                  <a:pt x="13" y="25"/>
                  <a:pt x="13" y="30"/>
                  <a:pt x="13" y="37"/>
                </a:cubicBezTo>
                <a:cubicBezTo>
                  <a:pt x="13" y="41"/>
                  <a:pt x="13" y="45"/>
                  <a:pt x="13" y="47"/>
                </a:cubicBezTo>
                <a:cubicBezTo>
                  <a:pt x="13" y="49"/>
                  <a:pt x="11" y="50"/>
                  <a:pt x="7" y="50"/>
                </a:cubicBezTo>
                <a:cubicBezTo>
                  <a:pt x="6" y="50"/>
                  <a:pt x="6" y="50"/>
                  <a:pt x="4" y="50"/>
                </a:cubicBezTo>
                <a:cubicBezTo>
                  <a:pt x="2" y="50"/>
                  <a:pt x="1" y="49"/>
                  <a:pt x="0" y="48"/>
                </a:cubicBezTo>
                <a:cubicBezTo>
                  <a:pt x="0" y="44"/>
                  <a:pt x="0" y="39"/>
                  <a:pt x="0" y="33"/>
                </a:cubicBezTo>
                <a:cubicBezTo>
                  <a:pt x="0" y="31"/>
                  <a:pt x="0" y="30"/>
                  <a:pt x="0" y="28"/>
                </a:cubicBezTo>
                <a:cubicBezTo>
                  <a:pt x="1" y="10"/>
                  <a:pt x="2" y="1"/>
                  <a:pt x="3" y="1"/>
                </a:cubicBezTo>
                <a:cubicBezTo>
                  <a:pt x="5" y="1"/>
                  <a:pt x="9" y="0"/>
                  <a:pt x="12" y="1"/>
                </a:cubicBezTo>
                <a:cubicBezTo>
                  <a:pt x="13" y="1"/>
                  <a:pt x="14" y="1"/>
                  <a:pt x="14" y="2"/>
                </a:cubicBezTo>
                <a:close/>
              </a:path>
            </a:pathLst>
          </a:custGeom>
          <a:solidFill>
            <a:srgbClr val="FBF7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2"/>
          <p:cNvSpPr>
            <a:spLocks/>
          </p:cNvSpPr>
          <p:nvPr/>
        </p:nvSpPr>
        <p:spPr bwMode="auto">
          <a:xfrm>
            <a:off x="1420814" y="5445741"/>
            <a:ext cx="180975" cy="242888"/>
          </a:xfrm>
          <a:custGeom>
            <a:avLst/>
            <a:gdLst>
              <a:gd name="T0" fmla="*/ 42 w 48"/>
              <a:gd name="T1" fmla="*/ 1 h 65"/>
              <a:gd name="T2" fmla="*/ 44 w 48"/>
              <a:gd name="T3" fmla="*/ 1 h 65"/>
              <a:gd name="T4" fmla="*/ 47 w 48"/>
              <a:gd name="T5" fmla="*/ 3 h 65"/>
              <a:gd name="T6" fmla="*/ 19 w 48"/>
              <a:gd name="T7" fmla="*/ 64 h 65"/>
              <a:gd name="T8" fmla="*/ 16 w 48"/>
              <a:gd name="T9" fmla="*/ 65 h 65"/>
              <a:gd name="T10" fmla="*/ 8 w 48"/>
              <a:gd name="T11" fmla="*/ 60 h 65"/>
              <a:gd name="T12" fmla="*/ 8 w 48"/>
              <a:gd name="T13" fmla="*/ 58 h 65"/>
              <a:gd name="T14" fmla="*/ 8 w 48"/>
              <a:gd name="T15" fmla="*/ 58 h 65"/>
              <a:gd name="T16" fmla="*/ 14 w 48"/>
              <a:gd name="T17" fmla="*/ 39 h 65"/>
              <a:gd name="T18" fmla="*/ 0 w 48"/>
              <a:gd name="T19" fmla="*/ 3 h 65"/>
              <a:gd name="T20" fmla="*/ 9 w 48"/>
              <a:gd name="T21" fmla="*/ 0 h 65"/>
              <a:gd name="T22" fmla="*/ 11 w 48"/>
              <a:gd name="T23" fmla="*/ 3 h 65"/>
              <a:gd name="T24" fmla="*/ 20 w 48"/>
              <a:gd name="T25" fmla="*/ 22 h 65"/>
              <a:gd name="T26" fmla="*/ 22 w 48"/>
              <a:gd name="T27" fmla="*/ 24 h 65"/>
              <a:gd name="T28" fmla="*/ 30 w 48"/>
              <a:gd name="T29" fmla="*/ 9 h 65"/>
              <a:gd name="T30" fmla="*/ 38 w 48"/>
              <a:gd name="T31" fmla="*/ 0 h 65"/>
              <a:gd name="T32" fmla="*/ 42 w 48"/>
              <a:gd name="T33" fmla="*/ 1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8" h="65">
                <a:moveTo>
                  <a:pt x="42" y="1"/>
                </a:moveTo>
                <a:cubicBezTo>
                  <a:pt x="43" y="1"/>
                  <a:pt x="43" y="1"/>
                  <a:pt x="44" y="1"/>
                </a:cubicBezTo>
                <a:cubicBezTo>
                  <a:pt x="46" y="1"/>
                  <a:pt x="48" y="2"/>
                  <a:pt x="47" y="3"/>
                </a:cubicBezTo>
                <a:cubicBezTo>
                  <a:pt x="47" y="12"/>
                  <a:pt x="32" y="52"/>
                  <a:pt x="19" y="64"/>
                </a:cubicBezTo>
                <a:cubicBezTo>
                  <a:pt x="18" y="65"/>
                  <a:pt x="16" y="65"/>
                  <a:pt x="16" y="65"/>
                </a:cubicBezTo>
                <a:cubicBezTo>
                  <a:pt x="14" y="65"/>
                  <a:pt x="10" y="63"/>
                  <a:pt x="8" y="60"/>
                </a:cubicBezTo>
                <a:cubicBezTo>
                  <a:pt x="8" y="59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6"/>
                  <a:pt x="15" y="46"/>
                  <a:pt x="14" y="39"/>
                </a:cubicBezTo>
                <a:cubicBezTo>
                  <a:pt x="14" y="27"/>
                  <a:pt x="0" y="8"/>
                  <a:pt x="0" y="3"/>
                </a:cubicBezTo>
                <a:cubicBezTo>
                  <a:pt x="0" y="2"/>
                  <a:pt x="3" y="0"/>
                  <a:pt x="9" y="0"/>
                </a:cubicBezTo>
                <a:cubicBezTo>
                  <a:pt x="10" y="0"/>
                  <a:pt x="11" y="1"/>
                  <a:pt x="11" y="3"/>
                </a:cubicBezTo>
                <a:cubicBezTo>
                  <a:pt x="15" y="11"/>
                  <a:pt x="17" y="14"/>
                  <a:pt x="20" y="22"/>
                </a:cubicBezTo>
                <a:cubicBezTo>
                  <a:pt x="21" y="23"/>
                  <a:pt x="22" y="24"/>
                  <a:pt x="22" y="24"/>
                </a:cubicBezTo>
                <a:cubicBezTo>
                  <a:pt x="23" y="24"/>
                  <a:pt x="26" y="17"/>
                  <a:pt x="30" y="9"/>
                </a:cubicBezTo>
                <a:cubicBezTo>
                  <a:pt x="33" y="3"/>
                  <a:pt x="36" y="0"/>
                  <a:pt x="38" y="0"/>
                </a:cubicBezTo>
                <a:cubicBezTo>
                  <a:pt x="39" y="0"/>
                  <a:pt x="41" y="1"/>
                  <a:pt x="42" y="1"/>
                </a:cubicBezTo>
                <a:close/>
              </a:path>
            </a:pathLst>
          </a:custGeom>
          <a:solidFill>
            <a:srgbClr val="FBF7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3"/>
          <p:cNvSpPr>
            <a:spLocks/>
          </p:cNvSpPr>
          <p:nvPr/>
        </p:nvSpPr>
        <p:spPr bwMode="auto">
          <a:xfrm>
            <a:off x="1662114" y="5404466"/>
            <a:ext cx="198438" cy="228600"/>
          </a:xfrm>
          <a:custGeom>
            <a:avLst/>
            <a:gdLst>
              <a:gd name="T0" fmla="*/ 22 w 53"/>
              <a:gd name="T1" fmla="*/ 10 h 61"/>
              <a:gd name="T2" fmla="*/ 27 w 53"/>
              <a:gd name="T3" fmla="*/ 16 h 61"/>
              <a:gd name="T4" fmla="*/ 35 w 53"/>
              <a:gd name="T5" fmla="*/ 4 h 61"/>
              <a:gd name="T6" fmla="*/ 41 w 53"/>
              <a:gd name="T7" fmla="*/ 0 h 61"/>
              <a:gd name="T8" fmla="*/ 46 w 53"/>
              <a:gd name="T9" fmla="*/ 2 h 61"/>
              <a:gd name="T10" fmla="*/ 46 w 53"/>
              <a:gd name="T11" fmla="*/ 2 h 61"/>
              <a:gd name="T12" fmla="*/ 48 w 53"/>
              <a:gd name="T13" fmla="*/ 1 h 61"/>
              <a:gd name="T14" fmla="*/ 52 w 53"/>
              <a:gd name="T15" fmla="*/ 5 h 61"/>
              <a:gd name="T16" fmla="*/ 52 w 53"/>
              <a:gd name="T17" fmla="*/ 5 h 61"/>
              <a:gd name="T18" fmla="*/ 35 w 53"/>
              <a:gd name="T19" fmla="*/ 28 h 61"/>
              <a:gd name="T20" fmla="*/ 35 w 53"/>
              <a:gd name="T21" fmla="*/ 29 h 61"/>
              <a:gd name="T22" fmla="*/ 49 w 53"/>
              <a:gd name="T23" fmla="*/ 48 h 61"/>
              <a:gd name="T24" fmla="*/ 52 w 53"/>
              <a:gd name="T25" fmla="*/ 54 h 61"/>
              <a:gd name="T26" fmla="*/ 47 w 53"/>
              <a:gd name="T27" fmla="*/ 58 h 61"/>
              <a:gd name="T28" fmla="*/ 45 w 53"/>
              <a:gd name="T29" fmla="*/ 58 h 61"/>
              <a:gd name="T30" fmla="*/ 40 w 53"/>
              <a:gd name="T31" fmla="*/ 60 h 61"/>
              <a:gd name="T32" fmla="*/ 29 w 53"/>
              <a:gd name="T33" fmla="*/ 48 h 61"/>
              <a:gd name="T34" fmla="*/ 26 w 53"/>
              <a:gd name="T35" fmla="*/ 44 h 61"/>
              <a:gd name="T36" fmla="*/ 25 w 53"/>
              <a:gd name="T37" fmla="*/ 44 h 61"/>
              <a:gd name="T38" fmla="*/ 13 w 53"/>
              <a:gd name="T39" fmla="*/ 61 h 61"/>
              <a:gd name="T40" fmla="*/ 12 w 53"/>
              <a:gd name="T41" fmla="*/ 61 h 61"/>
              <a:gd name="T42" fmla="*/ 0 w 53"/>
              <a:gd name="T43" fmla="*/ 55 h 61"/>
              <a:gd name="T44" fmla="*/ 6 w 53"/>
              <a:gd name="T45" fmla="*/ 45 h 61"/>
              <a:gd name="T46" fmla="*/ 16 w 53"/>
              <a:gd name="T47" fmla="*/ 29 h 61"/>
              <a:gd name="T48" fmla="*/ 3 w 53"/>
              <a:gd name="T49" fmla="*/ 8 h 61"/>
              <a:gd name="T50" fmla="*/ 1 w 53"/>
              <a:gd name="T51" fmla="*/ 4 h 61"/>
              <a:gd name="T52" fmla="*/ 10 w 53"/>
              <a:gd name="T53" fmla="*/ 1 h 61"/>
              <a:gd name="T54" fmla="*/ 15 w 53"/>
              <a:gd name="T55" fmla="*/ 0 h 61"/>
              <a:gd name="T56" fmla="*/ 22 w 53"/>
              <a:gd name="T57" fmla="*/ 1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3" h="61">
                <a:moveTo>
                  <a:pt x="22" y="10"/>
                </a:moveTo>
                <a:cubicBezTo>
                  <a:pt x="24" y="13"/>
                  <a:pt x="26" y="16"/>
                  <a:pt x="27" y="16"/>
                </a:cubicBezTo>
                <a:cubicBezTo>
                  <a:pt x="28" y="16"/>
                  <a:pt x="32" y="9"/>
                  <a:pt x="35" y="4"/>
                </a:cubicBezTo>
                <a:cubicBezTo>
                  <a:pt x="37" y="2"/>
                  <a:pt x="39" y="0"/>
                  <a:pt x="41" y="0"/>
                </a:cubicBezTo>
                <a:cubicBezTo>
                  <a:pt x="42" y="0"/>
                  <a:pt x="44" y="0"/>
                  <a:pt x="46" y="2"/>
                </a:cubicBezTo>
                <a:cubicBezTo>
                  <a:pt x="46" y="2"/>
                  <a:pt x="46" y="2"/>
                  <a:pt x="46" y="2"/>
                </a:cubicBezTo>
                <a:cubicBezTo>
                  <a:pt x="46" y="2"/>
                  <a:pt x="47" y="1"/>
                  <a:pt x="48" y="1"/>
                </a:cubicBezTo>
                <a:cubicBezTo>
                  <a:pt x="49" y="1"/>
                  <a:pt x="51" y="3"/>
                  <a:pt x="52" y="5"/>
                </a:cubicBezTo>
                <a:cubicBezTo>
                  <a:pt x="52" y="5"/>
                  <a:pt x="52" y="5"/>
                  <a:pt x="52" y="5"/>
                </a:cubicBezTo>
                <a:cubicBezTo>
                  <a:pt x="49" y="9"/>
                  <a:pt x="44" y="17"/>
                  <a:pt x="35" y="28"/>
                </a:cubicBezTo>
                <a:cubicBezTo>
                  <a:pt x="35" y="28"/>
                  <a:pt x="35" y="28"/>
                  <a:pt x="35" y="29"/>
                </a:cubicBezTo>
                <a:cubicBezTo>
                  <a:pt x="38" y="33"/>
                  <a:pt x="42" y="39"/>
                  <a:pt x="49" y="48"/>
                </a:cubicBezTo>
                <a:cubicBezTo>
                  <a:pt x="51" y="51"/>
                  <a:pt x="52" y="54"/>
                  <a:pt x="52" y="54"/>
                </a:cubicBezTo>
                <a:cubicBezTo>
                  <a:pt x="53" y="56"/>
                  <a:pt x="50" y="59"/>
                  <a:pt x="47" y="58"/>
                </a:cubicBezTo>
                <a:cubicBezTo>
                  <a:pt x="46" y="58"/>
                  <a:pt x="45" y="58"/>
                  <a:pt x="45" y="58"/>
                </a:cubicBezTo>
                <a:cubicBezTo>
                  <a:pt x="43" y="58"/>
                  <a:pt x="41" y="60"/>
                  <a:pt x="40" y="60"/>
                </a:cubicBezTo>
                <a:cubicBezTo>
                  <a:pt x="38" y="60"/>
                  <a:pt x="34" y="55"/>
                  <a:pt x="29" y="48"/>
                </a:cubicBezTo>
                <a:cubicBezTo>
                  <a:pt x="27" y="45"/>
                  <a:pt x="26" y="44"/>
                  <a:pt x="26" y="44"/>
                </a:cubicBezTo>
                <a:cubicBezTo>
                  <a:pt x="26" y="44"/>
                  <a:pt x="25" y="44"/>
                  <a:pt x="25" y="44"/>
                </a:cubicBezTo>
                <a:cubicBezTo>
                  <a:pt x="20" y="53"/>
                  <a:pt x="16" y="58"/>
                  <a:pt x="13" y="61"/>
                </a:cubicBezTo>
                <a:cubicBezTo>
                  <a:pt x="13" y="61"/>
                  <a:pt x="13" y="61"/>
                  <a:pt x="12" y="61"/>
                </a:cubicBezTo>
                <a:cubicBezTo>
                  <a:pt x="12" y="61"/>
                  <a:pt x="0" y="59"/>
                  <a:pt x="0" y="55"/>
                </a:cubicBezTo>
                <a:cubicBezTo>
                  <a:pt x="0" y="54"/>
                  <a:pt x="2" y="51"/>
                  <a:pt x="6" y="45"/>
                </a:cubicBezTo>
                <a:cubicBezTo>
                  <a:pt x="13" y="35"/>
                  <a:pt x="16" y="30"/>
                  <a:pt x="16" y="29"/>
                </a:cubicBezTo>
                <a:cubicBezTo>
                  <a:pt x="16" y="28"/>
                  <a:pt x="12" y="17"/>
                  <a:pt x="3" y="8"/>
                </a:cubicBezTo>
                <a:cubicBezTo>
                  <a:pt x="2" y="7"/>
                  <a:pt x="1" y="6"/>
                  <a:pt x="1" y="4"/>
                </a:cubicBezTo>
                <a:cubicBezTo>
                  <a:pt x="1" y="3"/>
                  <a:pt x="5" y="2"/>
                  <a:pt x="10" y="1"/>
                </a:cubicBezTo>
                <a:cubicBezTo>
                  <a:pt x="12" y="1"/>
                  <a:pt x="13" y="0"/>
                  <a:pt x="15" y="0"/>
                </a:cubicBezTo>
                <a:cubicBezTo>
                  <a:pt x="16" y="0"/>
                  <a:pt x="18" y="3"/>
                  <a:pt x="22" y="10"/>
                </a:cubicBezTo>
                <a:close/>
              </a:path>
            </a:pathLst>
          </a:custGeom>
          <a:solidFill>
            <a:srgbClr val="FBF7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4"/>
          <p:cNvSpPr>
            <a:spLocks/>
          </p:cNvSpPr>
          <p:nvPr/>
        </p:nvSpPr>
        <p:spPr bwMode="auto">
          <a:xfrm>
            <a:off x="1871664" y="5539404"/>
            <a:ext cx="96838" cy="33338"/>
          </a:xfrm>
          <a:custGeom>
            <a:avLst/>
            <a:gdLst>
              <a:gd name="T0" fmla="*/ 26 w 26"/>
              <a:gd name="T1" fmla="*/ 4 h 9"/>
              <a:gd name="T2" fmla="*/ 24 w 26"/>
              <a:gd name="T3" fmla="*/ 8 h 9"/>
              <a:gd name="T4" fmla="*/ 15 w 26"/>
              <a:gd name="T5" fmla="*/ 8 h 9"/>
              <a:gd name="T6" fmla="*/ 6 w 26"/>
              <a:gd name="T7" fmla="*/ 9 h 9"/>
              <a:gd name="T8" fmla="*/ 4 w 26"/>
              <a:gd name="T9" fmla="*/ 9 h 9"/>
              <a:gd name="T10" fmla="*/ 0 w 26"/>
              <a:gd name="T11" fmla="*/ 3 h 9"/>
              <a:gd name="T12" fmla="*/ 3 w 26"/>
              <a:gd name="T13" fmla="*/ 0 h 9"/>
              <a:gd name="T14" fmla="*/ 6 w 26"/>
              <a:gd name="T15" fmla="*/ 0 h 9"/>
              <a:gd name="T16" fmla="*/ 25 w 26"/>
              <a:gd name="T17" fmla="*/ 1 h 9"/>
              <a:gd name="T18" fmla="*/ 26 w 26"/>
              <a:gd name="T19" fmla="*/ 4 h 9"/>
              <a:gd name="T20" fmla="*/ 26 w 26"/>
              <a:gd name="T21" fmla="*/ 4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" h="9">
                <a:moveTo>
                  <a:pt x="26" y="4"/>
                </a:moveTo>
                <a:cubicBezTo>
                  <a:pt x="26" y="7"/>
                  <a:pt x="25" y="8"/>
                  <a:pt x="24" y="8"/>
                </a:cubicBezTo>
                <a:cubicBezTo>
                  <a:pt x="21" y="9"/>
                  <a:pt x="18" y="8"/>
                  <a:pt x="15" y="8"/>
                </a:cubicBezTo>
                <a:cubicBezTo>
                  <a:pt x="12" y="8"/>
                  <a:pt x="9" y="8"/>
                  <a:pt x="6" y="9"/>
                </a:cubicBezTo>
                <a:cubicBezTo>
                  <a:pt x="5" y="9"/>
                  <a:pt x="5" y="9"/>
                  <a:pt x="4" y="9"/>
                </a:cubicBezTo>
                <a:cubicBezTo>
                  <a:pt x="2" y="9"/>
                  <a:pt x="1" y="7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4" y="0"/>
                  <a:pt x="5" y="0"/>
                  <a:pt x="6" y="0"/>
                </a:cubicBezTo>
                <a:cubicBezTo>
                  <a:pt x="19" y="0"/>
                  <a:pt x="25" y="0"/>
                  <a:pt x="25" y="1"/>
                </a:cubicBezTo>
                <a:cubicBezTo>
                  <a:pt x="25" y="2"/>
                  <a:pt x="26" y="3"/>
                  <a:pt x="26" y="4"/>
                </a:cubicBezTo>
                <a:cubicBezTo>
                  <a:pt x="26" y="4"/>
                  <a:pt x="26" y="4"/>
                  <a:pt x="26" y="4"/>
                </a:cubicBezTo>
                <a:close/>
              </a:path>
            </a:pathLst>
          </a:custGeom>
          <a:solidFill>
            <a:srgbClr val="FBF7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5"/>
          <p:cNvSpPr>
            <a:spLocks/>
          </p:cNvSpPr>
          <p:nvPr/>
        </p:nvSpPr>
        <p:spPr bwMode="auto">
          <a:xfrm>
            <a:off x="1990726" y="5426691"/>
            <a:ext cx="274638" cy="198438"/>
          </a:xfrm>
          <a:custGeom>
            <a:avLst/>
            <a:gdLst>
              <a:gd name="T0" fmla="*/ 14 w 73"/>
              <a:gd name="T1" fmla="*/ 9 h 53"/>
              <a:gd name="T2" fmla="*/ 19 w 73"/>
              <a:gd name="T3" fmla="*/ 5 h 53"/>
              <a:gd name="T4" fmla="*/ 29 w 73"/>
              <a:gd name="T5" fmla="*/ 2 h 53"/>
              <a:gd name="T6" fmla="*/ 29 w 73"/>
              <a:gd name="T7" fmla="*/ 2 h 53"/>
              <a:gd name="T8" fmla="*/ 39 w 73"/>
              <a:gd name="T9" fmla="*/ 9 h 53"/>
              <a:gd name="T10" fmla="*/ 39 w 73"/>
              <a:gd name="T11" fmla="*/ 9 h 53"/>
              <a:gd name="T12" fmla="*/ 56 w 73"/>
              <a:gd name="T13" fmla="*/ 0 h 53"/>
              <a:gd name="T14" fmla="*/ 70 w 73"/>
              <a:gd name="T15" fmla="*/ 16 h 53"/>
              <a:gd name="T16" fmla="*/ 72 w 73"/>
              <a:gd name="T17" fmla="*/ 38 h 53"/>
              <a:gd name="T18" fmla="*/ 73 w 73"/>
              <a:gd name="T19" fmla="*/ 45 h 53"/>
              <a:gd name="T20" fmla="*/ 63 w 73"/>
              <a:gd name="T21" fmla="*/ 50 h 53"/>
              <a:gd name="T22" fmla="*/ 59 w 73"/>
              <a:gd name="T23" fmla="*/ 48 h 53"/>
              <a:gd name="T24" fmla="*/ 58 w 73"/>
              <a:gd name="T25" fmla="*/ 36 h 53"/>
              <a:gd name="T26" fmla="*/ 58 w 73"/>
              <a:gd name="T27" fmla="*/ 36 h 53"/>
              <a:gd name="T28" fmla="*/ 51 w 73"/>
              <a:gd name="T29" fmla="*/ 16 h 53"/>
              <a:gd name="T30" fmla="*/ 51 w 73"/>
              <a:gd name="T31" fmla="*/ 16 h 53"/>
              <a:gd name="T32" fmla="*/ 43 w 73"/>
              <a:gd name="T33" fmla="*/ 22 h 53"/>
              <a:gd name="T34" fmla="*/ 45 w 73"/>
              <a:gd name="T35" fmla="*/ 45 h 53"/>
              <a:gd name="T36" fmla="*/ 41 w 73"/>
              <a:gd name="T37" fmla="*/ 50 h 53"/>
              <a:gd name="T38" fmla="*/ 35 w 73"/>
              <a:gd name="T39" fmla="*/ 51 h 53"/>
              <a:gd name="T40" fmla="*/ 30 w 73"/>
              <a:gd name="T41" fmla="*/ 49 h 53"/>
              <a:gd name="T42" fmla="*/ 31 w 73"/>
              <a:gd name="T43" fmla="*/ 49 h 53"/>
              <a:gd name="T44" fmla="*/ 29 w 73"/>
              <a:gd name="T45" fmla="*/ 33 h 53"/>
              <a:gd name="T46" fmla="*/ 29 w 73"/>
              <a:gd name="T47" fmla="*/ 29 h 53"/>
              <a:gd name="T48" fmla="*/ 27 w 73"/>
              <a:gd name="T49" fmla="*/ 19 h 53"/>
              <a:gd name="T50" fmla="*/ 24 w 73"/>
              <a:gd name="T51" fmla="*/ 18 h 53"/>
              <a:gd name="T52" fmla="*/ 15 w 73"/>
              <a:gd name="T53" fmla="*/ 26 h 53"/>
              <a:gd name="T54" fmla="*/ 17 w 73"/>
              <a:gd name="T55" fmla="*/ 48 h 53"/>
              <a:gd name="T56" fmla="*/ 16 w 73"/>
              <a:gd name="T57" fmla="*/ 52 h 53"/>
              <a:gd name="T58" fmla="*/ 14 w 73"/>
              <a:gd name="T59" fmla="*/ 53 h 53"/>
              <a:gd name="T60" fmla="*/ 11 w 73"/>
              <a:gd name="T61" fmla="*/ 52 h 53"/>
              <a:gd name="T62" fmla="*/ 7 w 73"/>
              <a:gd name="T63" fmla="*/ 53 h 53"/>
              <a:gd name="T64" fmla="*/ 3 w 73"/>
              <a:gd name="T65" fmla="*/ 49 h 53"/>
              <a:gd name="T66" fmla="*/ 2 w 73"/>
              <a:gd name="T67" fmla="*/ 31 h 53"/>
              <a:gd name="T68" fmla="*/ 3 w 73"/>
              <a:gd name="T69" fmla="*/ 6 h 53"/>
              <a:gd name="T70" fmla="*/ 9 w 73"/>
              <a:gd name="T71" fmla="*/ 4 h 53"/>
              <a:gd name="T72" fmla="*/ 11 w 73"/>
              <a:gd name="T73" fmla="*/ 3 h 53"/>
              <a:gd name="T74" fmla="*/ 14 w 73"/>
              <a:gd name="T75" fmla="*/ 9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3" h="53">
                <a:moveTo>
                  <a:pt x="14" y="9"/>
                </a:moveTo>
                <a:cubicBezTo>
                  <a:pt x="14" y="9"/>
                  <a:pt x="17" y="7"/>
                  <a:pt x="19" y="5"/>
                </a:cubicBezTo>
                <a:cubicBezTo>
                  <a:pt x="22" y="3"/>
                  <a:pt x="26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33" y="2"/>
                  <a:pt x="36" y="4"/>
                  <a:pt x="39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44" y="4"/>
                  <a:pt x="50" y="1"/>
                  <a:pt x="56" y="0"/>
                </a:cubicBezTo>
                <a:cubicBezTo>
                  <a:pt x="63" y="0"/>
                  <a:pt x="69" y="5"/>
                  <a:pt x="70" y="16"/>
                </a:cubicBezTo>
                <a:cubicBezTo>
                  <a:pt x="71" y="25"/>
                  <a:pt x="71" y="29"/>
                  <a:pt x="72" y="38"/>
                </a:cubicBezTo>
                <a:cubicBezTo>
                  <a:pt x="73" y="41"/>
                  <a:pt x="73" y="44"/>
                  <a:pt x="73" y="45"/>
                </a:cubicBezTo>
                <a:cubicBezTo>
                  <a:pt x="73" y="48"/>
                  <a:pt x="70" y="50"/>
                  <a:pt x="63" y="50"/>
                </a:cubicBezTo>
                <a:cubicBezTo>
                  <a:pt x="61" y="51"/>
                  <a:pt x="59" y="49"/>
                  <a:pt x="59" y="48"/>
                </a:cubicBezTo>
                <a:cubicBezTo>
                  <a:pt x="58" y="43"/>
                  <a:pt x="58" y="39"/>
                  <a:pt x="58" y="36"/>
                </a:cubicBezTo>
                <a:cubicBezTo>
                  <a:pt x="58" y="36"/>
                  <a:pt x="58" y="36"/>
                  <a:pt x="58" y="36"/>
                </a:cubicBezTo>
                <a:cubicBezTo>
                  <a:pt x="56" y="18"/>
                  <a:pt x="54" y="16"/>
                  <a:pt x="51" y="16"/>
                </a:cubicBezTo>
                <a:cubicBezTo>
                  <a:pt x="51" y="16"/>
                  <a:pt x="51" y="16"/>
                  <a:pt x="51" y="16"/>
                </a:cubicBezTo>
                <a:cubicBezTo>
                  <a:pt x="45" y="18"/>
                  <a:pt x="42" y="20"/>
                  <a:pt x="43" y="22"/>
                </a:cubicBezTo>
                <a:cubicBezTo>
                  <a:pt x="44" y="31"/>
                  <a:pt x="44" y="36"/>
                  <a:pt x="45" y="45"/>
                </a:cubicBezTo>
                <a:cubicBezTo>
                  <a:pt x="45" y="48"/>
                  <a:pt x="43" y="50"/>
                  <a:pt x="41" y="50"/>
                </a:cubicBezTo>
                <a:cubicBezTo>
                  <a:pt x="39" y="50"/>
                  <a:pt x="37" y="51"/>
                  <a:pt x="35" y="51"/>
                </a:cubicBezTo>
                <a:cubicBezTo>
                  <a:pt x="32" y="51"/>
                  <a:pt x="31" y="50"/>
                  <a:pt x="30" y="49"/>
                </a:cubicBezTo>
                <a:cubicBezTo>
                  <a:pt x="30" y="49"/>
                  <a:pt x="31" y="49"/>
                  <a:pt x="31" y="49"/>
                </a:cubicBezTo>
                <a:cubicBezTo>
                  <a:pt x="32" y="47"/>
                  <a:pt x="30" y="37"/>
                  <a:pt x="29" y="33"/>
                </a:cubicBezTo>
                <a:cubicBezTo>
                  <a:pt x="29" y="32"/>
                  <a:pt x="29" y="31"/>
                  <a:pt x="29" y="29"/>
                </a:cubicBezTo>
                <a:cubicBezTo>
                  <a:pt x="28" y="22"/>
                  <a:pt x="27" y="19"/>
                  <a:pt x="27" y="19"/>
                </a:cubicBezTo>
                <a:cubicBezTo>
                  <a:pt x="26" y="19"/>
                  <a:pt x="25" y="18"/>
                  <a:pt x="24" y="18"/>
                </a:cubicBezTo>
                <a:cubicBezTo>
                  <a:pt x="21" y="18"/>
                  <a:pt x="15" y="21"/>
                  <a:pt x="15" y="26"/>
                </a:cubicBezTo>
                <a:cubicBezTo>
                  <a:pt x="16" y="39"/>
                  <a:pt x="17" y="47"/>
                  <a:pt x="17" y="48"/>
                </a:cubicBezTo>
                <a:cubicBezTo>
                  <a:pt x="18" y="50"/>
                  <a:pt x="17" y="52"/>
                  <a:pt x="16" y="52"/>
                </a:cubicBezTo>
                <a:cubicBezTo>
                  <a:pt x="15" y="52"/>
                  <a:pt x="15" y="52"/>
                  <a:pt x="14" y="53"/>
                </a:cubicBezTo>
                <a:cubicBezTo>
                  <a:pt x="13" y="53"/>
                  <a:pt x="12" y="53"/>
                  <a:pt x="11" y="52"/>
                </a:cubicBezTo>
                <a:cubicBezTo>
                  <a:pt x="9" y="53"/>
                  <a:pt x="7" y="53"/>
                  <a:pt x="7" y="53"/>
                </a:cubicBezTo>
                <a:cubicBezTo>
                  <a:pt x="5" y="53"/>
                  <a:pt x="3" y="52"/>
                  <a:pt x="3" y="49"/>
                </a:cubicBezTo>
                <a:cubicBezTo>
                  <a:pt x="3" y="42"/>
                  <a:pt x="2" y="39"/>
                  <a:pt x="2" y="31"/>
                </a:cubicBezTo>
                <a:cubicBezTo>
                  <a:pt x="0" y="14"/>
                  <a:pt x="1" y="6"/>
                  <a:pt x="3" y="6"/>
                </a:cubicBezTo>
                <a:cubicBezTo>
                  <a:pt x="4" y="5"/>
                  <a:pt x="8" y="5"/>
                  <a:pt x="9" y="4"/>
                </a:cubicBezTo>
                <a:cubicBezTo>
                  <a:pt x="9" y="4"/>
                  <a:pt x="10" y="3"/>
                  <a:pt x="11" y="3"/>
                </a:cubicBezTo>
                <a:cubicBezTo>
                  <a:pt x="12" y="3"/>
                  <a:pt x="13" y="8"/>
                  <a:pt x="14" y="9"/>
                </a:cubicBezTo>
                <a:close/>
              </a:path>
            </a:pathLst>
          </a:custGeom>
          <a:solidFill>
            <a:srgbClr val="FBF7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6"/>
          <p:cNvSpPr>
            <a:spLocks noEditPoints="1"/>
          </p:cNvSpPr>
          <p:nvPr/>
        </p:nvSpPr>
        <p:spPr bwMode="auto">
          <a:xfrm>
            <a:off x="2276476" y="5404466"/>
            <a:ext cx="176213" cy="201613"/>
          </a:xfrm>
          <a:custGeom>
            <a:avLst/>
            <a:gdLst>
              <a:gd name="T0" fmla="*/ 34 w 47"/>
              <a:gd name="T1" fmla="*/ 0 h 54"/>
              <a:gd name="T2" fmla="*/ 38 w 47"/>
              <a:gd name="T3" fmla="*/ 2 h 54"/>
              <a:gd name="T4" fmla="*/ 39 w 47"/>
              <a:gd name="T5" fmla="*/ 5 h 54"/>
              <a:gd name="T6" fmla="*/ 40 w 47"/>
              <a:gd name="T7" fmla="*/ 6 h 54"/>
              <a:gd name="T8" fmla="*/ 37 w 47"/>
              <a:gd name="T9" fmla="*/ 8 h 54"/>
              <a:gd name="T10" fmla="*/ 37 w 47"/>
              <a:gd name="T11" fmla="*/ 9 h 54"/>
              <a:gd name="T12" fmla="*/ 43 w 47"/>
              <a:gd name="T13" fmla="*/ 13 h 54"/>
              <a:gd name="T14" fmla="*/ 44 w 47"/>
              <a:gd name="T15" fmla="*/ 31 h 54"/>
              <a:gd name="T16" fmla="*/ 47 w 47"/>
              <a:gd name="T17" fmla="*/ 48 h 54"/>
              <a:gd name="T18" fmla="*/ 43 w 47"/>
              <a:gd name="T19" fmla="*/ 51 h 54"/>
              <a:gd name="T20" fmla="*/ 37 w 47"/>
              <a:gd name="T21" fmla="*/ 51 h 54"/>
              <a:gd name="T22" fmla="*/ 34 w 47"/>
              <a:gd name="T23" fmla="*/ 48 h 54"/>
              <a:gd name="T24" fmla="*/ 33 w 47"/>
              <a:gd name="T25" fmla="*/ 44 h 54"/>
              <a:gd name="T26" fmla="*/ 32 w 47"/>
              <a:gd name="T27" fmla="*/ 44 h 54"/>
              <a:gd name="T28" fmla="*/ 19 w 47"/>
              <a:gd name="T29" fmla="*/ 53 h 54"/>
              <a:gd name="T30" fmla="*/ 7 w 47"/>
              <a:gd name="T31" fmla="*/ 50 h 54"/>
              <a:gd name="T32" fmla="*/ 2 w 47"/>
              <a:gd name="T33" fmla="*/ 43 h 54"/>
              <a:gd name="T34" fmla="*/ 1 w 47"/>
              <a:gd name="T35" fmla="*/ 40 h 54"/>
              <a:gd name="T36" fmla="*/ 1 w 47"/>
              <a:gd name="T37" fmla="*/ 39 h 54"/>
              <a:gd name="T38" fmla="*/ 8 w 47"/>
              <a:gd name="T39" fmla="*/ 17 h 54"/>
              <a:gd name="T40" fmla="*/ 17 w 47"/>
              <a:gd name="T41" fmla="*/ 8 h 54"/>
              <a:gd name="T42" fmla="*/ 33 w 47"/>
              <a:gd name="T43" fmla="*/ 0 h 54"/>
              <a:gd name="T44" fmla="*/ 34 w 47"/>
              <a:gd name="T45" fmla="*/ 0 h 54"/>
              <a:gd name="T46" fmla="*/ 19 w 47"/>
              <a:gd name="T47" fmla="*/ 41 h 54"/>
              <a:gd name="T48" fmla="*/ 19 w 47"/>
              <a:gd name="T49" fmla="*/ 41 h 54"/>
              <a:gd name="T50" fmla="*/ 24 w 47"/>
              <a:gd name="T51" fmla="*/ 36 h 54"/>
              <a:gd name="T52" fmla="*/ 28 w 47"/>
              <a:gd name="T53" fmla="*/ 26 h 54"/>
              <a:gd name="T54" fmla="*/ 29 w 47"/>
              <a:gd name="T55" fmla="*/ 14 h 54"/>
              <a:gd name="T56" fmla="*/ 29 w 47"/>
              <a:gd name="T57" fmla="*/ 13 h 54"/>
              <a:gd name="T58" fmla="*/ 29 w 47"/>
              <a:gd name="T59" fmla="*/ 13 h 54"/>
              <a:gd name="T60" fmla="*/ 23 w 47"/>
              <a:gd name="T61" fmla="*/ 19 h 54"/>
              <a:gd name="T62" fmla="*/ 16 w 47"/>
              <a:gd name="T63" fmla="*/ 38 h 54"/>
              <a:gd name="T64" fmla="*/ 19 w 47"/>
              <a:gd name="T65" fmla="*/ 41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7" h="54">
                <a:moveTo>
                  <a:pt x="34" y="0"/>
                </a:moveTo>
                <a:cubicBezTo>
                  <a:pt x="37" y="0"/>
                  <a:pt x="38" y="1"/>
                  <a:pt x="38" y="2"/>
                </a:cubicBezTo>
                <a:cubicBezTo>
                  <a:pt x="38" y="3"/>
                  <a:pt x="39" y="4"/>
                  <a:pt x="39" y="5"/>
                </a:cubicBezTo>
                <a:cubicBezTo>
                  <a:pt x="40" y="5"/>
                  <a:pt x="40" y="5"/>
                  <a:pt x="40" y="6"/>
                </a:cubicBezTo>
                <a:cubicBezTo>
                  <a:pt x="40" y="6"/>
                  <a:pt x="37" y="8"/>
                  <a:pt x="37" y="8"/>
                </a:cubicBezTo>
                <a:cubicBezTo>
                  <a:pt x="37" y="8"/>
                  <a:pt x="37" y="9"/>
                  <a:pt x="37" y="9"/>
                </a:cubicBezTo>
                <a:cubicBezTo>
                  <a:pt x="37" y="9"/>
                  <a:pt x="43" y="11"/>
                  <a:pt x="43" y="13"/>
                </a:cubicBezTo>
                <a:cubicBezTo>
                  <a:pt x="43" y="19"/>
                  <a:pt x="43" y="26"/>
                  <a:pt x="44" y="31"/>
                </a:cubicBezTo>
                <a:cubicBezTo>
                  <a:pt x="45" y="38"/>
                  <a:pt x="46" y="41"/>
                  <a:pt x="47" y="48"/>
                </a:cubicBezTo>
                <a:cubicBezTo>
                  <a:pt x="47" y="50"/>
                  <a:pt x="45" y="51"/>
                  <a:pt x="43" y="51"/>
                </a:cubicBezTo>
                <a:cubicBezTo>
                  <a:pt x="40" y="52"/>
                  <a:pt x="37" y="51"/>
                  <a:pt x="37" y="51"/>
                </a:cubicBezTo>
                <a:cubicBezTo>
                  <a:pt x="35" y="50"/>
                  <a:pt x="34" y="49"/>
                  <a:pt x="34" y="48"/>
                </a:cubicBezTo>
                <a:cubicBezTo>
                  <a:pt x="34" y="47"/>
                  <a:pt x="33" y="45"/>
                  <a:pt x="33" y="44"/>
                </a:cubicBezTo>
                <a:cubicBezTo>
                  <a:pt x="33" y="44"/>
                  <a:pt x="33" y="44"/>
                  <a:pt x="32" y="44"/>
                </a:cubicBezTo>
                <a:cubicBezTo>
                  <a:pt x="29" y="50"/>
                  <a:pt x="24" y="53"/>
                  <a:pt x="19" y="53"/>
                </a:cubicBezTo>
                <a:cubicBezTo>
                  <a:pt x="14" y="54"/>
                  <a:pt x="11" y="53"/>
                  <a:pt x="7" y="50"/>
                </a:cubicBezTo>
                <a:cubicBezTo>
                  <a:pt x="5" y="48"/>
                  <a:pt x="3" y="46"/>
                  <a:pt x="2" y="43"/>
                </a:cubicBezTo>
                <a:cubicBezTo>
                  <a:pt x="1" y="42"/>
                  <a:pt x="1" y="41"/>
                  <a:pt x="1" y="40"/>
                </a:cubicBezTo>
                <a:cubicBezTo>
                  <a:pt x="1" y="40"/>
                  <a:pt x="1" y="40"/>
                  <a:pt x="1" y="39"/>
                </a:cubicBezTo>
                <a:cubicBezTo>
                  <a:pt x="0" y="33"/>
                  <a:pt x="2" y="25"/>
                  <a:pt x="8" y="17"/>
                </a:cubicBezTo>
                <a:cubicBezTo>
                  <a:pt x="11" y="13"/>
                  <a:pt x="14" y="10"/>
                  <a:pt x="17" y="8"/>
                </a:cubicBezTo>
                <a:cubicBezTo>
                  <a:pt x="23" y="3"/>
                  <a:pt x="28" y="1"/>
                  <a:pt x="33" y="0"/>
                </a:cubicBezTo>
                <a:cubicBezTo>
                  <a:pt x="34" y="0"/>
                  <a:pt x="34" y="0"/>
                  <a:pt x="34" y="0"/>
                </a:cubicBezTo>
                <a:close/>
                <a:moveTo>
                  <a:pt x="19" y="41"/>
                </a:moveTo>
                <a:cubicBezTo>
                  <a:pt x="19" y="41"/>
                  <a:pt x="19" y="41"/>
                  <a:pt x="19" y="41"/>
                </a:cubicBezTo>
                <a:cubicBezTo>
                  <a:pt x="21" y="41"/>
                  <a:pt x="22" y="39"/>
                  <a:pt x="24" y="36"/>
                </a:cubicBezTo>
                <a:cubicBezTo>
                  <a:pt x="26" y="34"/>
                  <a:pt x="28" y="30"/>
                  <a:pt x="28" y="26"/>
                </a:cubicBezTo>
                <a:cubicBezTo>
                  <a:pt x="29" y="21"/>
                  <a:pt x="30" y="17"/>
                  <a:pt x="29" y="14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8" y="13"/>
                  <a:pt x="26" y="15"/>
                  <a:pt x="23" y="19"/>
                </a:cubicBezTo>
                <a:cubicBezTo>
                  <a:pt x="18" y="25"/>
                  <a:pt x="15" y="32"/>
                  <a:pt x="16" y="38"/>
                </a:cubicBezTo>
                <a:cubicBezTo>
                  <a:pt x="17" y="40"/>
                  <a:pt x="17" y="41"/>
                  <a:pt x="19" y="41"/>
                </a:cubicBezTo>
                <a:close/>
              </a:path>
            </a:pathLst>
          </a:custGeom>
          <a:solidFill>
            <a:srgbClr val="FBF7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7"/>
          <p:cNvSpPr>
            <a:spLocks/>
          </p:cNvSpPr>
          <p:nvPr/>
        </p:nvSpPr>
        <p:spPr bwMode="auto">
          <a:xfrm>
            <a:off x="2455864" y="5385416"/>
            <a:ext cx="150813" cy="203200"/>
          </a:xfrm>
          <a:custGeom>
            <a:avLst/>
            <a:gdLst>
              <a:gd name="T0" fmla="*/ 19 w 40"/>
              <a:gd name="T1" fmla="*/ 0 h 54"/>
              <a:gd name="T2" fmla="*/ 32 w 40"/>
              <a:gd name="T3" fmla="*/ 3 h 54"/>
              <a:gd name="T4" fmla="*/ 33 w 40"/>
              <a:gd name="T5" fmla="*/ 5 h 54"/>
              <a:gd name="T6" fmla="*/ 29 w 40"/>
              <a:gd name="T7" fmla="*/ 15 h 54"/>
              <a:gd name="T8" fmla="*/ 28 w 40"/>
              <a:gd name="T9" fmla="*/ 15 h 54"/>
              <a:gd name="T10" fmla="*/ 18 w 40"/>
              <a:gd name="T11" fmla="*/ 13 h 54"/>
              <a:gd name="T12" fmla="*/ 15 w 40"/>
              <a:gd name="T13" fmla="*/ 16 h 54"/>
              <a:gd name="T14" fmla="*/ 15 w 40"/>
              <a:gd name="T15" fmla="*/ 17 h 54"/>
              <a:gd name="T16" fmla="*/ 26 w 40"/>
              <a:gd name="T17" fmla="*/ 21 h 54"/>
              <a:gd name="T18" fmla="*/ 39 w 40"/>
              <a:gd name="T19" fmla="*/ 34 h 54"/>
              <a:gd name="T20" fmla="*/ 39 w 40"/>
              <a:gd name="T21" fmla="*/ 36 h 54"/>
              <a:gd name="T22" fmla="*/ 28 w 40"/>
              <a:gd name="T23" fmla="*/ 52 h 54"/>
              <a:gd name="T24" fmla="*/ 22 w 40"/>
              <a:gd name="T25" fmla="*/ 54 h 54"/>
              <a:gd name="T26" fmla="*/ 21 w 40"/>
              <a:gd name="T27" fmla="*/ 54 h 54"/>
              <a:gd name="T28" fmla="*/ 3 w 40"/>
              <a:gd name="T29" fmla="*/ 47 h 54"/>
              <a:gd name="T30" fmla="*/ 2 w 40"/>
              <a:gd name="T31" fmla="*/ 46 h 54"/>
              <a:gd name="T32" fmla="*/ 6 w 40"/>
              <a:gd name="T33" fmla="*/ 39 h 54"/>
              <a:gd name="T34" fmla="*/ 9 w 40"/>
              <a:gd name="T35" fmla="*/ 36 h 54"/>
              <a:gd name="T36" fmla="*/ 9 w 40"/>
              <a:gd name="T37" fmla="*/ 36 h 54"/>
              <a:gd name="T38" fmla="*/ 16 w 40"/>
              <a:gd name="T39" fmla="*/ 40 h 54"/>
              <a:gd name="T40" fmla="*/ 20 w 40"/>
              <a:gd name="T41" fmla="*/ 40 h 54"/>
              <a:gd name="T42" fmla="*/ 25 w 40"/>
              <a:gd name="T43" fmla="*/ 36 h 54"/>
              <a:gd name="T44" fmla="*/ 25 w 40"/>
              <a:gd name="T45" fmla="*/ 36 h 54"/>
              <a:gd name="T46" fmla="*/ 13 w 40"/>
              <a:gd name="T47" fmla="*/ 31 h 54"/>
              <a:gd name="T48" fmla="*/ 1 w 40"/>
              <a:gd name="T49" fmla="*/ 20 h 54"/>
              <a:gd name="T50" fmla="*/ 1 w 40"/>
              <a:gd name="T51" fmla="*/ 20 h 54"/>
              <a:gd name="T52" fmla="*/ 14 w 40"/>
              <a:gd name="T53" fmla="*/ 1 h 54"/>
              <a:gd name="T54" fmla="*/ 18 w 40"/>
              <a:gd name="T55" fmla="*/ 0 h 54"/>
              <a:gd name="T56" fmla="*/ 19 w 40"/>
              <a:gd name="T57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0" h="54">
                <a:moveTo>
                  <a:pt x="19" y="0"/>
                </a:moveTo>
                <a:cubicBezTo>
                  <a:pt x="24" y="0"/>
                  <a:pt x="29" y="1"/>
                  <a:pt x="32" y="3"/>
                </a:cubicBezTo>
                <a:cubicBezTo>
                  <a:pt x="33" y="4"/>
                  <a:pt x="33" y="5"/>
                  <a:pt x="33" y="5"/>
                </a:cubicBezTo>
                <a:cubicBezTo>
                  <a:pt x="33" y="6"/>
                  <a:pt x="32" y="9"/>
                  <a:pt x="29" y="15"/>
                </a:cubicBezTo>
                <a:cubicBezTo>
                  <a:pt x="28" y="15"/>
                  <a:pt x="28" y="15"/>
                  <a:pt x="28" y="15"/>
                </a:cubicBezTo>
                <a:cubicBezTo>
                  <a:pt x="24" y="13"/>
                  <a:pt x="20" y="13"/>
                  <a:pt x="18" y="13"/>
                </a:cubicBezTo>
                <a:cubicBezTo>
                  <a:pt x="16" y="13"/>
                  <a:pt x="15" y="14"/>
                  <a:pt x="15" y="16"/>
                </a:cubicBezTo>
                <a:cubicBezTo>
                  <a:pt x="15" y="16"/>
                  <a:pt x="15" y="17"/>
                  <a:pt x="15" y="17"/>
                </a:cubicBezTo>
                <a:cubicBezTo>
                  <a:pt x="15" y="19"/>
                  <a:pt x="20" y="20"/>
                  <a:pt x="26" y="21"/>
                </a:cubicBezTo>
                <a:cubicBezTo>
                  <a:pt x="33" y="23"/>
                  <a:pt x="38" y="28"/>
                  <a:pt x="39" y="34"/>
                </a:cubicBezTo>
                <a:cubicBezTo>
                  <a:pt x="39" y="35"/>
                  <a:pt x="39" y="35"/>
                  <a:pt x="39" y="36"/>
                </a:cubicBezTo>
                <a:cubicBezTo>
                  <a:pt x="40" y="42"/>
                  <a:pt x="37" y="48"/>
                  <a:pt x="28" y="52"/>
                </a:cubicBezTo>
                <a:cubicBezTo>
                  <a:pt x="26" y="53"/>
                  <a:pt x="24" y="53"/>
                  <a:pt x="22" y="54"/>
                </a:cubicBezTo>
                <a:cubicBezTo>
                  <a:pt x="22" y="54"/>
                  <a:pt x="22" y="54"/>
                  <a:pt x="21" y="54"/>
                </a:cubicBezTo>
                <a:cubicBezTo>
                  <a:pt x="14" y="54"/>
                  <a:pt x="5" y="52"/>
                  <a:pt x="3" y="47"/>
                </a:cubicBezTo>
                <a:cubicBezTo>
                  <a:pt x="3" y="47"/>
                  <a:pt x="2" y="47"/>
                  <a:pt x="2" y="46"/>
                </a:cubicBezTo>
                <a:cubicBezTo>
                  <a:pt x="2" y="46"/>
                  <a:pt x="5" y="43"/>
                  <a:pt x="6" y="39"/>
                </a:cubicBezTo>
                <a:cubicBezTo>
                  <a:pt x="7" y="37"/>
                  <a:pt x="8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12" y="39"/>
                  <a:pt x="15" y="40"/>
                  <a:pt x="16" y="40"/>
                </a:cubicBezTo>
                <a:cubicBezTo>
                  <a:pt x="18" y="40"/>
                  <a:pt x="19" y="41"/>
                  <a:pt x="20" y="40"/>
                </a:cubicBezTo>
                <a:cubicBezTo>
                  <a:pt x="24" y="40"/>
                  <a:pt x="26" y="39"/>
                  <a:pt x="25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3"/>
                  <a:pt x="20" y="32"/>
                  <a:pt x="13" y="31"/>
                </a:cubicBezTo>
                <a:cubicBezTo>
                  <a:pt x="6" y="30"/>
                  <a:pt x="2" y="26"/>
                  <a:pt x="1" y="20"/>
                </a:cubicBezTo>
                <a:cubicBezTo>
                  <a:pt x="1" y="20"/>
                  <a:pt x="1" y="20"/>
                  <a:pt x="1" y="20"/>
                </a:cubicBezTo>
                <a:cubicBezTo>
                  <a:pt x="0" y="11"/>
                  <a:pt x="4" y="5"/>
                  <a:pt x="14" y="1"/>
                </a:cubicBezTo>
                <a:cubicBezTo>
                  <a:pt x="15" y="1"/>
                  <a:pt x="16" y="1"/>
                  <a:pt x="18" y="0"/>
                </a:cubicBezTo>
                <a:cubicBezTo>
                  <a:pt x="18" y="0"/>
                  <a:pt x="19" y="0"/>
                  <a:pt x="19" y="0"/>
                </a:cubicBezTo>
                <a:close/>
              </a:path>
            </a:pathLst>
          </a:custGeom>
          <a:solidFill>
            <a:srgbClr val="FBF7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8"/>
          <p:cNvSpPr>
            <a:spLocks noEditPoints="1"/>
          </p:cNvSpPr>
          <p:nvPr/>
        </p:nvSpPr>
        <p:spPr bwMode="auto">
          <a:xfrm>
            <a:off x="2598739" y="5336204"/>
            <a:ext cx="101600" cy="236538"/>
          </a:xfrm>
          <a:custGeom>
            <a:avLst/>
            <a:gdLst>
              <a:gd name="T0" fmla="*/ 18 w 27"/>
              <a:gd name="T1" fmla="*/ 1 h 63"/>
              <a:gd name="T2" fmla="*/ 21 w 27"/>
              <a:gd name="T3" fmla="*/ 2 h 63"/>
              <a:gd name="T4" fmla="*/ 20 w 27"/>
              <a:gd name="T5" fmla="*/ 27 h 63"/>
              <a:gd name="T6" fmla="*/ 19 w 27"/>
              <a:gd name="T7" fmla="*/ 38 h 63"/>
              <a:gd name="T8" fmla="*/ 15 w 27"/>
              <a:gd name="T9" fmla="*/ 41 h 63"/>
              <a:gd name="T10" fmla="*/ 15 w 27"/>
              <a:gd name="T11" fmla="*/ 41 h 63"/>
              <a:gd name="T12" fmla="*/ 10 w 27"/>
              <a:gd name="T13" fmla="*/ 36 h 63"/>
              <a:gd name="T14" fmla="*/ 0 w 27"/>
              <a:gd name="T15" fmla="*/ 6 h 63"/>
              <a:gd name="T16" fmla="*/ 2 w 27"/>
              <a:gd name="T17" fmla="*/ 4 h 63"/>
              <a:gd name="T18" fmla="*/ 5 w 27"/>
              <a:gd name="T19" fmla="*/ 3 h 63"/>
              <a:gd name="T20" fmla="*/ 8 w 27"/>
              <a:gd name="T21" fmla="*/ 3 h 63"/>
              <a:gd name="T22" fmla="*/ 10 w 27"/>
              <a:gd name="T23" fmla="*/ 3 h 63"/>
              <a:gd name="T24" fmla="*/ 18 w 27"/>
              <a:gd name="T25" fmla="*/ 1 h 63"/>
              <a:gd name="T26" fmla="*/ 18 w 27"/>
              <a:gd name="T27" fmla="*/ 1 h 63"/>
              <a:gd name="T28" fmla="*/ 18 w 27"/>
              <a:gd name="T29" fmla="*/ 45 h 63"/>
              <a:gd name="T30" fmla="*/ 26 w 27"/>
              <a:gd name="T31" fmla="*/ 50 h 63"/>
              <a:gd name="T32" fmla="*/ 25 w 27"/>
              <a:gd name="T33" fmla="*/ 58 h 63"/>
              <a:gd name="T34" fmla="*/ 19 w 27"/>
              <a:gd name="T35" fmla="*/ 62 h 63"/>
              <a:gd name="T36" fmla="*/ 19 w 27"/>
              <a:gd name="T37" fmla="*/ 62 h 63"/>
              <a:gd name="T38" fmla="*/ 9 w 27"/>
              <a:gd name="T39" fmla="*/ 57 h 63"/>
              <a:gd name="T40" fmla="*/ 8 w 27"/>
              <a:gd name="T41" fmla="*/ 55 h 63"/>
              <a:gd name="T42" fmla="*/ 8 w 27"/>
              <a:gd name="T43" fmla="*/ 54 h 63"/>
              <a:gd name="T44" fmla="*/ 16 w 27"/>
              <a:gd name="T45" fmla="*/ 45 h 63"/>
              <a:gd name="T46" fmla="*/ 18 w 27"/>
              <a:gd name="T47" fmla="*/ 4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7" h="63">
                <a:moveTo>
                  <a:pt x="18" y="1"/>
                </a:moveTo>
                <a:cubicBezTo>
                  <a:pt x="20" y="0"/>
                  <a:pt x="21" y="1"/>
                  <a:pt x="21" y="2"/>
                </a:cubicBezTo>
                <a:cubicBezTo>
                  <a:pt x="22" y="6"/>
                  <a:pt x="20" y="16"/>
                  <a:pt x="20" y="27"/>
                </a:cubicBezTo>
                <a:cubicBezTo>
                  <a:pt x="19" y="34"/>
                  <a:pt x="20" y="38"/>
                  <a:pt x="19" y="38"/>
                </a:cubicBezTo>
                <a:cubicBezTo>
                  <a:pt x="19" y="39"/>
                  <a:pt x="17" y="40"/>
                  <a:pt x="15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3" y="41"/>
                  <a:pt x="11" y="39"/>
                  <a:pt x="10" y="36"/>
                </a:cubicBezTo>
                <a:cubicBezTo>
                  <a:pt x="6" y="19"/>
                  <a:pt x="1" y="9"/>
                  <a:pt x="0" y="6"/>
                </a:cubicBezTo>
                <a:cubicBezTo>
                  <a:pt x="0" y="5"/>
                  <a:pt x="1" y="4"/>
                  <a:pt x="2" y="4"/>
                </a:cubicBezTo>
                <a:cubicBezTo>
                  <a:pt x="3" y="4"/>
                  <a:pt x="4" y="4"/>
                  <a:pt x="5" y="3"/>
                </a:cubicBezTo>
                <a:cubicBezTo>
                  <a:pt x="6" y="3"/>
                  <a:pt x="7" y="3"/>
                  <a:pt x="8" y="3"/>
                </a:cubicBezTo>
                <a:cubicBezTo>
                  <a:pt x="8" y="3"/>
                  <a:pt x="9" y="3"/>
                  <a:pt x="10" y="3"/>
                </a:cubicBezTo>
                <a:cubicBezTo>
                  <a:pt x="14" y="2"/>
                  <a:pt x="17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lose/>
                <a:moveTo>
                  <a:pt x="18" y="45"/>
                </a:moveTo>
                <a:cubicBezTo>
                  <a:pt x="23" y="44"/>
                  <a:pt x="26" y="46"/>
                  <a:pt x="26" y="50"/>
                </a:cubicBezTo>
                <a:cubicBezTo>
                  <a:pt x="27" y="55"/>
                  <a:pt x="26" y="57"/>
                  <a:pt x="25" y="58"/>
                </a:cubicBezTo>
                <a:cubicBezTo>
                  <a:pt x="24" y="58"/>
                  <a:pt x="22" y="62"/>
                  <a:pt x="19" y="62"/>
                </a:cubicBezTo>
                <a:cubicBezTo>
                  <a:pt x="19" y="62"/>
                  <a:pt x="19" y="62"/>
                  <a:pt x="19" y="62"/>
                </a:cubicBezTo>
                <a:cubicBezTo>
                  <a:pt x="15" y="63"/>
                  <a:pt x="12" y="61"/>
                  <a:pt x="9" y="57"/>
                </a:cubicBezTo>
                <a:cubicBezTo>
                  <a:pt x="9" y="57"/>
                  <a:pt x="9" y="56"/>
                  <a:pt x="8" y="55"/>
                </a:cubicBezTo>
                <a:cubicBezTo>
                  <a:pt x="8" y="55"/>
                  <a:pt x="8" y="55"/>
                  <a:pt x="8" y="54"/>
                </a:cubicBezTo>
                <a:cubicBezTo>
                  <a:pt x="8" y="51"/>
                  <a:pt x="10" y="46"/>
                  <a:pt x="16" y="45"/>
                </a:cubicBezTo>
                <a:cubicBezTo>
                  <a:pt x="17" y="45"/>
                  <a:pt x="17" y="45"/>
                  <a:pt x="18" y="45"/>
                </a:cubicBezTo>
                <a:close/>
              </a:path>
            </a:pathLst>
          </a:custGeom>
          <a:solidFill>
            <a:srgbClr val="FBF7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9"/>
          <p:cNvSpPr>
            <a:spLocks/>
          </p:cNvSpPr>
          <p:nvPr/>
        </p:nvSpPr>
        <p:spPr bwMode="auto">
          <a:xfrm>
            <a:off x="2193926" y="4564679"/>
            <a:ext cx="944563" cy="484188"/>
          </a:xfrm>
          <a:custGeom>
            <a:avLst/>
            <a:gdLst>
              <a:gd name="T0" fmla="*/ 219 w 252"/>
              <a:gd name="T1" fmla="*/ 3 h 129"/>
              <a:gd name="T2" fmla="*/ 40 w 252"/>
              <a:gd name="T3" fmla="*/ 0 h 129"/>
              <a:gd name="T4" fmla="*/ 0 w 252"/>
              <a:gd name="T5" fmla="*/ 102 h 129"/>
              <a:gd name="T6" fmla="*/ 252 w 252"/>
              <a:gd name="T7" fmla="*/ 87 h 129"/>
              <a:gd name="T8" fmla="*/ 175 w 252"/>
              <a:gd name="T9" fmla="*/ 63 h 129"/>
              <a:gd name="T10" fmla="*/ 219 w 252"/>
              <a:gd name="T11" fmla="*/ 3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2" h="129">
                <a:moveTo>
                  <a:pt x="219" y="3"/>
                </a:moveTo>
                <a:cubicBezTo>
                  <a:pt x="126" y="29"/>
                  <a:pt x="86" y="20"/>
                  <a:pt x="40" y="0"/>
                </a:cubicBezTo>
                <a:cubicBezTo>
                  <a:pt x="0" y="102"/>
                  <a:pt x="0" y="102"/>
                  <a:pt x="0" y="102"/>
                </a:cubicBezTo>
                <a:cubicBezTo>
                  <a:pt x="94" y="129"/>
                  <a:pt x="162" y="128"/>
                  <a:pt x="252" y="87"/>
                </a:cubicBezTo>
                <a:cubicBezTo>
                  <a:pt x="175" y="63"/>
                  <a:pt x="175" y="63"/>
                  <a:pt x="175" y="63"/>
                </a:cubicBezTo>
                <a:lnTo>
                  <a:pt x="219" y="3"/>
                </a:lnTo>
                <a:close/>
              </a:path>
            </a:pathLst>
          </a:custGeom>
          <a:solidFill>
            <a:srgbClr val="C4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30"/>
          <p:cNvSpPr>
            <a:spLocks/>
          </p:cNvSpPr>
          <p:nvPr/>
        </p:nvSpPr>
        <p:spPr bwMode="auto">
          <a:xfrm>
            <a:off x="2808289" y="5325091"/>
            <a:ext cx="173038" cy="161925"/>
          </a:xfrm>
          <a:custGeom>
            <a:avLst/>
            <a:gdLst>
              <a:gd name="T0" fmla="*/ 62 w 109"/>
              <a:gd name="T1" fmla="*/ 45 h 102"/>
              <a:gd name="T2" fmla="*/ 104 w 109"/>
              <a:gd name="T3" fmla="*/ 26 h 102"/>
              <a:gd name="T4" fmla="*/ 109 w 109"/>
              <a:gd name="T5" fmla="*/ 48 h 102"/>
              <a:gd name="T6" fmla="*/ 64 w 109"/>
              <a:gd name="T7" fmla="*/ 55 h 102"/>
              <a:gd name="T8" fmla="*/ 90 w 109"/>
              <a:gd name="T9" fmla="*/ 88 h 102"/>
              <a:gd name="T10" fmla="*/ 71 w 109"/>
              <a:gd name="T11" fmla="*/ 102 h 102"/>
              <a:gd name="T12" fmla="*/ 55 w 109"/>
              <a:gd name="T13" fmla="*/ 59 h 102"/>
              <a:gd name="T14" fmla="*/ 31 w 109"/>
              <a:gd name="T15" fmla="*/ 102 h 102"/>
              <a:gd name="T16" fmla="*/ 10 w 109"/>
              <a:gd name="T17" fmla="*/ 85 h 102"/>
              <a:gd name="T18" fmla="*/ 48 w 109"/>
              <a:gd name="T19" fmla="*/ 52 h 102"/>
              <a:gd name="T20" fmla="*/ 0 w 109"/>
              <a:gd name="T21" fmla="*/ 43 h 102"/>
              <a:gd name="T22" fmla="*/ 10 w 109"/>
              <a:gd name="T23" fmla="*/ 14 h 102"/>
              <a:gd name="T24" fmla="*/ 50 w 109"/>
              <a:gd name="T25" fmla="*/ 43 h 102"/>
              <a:gd name="T26" fmla="*/ 48 w 109"/>
              <a:gd name="T27" fmla="*/ 0 h 102"/>
              <a:gd name="T28" fmla="*/ 71 w 109"/>
              <a:gd name="T29" fmla="*/ 3 h 102"/>
              <a:gd name="T30" fmla="*/ 62 w 109"/>
              <a:gd name="T31" fmla="*/ 4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9" h="102">
                <a:moveTo>
                  <a:pt x="62" y="45"/>
                </a:moveTo>
                <a:lnTo>
                  <a:pt x="104" y="26"/>
                </a:lnTo>
                <a:lnTo>
                  <a:pt x="109" y="48"/>
                </a:lnTo>
                <a:lnTo>
                  <a:pt x="64" y="55"/>
                </a:lnTo>
                <a:lnTo>
                  <a:pt x="90" y="88"/>
                </a:lnTo>
                <a:lnTo>
                  <a:pt x="71" y="102"/>
                </a:lnTo>
                <a:lnTo>
                  <a:pt x="55" y="59"/>
                </a:lnTo>
                <a:lnTo>
                  <a:pt x="31" y="102"/>
                </a:lnTo>
                <a:lnTo>
                  <a:pt x="10" y="85"/>
                </a:lnTo>
                <a:lnTo>
                  <a:pt x="48" y="52"/>
                </a:lnTo>
                <a:lnTo>
                  <a:pt x="0" y="43"/>
                </a:lnTo>
                <a:lnTo>
                  <a:pt x="10" y="14"/>
                </a:lnTo>
                <a:lnTo>
                  <a:pt x="50" y="43"/>
                </a:lnTo>
                <a:lnTo>
                  <a:pt x="48" y="0"/>
                </a:lnTo>
                <a:lnTo>
                  <a:pt x="71" y="3"/>
                </a:lnTo>
                <a:lnTo>
                  <a:pt x="62" y="45"/>
                </a:lnTo>
                <a:close/>
              </a:path>
            </a:pathLst>
          </a:custGeom>
          <a:solidFill>
            <a:srgbClr val="EDA0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31"/>
          <p:cNvSpPr>
            <a:spLocks/>
          </p:cNvSpPr>
          <p:nvPr/>
        </p:nvSpPr>
        <p:spPr bwMode="auto">
          <a:xfrm>
            <a:off x="476251" y="5321916"/>
            <a:ext cx="176213" cy="168275"/>
          </a:xfrm>
          <a:custGeom>
            <a:avLst/>
            <a:gdLst>
              <a:gd name="T0" fmla="*/ 66 w 111"/>
              <a:gd name="T1" fmla="*/ 50 h 106"/>
              <a:gd name="T2" fmla="*/ 111 w 111"/>
              <a:gd name="T3" fmla="*/ 59 h 106"/>
              <a:gd name="T4" fmla="*/ 104 w 111"/>
              <a:gd name="T5" fmla="*/ 78 h 106"/>
              <a:gd name="T6" fmla="*/ 64 w 111"/>
              <a:gd name="T7" fmla="*/ 61 h 106"/>
              <a:gd name="T8" fmla="*/ 69 w 111"/>
              <a:gd name="T9" fmla="*/ 102 h 106"/>
              <a:gd name="T10" fmla="*/ 43 w 111"/>
              <a:gd name="T11" fmla="*/ 106 h 106"/>
              <a:gd name="T12" fmla="*/ 52 w 111"/>
              <a:gd name="T13" fmla="*/ 61 h 106"/>
              <a:gd name="T14" fmla="*/ 10 w 111"/>
              <a:gd name="T15" fmla="*/ 83 h 106"/>
              <a:gd name="T16" fmla="*/ 0 w 111"/>
              <a:gd name="T17" fmla="*/ 59 h 106"/>
              <a:gd name="T18" fmla="*/ 50 w 111"/>
              <a:gd name="T19" fmla="*/ 50 h 106"/>
              <a:gd name="T20" fmla="*/ 14 w 111"/>
              <a:gd name="T21" fmla="*/ 16 h 106"/>
              <a:gd name="T22" fmla="*/ 38 w 111"/>
              <a:gd name="T23" fmla="*/ 0 h 106"/>
              <a:gd name="T24" fmla="*/ 57 w 111"/>
              <a:gd name="T25" fmla="*/ 42 h 106"/>
              <a:gd name="T26" fmla="*/ 78 w 111"/>
              <a:gd name="T27" fmla="*/ 5 h 106"/>
              <a:gd name="T28" fmla="*/ 95 w 111"/>
              <a:gd name="T29" fmla="*/ 19 h 106"/>
              <a:gd name="T30" fmla="*/ 66 w 111"/>
              <a:gd name="T31" fmla="*/ 5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1" h="106">
                <a:moveTo>
                  <a:pt x="66" y="50"/>
                </a:moveTo>
                <a:lnTo>
                  <a:pt x="111" y="59"/>
                </a:lnTo>
                <a:lnTo>
                  <a:pt x="104" y="78"/>
                </a:lnTo>
                <a:lnTo>
                  <a:pt x="64" y="61"/>
                </a:lnTo>
                <a:lnTo>
                  <a:pt x="69" y="102"/>
                </a:lnTo>
                <a:lnTo>
                  <a:pt x="43" y="106"/>
                </a:lnTo>
                <a:lnTo>
                  <a:pt x="52" y="61"/>
                </a:lnTo>
                <a:lnTo>
                  <a:pt x="10" y="83"/>
                </a:lnTo>
                <a:lnTo>
                  <a:pt x="0" y="59"/>
                </a:lnTo>
                <a:lnTo>
                  <a:pt x="50" y="50"/>
                </a:lnTo>
                <a:lnTo>
                  <a:pt x="14" y="16"/>
                </a:lnTo>
                <a:lnTo>
                  <a:pt x="38" y="0"/>
                </a:lnTo>
                <a:lnTo>
                  <a:pt x="57" y="42"/>
                </a:lnTo>
                <a:lnTo>
                  <a:pt x="78" y="5"/>
                </a:lnTo>
                <a:lnTo>
                  <a:pt x="95" y="19"/>
                </a:lnTo>
                <a:lnTo>
                  <a:pt x="66" y="50"/>
                </a:lnTo>
                <a:close/>
              </a:path>
            </a:pathLst>
          </a:custGeom>
          <a:solidFill>
            <a:srgbClr val="EDA0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2"/>
          <p:cNvSpPr>
            <a:spLocks/>
          </p:cNvSpPr>
          <p:nvPr/>
        </p:nvSpPr>
        <p:spPr bwMode="auto">
          <a:xfrm>
            <a:off x="423864" y="4212254"/>
            <a:ext cx="666750" cy="190500"/>
          </a:xfrm>
          <a:custGeom>
            <a:avLst/>
            <a:gdLst>
              <a:gd name="T0" fmla="*/ 416 w 420"/>
              <a:gd name="T1" fmla="*/ 120 h 120"/>
              <a:gd name="T2" fmla="*/ 0 w 420"/>
              <a:gd name="T3" fmla="*/ 35 h 120"/>
              <a:gd name="T4" fmla="*/ 14 w 420"/>
              <a:gd name="T5" fmla="*/ 0 h 120"/>
              <a:gd name="T6" fmla="*/ 420 w 420"/>
              <a:gd name="T7" fmla="*/ 101 h 120"/>
              <a:gd name="T8" fmla="*/ 416 w 420"/>
              <a:gd name="T9" fmla="*/ 12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0" h="120">
                <a:moveTo>
                  <a:pt x="416" y="120"/>
                </a:moveTo>
                <a:lnTo>
                  <a:pt x="0" y="35"/>
                </a:lnTo>
                <a:lnTo>
                  <a:pt x="14" y="0"/>
                </a:lnTo>
                <a:lnTo>
                  <a:pt x="420" y="101"/>
                </a:lnTo>
                <a:lnTo>
                  <a:pt x="416" y="120"/>
                </a:lnTo>
                <a:close/>
              </a:path>
            </a:pathLst>
          </a:custGeom>
          <a:solidFill>
            <a:srgbClr val="EDA0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3"/>
          <p:cNvSpPr>
            <a:spLocks/>
          </p:cNvSpPr>
          <p:nvPr/>
        </p:nvSpPr>
        <p:spPr bwMode="auto">
          <a:xfrm>
            <a:off x="938214" y="3585191"/>
            <a:ext cx="441325" cy="563563"/>
          </a:xfrm>
          <a:custGeom>
            <a:avLst/>
            <a:gdLst>
              <a:gd name="T0" fmla="*/ 264 w 278"/>
              <a:gd name="T1" fmla="*/ 355 h 355"/>
              <a:gd name="T2" fmla="*/ 0 w 278"/>
              <a:gd name="T3" fmla="*/ 31 h 355"/>
              <a:gd name="T4" fmla="*/ 33 w 278"/>
              <a:gd name="T5" fmla="*/ 0 h 355"/>
              <a:gd name="T6" fmla="*/ 278 w 278"/>
              <a:gd name="T7" fmla="*/ 343 h 355"/>
              <a:gd name="T8" fmla="*/ 264 w 278"/>
              <a:gd name="T9" fmla="*/ 355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8" h="355">
                <a:moveTo>
                  <a:pt x="264" y="355"/>
                </a:moveTo>
                <a:lnTo>
                  <a:pt x="0" y="31"/>
                </a:lnTo>
                <a:lnTo>
                  <a:pt x="33" y="0"/>
                </a:lnTo>
                <a:lnTo>
                  <a:pt x="278" y="343"/>
                </a:lnTo>
                <a:lnTo>
                  <a:pt x="264" y="355"/>
                </a:lnTo>
                <a:close/>
              </a:path>
            </a:pathLst>
          </a:custGeom>
          <a:solidFill>
            <a:srgbClr val="EDA0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4" name="Freeform 34"/>
          <p:cNvSpPr>
            <a:spLocks/>
          </p:cNvSpPr>
          <p:nvPr/>
        </p:nvSpPr>
        <p:spPr bwMode="auto">
          <a:xfrm>
            <a:off x="2047876" y="3593129"/>
            <a:ext cx="377825" cy="584200"/>
          </a:xfrm>
          <a:custGeom>
            <a:avLst/>
            <a:gdLst>
              <a:gd name="T0" fmla="*/ 16 w 238"/>
              <a:gd name="T1" fmla="*/ 368 h 368"/>
              <a:gd name="T2" fmla="*/ 0 w 238"/>
              <a:gd name="T3" fmla="*/ 359 h 368"/>
              <a:gd name="T4" fmla="*/ 201 w 238"/>
              <a:gd name="T5" fmla="*/ 0 h 368"/>
              <a:gd name="T6" fmla="*/ 238 w 238"/>
              <a:gd name="T7" fmla="*/ 21 h 368"/>
              <a:gd name="T8" fmla="*/ 16 w 238"/>
              <a:gd name="T9" fmla="*/ 368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8" h="368">
                <a:moveTo>
                  <a:pt x="16" y="368"/>
                </a:moveTo>
                <a:lnTo>
                  <a:pt x="0" y="359"/>
                </a:lnTo>
                <a:lnTo>
                  <a:pt x="201" y="0"/>
                </a:lnTo>
                <a:lnTo>
                  <a:pt x="238" y="21"/>
                </a:lnTo>
                <a:lnTo>
                  <a:pt x="16" y="368"/>
                </a:lnTo>
                <a:close/>
              </a:path>
            </a:pathLst>
          </a:custGeom>
          <a:solidFill>
            <a:srgbClr val="EDA0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5" name="Freeform 35"/>
          <p:cNvSpPr>
            <a:spLocks/>
          </p:cNvSpPr>
          <p:nvPr/>
        </p:nvSpPr>
        <p:spPr bwMode="auto">
          <a:xfrm>
            <a:off x="2279651" y="4207491"/>
            <a:ext cx="596900" cy="195263"/>
          </a:xfrm>
          <a:custGeom>
            <a:avLst/>
            <a:gdLst>
              <a:gd name="T0" fmla="*/ 5 w 376"/>
              <a:gd name="T1" fmla="*/ 123 h 123"/>
              <a:gd name="T2" fmla="*/ 0 w 376"/>
              <a:gd name="T3" fmla="*/ 104 h 123"/>
              <a:gd name="T4" fmla="*/ 371 w 376"/>
              <a:gd name="T5" fmla="*/ 0 h 123"/>
              <a:gd name="T6" fmla="*/ 376 w 376"/>
              <a:gd name="T7" fmla="*/ 38 h 123"/>
              <a:gd name="T8" fmla="*/ 5 w 376"/>
              <a:gd name="T9" fmla="*/ 12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6" h="123">
                <a:moveTo>
                  <a:pt x="5" y="123"/>
                </a:moveTo>
                <a:lnTo>
                  <a:pt x="0" y="104"/>
                </a:lnTo>
                <a:lnTo>
                  <a:pt x="371" y="0"/>
                </a:lnTo>
                <a:lnTo>
                  <a:pt x="376" y="38"/>
                </a:lnTo>
                <a:lnTo>
                  <a:pt x="5" y="123"/>
                </a:lnTo>
                <a:close/>
              </a:path>
            </a:pathLst>
          </a:custGeom>
          <a:solidFill>
            <a:srgbClr val="EDA0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7" name="Freeform 36"/>
          <p:cNvSpPr>
            <a:spLocks/>
          </p:cNvSpPr>
          <p:nvPr/>
        </p:nvSpPr>
        <p:spPr bwMode="auto">
          <a:xfrm>
            <a:off x="2347914" y="3783629"/>
            <a:ext cx="434975" cy="360363"/>
          </a:xfrm>
          <a:custGeom>
            <a:avLst/>
            <a:gdLst>
              <a:gd name="T0" fmla="*/ 12 w 274"/>
              <a:gd name="T1" fmla="*/ 227 h 227"/>
              <a:gd name="T2" fmla="*/ 0 w 274"/>
              <a:gd name="T3" fmla="*/ 213 h 227"/>
              <a:gd name="T4" fmla="*/ 246 w 274"/>
              <a:gd name="T5" fmla="*/ 0 h 227"/>
              <a:gd name="T6" fmla="*/ 274 w 274"/>
              <a:gd name="T7" fmla="*/ 31 h 227"/>
              <a:gd name="T8" fmla="*/ 12 w 274"/>
              <a:gd name="T9" fmla="*/ 227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4" h="227">
                <a:moveTo>
                  <a:pt x="12" y="227"/>
                </a:moveTo>
                <a:lnTo>
                  <a:pt x="0" y="213"/>
                </a:lnTo>
                <a:lnTo>
                  <a:pt x="246" y="0"/>
                </a:lnTo>
                <a:lnTo>
                  <a:pt x="274" y="31"/>
                </a:lnTo>
                <a:lnTo>
                  <a:pt x="12" y="227"/>
                </a:lnTo>
                <a:close/>
              </a:path>
            </a:pathLst>
          </a:custGeom>
          <a:solidFill>
            <a:srgbClr val="EDA0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8" name="Freeform 37"/>
          <p:cNvSpPr>
            <a:spLocks/>
          </p:cNvSpPr>
          <p:nvPr/>
        </p:nvSpPr>
        <p:spPr bwMode="auto">
          <a:xfrm>
            <a:off x="1976439" y="3331191"/>
            <a:ext cx="157163" cy="468313"/>
          </a:xfrm>
          <a:custGeom>
            <a:avLst/>
            <a:gdLst>
              <a:gd name="T0" fmla="*/ 19 w 99"/>
              <a:gd name="T1" fmla="*/ 295 h 295"/>
              <a:gd name="T2" fmla="*/ 0 w 99"/>
              <a:gd name="T3" fmla="*/ 290 h 295"/>
              <a:gd name="T4" fmla="*/ 59 w 99"/>
              <a:gd name="T5" fmla="*/ 0 h 295"/>
              <a:gd name="T6" fmla="*/ 99 w 99"/>
              <a:gd name="T7" fmla="*/ 4 h 295"/>
              <a:gd name="T8" fmla="*/ 19 w 99"/>
              <a:gd name="T9" fmla="*/ 295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" h="295">
                <a:moveTo>
                  <a:pt x="19" y="295"/>
                </a:moveTo>
                <a:lnTo>
                  <a:pt x="0" y="290"/>
                </a:lnTo>
                <a:lnTo>
                  <a:pt x="59" y="0"/>
                </a:lnTo>
                <a:lnTo>
                  <a:pt x="99" y="4"/>
                </a:lnTo>
                <a:lnTo>
                  <a:pt x="19" y="295"/>
                </a:lnTo>
                <a:close/>
              </a:path>
            </a:pathLst>
          </a:custGeom>
          <a:solidFill>
            <a:srgbClr val="EDA0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9" name="Freeform 38"/>
          <p:cNvSpPr>
            <a:spLocks/>
          </p:cNvSpPr>
          <p:nvPr/>
        </p:nvSpPr>
        <p:spPr bwMode="auto">
          <a:xfrm>
            <a:off x="1255714" y="3334366"/>
            <a:ext cx="217488" cy="415925"/>
          </a:xfrm>
          <a:custGeom>
            <a:avLst/>
            <a:gdLst>
              <a:gd name="T0" fmla="*/ 121 w 137"/>
              <a:gd name="T1" fmla="*/ 262 h 262"/>
              <a:gd name="T2" fmla="*/ 0 w 137"/>
              <a:gd name="T3" fmla="*/ 16 h 262"/>
              <a:gd name="T4" fmla="*/ 48 w 137"/>
              <a:gd name="T5" fmla="*/ 0 h 262"/>
              <a:gd name="T6" fmla="*/ 137 w 137"/>
              <a:gd name="T7" fmla="*/ 257 h 262"/>
              <a:gd name="T8" fmla="*/ 121 w 137"/>
              <a:gd name="T9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" h="262">
                <a:moveTo>
                  <a:pt x="121" y="262"/>
                </a:moveTo>
                <a:lnTo>
                  <a:pt x="0" y="16"/>
                </a:lnTo>
                <a:lnTo>
                  <a:pt x="48" y="0"/>
                </a:lnTo>
                <a:lnTo>
                  <a:pt x="137" y="257"/>
                </a:lnTo>
                <a:lnTo>
                  <a:pt x="121" y="262"/>
                </a:lnTo>
                <a:close/>
              </a:path>
            </a:pathLst>
          </a:custGeom>
          <a:solidFill>
            <a:srgbClr val="EDA0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0" name="Freeform 39"/>
          <p:cNvSpPr>
            <a:spLocks/>
          </p:cNvSpPr>
          <p:nvPr/>
        </p:nvSpPr>
        <p:spPr bwMode="auto">
          <a:xfrm>
            <a:off x="555626" y="3810616"/>
            <a:ext cx="457200" cy="325438"/>
          </a:xfrm>
          <a:custGeom>
            <a:avLst/>
            <a:gdLst>
              <a:gd name="T0" fmla="*/ 276 w 288"/>
              <a:gd name="T1" fmla="*/ 205 h 205"/>
              <a:gd name="T2" fmla="*/ 0 w 288"/>
              <a:gd name="T3" fmla="*/ 38 h 205"/>
              <a:gd name="T4" fmla="*/ 30 w 288"/>
              <a:gd name="T5" fmla="*/ 0 h 205"/>
              <a:gd name="T6" fmla="*/ 288 w 288"/>
              <a:gd name="T7" fmla="*/ 191 h 205"/>
              <a:gd name="T8" fmla="*/ 276 w 288"/>
              <a:gd name="T9" fmla="*/ 205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05">
                <a:moveTo>
                  <a:pt x="276" y="205"/>
                </a:moveTo>
                <a:lnTo>
                  <a:pt x="0" y="38"/>
                </a:lnTo>
                <a:lnTo>
                  <a:pt x="30" y="0"/>
                </a:lnTo>
                <a:lnTo>
                  <a:pt x="288" y="191"/>
                </a:lnTo>
                <a:lnTo>
                  <a:pt x="276" y="205"/>
                </a:lnTo>
                <a:close/>
              </a:path>
            </a:pathLst>
          </a:custGeom>
          <a:solidFill>
            <a:srgbClr val="EDA0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1" name="Freeform 40"/>
          <p:cNvSpPr>
            <a:spLocks/>
          </p:cNvSpPr>
          <p:nvPr/>
        </p:nvSpPr>
        <p:spPr bwMode="auto">
          <a:xfrm>
            <a:off x="338139" y="5101254"/>
            <a:ext cx="2759075" cy="228600"/>
          </a:xfrm>
          <a:custGeom>
            <a:avLst/>
            <a:gdLst>
              <a:gd name="T0" fmla="*/ 363 w 736"/>
              <a:gd name="T1" fmla="*/ 61 h 61"/>
              <a:gd name="T2" fmla="*/ 0 w 736"/>
              <a:gd name="T3" fmla="*/ 4 h 61"/>
              <a:gd name="T4" fmla="*/ 2 w 736"/>
              <a:gd name="T5" fmla="*/ 0 h 61"/>
              <a:gd name="T6" fmla="*/ 363 w 736"/>
              <a:gd name="T7" fmla="*/ 57 h 61"/>
              <a:gd name="T8" fmla="*/ 735 w 736"/>
              <a:gd name="T9" fmla="*/ 6 h 61"/>
              <a:gd name="T10" fmla="*/ 736 w 736"/>
              <a:gd name="T11" fmla="*/ 9 h 61"/>
              <a:gd name="T12" fmla="*/ 363 w 736"/>
              <a:gd name="T13" fmla="*/ 6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36" h="61">
                <a:moveTo>
                  <a:pt x="363" y="61"/>
                </a:moveTo>
                <a:cubicBezTo>
                  <a:pt x="100" y="61"/>
                  <a:pt x="1" y="4"/>
                  <a:pt x="0" y="4"/>
                </a:cubicBezTo>
                <a:cubicBezTo>
                  <a:pt x="2" y="0"/>
                  <a:pt x="2" y="0"/>
                  <a:pt x="2" y="0"/>
                </a:cubicBezTo>
                <a:cubicBezTo>
                  <a:pt x="3" y="1"/>
                  <a:pt x="101" y="57"/>
                  <a:pt x="363" y="57"/>
                </a:cubicBezTo>
                <a:cubicBezTo>
                  <a:pt x="625" y="57"/>
                  <a:pt x="733" y="6"/>
                  <a:pt x="735" y="6"/>
                </a:cubicBezTo>
                <a:cubicBezTo>
                  <a:pt x="736" y="9"/>
                  <a:pt x="736" y="9"/>
                  <a:pt x="736" y="9"/>
                </a:cubicBezTo>
                <a:cubicBezTo>
                  <a:pt x="735" y="10"/>
                  <a:pt x="626" y="61"/>
                  <a:pt x="363" y="61"/>
                </a:cubicBezTo>
                <a:close/>
              </a:path>
            </a:pathLst>
          </a:custGeom>
          <a:solidFill>
            <a:srgbClr val="EDA0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2" name="Freeform 41"/>
          <p:cNvSpPr>
            <a:spLocks/>
          </p:cNvSpPr>
          <p:nvPr/>
        </p:nvSpPr>
        <p:spPr bwMode="auto">
          <a:xfrm>
            <a:off x="220664" y="5509241"/>
            <a:ext cx="2959100" cy="228600"/>
          </a:xfrm>
          <a:custGeom>
            <a:avLst/>
            <a:gdLst>
              <a:gd name="T0" fmla="*/ 404 w 789"/>
              <a:gd name="T1" fmla="*/ 61 h 61"/>
              <a:gd name="T2" fmla="*/ 0 w 789"/>
              <a:gd name="T3" fmla="*/ 4 h 61"/>
              <a:gd name="T4" fmla="*/ 1 w 789"/>
              <a:gd name="T5" fmla="*/ 0 h 61"/>
              <a:gd name="T6" fmla="*/ 404 w 789"/>
              <a:gd name="T7" fmla="*/ 57 h 61"/>
              <a:gd name="T8" fmla="*/ 788 w 789"/>
              <a:gd name="T9" fmla="*/ 6 h 61"/>
              <a:gd name="T10" fmla="*/ 789 w 789"/>
              <a:gd name="T11" fmla="*/ 10 h 61"/>
              <a:gd name="T12" fmla="*/ 404 w 789"/>
              <a:gd name="T13" fmla="*/ 6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9" h="61">
                <a:moveTo>
                  <a:pt x="404" y="61"/>
                </a:moveTo>
                <a:cubicBezTo>
                  <a:pt x="172" y="61"/>
                  <a:pt x="1" y="5"/>
                  <a:pt x="0" y="4"/>
                </a:cubicBezTo>
                <a:cubicBezTo>
                  <a:pt x="1" y="0"/>
                  <a:pt x="1" y="0"/>
                  <a:pt x="1" y="0"/>
                </a:cubicBezTo>
                <a:cubicBezTo>
                  <a:pt x="3" y="1"/>
                  <a:pt x="173" y="57"/>
                  <a:pt x="404" y="57"/>
                </a:cubicBezTo>
                <a:cubicBezTo>
                  <a:pt x="634" y="57"/>
                  <a:pt x="786" y="7"/>
                  <a:pt x="788" y="6"/>
                </a:cubicBezTo>
                <a:cubicBezTo>
                  <a:pt x="789" y="10"/>
                  <a:pt x="789" y="10"/>
                  <a:pt x="789" y="10"/>
                </a:cubicBezTo>
                <a:cubicBezTo>
                  <a:pt x="788" y="10"/>
                  <a:pt x="635" y="61"/>
                  <a:pt x="404" y="61"/>
                </a:cubicBezTo>
                <a:close/>
              </a:path>
            </a:pathLst>
          </a:custGeom>
          <a:solidFill>
            <a:srgbClr val="EDA0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3" name="Freeform 42"/>
          <p:cNvSpPr>
            <a:spLocks/>
          </p:cNvSpPr>
          <p:nvPr/>
        </p:nvSpPr>
        <p:spPr bwMode="auto">
          <a:xfrm>
            <a:off x="2328864" y="4583729"/>
            <a:ext cx="644525" cy="193675"/>
          </a:xfrm>
          <a:custGeom>
            <a:avLst/>
            <a:gdLst>
              <a:gd name="T0" fmla="*/ 90 w 172"/>
              <a:gd name="T1" fmla="*/ 32 h 52"/>
              <a:gd name="T2" fmla="*/ 0 w 172"/>
              <a:gd name="T3" fmla="*/ 3 h 52"/>
              <a:gd name="T4" fmla="*/ 3 w 172"/>
              <a:gd name="T5" fmla="*/ 0 h 52"/>
              <a:gd name="T6" fmla="*/ 170 w 172"/>
              <a:gd name="T7" fmla="*/ 13 h 52"/>
              <a:gd name="T8" fmla="*/ 172 w 172"/>
              <a:gd name="T9" fmla="*/ 17 h 52"/>
              <a:gd name="T10" fmla="*/ 90 w 172"/>
              <a:gd name="T11" fmla="*/ 3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2" h="52">
                <a:moveTo>
                  <a:pt x="90" y="32"/>
                </a:moveTo>
                <a:cubicBezTo>
                  <a:pt x="30" y="32"/>
                  <a:pt x="1" y="3"/>
                  <a:pt x="0" y="3"/>
                </a:cubicBezTo>
                <a:cubicBezTo>
                  <a:pt x="3" y="0"/>
                  <a:pt x="3" y="0"/>
                  <a:pt x="3" y="0"/>
                </a:cubicBezTo>
                <a:cubicBezTo>
                  <a:pt x="4" y="0"/>
                  <a:pt x="56" y="52"/>
                  <a:pt x="170" y="13"/>
                </a:cubicBezTo>
                <a:cubicBezTo>
                  <a:pt x="172" y="17"/>
                  <a:pt x="172" y="17"/>
                  <a:pt x="172" y="17"/>
                </a:cubicBezTo>
                <a:cubicBezTo>
                  <a:pt x="140" y="28"/>
                  <a:pt x="113" y="32"/>
                  <a:pt x="90" y="32"/>
                </a:cubicBezTo>
                <a:close/>
              </a:path>
            </a:pathLst>
          </a:custGeom>
          <a:solidFill>
            <a:srgbClr val="EDA0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4" name="Freeform 43"/>
          <p:cNvSpPr>
            <a:spLocks/>
          </p:cNvSpPr>
          <p:nvPr/>
        </p:nvSpPr>
        <p:spPr bwMode="auto">
          <a:xfrm>
            <a:off x="2212976" y="4859954"/>
            <a:ext cx="858838" cy="188913"/>
          </a:xfrm>
          <a:custGeom>
            <a:avLst/>
            <a:gdLst>
              <a:gd name="T0" fmla="*/ 98 w 229"/>
              <a:gd name="T1" fmla="*/ 28 h 50"/>
              <a:gd name="T2" fmla="*/ 0 w 229"/>
              <a:gd name="T3" fmla="*/ 8 h 50"/>
              <a:gd name="T4" fmla="*/ 2 w 229"/>
              <a:gd name="T5" fmla="*/ 5 h 50"/>
              <a:gd name="T6" fmla="*/ 228 w 229"/>
              <a:gd name="T7" fmla="*/ 0 h 50"/>
              <a:gd name="T8" fmla="*/ 229 w 229"/>
              <a:gd name="T9" fmla="*/ 4 h 50"/>
              <a:gd name="T10" fmla="*/ 98 w 229"/>
              <a:gd name="T11" fmla="*/ 28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9" h="50">
                <a:moveTo>
                  <a:pt x="98" y="28"/>
                </a:moveTo>
                <a:cubicBezTo>
                  <a:pt x="35" y="28"/>
                  <a:pt x="1" y="9"/>
                  <a:pt x="0" y="8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83" y="50"/>
                  <a:pt x="228" y="0"/>
                </a:cubicBezTo>
                <a:cubicBezTo>
                  <a:pt x="229" y="4"/>
                  <a:pt x="229" y="4"/>
                  <a:pt x="229" y="4"/>
                </a:cubicBezTo>
                <a:cubicBezTo>
                  <a:pt x="177" y="22"/>
                  <a:pt x="133" y="28"/>
                  <a:pt x="98" y="28"/>
                </a:cubicBezTo>
                <a:close/>
              </a:path>
            </a:pathLst>
          </a:custGeom>
          <a:solidFill>
            <a:srgbClr val="EDA0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5" name="Freeform 44"/>
          <p:cNvSpPr>
            <a:spLocks/>
          </p:cNvSpPr>
          <p:nvPr/>
        </p:nvSpPr>
        <p:spPr bwMode="auto">
          <a:xfrm>
            <a:off x="473076" y="4617066"/>
            <a:ext cx="685800" cy="153988"/>
          </a:xfrm>
          <a:custGeom>
            <a:avLst/>
            <a:gdLst>
              <a:gd name="T0" fmla="*/ 101 w 183"/>
              <a:gd name="T1" fmla="*/ 24 h 41"/>
              <a:gd name="T2" fmla="*/ 0 w 183"/>
              <a:gd name="T3" fmla="*/ 4 h 41"/>
              <a:gd name="T4" fmla="*/ 2 w 183"/>
              <a:gd name="T5" fmla="*/ 0 h 41"/>
              <a:gd name="T6" fmla="*/ 182 w 183"/>
              <a:gd name="T7" fmla="*/ 4 h 41"/>
              <a:gd name="T8" fmla="*/ 183 w 183"/>
              <a:gd name="T9" fmla="*/ 8 h 41"/>
              <a:gd name="T10" fmla="*/ 101 w 183"/>
              <a:gd name="T11" fmla="*/ 24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3" h="41">
                <a:moveTo>
                  <a:pt x="101" y="24"/>
                </a:moveTo>
                <a:cubicBezTo>
                  <a:pt x="45" y="24"/>
                  <a:pt x="1" y="4"/>
                  <a:pt x="0" y="4"/>
                </a:cubicBezTo>
                <a:cubicBezTo>
                  <a:pt x="2" y="0"/>
                  <a:pt x="2" y="0"/>
                  <a:pt x="2" y="0"/>
                </a:cubicBezTo>
                <a:cubicBezTo>
                  <a:pt x="3" y="0"/>
                  <a:pt x="93" y="41"/>
                  <a:pt x="182" y="4"/>
                </a:cubicBezTo>
                <a:cubicBezTo>
                  <a:pt x="183" y="8"/>
                  <a:pt x="183" y="8"/>
                  <a:pt x="183" y="8"/>
                </a:cubicBezTo>
                <a:cubicBezTo>
                  <a:pt x="155" y="20"/>
                  <a:pt x="127" y="24"/>
                  <a:pt x="101" y="24"/>
                </a:cubicBezTo>
                <a:close/>
              </a:path>
            </a:pathLst>
          </a:custGeom>
          <a:solidFill>
            <a:srgbClr val="EDA0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6" name="Freeform 45"/>
          <p:cNvSpPr>
            <a:spLocks/>
          </p:cNvSpPr>
          <p:nvPr/>
        </p:nvSpPr>
        <p:spPr bwMode="auto">
          <a:xfrm>
            <a:off x="382589" y="4859954"/>
            <a:ext cx="862013" cy="192088"/>
          </a:xfrm>
          <a:custGeom>
            <a:avLst/>
            <a:gdLst>
              <a:gd name="T0" fmla="*/ 127 w 230"/>
              <a:gd name="T1" fmla="*/ 30 h 51"/>
              <a:gd name="T2" fmla="*/ 0 w 230"/>
              <a:gd name="T3" fmla="*/ 3 h 51"/>
              <a:gd name="T4" fmla="*/ 2 w 230"/>
              <a:gd name="T5" fmla="*/ 0 h 51"/>
              <a:gd name="T6" fmla="*/ 229 w 230"/>
              <a:gd name="T7" fmla="*/ 9 h 51"/>
              <a:gd name="T8" fmla="*/ 230 w 230"/>
              <a:gd name="T9" fmla="*/ 13 h 51"/>
              <a:gd name="T10" fmla="*/ 127 w 230"/>
              <a:gd name="T11" fmla="*/ 3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0" h="51">
                <a:moveTo>
                  <a:pt x="127" y="30"/>
                </a:moveTo>
                <a:cubicBezTo>
                  <a:pt x="52" y="30"/>
                  <a:pt x="1" y="4"/>
                  <a:pt x="0" y="3"/>
                </a:cubicBezTo>
                <a:cubicBezTo>
                  <a:pt x="2" y="0"/>
                  <a:pt x="2" y="0"/>
                  <a:pt x="2" y="0"/>
                </a:cubicBezTo>
                <a:cubicBezTo>
                  <a:pt x="3" y="0"/>
                  <a:pt x="103" y="51"/>
                  <a:pt x="229" y="9"/>
                </a:cubicBezTo>
                <a:cubicBezTo>
                  <a:pt x="230" y="13"/>
                  <a:pt x="230" y="13"/>
                  <a:pt x="230" y="13"/>
                </a:cubicBezTo>
                <a:cubicBezTo>
                  <a:pt x="193" y="25"/>
                  <a:pt x="158" y="30"/>
                  <a:pt x="127" y="30"/>
                </a:cubicBezTo>
                <a:close/>
              </a:path>
            </a:pathLst>
          </a:custGeom>
          <a:solidFill>
            <a:srgbClr val="EDA0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9" name="Freeform 50"/>
          <p:cNvSpPr>
            <a:spLocks/>
          </p:cNvSpPr>
          <p:nvPr/>
        </p:nvSpPr>
        <p:spPr bwMode="auto">
          <a:xfrm>
            <a:off x="7883527" y="5153640"/>
            <a:ext cx="558800" cy="738187"/>
          </a:xfrm>
          <a:custGeom>
            <a:avLst/>
            <a:gdLst>
              <a:gd name="T0" fmla="*/ 13 w 149"/>
              <a:gd name="T1" fmla="*/ 22 h 197"/>
              <a:gd name="T2" fmla="*/ 146 w 149"/>
              <a:gd name="T3" fmla="*/ 97 h 197"/>
              <a:gd name="T4" fmla="*/ 0 w 149"/>
              <a:gd name="T5" fmla="*/ 171 h 197"/>
              <a:gd name="T6" fmla="*/ 10 w 149"/>
              <a:gd name="T7" fmla="*/ 123 h 197"/>
              <a:gd name="T8" fmla="*/ 102 w 149"/>
              <a:gd name="T9" fmla="*/ 143 h 197"/>
              <a:gd name="T10" fmla="*/ 99 w 149"/>
              <a:gd name="T11" fmla="*/ 51 h 197"/>
              <a:gd name="T12" fmla="*/ 13 w 149"/>
              <a:gd name="T13" fmla="*/ 74 h 197"/>
              <a:gd name="T14" fmla="*/ 13 w 149"/>
              <a:gd name="T15" fmla="*/ 22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9" h="197">
                <a:moveTo>
                  <a:pt x="13" y="22"/>
                </a:moveTo>
                <a:cubicBezTo>
                  <a:pt x="64" y="0"/>
                  <a:pt x="143" y="5"/>
                  <a:pt x="146" y="97"/>
                </a:cubicBezTo>
                <a:cubicBezTo>
                  <a:pt x="149" y="190"/>
                  <a:pt x="42" y="197"/>
                  <a:pt x="0" y="171"/>
                </a:cubicBezTo>
                <a:cubicBezTo>
                  <a:pt x="10" y="123"/>
                  <a:pt x="10" y="123"/>
                  <a:pt x="10" y="123"/>
                </a:cubicBezTo>
                <a:cubicBezTo>
                  <a:pt x="10" y="123"/>
                  <a:pt x="68" y="166"/>
                  <a:pt x="102" y="143"/>
                </a:cubicBezTo>
                <a:cubicBezTo>
                  <a:pt x="136" y="121"/>
                  <a:pt x="138" y="74"/>
                  <a:pt x="99" y="51"/>
                </a:cubicBezTo>
                <a:cubicBezTo>
                  <a:pt x="60" y="29"/>
                  <a:pt x="13" y="74"/>
                  <a:pt x="13" y="74"/>
                </a:cubicBezTo>
                <a:lnTo>
                  <a:pt x="13" y="22"/>
                </a:lnTo>
                <a:close/>
              </a:path>
            </a:pathLst>
          </a:custGeom>
          <a:solidFill>
            <a:srgbClr val="5480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0" name="Freeform 51"/>
          <p:cNvSpPr>
            <a:spLocks/>
          </p:cNvSpPr>
          <p:nvPr/>
        </p:nvSpPr>
        <p:spPr bwMode="auto">
          <a:xfrm>
            <a:off x="7040564" y="5002828"/>
            <a:ext cx="969963" cy="1084262"/>
          </a:xfrm>
          <a:custGeom>
            <a:avLst/>
            <a:gdLst>
              <a:gd name="T0" fmla="*/ 0 w 259"/>
              <a:gd name="T1" fmla="*/ 0 h 289"/>
              <a:gd name="T2" fmla="*/ 40 w 259"/>
              <a:gd name="T3" fmla="*/ 281 h 289"/>
              <a:gd name="T4" fmla="*/ 135 w 259"/>
              <a:gd name="T5" fmla="*/ 288 h 289"/>
              <a:gd name="T6" fmla="*/ 228 w 259"/>
              <a:gd name="T7" fmla="*/ 284 h 289"/>
              <a:gd name="T8" fmla="*/ 259 w 259"/>
              <a:gd name="T9" fmla="*/ 7 h 289"/>
              <a:gd name="T10" fmla="*/ 0 w 259"/>
              <a:gd name="T11" fmla="*/ 0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9" h="289">
                <a:moveTo>
                  <a:pt x="0" y="0"/>
                </a:moveTo>
                <a:cubicBezTo>
                  <a:pt x="40" y="281"/>
                  <a:pt x="40" y="281"/>
                  <a:pt x="40" y="281"/>
                </a:cubicBezTo>
                <a:cubicBezTo>
                  <a:pt x="40" y="281"/>
                  <a:pt x="88" y="288"/>
                  <a:pt x="135" y="288"/>
                </a:cubicBezTo>
                <a:cubicBezTo>
                  <a:pt x="183" y="289"/>
                  <a:pt x="228" y="284"/>
                  <a:pt x="228" y="284"/>
                </a:cubicBezTo>
                <a:cubicBezTo>
                  <a:pt x="259" y="7"/>
                  <a:pt x="259" y="7"/>
                  <a:pt x="259" y="7"/>
                </a:cubicBezTo>
                <a:lnTo>
                  <a:pt x="0" y="0"/>
                </a:lnTo>
                <a:close/>
              </a:path>
            </a:pathLst>
          </a:custGeom>
          <a:solidFill>
            <a:srgbClr val="5480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1" name="Freeform 52"/>
          <p:cNvSpPr>
            <a:spLocks/>
          </p:cNvSpPr>
          <p:nvPr/>
        </p:nvSpPr>
        <p:spPr bwMode="auto">
          <a:xfrm>
            <a:off x="7137402" y="5693390"/>
            <a:ext cx="107950" cy="165100"/>
          </a:xfrm>
          <a:custGeom>
            <a:avLst/>
            <a:gdLst>
              <a:gd name="T0" fmla="*/ 0 w 29"/>
              <a:gd name="T1" fmla="*/ 0 h 44"/>
              <a:gd name="T2" fmla="*/ 29 w 29"/>
              <a:gd name="T3" fmla="*/ 23 h 44"/>
              <a:gd name="T4" fmla="*/ 6 w 29"/>
              <a:gd name="T5" fmla="*/ 44 h 44"/>
              <a:gd name="T6" fmla="*/ 0 w 29"/>
              <a:gd name="T7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" h="44">
                <a:moveTo>
                  <a:pt x="0" y="0"/>
                </a:moveTo>
                <a:cubicBezTo>
                  <a:pt x="0" y="0"/>
                  <a:pt x="29" y="3"/>
                  <a:pt x="29" y="23"/>
                </a:cubicBezTo>
                <a:cubicBezTo>
                  <a:pt x="29" y="42"/>
                  <a:pt x="6" y="44"/>
                  <a:pt x="6" y="44"/>
                </a:cubicBezTo>
                <a:lnTo>
                  <a:pt x="0" y="0"/>
                </a:lnTo>
                <a:close/>
              </a:path>
            </a:pathLst>
          </a:custGeom>
          <a:solidFill>
            <a:srgbClr val="739E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2" name="Freeform 53"/>
          <p:cNvSpPr>
            <a:spLocks/>
          </p:cNvSpPr>
          <p:nvPr/>
        </p:nvSpPr>
        <p:spPr bwMode="auto">
          <a:xfrm>
            <a:off x="7058027" y="5112365"/>
            <a:ext cx="109538" cy="168275"/>
          </a:xfrm>
          <a:custGeom>
            <a:avLst/>
            <a:gdLst>
              <a:gd name="T0" fmla="*/ 0 w 29"/>
              <a:gd name="T1" fmla="*/ 0 h 45"/>
              <a:gd name="T2" fmla="*/ 29 w 29"/>
              <a:gd name="T3" fmla="*/ 23 h 45"/>
              <a:gd name="T4" fmla="*/ 6 w 29"/>
              <a:gd name="T5" fmla="*/ 45 h 45"/>
              <a:gd name="T6" fmla="*/ 0 w 29"/>
              <a:gd name="T7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" h="45">
                <a:moveTo>
                  <a:pt x="0" y="0"/>
                </a:moveTo>
                <a:cubicBezTo>
                  <a:pt x="0" y="0"/>
                  <a:pt x="29" y="4"/>
                  <a:pt x="29" y="23"/>
                </a:cubicBezTo>
                <a:cubicBezTo>
                  <a:pt x="29" y="43"/>
                  <a:pt x="6" y="45"/>
                  <a:pt x="6" y="45"/>
                </a:cubicBezTo>
                <a:lnTo>
                  <a:pt x="0" y="0"/>
                </a:lnTo>
                <a:close/>
              </a:path>
            </a:pathLst>
          </a:custGeom>
          <a:solidFill>
            <a:srgbClr val="739E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3" name="Freeform 54"/>
          <p:cNvSpPr>
            <a:spLocks/>
          </p:cNvSpPr>
          <p:nvPr/>
        </p:nvSpPr>
        <p:spPr bwMode="auto">
          <a:xfrm>
            <a:off x="7523164" y="5745778"/>
            <a:ext cx="184150" cy="176212"/>
          </a:xfrm>
          <a:custGeom>
            <a:avLst/>
            <a:gdLst>
              <a:gd name="T0" fmla="*/ 0 w 49"/>
              <a:gd name="T1" fmla="*/ 22 h 47"/>
              <a:gd name="T2" fmla="*/ 45 w 49"/>
              <a:gd name="T3" fmla="*/ 18 h 47"/>
              <a:gd name="T4" fmla="*/ 24 w 49"/>
              <a:gd name="T5" fmla="*/ 47 h 47"/>
              <a:gd name="T6" fmla="*/ 0 w 49"/>
              <a:gd name="T7" fmla="*/ 22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" h="47">
                <a:moveTo>
                  <a:pt x="0" y="22"/>
                </a:moveTo>
                <a:cubicBezTo>
                  <a:pt x="0" y="2"/>
                  <a:pt x="38" y="0"/>
                  <a:pt x="45" y="18"/>
                </a:cubicBezTo>
                <a:cubicBezTo>
                  <a:pt x="49" y="32"/>
                  <a:pt x="46" y="47"/>
                  <a:pt x="24" y="47"/>
                </a:cubicBezTo>
                <a:cubicBezTo>
                  <a:pt x="9" y="47"/>
                  <a:pt x="0" y="32"/>
                  <a:pt x="0" y="22"/>
                </a:cubicBezTo>
                <a:close/>
              </a:path>
            </a:pathLst>
          </a:custGeom>
          <a:solidFill>
            <a:srgbClr val="739E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4" name="Freeform 55"/>
          <p:cNvSpPr>
            <a:spLocks/>
          </p:cNvSpPr>
          <p:nvPr/>
        </p:nvSpPr>
        <p:spPr bwMode="auto">
          <a:xfrm>
            <a:off x="7291389" y="5404465"/>
            <a:ext cx="182563" cy="173037"/>
          </a:xfrm>
          <a:custGeom>
            <a:avLst/>
            <a:gdLst>
              <a:gd name="T0" fmla="*/ 0 w 49"/>
              <a:gd name="T1" fmla="*/ 21 h 46"/>
              <a:gd name="T2" fmla="*/ 44 w 49"/>
              <a:gd name="T3" fmla="*/ 18 h 46"/>
              <a:gd name="T4" fmla="*/ 23 w 49"/>
              <a:gd name="T5" fmla="*/ 46 h 46"/>
              <a:gd name="T6" fmla="*/ 0 w 49"/>
              <a:gd name="T7" fmla="*/ 21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" h="46">
                <a:moveTo>
                  <a:pt x="0" y="21"/>
                </a:moveTo>
                <a:cubicBezTo>
                  <a:pt x="0" y="1"/>
                  <a:pt x="37" y="0"/>
                  <a:pt x="44" y="18"/>
                </a:cubicBezTo>
                <a:cubicBezTo>
                  <a:pt x="49" y="32"/>
                  <a:pt x="45" y="46"/>
                  <a:pt x="23" y="46"/>
                </a:cubicBezTo>
                <a:cubicBezTo>
                  <a:pt x="8" y="46"/>
                  <a:pt x="0" y="31"/>
                  <a:pt x="0" y="21"/>
                </a:cubicBezTo>
                <a:close/>
              </a:path>
            </a:pathLst>
          </a:custGeom>
          <a:solidFill>
            <a:srgbClr val="739E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5" name="Freeform 56"/>
          <p:cNvSpPr>
            <a:spLocks/>
          </p:cNvSpPr>
          <p:nvPr/>
        </p:nvSpPr>
        <p:spPr bwMode="auto">
          <a:xfrm>
            <a:off x="7508877" y="5096490"/>
            <a:ext cx="182563" cy="176212"/>
          </a:xfrm>
          <a:custGeom>
            <a:avLst/>
            <a:gdLst>
              <a:gd name="T0" fmla="*/ 0 w 49"/>
              <a:gd name="T1" fmla="*/ 22 h 47"/>
              <a:gd name="T2" fmla="*/ 44 w 49"/>
              <a:gd name="T3" fmla="*/ 19 h 47"/>
              <a:gd name="T4" fmla="*/ 23 w 49"/>
              <a:gd name="T5" fmla="*/ 47 h 47"/>
              <a:gd name="T6" fmla="*/ 0 w 49"/>
              <a:gd name="T7" fmla="*/ 22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" h="47">
                <a:moveTo>
                  <a:pt x="0" y="22"/>
                </a:moveTo>
                <a:cubicBezTo>
                  <a:pt x="0" y="2"/>
                  <a:pt x="37" y="0"/>
                  <a:pt x="44" y="19"/>
                </a:cubicBezTo>
                <a:cubicBezTo>
                  <a:pt x="49" y="32"/>
                  <a:pt x="45" y="47"/>
                  <a:pt x="23" y="47"/>
                </a:cubicBezTo>
                <a:cubicBezTo>
                  <a:pt x="8" y="47"/>
                  <a:pt x="0" y="32"/>
                  <a:pt x="0" y="22"/>
                </a:cubicBezTo>
                <a:close/>
              </a:path>
            </a:pathLst>
          </a:custGeom>
          <a:solidFill>
            <a:srgbClr val="739E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6" name="Freeform 57"/>
          <p:cNvSpPr>
            <a:spLocks/>
          </p:cNvSpPr>
          <p:nvPr/>
        </p:nvSpPr>
        <p:spPr bwMode="auto">
          <a:xfrm>
            <a:off x="7759702" y="5404465"/>
            <a:ext cx="184150" cy="173037"/>
          </a:xfrm>
          <a:custGeom>
            <a:avLst/>
            <a:gdLst>
              <a:gd name="T0" fmla="*/ 0 w 49"/>
              <a:gd name="T1" fmla="*/ 21 h 46"/>
              <a:gd name="T2" fmla="*/ 44 w 49"/>
              <a:gd name="T3" fmla="*/ 18 h 46"/>
              <a:gd name="T4" fmla="*/ 23 w 49"/>
              <a:gd name="T5" fmla="*/ 46 h 46"/>
              <a:gd name="T6" fmla="*/ 0 w 49"/>
              <a:gd name="T7" fmla="*/ 21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" h="46">
                <a:moveTo>
                  <a:pt x="0" y="21"/>
                </a:moveTo>
                <a:cubicBezTo>
                  <a:pt x="0" y="1"/>
                  <a:pt x="38" y="0"/>
                  <a:pt x="44" y="18"/>
                </a:cubicBezTo>
                <a:cubicBezTo>
                  <a:pt x="49" y="32"/>
                  <a:pt x="45" y="46"/>
                  <a:pt x="23" y="46"/>
                </a:cubicBezTo>
                <a:cubicBezTo>
                  <a:pt x="8" y="46"/>
                  <a:pt x="0" y="31"/>
                  <a:pt x="0" y="21"/>
                </a:cubicBezTo>
                <a:close/>
              </a:path>
            </a:pathLst>
          </a:custGeom>
          <a:solidFill>
            <a:srgbClr val="739E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7" name="Freeform 58"/>
          <p:cNvSpPr>
            <a:spLocks/>
          </p:cNvSpPr>
          <p:nvPr/>
        </p:nvSpPr>
        <p:spPr bwMode="auto">
          <a:xfrm>
            <a:off x="7040564" y="4790103"/>
            <a:ext cx="969963" cy="655637"/>
          </a:xfrm>
          <a:custGeom>
            <a:avLst/>
            <a:gdLst>
              <a:gd name="T0" fmla="*/ 0 w 259"/>
              <a:gd name="T1" fmla="*/ 57 h 175"/>
              <a:gd name="T2" fmla="*/ 259 w 259"/>
              <a:gd name="T3" fmla="*/ 64 h 175"/>
              <a:gd name="T4" fmla="*/ 0 w 259"/>
              <a:gd name="T5" fmla="*/ 57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9" h="175">
                <a:moveTo>
                  <a:pt x="0" y="57"/>
                </a:moveTo>
                <a:cubicBezTo>
                  <a:pt x="0" y="57"/>
                  <a:pt x="125" y="0"/>
                  <a:pt x="259" y="64"/>
                </a:cubicBezTo>
                <a:cubicBezTo>
                  <a:pt x="259" y="64"/>
                  <a:pt x="133" y="175"/>
                  <a:pt x="0" y="57"/>
                </a:cubicBezTo>
                <a:close/>
              </a:path>
            </a:pathLst>
          </a:custGeom>
          <a:solidFill>
            <a:srgbClr val="135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8" name="Freeform 59"/>
          <p:cNvSpPr>
            <a:spLocks/>
          </p:cNvSpPr>
          <p:nvPr/>
        </p:nvSpPr>
        <p:spPr bwMode="auto">
          <a:xfrm>
            <a:off x="7192964" y="5010765"/>
            <a:ext cx="682625" cy="303212"/>
          </a:xfrm>
          <a:custGeom>
            <a:avLst/>
            <a:gdLst>
              <a:gd name="T0" fmla="*/ 0 w 182"/>
              <a:gd name="T1" fmla="*/ 29 h 81"/>
              <a:gd name="T2" fmla="*/ 182 w 182"/>
              <a:gd name="T3" fmla="*/ 29 h 81"/>
              <a:gd name="T4" fmla="*/ 0 w 182"/>
              <a:gd name="T5" fmla="*/ 2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2" h="81">
                <a:moveTo>
                  <a:pt x="0" y="29"/>
                </a:moveTo>
                <a:cubicBezTo>
                  <a:pt x="0" y="29"/>
                  <a:pt x="87" y="0"/>
                  <a:pt x="182" y="29"/>
                </a:cubicBezTo>
                <a:cubicBezTo>
                  <a:pt x="182" y="29"/>
                  <a:pt x="90" y="81"/>
                  <a:pt x="0" y="29"/>
                </a:cubicBezTo>
                <a:close/>
              </a:path>
            </a:pathLst>
          </a:custGeom>
          <a:solidFill>
            <a:srgbClr val="2B15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9" name="Freeform 60"/>
          <p:cNvSpPr>
            <a:spLocks/>
          </p:cNvSpPr>
          <p:nvPr/>
        </p:nvSpPr>
        <p:spPr bwMode="auto">
          <a:xfrm>
            <a:off x="7231064" y="4561503"/>
            <a:ext cx="112713" cy="306387"/>
          </a:xfrm>
          <a:custGeom>
            <a:avLst/>
            <a:gdLst>
              <a:gd name="T0" fmla="*/ 18 w 30"/>
              <a:gd name="T1" fmla="*/ 82 h 82"/>
              <a:gd name="T2" fmla="*/ 13 w 30"/>
              <a:gd name="T3" fmla="*/ 75 h 82"/>
              <a:gd name="T4" fmla="*/ 22 w 30"/>
              <a:gd name="T5" fmla="*/ 61 h 82"/>
              <a:gd name="T6" fmla="*/ 13 w 30"/>
              <a:gd name="T7" fmla="*/ 44 h 82"/>
              <a:gd name="T8" fmla="*/ 0 w 30"/>
              <a:gd name="T9" fmla="*/ 20 h 82"/>
              <a:gd name="T10" fmla="*/ 10 w 30"/>
              <a:gd name="T11" fmla="*/ 0 h 82"/>
              <a:gd name="T12" fmla="*/ 16 w 30"/>
              <a:gd name="T13" fmla="*/ 6 h 82"/>
              <a:gd name="T14" fmla="*/ 8 w 30"/>
              <a:gd name="T15" fmla="*/ 20 h 82"/>
              <a:gd name="T16" fmla="*/ 18 w 30"/>
              <a:gd name="T17" fmla="*/ 38 h 82"/>
              <a:gd name="T18" fmla="*/ 30 w 30"/>
              <a:gd name="T19" fmla="*/ 62 h 82"/>
              <a:gd name="T20" fmla="*/ 18 w 30"/>
              <a:gd name="T21" fmla="*/ 8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" h="82">
                <a:moveTo>
                  <a:pt x="18" y="82"/>
                </a:moveTo>
                <a:cubicBezTo>
                  <a:pt x="13" y="75"/>
                  <a:pt x="13" y="75"/>
                  <a:pt x="13" y="75"/>
                </a:cubicBezTo>
                <a:cubicBezTo>
                  <a:pt x="17" y="72"/>
                  <a:pt x="21" y="68"/>
                  <a:pt x="22" y="61"/>
                </a:cubicBezTo>
                <a:cubicBezTo>
                  <a:pt x="22" y="56"/>
                  <a:pt x="19" y="50"/>
                  <a:pt x="13" y="44"/>
                </a:cubicBezTo>
                <a:cubicBezTo>
                  <a:pt x="4" y="35"/>
                  <a:pt x="0" y="28"/>
                  <a:pt x="0" y="20"/>
                </a:cubicBezTo>
                <a:cubicBezTo>
                  <a:pt x="0" y="14"/>
                  <a:pt x="3" y="8"/>
                  <a:pt x="10" y="0"/>
                </a:cubicBezTo>
                <a:cubicBezTo>
                  <a:pt x="16" y="6"/>
                  <a:pt x="16" y="6"/>
                  <a:pt x="16" y="6"/>
                </a:cubicBezTo>
                <a:cubicBezTo>
                  <a:pt x="10" y="12"/>
                  <a:pt x="8" y="16"/>
                  <a:pt x="8" y="20"/>
                </a:cubicBezTo>
                <a:cubicBezTo>
                  <a:pt x="8" y="25"/>
                  <a:pt x="11" y="31"/>
                  <a:pt x="18" y="38"/>
                </a:cubicBezTo>
                <a:cubicBezTo>
                  <a:pt x="26" y="46"/>
                  <a:pt x="30" y="54"/>
                  <a:pt x="30" y="62"/>
                </a:cubicBezTo>
                <a:cubicBezTo>
                  <a:pt x="29" y="69"/>
                  <a:pt x="25" y="76"/>
                  <a:pt x="18" y="82"/>
                </a:cubicBezTo>
                <a:close/>
              </a:path>
            </a:pathLst>
          </a:custGeom>
          <a:solidFill>
            <a:srgbClr val="E667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0" name="Freeform 61"/>
          <p:cNvSpPr>
            <a:spLocks/>
          </p:cNvSpPr>
          <p:nvPr/>
        </p:nvSpPr>
        <p:spPr bwMode="auto">
          <a:xfrm>
            <a:off x="7421564" y="4396403"/>
            <a:ext cx="134938" cy="441325"/>
          </a:xfrm>
          <a:custGeom>
            <a:avLst/>
            <a:gdLst>
              <a:gd name="T0" fmla="*/ 16 w 36"/>
              <a:gd name="T1" fmla="*/ 118 h 118"/>
              <a:gd name="T2" fmla="*/ 11 w 36"/>
              <a:gd name="T3" fmla="*/ 112 h 118"/>
              <a:gd name="T4" fmla="*/ 27 w 36"/>
              <a:gd name="T5" fmla="*/ 89 h 118"/>
              <a:gd name="T6" fmla="*/ 17 w 36"/>
              <a:gd name="T7" fmla="*/ 63 h 118"/>
              <a:gd name="T8" fmla="*/ 1 w 36"/>
              <a:gd name="T9" fmla="*/ 24 h 118"/>
              <a:gd name="T10" fmla="*/ 18 w 36"/>
              <a:gd name="T11" fmla="*/ 0 h 118"/>
              <a:gd name="T12" fmla="*/ 22 w 36"/>
              <a:gd name="T13" fmla="*/ 6 h 118"/>
              <a:gd name="T14" fmla="*/ 9 w 36"/>
              <a:gd name="T15" fmla="*/ 25 h 118"/>
              <a:gd name="T16" fmla="*/ 23 w 36"/>
              <a:gd name="T17" fmla="*/ 58 h 118"/>
              <a:gd name="T18" fmla="*/ 35 w 36"/>
              <a:gd name="T19" fmla="*/ 90 h 118"/>
              <a:gd name="T20" fmla="*/ 16 w 36"/>
              <a:gd name="T21" fmla="*/ 11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6" h="118">
                <a:moveTo>
                  <a:pt x="16" y="118"/>
                </a:moveTo>
                <a:cubicBezTo>
                  <a:pt x="11" y="112"/>
                  <a:pt x="11" y="112"/>
                  <a:pt x="11" y="112"/>
                </a:cubicBezTo>
                <a:cubicBezTo>
                  <a:pt x="21" y="104"/>
                  <a:pt x="26" y="97"/>
                  <a:pt x="27" y="89"/>
                </a:cubicBezTo>
                <a:cubicBezTo>
                  <a:pt x="28" y="81"/>
                  <a:pt x="25" y="72"/>
                  <a:pt x="17" y="63"/>
                </a:cubicBezTo>
                <a:cubicBezTo>
                  <a:pt x="5" y="48"/>
                  <a:pt x="0" y="36"/>
                  <a:pt x="1" y="24"/>
                </a:cubicBezTo>
                <a:cubicBezTo>
                  <a:pt x="2" y="15"/>
                  <a:pt x="8" y="7"/>
                  <a:pt x="18" y="0"/>
                </a:cubicBezTo>
                <a:cubicBezTo>
                  <a:pt x="22" y="6"/>
                  <a:pt x="22" y="6"/>
                  <a:pt x="22" y="6"/>
                </a:cubicBezTo>
                <a:cubicBezTo>
                  <a:pt x="14" y="12"/>
                  <a:pt x="10" y="19"/>
                  <a:pt x="9" y="25"/>
                </a:cubicBezTo>
                <a:cubicBezTo>
                  <a:pt x="8" y="34"/>
                  <a:pt x="13" y="45"/>
                  <a:pt x="23" y="58"/>
                </a:cubicBezTo>
                <a:cubicBezTo>
                  <a:pt x="32" y="69"/>
                  <a:pt x="36" y="80"/>
                  <a:pt x="35" y="90"/>
                </a:cubicBezTo>
                <a:cubicBezTo>
                  <a:pt x="34" y="100"/>
                  <a:pt x="28" y="109"/>
                  <a:pt x="16" y="118"/>
                </a:cubicBezTo>
                <a:close/>
              </a:path>
            </a:pathLst>
          </a:custGeom>
          <a:solidFill>
            <a:srgbClr val="E667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1" name="Freeform 62"/>
          <p:cNvSpPr>
            <a:spLocks/>
          </p:cNvSpPr>
          <p:nvPr/>
        </p:nvSpPr>
        <p:spPr bwMode="auto">
          <a:xfrm>
            <a:off x="7650164" y="4490065"/>
            <a:ext cx="117475" cy="371475"/>
          </a:xfrm>
          <a:custGeom>
            <a:avLst/>
            <a:gdLst>
              <a:gd name="T0" fmla="*/ 7 w 31"/>
              <a:gd name="T1" fmla="*/ 99 h 99"/>
              <a:gd name="T2" fmla="*/ 3 w 31"/>
              <a:gd name="T3" fmla="*/ 91 h 99"/>
              <a:gd name="T4" fmla="*/ 22 w 31"/>
              <a:gd name="T5" fmla="*/ 73 h 99"/>
              <a:gd name="T6" fmla="*/ 14 w 31"/>
              <a:gd name="T7" fmla="*/ 53 h 99"/>
              <a:gd name="T8" fmla="*/ 1 w 31"/>
              <a:gd name="T9" fmla="*/ 21 h 99"/>
              <a:gd name="T10" fmla="*/ 20 w 31"/>
              <a:gd name="T11" fmla="*/ 0 h 99"/>
              <a:gd name="T12" fmla="*/ 24 w 31"/>
              <a:gd name="T13" fmla="*/ 7 h 99"/>
              <a:gd name="T14" fmla="*/ 9 w 31"/>
              <a:gd name="T15" fmla="*/ 22 h 99"/>
              <a:gd name="T16" fmla="*/ 20 w 31"/>
              <a:gd name="T17" fmla="*/ 48 h 99"/>
              <a:gd name="T18" fmla="*/ 30 w 31"/>
              <a:gd name="T19" fmla="*/ 75 h 99"/>
              <a:gd name="T20" fmla="*/ 7 w 31"/>
              <a:gd name="T21" fmla="*/ 9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" h="99">
                <a:moveTo>
                  <a:pt x="7" y="99"/>
                </a:moveTo>
                <a:cubicBezTo>
                  <a:pt x="3" y="91"/>
                  <a:pt x="3" y="91"/>
                  <a:pt x="3" y="91"/>
                </a:cubicBezTo>
                <a:cubicBezTo>
                  <a:pt x="14" y="86"/>
                  <a:pt x="20" y="80"/>
                  <a:pt x="22" y="73"/>
                </a:cubicBezTo>
                <a:cubicBezTo>
                  <a:pt x="23" y="68"/>
                  <a:pt x="20" y="61"/>
                  <a:pt x="14" y="53"/>
                </a:cubicBezTo>
                <a:cubicBezTo>
                  <a:pt x="4" y="40"/>
                  <a:pt x="0" y="30"/>
                  <a:pt x="1" y="21"/>
                </a:cubicBezTo>
                <a:cubicBezTo>
                  <a:pt x="3" y="12"/>
                  <a:pt x="9" y="6"/>
                  <a:pt x="20" y="0"/>
                </a:cubicBezTo>
                <a:cubicBezTo>
                  <a:pt x="24" y="7"/>
                  <a:pt x="24" y="7"/>
                  <a:pt x="24" y="7"/>
                </a:cubicBezTo>
                <a:cubicBezTo>
                  <a:pt x="15" y="12"/>
                  <a:pt x="10" y="17"/>
                  <a:pt x="9" y="22"/>
                </a:cubicBezTo>
                <a:cubicBezTo>
                  <a:pt x="8" y="29"/>
                  <a:pt x="12" y="37"/>
                  <a:pt x="20" y="48"/>
                </a:cubicBezTo>
                <a:cubicBezTo>
                  <a:pt x="28" y="58"/>
                  <a:pt x="31" y="67"/>
                  <a:pt x="30" y="75"/>
                </a:cubicBezTo>
                <a:cubicBezTo>
                  <a:pt x="28" y="84"/>
                  <a:pt x="20" y="92"/>
                  <a:pt x="7" y="99"/>
                </a:cubicBezTo>
                <a:close/>
              </a:path>
            </a:pathLst>
          </a:custGeom>
          <a:solidFill>
            <a:srgbClr val="E667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2" name="Freeform 63"/>
          <p:cNvSpPr>
            <a:spLocks/>
          </p:cNvSpPr>
          <p:nvPr/>
        </p:nvSpPr>
        <p:spPr bwMode="auto">
          <a:xfrm>
            <a:off x="7916864" y="5167928"/>
            <a:ext cx="107950" cy="709612"/>
          </a:xfrm>
          <a:custGeom>
            <a:avLst/>
            <a:gdLst>
              <a:gd name="T0" fmla="*/ 19 w 68"/>
              <a:gd name="T1" fmla="*/ 447 h 447"/>
              <a:gd name="T2" fmla="*/ 0 w 68"/>
              <a:gd name="T3" fmla="*/ 444 h 447"/>
              <a:gd name="T4" fmla="*/ 50 w 68"/>
              <a:gd name="T5" fmla="*/ 0 h 447"/>
              <a:gd name="T6" fmla="*/ 68 w 68"/>
              <a:gd name="T7" fmla="*/ 3 h 447"/>
              <a:gd name="T8" fmla="*/ 19 w 68"/>
              <a:gd name="T9" fmla="*/ 447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447">
                <a:moveTo>
                  <a:pt x="19" y="447"/>
                </a:moveTo>
                <a:lnTo>
                  <a:pt x="0" y="444"/>
                </a:lnTo>
                <a:lnTo>
                  <a:pt x="50" y="0"/>
                </a:lnTo>
                <a:lnTo>
                  <a:pt x="68" y="3"/>
                </a:lnTo>
                <a:lnTo>
                  <a:pt x="19" y="44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5" name="Freeform 68"/>
          <p:cNvSpPr>
            <a:spLocks/>
          </p:cNvSpPr>
          <p:nvPr/>
        </p:nvSpPr>
        <p:spPr bwMode="auto">
          <a:xfrm>
            <a:off x="6513514" y="1869100"/>
            <a:ext cx="1762125" cy="938213"/>
          </a:xfrm>
          <a:custGeom>
            <a:avLst/>
            <a:gdLst>
              <a:gd name="T0" fmla="*/ 0 w 470"/>
              <a:gd name="T1" fmla="*/ 0 h 250"/>
              <a:gd name="T2" fmla="*/ 470 w 470"/>
              <a:gd name="T3" fmla="*/ 127 h 250"/>
              <a:gd name="T4" fmla="*/ 451 w 470"/>
              <a:gd name="T5" fmla="*/ 250 h 250"/>
              <a:gd name="T6" fmla="*/ 17 w 470"/>
              <a:gd name="T7" fmla="*/ 116 h 250"/>
              <a:gd name="T8" fmla="*/ 0 w 470"/>
              <a:gd name="T9" fmla="*/ 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0" h="250">
                <a:moveTo>
                  <a:pt x="0" y="0"/>
                </a:moveTo>
                <a:cubicBezTo>
                  <a:pt x="0" y="0"/>
                  <a:pt x="188" y="92"/>
                  <a:pt x="470" y="127"/>
                </a:cubicBezTo>
                <a:cubicBezTo>
                  <a:pt x="451" y="250"/>
                  <a:pt x="451" y="250"/>
                  <a:pt x="451" y="250"/>
                </a:cubicBezTo>
                <a:cubicBezTo>
                  <a:pt x="451" y="250"/>
                  <a:pt x="194" y="220"/>
                  <a:pt x="17" y="116"/>
                </a:cubicBezTo>
                <a:lnTo>
                  <a:pt x="0" y="0"/>
                </a:lnTo>
                <a:close/>
              </a:path>
            </a:pathLst>
          </a:custGeom>
          <a:solidFill>
            <a:srgbClr val="0F40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6" name="Freeform 69"/>
          <p:cNvSpPr>
            <a:spLocks/>
          </p:cNvSpPr>
          <p:nvPr/>
        </p:nvSpPr>
        <p:spPr bwMode="auto">
          <a:xfrm>
            <a:off x="6745289" y="1296012"/>
            <a:ext cx="1309688" cy="903288"/>
          </a:xfrm>
          <a:custGeom>
            <a:avLst/>
            <a:gdLst>
              <a:gd name="T0" fmla="*/ 16 w 349"/>
              <a:gd name="T1" fmla="*/ 0 h 241"/>
              <a:gd name="T2" fmla="*/ 349 w 349"/>
              <a:gd name="T3" fmla="*/ 118 h 241"/>
              <a:gd name="T4" fmla="*/ 332 w 349"/>
              <a:gd name="T5" fmla="*/ 241 h 241"/>
              <a:gd name="T6" fmla="*/ 0 w 349"/>
              <a:gd name="T7" fmla="*/ 111 h 241"/>
              <a:gd name="T8" fmla="*/ 16 w 349"/>
              <a:gd name="T9" fmla="*/ 0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9" h="241">
                <a:moveTo>
                  <a:pt x="16" y="0"/>
                </a:moveTo>
                <a:cubicBezTo>
                  <a:pt x="16" y="0"/>
                  <a:pt x="160" y="108"/>
                  <a:pt x="349" y="118"/>
                </a:cubicBezTo>
                <a:cubicBezTo>
                  <a:pt x="332" y="241"/>
                  <a:pt x="332" y="241"/>
                  <a:pt x="332" y="241"/>
                </a:cubicBezTo>
                <a:cubicBezTo>
                  <a:pt x="332" y="241"/>
                  <a:pt x="164" y="207"/>
                  <a:pt x="0" y="111"/>
                </a:cubicBezTo>
                <a:lnTo>
                  <a:pt x="16" y="0"/>
                </a:lnTo>
                <a:close/>
              </a:path>
            </a:pathLst>
          </a:custGeom>
          <a:solidFill>
            <a:srgbClr val="0F40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7" name="Freeform 70"/>
          <p:cNvSpPr>
            <a:spLocks/>
          </p:cNvSpPr>
          <p:nvPr/>
        </p:nvSpPr>
        <p:spPr bwMode="auto">
          <a:xfrm>
            <a:off x="6513514" y="2450125"/>
            <a:ext cx="1533525" cy="773113"/>
          </a:xfrm>
          <a:custGeom>
            <a:avLst/>
            <a:gdLst>
              <a:gd name="T0" fmla="*/ 0 w 409"/>
              <a:gd name="T1" fmla="*/ 0 h 206"/>
              <a:gd name="T2" fmla="*/ 409 w 409"/>
              <a:gd name="T3" fmla="*/ 103 h 206"/>
              <a:gd name="T4" fmla="*/ 394 w 409"/>
              <a:gd name="T5" fmla="*/ 206 h 206"/>
              <a:gd name="T6" fmla="*/ 20 w 409"/>
              <a:gd name="T7" fmla="*/ 121 h 206"/>
              <a:gd name="T8" fmla="*/ 0 w 409"/>
              <a:gd name="T9" fmla="*/ 0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9" h="206">
                <a:moveTo>
                  <a:pt x="0" y="0"/>
                </a:moveTo>
                <a:cubicBezTo>
                  <a:pt x="0" y="0"/>
                  <a:pt x="138" y="92"/>
                  <a:pt x="409" y="103"/>
                </a:cubicBezTo>
                <a:cubicBezTo>
                  <a:pt x="394" y="206"/>
                  <a:pt x="394" y="206"/>
                  <a:pt x="394" y="206"/>
                </a:cubicBezTo>
                <a:cubicBezTo>
                  <a:pt x="394" y="206"/>
                  <a:pt x="131" y="187"/>
                  <a:pt x="20" y="121"/>
                </a:cubicBezTo>
                <a:lnTo>
                  <a:pt x="0" y="0"/>
                </a:lnTo>
                <a:close/>
              </a:path>
            </a:pathLst>
          </a:custGeom>
          <a:solidFill>
            <a:srgbClr val="0F40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8" name="Freeform 71"/>
          <p:cNvSpPr>
            <a:spLocks/>
          </p:cNvSpPr>
          <p:nvPr/>
        </p:nvSpPr>
        <p:spPr bwMode="auto">
          <a:xfrm>
            <a:off x="7937501" y="1367450"/>
            <a:ext cx="120650" cy="119063"/>
          </a:xfrm>
          <a:custGeom>
            <a:avLst/>
            <a:gdLst>
              <a:gd name="T0" fmla="*/ 36 w 76"/>
              <a:gd name="T1" fmla="*/ 45 h 75"/>
              <a:gd name="T2" fmla="*/ 24 w 76"/>
              <a:gd name="T3" fmla="*/ 75 h 75"/>
              <a:gd name="T4" fmla="*/ 10 w 76"/>
              <a:gd name="T5" fmla="*/ 68 h 75"/>
              <a:gd name="T6" fmla="*/ 29 w 76"/>
              <a:gd name="T7" fmla="*/ 42 h 75"/>
              <a:gd name="T8" fmla="*/ 0 w 76"/>
              <a:gd name="T9" fmla="*/ 40 h 75"/>
              <a:gd name="T10" fmla="*/ 0 w 76"/>
              <a:gd name="T11" fmla="*/ 23 h 75"/>
              <a:gd name="T12" fmla="*/ 31 w 76"/>
              <a:gd name="T13" fmla="*/ 35 h 75"/>
              <a:gd name="T14" fmla="*/ 22 w 76"/>
              <a:gd name="T15" fmla="*/ 2 h 75"/>
              <a:gd name="T16" fmla="*/ 41 w 76"/>
              <a:gd name="T17" fmla="*/ 0 h 75"/>
              <a:gd name="T18" fmla="*/ 38 w 76"/>
              <a:gd name="T19" fmla="*/ 33 h 75"/>
              <a:gd name="T20" fmla="*/ 67 w 76"/>
              <a:gd name="T21" fmla="*/ 14 h 75"/>
              <a:gd name="T22" fmla="*/ 76 w 76"/>
              <a:gd name="T23" fmla="*/ 33 h 75"/>
              <a:gd name="T24" fmla="*/ 43 w 76"/>
              <a:gd name="T25" fmla="*/ 40 h 75"/>
              <a:gd name="T26" fmla="*/ 64 w 76"/>
              <a:gd name="T27" fmla="*/ 61 h 75"/>
              <a:gd name="T28" fmla="*/ 52 w 76"/>
              <a:gd name="T29" fmla="*/ 71 h 75"/>
              <a:gd name="T30" fmla="*/ 36 w 76"/>
              <a:gd name="T31" fmla="*/ 4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6" h="75">
                <a:moveTo>
                  <a:pt x="36" y="45"/>
                </a:moveTo>
                <a:lnTo>
                  <a:pt x="24" y="75"/>
                </a:lnTo>
                <a:lnTo>
                  <a:pt x="10" y="68"/>
                </a:lnTo>
                <a:lnTo>
                  <a:pt x="29" y="42"/>
                </a:lnTo>
                <a:lnTo>
                  <a:pt x="0" y="40"/>
                </a:lnTo>
                <a:lnTo>
                  <a:pt x="0" y="23"/>
                </a:lnTo>
                <a:lnTo>
                  <a:pt x="31" y="35"/>
                </a:lnTo>
                <a:lnTo>
                  <a:pt x="22" y="2"/>
                </a:lnTo>
                <a:lnTo>
                  <a:pt x="41" y="0"/>
                </a:lnTo>
                <a:lnTo>
                  <a:pt x="38" y="33"/>
                </a:lnTo>
                <a:lnTo>
                  <a:pt x="67" y="14"/>
                </a:lnTo>
                <a:lnTo>
                  <a:pt x="76" y="33"/>
                </a:lnTo>
                <a:lnTo>
                  <a:pt x="43" y="40"/>
                </a:lnTo>
                <a:lnTo>
                  <a:pt x="64" y="61"/>
                </a:lnTo>
                <a:lnTo>
                  <a:pt x="52" y="71"/>
                </a:lnTo>
                <a:lnTo>
                  <a:pt x="36" y="45"/>
                </a:lnTo>
                <a:close/>
              </a:path>
            </a:pathLst>
          </a:custGeom>
          <a:solidFill>
            <a:srgbClr val="BD3A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9" name="Freeform 72"/>
          <p:cNvSpPr>
            <a:spLocks/>
          </p:cNvSpPr>
          <p:nvPr/>
        </p:nvSpPr>
        <p:spPr bwMode="auto">
          <a:xfrm>
            <a:off x="6610351" y="3088300"/>
            <a:ext cx="139700" cy="138113"/>
          </a:xfrm>
          <a:custGeom>
            <a:avLst/>
            <a:gdLst>
              <a:gd name="T0" fmla="*/ 38 w 88"/>
              <a:gd name="T1" fmla="*/ 50 h 87"/>
              <a:gd name="T2" fmla="*/ 0 w 88"/>
              <a:gd name="T3" fmla="*/ 54 h 87"/>
              <a:gd name="T4" fmla="*/ 0 w 88"/>
              <a:gd name="T5" fmla="*/ 38 h 87"/>
              <a:gd name="T6" fmla="*/ 36 w 88"/>
              <a:gd name="T7" fmla="*/ 40 h 87"/>
              <a:gd name="T8" fmla="*/ 22 w 88"/>
              <a:gd name="T9" fmla="*/ 9 h 87"/>
              <a:gd name="T10" fmla="*/ 41 w 88"/>
              <a:gd name="T11" fmla="*/ 0 h 87"/>
              <a:gd name="T12" fmla="*/ 48 w 88"/>
              <a:gd name="T13" fmla="*/ 38 h 87"/>
              <a:gd name="T14" fmla="*/ 74 w 88"/>
              <a:gd name="T15" fmla="*/ 9 h 87"/>
              <a:gd name="T16" fmla="*/ 88 w 88"/>
              <a:gd name="T17" fmla="*/ 26 h 87"/>
              <a:gd name="T18" fmla="*/ 52 w 88"/>
              <a:gd name="T19" fmla="*/ 45 h 87"/>
              <a:gd name="T20" fmla="*/ 88 w 88"/>
              <a:gd name="T21" fmla="*/ 64 h 87"/>
              <a:gd name="T22" fmla="*/ 74 w 88"/>
              <a:gd name="T23" fmla="*/ 83 h 87"/>
              <a:gd name="T24" fmla="*/ 48 w 88"/>
              <a:gd name="T25" fmla="*/ 52 h 87"/>
              <a:gd name="T26" fmla="*/ 41 w 88"/>
              <a:gd name="T27" fmla="*/ 87 h 87"/>
              <a:gd name="T28" fmla="*/ 22 w 88"/>
              <a:gd name="T29" fmla="*/ 80 h 87"/>
              <a:gd name="T30" fmla="*/ 38 w 88"/>
              <a:gd name="T31" fmla="*/ 5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8" h="87">
                <a:moveTo>
                  <a:pt x="38" y="50"/>
                </a:moveTo>
                <a:lnTo>
                  <a:pt x="0" y="54"/>
                </a:lnTo>
                <a:lnTo>
                  <a:pt x="0" y="38"/>
                </a:lnTo>
                <a:lnTo>
                  <a:pt x="36" y="40"/>
                </a:lnTo>
                <a:lnTo>
                  <a:pt x="22" y="9"/>
                </a:lnTo>
                <a:lnTo>
                  <a:pt x="41" y="0"/>
                </a:lnTo>
                <a:lnTo>
                  <a:pt x="48" y="38"/>
                </a:lnTo>
                <a:lnTo>
                  <a:pt x="74" y="9"/>
                </a:lnTo>
                <a:lnTo>
                  <a:pt x="88" y="26"/>
                </a:lnTo>
                <a:lnTo>
                  <a:pt x="52" y="45"/>
                </a:lnTo>
                <a:lnTo>
                  <a:pt x="88" y="64"/>
                </a:lnTo>
                <a:lnTo>
                  <a:pt x="74" y="83"/>
                </a:lnTo>
                <a:lnTo>
                  <a:pt x="48" y="52"/>
                </a:lnTo>
                <a:lnTo>
                  <a:pt x="41" y="87"/>
                </a:lnTo>
                <a:lnTo>
                  <a:pt x="22" y="80"/>
                </a:lnTo>
                <a:lnTo>
                  <a:pt x="38" y="50"/>
                </a:lnTo>
                <a:close/>
              </a:path>
            </a:pathLst>
          </a:custGeom>
          <a:solidFill>
            <a:srgbClr val="BD3A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0" name="Freeform 73"/>
          <p:cNvSpPr>
            <a:spLocks/>
          </p:cNvSpPr>
          <p:nvPr/>
        </p:nvSpPr>
        <p:spPr bwMode="auto">
          <a:xfrm>
            <a:off x="7683501" y="3429612"/>
            <a:ext cx="107950" cy="107950"/>
          </a:xfrm>
          <a:custGeom>
            <a:avLst/>
            <a:gdLst>
              <a:gd name="T0" fmla="*/ 26 w 68"/>
              <a:gd name="T1" fmla="*/ 33 h 68"/>
              <a:gd name="T2" fmla="*/ 0 w 68"/>
              <a:gd name="T3" fmla="*/ 19 h 68"/>
              <a:gd name="T4" fmla="*/ 7 w 68"/>
              <a:gd name="T5" fmla="*/ 7 h 68"/>
              <a:gd name="T6" fmla="*/ 28 w 68"/>
              <a:gd name="T7" fmla="*/ 26 h 68"/>
              <a:gd name="T8" fmla="*/ 35 w 68"/>
              <a:gd name="T9" fmla="*/ 0 h 68"/>
              <a:gd name="T10" fmla="*/ 49 w 68"/>
              <a:gd name="T11" fmla="*/ 2 h 68"/>
              <a:gd name="T12" fmla="*/ 38 w 68"/>
              <a:gd name="T13" fmla="*/ 28 h 68"/>
              <a:gd name="T14" fmla="*/ 68 w 68"/>
              <a:gd name="T15" fmla="*/ 21 h 68"/>
              <a:gd name="T16" fmla="*/ 68 w 68"/>
              <a:gd name="T17" fmla="*/ 40 h 68"/>
              <a:gd name="T18" fmla="*/ 38 w 68"/>
              <a:gd name="T19" fmla="*/ 35 h 68"/>
              <a:gd name="T20" fmla="*/ 52 w 68"/>
              <a:gd name="T21" fmla="*/ 64 h 68"/>
              <a:gd name="T22" fmla="*/ 35 w 68"/>
              <a:gd name="T23" fmla="*/ 68 h 68"/>
              <a:gd name="T24" fmla="*/ 31 w 68"/>
              <a:gd name="T25" fmla="*/ 38 h 68"/>
              <a:gd name="T26" fmla="*/ 12 w 68"/>
              <a:gd name="T27" fmla="*/ 59 h 68"/>
              <a:gd name="T28" fmla="*/ 2 w 68"/>
              <a:gd name="T29" fmla="*/ 45 h 68"/>
              <a:gd name="T30" fmla="*/ 26 w 68"/>
              <a:gd name="T31" fmla="*/ 33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8" h="68">
                <a:moveTo>
                  <a:pt x="26" y="33"/>
                </a:moveTo>
                <a:lnTo>
                  <a:pt x="0" y="19"/>
                </a:lnTo>
                <a:lnTo>
                  <a:pt x="7" y="7"/>
                </a:lnTo>
                <a:lnTo>
                  <a:pt x="28" y="26"/>
                </a:lnTo>
                <a:lnTo>
                  <a:pt x="35" y="0"/>
                </a:lnTo>
                <a:lnTo>
                  <a:pt x="49" y="2"/>
                </a:lnTo>
                <a:lnTo>
                  <a:pt x="38" y="28"/>
                </a:lnTo>
                <a:lnTo>
                  <a:pt x="68" y="21"/>
                </a:lnTo>
                <a:lnTo>
                  <a:pt x="68" y="40"/>
                </a:lnTo>
                <a:lnTo>
                  <a:pt x="38" y="35"/>
                </a:lnTo>
                <a:lnTo>
                  <a:pt x="52" y="64"/>
                </a:lnTo>
                <a:lnTo>
                  <a:pt x="35" y="68"/>
                </a:lnTo>
                <a:lnTo>
                  <a:pt x="31" y="38"/>
                </a:lnTo>
                <a:lnTo>
                  <a:pt x="12" y="59"/>
                </a:lnTo>
                <a:lnTo>
                  <a:pt x="2" y="45"/>
                </a:lnTo>
                <a:lnTo>
                  <a:pt x="26" y="33"/>
                </a:lnTo>
                <a:close/>
              </a:path>
            </a:pathLst>
          </a:custGeom>
          <a:solidFill>
            <a:srgbClr val="BD3A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1" name="Freeform 74"/>
          <p:cNvSpPr>
            <a:spLocks/>
          </p:cNvSpPr>
          <p:nvPr/>
        </p:nvSpPr>
        <p:spPr bwMode="auto">
          <a:xfrm>
            <a:off x="8231189" y="2653325"/>
            <a:ext cx="93663" cy="96838"/>
          </a:xfrm>
          <a:custGeom>
            <a:avLst/>
            <a:gdLst>
              <a:gd name="T0" fmla="*/ 23 w 59"/>
              <a:gd name="T1" fmla="*/ 28 h 61"/>
              <a:gd name="T2" fmla="*/ 0 w 59"/>
              <a:gd name="T3" fmla="*/ 19 h 61"/>
              <a:gd name="T4" fmla="*/ 7 w 59"/>
              <a:gd name="T5" fmla="*/ 7 h 61"/>
              <a:gd name="T6" fmla="*/ 26 w 59"/>
              <a:gd name="T7" fmla="*/ 24 h 61"/>
              <a:gd name="T8" fmla="*/ 28 w 59"/>
              <a:gd name="T9" fmla="*/ 0 h 61"/>
              <a:gd name="T10" fmla="*/ 42 w 59"/>
              <a:gd name="T11" fmla="*/ 2 h 61"/>
              <a:gd name="T12" fmla="*/ 33 w 59"/>
              <a:gd name="T13" fmla="*/ 26 h 61"/>
              <a:gd name="T14" fmla="*/ 59 w 59"/>
              <a:gd name="T15" fmla="*/ 19 h 61"/>
              <a:gd name="T16" fmla="*/ 59 w 59"/>
              <a:gd name="T17" fmla="*/ 35 h 61"/>
              <a:gd name="T18" fmla="*/ 30 w 59"/>
              <a:gd name="T19" fmla="*/ 31 h 61"/>
              <a:gd name="T20" fmla="*/ 45 w 59"/>
              <a:gd name="T21" fmla="*/ 54 h 61"/>
              <a:gd name="T22" fmla="*/ 30 w 59"/>
              <a:gd name="T23" fmla="*/ 61 h 61"/>
              <a:gd name="T24" fmla="*/ 26 w 59"/>
              <a:gd name="T25" fmla="*/ 33 h 61"/>
              <a:gd name="T26" fmla="*/ 9 w 59"/>
              <a:gd name="T27" fmla="*/ 52 h 61"/>
              <a:gd name="T28" fmla="*/ 2 w 59"/>
              <a:gd name="T29" fmla="*/ 40 h 61"/>
              <a:gd name="T30" fmla="*/ 23 w 59"/>
              <a:gd name="T31" fmla="*/ 28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9" h="61">
                <a:moveTo>
                  <a:pt x="23" y="28"/>
                </a:moveTo>
                <a:lnTo>
                  <a:pt x="0" y="19"/>
                </a:lnTo>
                <a:lnTo>
                  <a:pt x="7" y="7"/>
                </a:lnTo>
                <a:lnTo>
                  <a:pt x="26" y="24"/>
                </a:lnTo>
                <a:lnTo>
                  <a:pt x="28" y="0"/>
                </a:lnTo>
                <a:lnTo>
                  <a:pt x="42" y="2"/>
                </a:lnTo>
                <a:lnTo>
                  <a:pt x="33" y="26"/>
                </a:lnTo>
                <a:lnTo>
                  <a:pt x="59" y="19"/>
                </a:lnTo>
                <a:lnTo>
                  <a:pt x="59" y="35"/>
                </a:lnTo>
                <a:lnTo>
                  <a:pt x="30" y="31"/>
                </a:lnTo>
                <a:lnTo>
                  <a:pt x="45" y="54"/>
                </a:lnTo>
                <a:lnTo>
                  <a:pt x="30" y="61"/>
                </a:lnTo>
                <a:lnTo>
                  <a:pt x="26" y="33"/>
                </a:lnTo>
                <a:lnTo>
                  <a:pt x="9" y="52"/>
                </a:lnTo>
                <a:lnTo>
                  <a:pt x="2" y="40"/>
                </a:lnTo>
                <a:lnTo>
                  <a:pt x="23" y="28"/>
                </a:lnTo>
                <a:close/>
              </a:path>
            </a:pathLst>
          </a:custGeom>
          <a:solidFill>
            <a:srgbClr val="BD3A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2" name="Freeform 75"/>
          <p:cNvSpPr>
            <a:spLocks/>
          </p:cNvSpPr>
          <p:nvPr/>
        </p:nvSpPr>
        <p:spPr bwMode="auto">
          <a:xfrm>
            <a:off x="6877051" y="1115037"/>
            <a:ext cx="96838" cy="93663"/>
          </a:xfrm>
          <a:custGeom>
            <a:avLst/>
            <a:gdLst>
              <a:gd name="T0" fmla="*/ 26 w 61"/>
              <a:gd name="T1" fmla="*/ 31 h 59"/>
              <a:gd name="T2" fmla="*/ 0 w 61"/>
              <a:gd name="T3" fmla="*/ 24 h 59"/>
              <a:gd name="T4" fmla="*/ 5 w 61"/>
              <a:gd name="T5" fmla="*/ 12 h 59"/>
              <a:gd name="T6" fmla="*/ 26 w 61"/>
              <a:gd name="T7" fmla="*/ 24 h 59"/>
              <a:gd name="T8" fmla="*/ 26 w 61"/>
              <a:gd name="T9" fmla="*/ 0 h 59"/>
              <a:gd name="T10" fmla="*/ 40 w 61"/>
              <a:gd name="T11" fmla="*/ 0 h 59"/>
              <a:gd name="T12" fmla="*/ 33 w 61"/>
              <a:gd name="T13" fmla="*/ 24 h 59"/>
              <a:gd name="T14" fmla="*/ 57 w 61"/>
              <a:gd name="T15" fmla="*/ 15 h 59"/>
              <a:gd name="T16" fmla="*/ 61 w 61"/>
              <a:gd name="T17" fmla="*/ 29 h 59"/>
              <a:gd name="T18" fmla="*/ 33 w 61"/>
              <a:gd name="T19" fmla="*/ 31 h 59"/>
              <a:gd name="T20" fmla="*/ 52 w 61"/>
              <a:gd name="T21" fmla="*/ 52 h 59"/>
              <a:gd name="T22" fmla="*/ 38 w 61"/>
              <a:gd name="T23" fmla="*/ 59 h 59"/>
              <a:gd name="T24" fmla="*/ 28 w 61"/>
              <a:gd name="T25" fmla="*/ 33 h 59"/>
              <a:gd name="T26" fmla="*/ 17 w 61"/>
              <a:gd name="T27" fmla="*/ 55 h 59"/>
              <a:gd name="T28" fmla="*/ 7 w 61"/>
              <a:gd name="T29" fmla="*/ 45 h 59"/>
              <a:gd name="T30" fmla="*/ 26 w 61"/>
              <a:gd name="T31" fmla="*/ 31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1" h="59">
                <a:moveTo>
                  <a:pt x="26" y="31"/>
                </a:moveTo>
                <a:lnTo>
                  <a:pt x="0" y="24"/>
                </a:lnTo>
                <a:lnTo>
                  <a:pt x="5" y="12"/>
                </a:lnTo>
                <a:lnTo>
                  <a:pt x="26" y="24"/>
                </a:lnTo>
                <a:lnTo>
                  <a:pt x="26" y="0"/>
                </a:lnTo>
                <a:lnTo>
                  <a:pt x="40" y="0"/>
                </a:lnTo>
                <a:lnTo>
                  <a:pt x="33" y="24"/>
                </a:lnTo>
                <a:lnTo>
                  <a:pt x="57" y="15"/>
                </a:lnTo>
                <a:lnTo>
                  <a:pt x="61" y="29"/>
                </a:lnTo>
                <a:lnTo>
                  <a:pt x="33" y="31"/>
                </a:lnTo>
                <a:lnTo>
                  <a:pt x="52" y="52"/>
                </a:lnTo>
                <a:lnTo>
                  <a:pt x="38" y="59"/>
                </a:lnTo>
                <a:lnTo>
                  <a:pt x="28" y="33"/>
                </a:lnTo>
                <a:lnTo>
                  <a:pt x="17" y="55"/>
                </a:lnTo>
                <a:lnTo>
                  <a:pt x="7" y="45"/>
                </a:lnTo>
                <a:lnTo>
                  <a:pt x="26" y="31"/>
                </a:lnTo>
                <a:close/>
              </a:path>
            </a:pathLst>
          </a:custGeom>
          <a:solidFill>
            <a:srgbClr val="BD3A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3" name="Freeform 76"/>
          <p:cNvSpPr>
            <a:spLocks/>
          </p:cNvSpPr>
          <p:nvPr/>
        </p:nvSpPr>
        <p:spPr bwMode="auto">
          <a:xfrm>
            <a:off x="7994651" y="3256575"/>
            <a:ext cx="96838" cy="98425"/>
          </a:xfrm>
          <a:custGeom>
            <a:avLst/>
            <a:gdLst>
              <a:gd name="T0" fmla="*/ 23 w 61"/>
              <a:gd name="T1" fmla="*/ 29 h 62"/>
              <a:gd name="T2" fmla="*/ 0 w 61"/>
              <a:gd name="T3" fmla="*/ 22 h 62"/>
              <a:gd name="T4" fmla="*/ 5 w 61"/>
              <a:gd name="T5" fmla="*/ 10 h 62"/>
              <a:gd name="T6" fmla="*/ 26 w 61"/>
              <a:gd name="T7" fmla="*/ 24 h 62"/>
              <a:gd name="T8" fmla="*/ 26 w 61"/>
              <a:gd name="T9" fmla="*/ 0 h 62"/>
              <a:gd name="T10" fmla="*/ 40 w 61"/>
              <a:gd name="T11" fmla="*/ 0 h 62"/>
              <a:gd name="T12" fmla="*/ 33 w 61"/>
              <a:gd name="T13" fmla="*/ 24 h 62"/>
              <a:gd name="T14" fmla="*/ 59 w 61"/>
              <a:gd name="T15" fmla="*/ 17 h 62"/>
              <a:gd name="T16" fmla="*/ 61 w 61"/>
              <a:gd name="T17" fmla="*/ 31 h 62"/>
              <a:gd name="T18" fmla="*/ 33 w 61"/>
              <a:gd name="T19" fmla="*/ 31 h 62"/>
              <a:gd name="T20" fmla="*/ 49 w 61"/>
              <a:gd name="T21" fmla="*/ 52 h 62"/>
              <a:gd name="T22" fmla="*/ 35 w 61"/>
              <a:gd name="T23" fmla="*/ 62 h 62"/>
              <a:gd name="T24" fmla="*/ 28 w 61"/>
              <a:gd name="T25" fmla="*/ 33 h 62"/>
              <a:gd name="T26" fmla="*/ 12 w 61"/>
              <a:gd name="T27" fmla="*/ 55 h 62"/>
              <a:gd name="T28" fmla="*/ 5 w 61"/>
              <a:gd name="T29" fmla="*/ 45 h 62"/>
              <a:gd name="T30" fmla="*/ 23 w 61"/>
              <a:gd name="T31" fmla="*/ 2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1" h="62">
                <a:moveTo>
                  <a:pt x="23" y="29"/>
                </a:moveTo>
                <a:lnTo>
                  <a:pt x="0" y="22"/>
                </a:lnTo>
                <a:lnTo>
                  <a:pt x="5" y="10"/>
                </a:lnTo>
                <a:lnTo>
                  <a:pt x="26" y="24"/>
                </a:lnTo>
                <a:lnTo>
                  <a:pt x="26" y="0"/>
                </a:lnTo>
                <a:lnTo>
                  <a:pt x="40" y="0"/>
                </a:lnTo>
                <a:lnTo>
                  <a:pt x="33" y="24"/>
                </a:lnTo>
                <a:lnTo>
                  <a:pt x="59" y="17"/>
                </a:lnTo>
                <a:lnTo>
                  <a:pt x="61" y="31"/>
                </a:lnTo>
                <a:lnTo>
                  <a:pt x="33" y="31"/>
                </a:lnTo>
                <a:lnTo>
                  <a:pt x="49" y="52"/>
                </a:lnTo>
                <a:lnTo>
                  <a:pt x="35" y="62"/>
                </a:lnTo>
                <a:lnTo>
                  <a:pt x="28" y="33"/>
                </a:lnTo>
                <a:lnTo>
                  <a:pt x="12" y="55"/>
                </a:lnTo>
                <a:lnTo>
                  <a:pt x="5" y="45"/>
                </a:lnTo>
                <a:lnTo>
                  <a:pt x="23" y="29"/>
                </a:lnTo>
                <a:close/>
              </a:path>
            </a:pathLst>
          </a:custGeom>
          <a:solidFill>
            <a:srgbClr val="0F40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4" name="Freeform 77"/>
          <p:cNvSpPr>
            <a:spLocks/>
          </p:cNvSpPr>
          <p:nvPr/>
        </p:nvSpPr>
        <p:spPr bwMode="auto">
          <a:xfrm>
            <a:off x="6334126" y="2256450"/>
            <a:ext cx="93663" cy="96838"/>
          </a:xfrm>
          <a:custGeom>
            <a:avLst/>
            <a:gdLst>
              <a:gd name="T0" fmla="*/ 21 w 59"/>
              <a:gd name="T1" fmla="*/ 28 h 61"/>
              <a:gd name="T2" fmla="*/ 0 w 59"/>
              <a:gd name="T3" fmla="*/ 16 h 61"/>
              <a:gd name="T4" fmla="*/ 7 w 59"/>
              <a:gd name="T5" fmla="*/ 4 h 61"/>
              <a:gd name="T6" fmla="*/ 23 w 59"/>
              <a:gd name="T7" fmla="*/ 23 h 61"/>
              <a:gd name="T8" fmla="*/ 30 w 59"/>
              <a:gd name="T9" fmla="*/ 0 h 61"/>
              <a:gd name="T10" fmla="*/ 45 w 59"/>
              <a:gd name="T11" fmla="*/ 4 h 61"/>
              <a:gd name="T12" fmla="*/ 30 w 59"/>
              <a:gd name="T13" fmla="*/ 26 h 61"/>
              <a:gd name="T14" fmla="*/ 59 w 59"/>
              <a:gd name="T15" fmla="*/ 23 h 61"/>
              <a:gd name="T16" fmla="*/ 56 w 59"/>
              <a:gd name="T17" fmla="*/ 37 h 61"/>
              <a:gd name="T18" fmla="*/ 30 w 59"/>
              <a:gd name="T19" fmla="*/ 33 h 61"/>
              <a:gd name="T20" fmla="*/ 42 w 59"/>
              <a:gd name="T21" fmla="*/ 56 h 61"/>
              <a:gd name="T22" fmla="*/ 26 w 59"/>
              <a:gd name="T23" fmla="*/ 61 h 61"/>
              <a:gd name="T24" fmla="*/ 26 w 59"/>
              <a:gd name="T25" fmla="*/ 35 h 61"/>
              <a:gd name="T26" fmla="*/ 4 w 59"/>
              <a:gd name="T27" fmla="*/ 49 h 61"/>
              <a:gd name="T28" fmla="*/ 0 w 59"/>
              <a:gd name="T29" fmla="*/ 40 h 61"/>
              <a:gd name="T30" fmla="*/ 21 w 59"/>
              <a:gd name="T31" fmla="*/ 28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9" h="61">
                <a:moveTo>
                  <a:pt x="21" y="28"/>
                </a:moveTo>
                <a:lnTo>
                  <a:pt x="0" y="16"/>
                </a:lnTo>
                <a:lnTo>
                  <a:pt x="7" y="4"/>
                </a:lnTo>
                <a:lnTo>
                  <a:pt x="23" y="23"/>
                </a:lnTo>
                <a:lnTo>
                  <a:pt x="30" y="0"/>
                </a:lnTo>
                <a:lnTo>
                  <a:pt x="45" y="4"/>
                </a:lnTo>
                <a:lnTo>
                  <a:pt x="30" y="26"/>
                </a:lnTo>
                <a:lnTo>
                  <a:pt x="59" y="23"/>
                </a:lnTo>
                <a:lnTo>
                  <a:pt x="56" y="37"/>
                </a:lnTo>
                <a:lnTo>
                  <a:pt x="30" y="33"/>
                </a:lnTo>
                <a:lnTo>
                  <a:pt x="42" y="56"/>
                </a:lnTo>
                <a:lnTo>
                  <a:pt x="26" y="61"/>
                </a:lnTo>
                <a:lnTo>
                  <a:pt x="26" y="35"/>
                </a:lnTo>
                <a:lnTo>
                  <a:pt x="4" y="49"/>
                </a:lnTo>
                <a:lnTo>
                  <a:pt x="0" y="40"/>
                </a:lnTo>
                <a:lnTo>
                  <a:pt x="21" y="28"/>
                </a:lnTo>
                <a:close/>
              </a:path>
            </a:pathLst>
          </a:custGeom>
          <a:solidFill>
            <a:srgbClr val="0F40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5" name="Freeform 78"/>
          <p:cNvSpPr>
            <a:spLocks/>
          </p:cNvSpPr>
          <p:nvPr/>
        </p:nvSpPr>
        <p:spPr bwMode="auto">
          <a:xfrm>
            <a:off x="6986589" y="3567725"/>
            <a:ext cx="96838" cy="98425"/>
          </a:xfrm>
          <a:custGeom>
            <a:avLst/>
            <a:gdLst>
              <a:gd name="T0" fmla="*/ 23 w 61"/>
              <a:gd name="T1" fmla="*/ 29 h 62"/>
              <a:gd name="T2" fmla="*/ 4 w 61"/>
              <a:gd name="T3" fmla="*/ 7 h 62"/>
              <a:gd name="T4" fmla="*/ 14 w 61"/>
              <a:gd name="T5" fmla="*/ 0 h 62"/>
              <a:gd name="T6" fmla="*/ 28 w 61"/>
              <a:gd name="T7" fmla="*/ 24 h 62"/>
              <a:gd name="T8" fmla="*/ 40 w 61"/>
              <a:gd name="T9" fmla="*/ 3 h 62"/>
              <a:gd name="T10" fmla="*/ 52 w 61"/>
              <a:gd name="T11" fmla="*/ 10 h 62"/>
              <a:gd name="T12" fmla="*/ 33 w 61"/>
              <a:gd name="T13" fmla="*/ 29 h 62"/>
              <a:gd name="T14" fmla="*/ 61 w 61"/>
              <a:gd name="T15" fmla="*/ 31 h 62"/>
              <a:gd name="T16" fmla="*/ 56 w 61"/>
              <a:gd name="T17" fmla="*/ 45 h 62"/>
              <a:gd name="T18" fmla="*/ 30 w 61"/>
              <a:gd name="T19" fmla="*/ 33 h 62"/>
              <a:gd name="T20" fmla="*/ 35 w 61"/>
              <a:gd name="T21" fmla="*/ 62 h 62"/>
              <a:gd name="T22" fmla="*/ 18 w 61"/>
              <a:gd name="T23" fmla="*/ 62 h 62"/>
              <a:gd name="T24" fmla="*/ 26 w 61"/>
              <a:gd name="T25" fmla="*/ 33 h 62"/>
              <a:gd name="T26" fmla="*/ 2 w 61"/>
              <a:gd name="T27" fmla="*/ 43 h 62"/>
              <a:gd name="T28" fmla="*/ 0 w 61"/>
              <a:gd name="T29" fmla="*/ 31 h 62"/>
              <a:gd name="T30" fmla="*/ 23 w 61"/>
              <a:gd name="T31" fmla="*/ 2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1" h="62">
                <a:moveTo>
                  <a:pt x="23" y="29"/>
                </a:moveTo>
                <a:lnTo>
                  <a:pt x="4" y="7"/>
                </a:lnTo>
                <a:lnTo>
                  <a:pt x="14" y="0"/>
                </a:lnTo>
                <a:lnTo>
                  <a:pt x="28" y="24"/>
                </a:lnTo>
                <a:lnTo>
                  <a:pt x="40" y="3"/>
                </a:lnTo>
                <a:lnTo>
                  <a:pt x="52" y="10"/>
                </a:lnTo>
                <a:lnTo>
                  <a:pt x="33" y="29"/>
                </a:lnTo>
                <a:lnTo>
                  <a:pt x="61" y="31"/>
                </a:lnTo>
                <a:lnTo>
                  <a:pt x="56" y="45"/>
                </a:lnTo>
                <a:lnTo>
                  <a:pt x="30" y="33"/>
                </a:lnTo>
                <a:lnTo>
                  <a:pt x="35" y="62"/>
                </a:lnTo>
                <a:lnTo>
                  <a:pt x="18" y="62"/>
                </a:lnTo>
                <a:lnTo>
                  <a:pt x="26" y="33"/>
                </a:lnTo>
                <a:lnTo>
                  <a:pt x="2" y="43"/>
                </a:lnTo>
                <a:lnTo>
                  <a:pt x="0" y="31"/>
                </a:lnTo>
                <a:lnTo>
                  <a:pt x="23" y="29"/>
                </a:lnTo>
                <a:close/>
              </a:path>
            </a:pathLst>
          </a:custGeom>
          <a:solidFill>
            <a:srgbClr val="0F40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6" name="Freeform 79"/>
          <p:cNvSpPr>
            <a:spLocks/>
          </p:cNvSpPr>
          <p:nvPr/>
        </p:nvSpPr>
        <p:spPr bwMode="auto">
          <a:xfrm>
            <a:off x="6516689" y="1610337"/>
            <a:ext cx="139700" cy="142875"/>
          </a:xfrm>
          <a:custGeom>
            <a:avLst/>
            <a:gdLst>
              <a:gd name="T0" fmla="*/ 36 w 88"/>
              <a:gd name="T1" fmla="*/ 43 h 90"/>
              <a:gd name="T2" fmla="*/ 0 w 88"/>
              <a:gd name="T3" fmla="*/ 26 h 90"/>
              <a:gd name="T4" fmla="*/ 10 w 88"/>
              <a:gd name="T5" fmla="*/ 12 h 90"/>
              <a:gd name="T6" fmla="*/ 38 w 88"/>
              <a:gd name="T7" fmla="*/ 36 h 90"/>
              <a:gd name="T8" fmla="*/ 43 w 88"/>
              <a:gd name="T9" fmla="*/ 0 h 90"/>
              <a:gd name="T10" fmla="*/ 64 w 88"/>
              <a:gd name="T11" fmla="*/ 3 h 90"/>
              <a:gd name="T12" fmla="*/ 48 w 88"/>
              <a:gd name="T13" fmla="*/ 38 h 90"/>
              <a:gd name="T14" fmla="*/ 88 w 88"/>
              <a:gd name="T15" fmla="*/ 29 h 90"/>
              <a:gd name="T16" fmla="*/ 88 w 88"/>
              <a:gd name="T17" fmla="*/ 50 h 90"/>
              <a:gd name="T18" fmla="*/ 48 w 88"/>
              <a:gd name="T19" fmla="*/ 45 h 90"/>
              <a:gd name="T20" fmla="*/ 69 w 88"/>
              <a:gd name="T21" fmla="*/ 81 h 90"/>
              <a:gd name="T22" fmla="*/ 48 w 88"/>
              <a:gd name="T23" fmla="*/ 90 h 90"/>
              <a:gd name="T24" fmla="*/ 41 w 88"/>
              <a:gd name="T25" fmla="*/ 50 h 90"/>
              <a:gd name="T26" fmla="*/ 15 w 88"/>
              <a:gd name="T27" fmla="*/ 76 h 90"/>
              <a:gd name="T28" fmla="*/ 5 w 88"/>
              <a:gd name="T29" fmla="*/ 62 h 90"/>
              <a:gd name="T30" fmla="*/ 36 w 88"/>
              <a:gd name="T31" fmla="*/ 43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8" h="90">
                <a:moveTo>
                  <a:pt x="36" y="43"/>
                </a:moveTo>
                <a:lnTo>
                  <a:pt x="0" y="26"/>
                </a:lnTo>
                <a:lnTo>
                  <a:pt x="10" y="12"/>
                </a:lnTo>
                <a:lnTo>
                  <a:pt x="38" y="36"/>
                </a:lnTo>
                <a:lnTo>
                  <a:pt x="43" y="0"/>
                </a:lnTo>
                <a:lnTo>
                  <a:pt x="64" y="3"/>
                </a:lnTo>
                <a:lnTo>
                  <a:pt x="48" y="38"/>
                </a:lnTo>
                <a:lnTo>
                  <a:pt x="88" y="29"/>
                </a:lnTo>
                <a:lnTo>
                  <a:pt x="88" y="50"/>
                </a:lnTo>
                <a:lnTo>
                  <a:pt x="48" y="45"/>
                </a:lnTo>
                <a:lnTo>
                  <a:pt x="69" y="81"/>
                </a:lnTo>
                <a:lnTo>
                  <a:pt x="48" y="90"/>
                </a:lnTo>
                <a:lnTo>
                  <a:pt x="41" y="50"/>
                </a:lnTo>
                <a:lnTo>
                  <a:pt x="15" y="76"/>
                </a:lnTo>
                <a:lnTo>
                  <a:pt x="5" y="62"/>
                </a:lnTo>
                <a:lnTo>
                  <a:pt x="36" y="43"/>
                </a:lnTo>
                <a:close/>
              </a:path>
            </a:pathLst>
          </a:custGeom>
          <a:solidFill>
            <a:srgbClr val="0F40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7" name="Freeform 80"/>
          <p:cNvSpPr>
            <a:spLocks/>
          </p:cNvSpPr>
          <p:nvPr/>
        </p:nvSpPr>
        <p:spPr bwMode="auto">
          <a:xfrm>
            <a:off x="7038976" y="668949"/>
            <a:ext cx="1547813" cy="3262313"/>
          </a:xfrm>
          <a:custGeom>
            <a:avLst/>
            <a:gdLst>
              <a:gd name="T0" fmla="*/ 109 w 413"/>
              <a:gd name="T1" fmla="*/ 866 h 870"/>
              <a:gd name="T2" fmla="*/ 42 w 413"/>
              <a:gd name="T3" fmla="*/ 802 h 870"/>
              <a:gd name="T4" fmla="*/ 9 w 413"/>
              <a:gd name="T5" fmla="*/ 408 h 870"/>
              <a:gd name="T6" fmla="*/ 4 w 413"/>
              <a:gd name="T7" fmla="*/ 179 h 870"/>
              <a:gd name="T8" fmla="*/ 75 w 413"/>
              <a:gd name="T9" fmla="*/ 45 h 870"/>
              <a:gd name="T10" fmla="*/ 208 w 413"/>
              <a:gd name="T11" fmla="*/ 1 h 870"/>
              <a:gd name="T12" fmla="*/ 323 w 413"/>
              <a:gd name="T13" fmla="*/ 25 h 870"/>
              <a:gd name="T14" fmla="*/ 396 w 413"/>
              <a:gd name="T15" fmla="*/ 116 h 870"/>
              <a:gd name="T16" fmla="*/ 409 w 413"/>
              <a:gd name="T17" fmla="*/ 243 h 870"/>
              <a:gd name="T18" fmla="*/ 378 w 413"/>
              <a:gd name="T19" fmla="*/ 368 h 870"/>
              <a:gd name="T20" fmla="*/ 313 w 413"/>
              <a:gd name="T21" fmla="*/ 406 h 870"/>
              <a:gd name="T22" fmla="*/ 297 w 413"/>
              <a:gd name="T23" fmla="*/ 328 h 870"/>
              <a:gd name="T24" fmla="*/ 319 w 413"/>
              <a:gd name="T25" fmla="*/ 226 h 870"/>
              <a:gd name="T26" fmla="*/ 283 w 413"/>
              <a:gd name="T27" fmla="*/ 118 h 870"/>
              <a:gd name="T28" fmla="*/ 183 w 413"/>
              <a:gd name="T29" fmla="*/ 100 h 870"/>
              <a:gd name="T30" fmla="*/ 117 w 413"/>
              <a:gd name="T31" fmla="*/ 175 h 870"/>
              <a:gd name="T32" fmla="*/ 114 w 413"/>
              <a:gd name="T33" fmla="*/ 319 h 870"/>
              <a:gd name="T34" fmla="*/ 130 w 413"/>
              <a:gd name="T35" fmla="*/ 550 h 870"/>
              <a:gd name="T36" fmla="*/ 159 w 413"/>
              <a:gd name="T37" fmla="*/ 798 h 870"/>
              <a:gd name="T38" fmla="*/ 109 w 413"/>
              <a:gd name="T39" fmla="*/ 866 h 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13" h="870">
                <a:moveTo>
                  <a:pt x="109" y="866"/>
                </a:moveTo>
                <a:cubicBezTo>
                  <a:pt x="51" y="870"/>
                  <a:pt x="45" y="843"/>
                  <a:pt x="42" y="802"/>
                </a:cubicBezTo>
                <a:cubicBezTo>
                  <a:pt x="39" y="761"/>
                  <a:pt x="9" y="408"/>
                  <a:pt x="9" y="408"/>
                </a:cubicBezTo>
                <a:cubicBezTo>
                  <a:pt x="9" y="408"/>
                  <a:pt x="0" y="218"/>
                  <a:pt x="4" y="179"/>
                </a:cubicBezTo>
                <a:cubicBezTo>
                  <a:pt x="9" y="140"/>
                  <a:pt x="37" y="76"/>
                  <a:pt x="75" y="45"/>
                </a:cubicBezTo>
                <a:cubicBezTo>
                  <a:pt x="115" y="11"/>
                  <a:pt x="172" y="1"/>
                  <a:pt x="208" y="1"/>
                </a:cubicBezTo>
                <a:cubicBezTo>
                  <a:pt x="244" y="0"/>
                  <a:pt x="298" y="11"/>
                  <a:pt x="323" y="25"/>
                </a:cubicBezTo>
                <a:cubicBezTo>
                  <a:pt x="349" y="39"/>
                  <a:pt x="379" y="68"/>
                  <a:pt x="396" y="116"/>
                </a:cubicBezTo>
                <a:cubicBezTo>
                  <a:pt x="409" y="155"/>
                  <a:pt x="413" y="206"/>
                  <a:pt x="409" y="243"/>
                </a:cubicBezTo>
                <a:cubicBezTo>
                  <a:pt x="404" y="280"/>
                  <a:pt x="387" y="349"/>
                  <a:pt x="378" y="368"/>
                </a:cubicBezTo>
                <a:cubicBezTo>
                  <a:pt x="371" y="383"/>
                  <a:pt x="357" y="420"/>
                  <a:pt x="313" y="406"/>
                </a:cubicBezTo>
                <a:cubicBezTo>
                  <a:pt x="276" y="394"/>
                  <a:pt x="291" y="347"/>
                  <a:pt x="297" y="328"/>
                </a:cubicBezTo>
                <a:cubicBezTo>
                  <a:pt x="302" y="309"/>
                  <a:pt x="319" y="258"/>
                  <a:pt x="319" y="226"/>
                </a:cubicBezTo>
                <a:cubicBezTo>
                  <a:pt x="318" y="195"/>
                  <a:pt x="316" y="148"/>
                  <a:pt x="283" y="118"/>
                </a:cubicBezTo>
                <a:cubicBezTo>
                  <a:pt x="257" y="94"/>
                  <a:pt x="214" y="93"/>
                  <a:pt x="183" y="100"/>
                </a:cubicBezTo>
                <a:cubicBezTo>
                  <a:pt x="152" y="107"/>
                  <a:pt x="124" y="154"/>
                  <a:pt x="117" y="175"/>
                </a:cubicBezTo>
                <a:cubicBezTo>
                  <a:pt x="111" y="196"/>
                  <a:pt x="113" y="285"/>
                  <a:pt x="114" y="319"/>
                </a:cubicBezTo>
                <a:cubicBezTo>
                  <a:pt x="114" y="354"/>
                  <a:pt x="130" y="550"/>
                  <a:pt x="130" y="550"/>
                </a:cubicBezTo>
                <a:cubicBezTo>
                  <a:pt x="130" y="550"/>
                  <a:pt x="156" y="764"/>
                  <a:pt x="159" y="798"/>
                </a:cubicBezTo>
                <a:cubicBezTo>
                  <a:pt x="161" y="831"/>
                  <a:pt x="154" y="862"/>
                  <a:pt x="109" y="866"/>
                </a:cubicBezTo>
                <a:close/>
              </a:path>
            </a:pathLst>
          </a:custGeom>
          <a:solidFill>
            <a:srgbClr val="C4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8" name="Freeform 81"/>
          <p:cNvSpPr>
            <a:spLocks/>
          </p:cNvSpPr>
          <p:nvPr/>
        </p:nvSpPr>
        <p:spPr bwMode="auto">
          <a:xfrm>
            <a:off x="7132639" y="2848587"/>
            <a:ext cx="487363" cy="704850"/>
          </a:xfrm>
          <a:custGeom>
            <a:avLst/>
            <a:gdLst>
              <a:gd name="T0" fmla="*/ 262 w 307"/>
              <a:gd name="T1" fmla="*/ 0 h 444"/>
              <a:gd name="T2" fmla="*/ 0 w 307"/>
              <a:gd name="T3" fmla="*/ 106 h 444"/>
              <a:gd name="T4" fmla="*/ 21 w 307"/>
              <a:gd name="T5" fmla="*/ 444 h 444"/>
              <a:gd name="T6" fmla="*/ 307 w 307"/>
              <a:gd name="T7" fmla="*/ 321 h 444"/>
              <a:gd name="T8" fmla="*/ 262 w 307"/>
              <a:gd name="T9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7" h="444">
                <a:moveTo>
                  <a:pt x="262" y="0"/>
                </a:moveTo>
                <a:lnTo>
                  <a:pt x="0" y="106"/>
                </a:lnTo>
                <a:lnTo>
                  <a:pt x="21" y="444"/>
                </a:lnTo>
                <a:lnTo>
                  <a:pt x="307" y="321"/>
                </a:lnTo>
                <a:lnTo>
                  <a:pt x="262" y="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9" name="Freeform 82"/>
          <p:cNvSpPr>
            <a:spLocks/>
          </p:cNvSpPr>
          <p:nvPr/>
        </p:nvSpPr>
        <p:spPr bwMode="auto">
          <a:xfrm>
            <a:off x="7045326" y="1838937"/>
            <a:ext cx="473075" cy="720725"/>
          </a:xfrm>
          <a:custGeom>
            <a:avLst/>
            <a:gdLst>
              <a:gd name="T0" fmla="*/ 123 w 126"/>
              <a:gd name="T1" fmla="*/ 147 h 192"/>
              <a:gd name="T2" fmla="*/ 126 w 126"/>
              <a:gd name="T3" fmla="*/ 145 h 192"/>
              <a:gd name="T4" fmla="*/ 125 w 126"/>
              <a:gd name="T5" fmla="*/ 142 h 192"/>
              <a:gd name="T6" fmla="*/ 117 w 126"/>
              <a:gd name="T7" fmla="*/ 6 h 192"/>
              <a:gd name="T8" fmla="*/ 117 w 126"/>
              <a:gd name="T9" fmla="*/ 0 h 192"/>
              <a:gd name="T10" fmla="*/ 111 w 126"/>
              <a:gd name="T11" fmla="*/ 2 h 192"/>
              <a:gd name="T12" fmla="*/ 57 w 126"/>
              <a:gd name="T13" fmla="*/ 16 h 192"/>
              <a:gd name="T14" fmla="*/ 3 w 126"/>
              <a:gd name="T15" fmla="*/ 31 h 192"/>
              <a:gd name="T16" fmla="*/ 0 w 126"/>
              <a:gd name="T17" fmla="*/ 32 h 192"/>
              <a:gd name="T18" fmla="*/ 0 w 126"/>
              <a:gd name="T19" fmla="*/ 36 h 192"/>
              <a:gd name="T20" fmla="*/ 2 w 126"/>
              <a:gd name="T21" fmla="*/ 97 h 192"/>
              <a:gd name="T22" fmla="*/ 10 w 126"/>
              <a:gd name="T23" fmla="*/ 192 h 192"/>
              <a:gd name="T24" fmla="*/ 16 w 126"/>
              <a:gd name="T25" fmla="*/ 189 h 192"/>
              <a:gd name="T26" fmla="*/ 49 w 126"/>
              <a:gd name="T27" fmla="*/ 177 h 192"/>
              <a:gd name="T28" fmla="*/ 123 w 126"/>
              <a:gd name="T29" fmla="*/ 147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6" h="192">
                <a:moveTo>
                  <a:pt x="123" y="147"/>
                </a:moveTo>
                <a:cubicBezTo>
                  <a:pt x="126" y="145"/>
                  <a:pt x="126" y="145"/>
                  <a:pt x="126" y="145"/>
                </a:cubicBezTo>
                <a:cubicBezTo>
                  <a:pt x="125" y="142"/>
                  <a:pt x="125" y="142"/>
                  <a:pt x="125" y="142"/>
                </a:cubicBezTo>
                <a:cubicBezTo>
                  <a:pt x="120" y="68"/>
                  <a:pt x="117" y="22"/>
                  <a:pt x="117" y="6"/>
                </a:cubicBezTo>
                <a:cubicBezTo>
                  <a:pt x="117" y="0"/>
                  <a:pt x="117" y="0"/>
                  <a:pt x="117" y="0"/>
                </a:cubicBezTo>
                <a:cubicBezTo>
                  <a:pt x="111" y="2"/>
                  <a:pt x="111" y="2"/>
                  <a:pt x="111" y="2"/>
                </a:cubicBezTo>
                <a:cubicBezTo>
                  <a:pt x="93" y="8"/>
                  <a:pt x="75" y="12"/>
                  <a:pt x="57" y="16"/>
                </a:cubicBezTo>
                <a:cubicBezTo>
                  <a:pt x="39" y="21"/>
                  <a:pt x="21" y="25"/>
                  <a:pt x="3" y="31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70"/>
                  <a:pt x="2" y="96"/>
                  <a:pt x="2" y="97"/>
                </a:cubicBezTo>
                <a:cubicBezTo>
                  <a:pt x="10" y="192"/>
                  <a:pt x="10" y="192"/>
                  <a:pt x="10" y="192"/>
                </a:cubicBezTo>
                <a:cubicBezTo>
                  <a:pt x="16" y="189"/>
                  <a:pt x="16" y="189"/>
                  <a:pt x="16" y="189"/>
                </a:cubicBezTo>
                <a:cubicBezTo>
                  <a:pt x="27" y="185"/>
                  <a:pt x="38" y="181"/>
                  <a:pt x="49" y="177"/>
                </a:cubicBezTo>
                <a:cubicBezTo>
                  <a:pt x="73" y="167"/>
                  <a:pt x="99" y="157"/>
                  <a:pt x="123" y="147"/>
                </a:cubicBez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1" name="Freeform 83"/>
          <p:cNvSpPr>
            <a:spLocks/>
          </p:cNvSpPr>
          <p:nvPr/>
        </p:nvSpPr>
        <p:spPr bwMode="auto">
          <a:xfrm>
            <a:off x="7034214" y="897550"/>
            <a:ext cx="555625" cy="528638"/>
          </a:xfrm>
          <a:custGeom>
            <a:avLst/>
            <a:gdLst>
              <a:gd name="T0" fmla="*/ 57 w 148"/>
              <a:gd name="T1" fmla="*/ 0 h 141"/>
              <a:gd name="T2" fmla="*/ 13 w 148"/>
              <a:gd name="T3" fmla="*/ 79 h 141"/>
              <a:gd name="T4" fmla="*/ 0 w 148"/>
              <a:gd name="T5" fmla="*/ 141 h 141"/>
              <a:gd name="T6" fmla="*/ 120 w 148"/>
              <a:gd name="T7" fmla="*/ 137 h 141"/>
              <a:gd name="T8" fmla="*/ 123 w 148"/>
              <a:gd name="T9" fmla="*/ 115 h 141"/>
              <a:gd name="T10" fmla="*/ 148 w 148"/>
              <a:gd name="T11" fmla="*/ 66 h 141"/>
              <a:gd name="T12" fmla="*/ 57 w 148"/>
              <a:gd name="T13" fmla="*/ 0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1">
                <a:moveTo>
                  <a:pt x="57" y="0"/>
                </a:moveTo>
                <a:cubicBezTo>
                  <a:pt x="57" y="0"/>
                  <a:pt x="26" y="36"/>
                  <a:pt x="13" y="79"/>
                </a:cubicBezTo>
                <a:cubicBezTo>
                  <a:pt x="2" y="114"/>
                  <a:pt x="0" y="141"/>
                  <a:pt x="0" y="141"/>
                </a:cubicBezTo>
                <a:cubicBezTo>
                  <a:pt x="120" y="137"/>
                  <a:pt x="120" y="137"/>
                  <a:pt x="120" y="137"/>
                </a:cubicBezTo>
                <a:cubicBezTo>
                  <a:pt x="120" y="137"/>
                  <a:pt x="120" y="123"/>
                  <a:pt x="123" y="115"/>
                </a:cubicBezTo>
                <a:cubicBezTo>
                  <a:pt x="131" y="93"/>
                  <a:pt x="148" y="66"/>
                  <a:pt x="148" y="66"/>
                </a:cubicBezTo>
                <a:lnTo>
                  <a:pt x="57" y="0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2" name="Freeform 84"/>
          <p:cNvSpPr>
            <a:spLocks/>
          </p:cNvSpPr>
          <p:nvPr/>
        </p:nvSpPr>
        <p:spPr bwMode="auto">
          <a:xfrm>
            <a:off x="8132764" y="1535725"/>
            <a:ext cx="442913" cy="431800"/>
          </a:xfrm>
          <a:custGeom>
            <a:avLst/>
            <a:gdLst>
              <a:gd name="T0" fmla="*/ 24 w 118"/>
              <a:gd name="T1" fmla="*/ 14 h 115"/>
              <a:gd name="T2" fmla="*/ 0 w 118"/>
              <a:gd name="T3" fmla="*/ 115 h 115"/>
              <a:gd name="T4" fmla="*/ 96 w 118"/>
              <a:gd name="T5" fmla="*/ 109 h 115"/>
              <a:gd name="T6" fmla="*/ 109 w 118"/>
              <a:gd name="T7" fmla="*/ 59 h 115"/>
              <a:gd name="T8" fmla="*/ 118 w 118"/>
              <a:gd name="T9" fmla="*/ 0 h 115"/>
              <a:gd name="T10" fmla="*/ 24 w 118"/>
              <a:gd name="T11" fmla="*/ 14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8" h="115">
                <a:moveTo>
                  <a:pt x="24" y="14"/>
                </a:moveTo>
                <a:cubicBezTo>
                  <a:pt x="0" y="115"/>
                  <a:pt x="0" y="115"/>
                  <a:pt x="0" y="115"/>
                </a:cubicBezTo>
                <a:cubicBezTo>
                  <a:pt x="96" y="109"/>
                  <a:pt x="96" y="109"/>
                  <a:pt x="96" y="109"/>
                </a:cubicBezTo>
                <a:cubicBezTo>
                  <a:pt x="96" y="109"/>
                  <a:pt x="102" y="86"/>
                  <a:pt x="109" y="59"/>
                </a:cubicBezTo>
                <a:cubicBezTo>
                  <a:pt x="116" y="30"/>
                  <a:pt x="118" y="0"/>
                  <a:pt x="118" y="0"/>
                </a:cubicBezTo>
                <a:lnTo>
                  <a:pt x="24" y="14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3" name="Freeform 85"/>
          <p:cNvSpPr>
            <a:spLocks/>
          </p:cNvSpPr>
          <p:nvPr/>
        </p:nvSpPr>
        <p:spPr bwMode="auto">
          <a:xfrm>
            <a:off x="7915276" y="684825"/>
            <a:ext cx="522288" cy="619125"/>
          </a:xfrm>
          <a:custGeom>
            <a:avLst/>
            <a:gdLst>
              <a:gd name="T0" fmla="*/ 79 w 139"/>
              <a:gd name="T1" fmla="*/ 165 h 165"/>
              <a:gd name="T2" fmla="*/ 139 w 139"/>
              <a:gd name="T3" fmla="*/ 67 h 165"/>
              <a:gd name="T4" fmla="*/ 92 w 139"/>
              <a:gd name="T5" fmla="*/ 23 h 165"/>
              <a:gd name="T6" fmla="*/ 17 w 139"/>
              <a:gd name="T7" fmla="*/ 0 h 165"/>
              <a:gd name="T8" fmla="*/ 0 w 139"/>
              <a:gd name="T9" fmla="*/ 93 h 165"/>
              <a:gd name="T10" fmla="*/ 49 w 139"/>
              <a:gd name="T11" fmla="*/ 116 h 165"/>
              <a:gd name="T12" fmla="*/ 79 w 139"/>
              <a:gd name="T13" fmla="*/ 165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" h="165">
                <a:moveTo>
                  <a:pt x="79" y="165"/>
                </a:moveTo>
                <a:cubicBezTo>
                  <a:pt x="139" y="67"/>
                  <a:pt x="139" y="67"/>
                  <a:pt x="139" y="67"/>
                </a:cubicBezTo>
                <a:cubicBezTo>
                  <a:pt x="139" y="67"/>
                  <a:pt x="120" y="39"/>
                  <a:pt x="92" y="23"/>
                </a:cubicBezTo>
                <a:cubicBezTo>
                  <a:pt x="58" y="3"/>
                  <a:pt x="17" y="0"/>
                  <a:pt x="17" y="0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93"/>
                  <a:pt x="31" y="103"/>
                  <a:pt x="49" y="116"/>
                </a:cubicBezTo>
                <a:cubicBezTo>
                  <a:pt x="67" y="129"/>
                  <a:pt x="79" y="165"/>
                  <a:pt x="79" y="165"/>
                </a:cubicBez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4" name="Freeform 86"/>
          <p:cNvSpPr>
            <a:spLocks/>
          </p:cNvSpPr>
          <p:nvPr/>
        </p:nvSpPr>
        <p:spPr bwMode="auto">
          <a:xfrm>
            <a:off x="6513514" y="1681775"/>
            <a:ext cx="1541463" cy="622300"/>
          </a:xfrm>
          <a:custGeom>
            <a:avLst/>
            <a:gdLst>
              <a:gd name="T0" fmla="*/ 0 w 411"/>
              <a:gd name="T1" fmla="*/ 50 h 166"/>
              <a:gd name="T2" fmla="*/ 411 w 411"/>
              <a:gd name="T3" fmla="*/ 15 h 166"/>
              <a:gd name="T4" fmla="*/ 394 w 411"/>
              <a:gd name="T5" fmla="*/ 138 h 166"/>
              <a:gd name="T6" fmla="*/ 17 w 411"/>
              <a:gd name="T7" fmla="*/ 166 h 166"/>
              <a:gd name="T8" fmla="*/ 0 w 411"/>
              <a:gd name="T9" fmla="*/ 5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1" h="166">
                <a:moveTo>
                  <a:pt x="0" y="50"/>
                </a:moveTo>
                <a:cubicBezTo>
                  <a:pt x="0" y="50"/>
                  <a:pt x="151" y="0"/>
                  <a:pt x="411" y="15"/>
                </a:cubicBezTo>
                <a:cubicBezTo>
                  <a:pt x="394" y="138"/>
                  <a:pt x="394" y="138"/>
                  <a:pt x="394" y="138"/>
                </a:cubicBezTo>
                <a:cubicBezTo>
                  <a:pt x="394" y="138"/>
                  <a:pt x="236" y="114"/>
                  <a:pt x="17" y="166"/>
                </a:cubicBezTo>
                <a:lnTo>
                  <a:pt x="0" y="50"/>
                </a:lnTo>
                <a:close/>
              </a:path>
            </a:pathLst>
          </a:custGeom>
          <a:solidFill>
            <a:srgbClr val="C4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5" name="Freeform 87"/>
          <p:cNvSpPr>
            <a:spLocks/>
          </p:cNvSpPr>
          <p:nvPr/>
        </p:nvSpPr>
        <p:spPr bwMode="auto">
          <a:xfrm>
            <a:off x="6513514" y="2300900"/>
            <a:ext cx="1762125" cy="603250"/>
          </a:xfrm>
          <a:custGeom>
            <a:avLst/>
            <a:gdLst>
              <a:gd name="T0" fmla="*/ 0 w 470"/>
              <a:gd name="T1" fmla="*/ 40 h 161"/>
              <a:gd name="T2" fmla="*/ 470 w 470"/>
              <a:gd name="T3" fmla="*/ 12 h 161"/>
              <a:gd name="T4" fmla="*/ 451 w 470"/>
              <a:gd name="T5" fmla="*/ 135 h 161"/>
              <a:gd name="T6" fmla="*/ 20 w 470"/>
              <a:gd name="T7" fmla="*/ 161 h 161"/>
              <a:gd name="T8" fmla="*/ 0 w 470"/>
              <a:gd name="T9" fmla="*/ 4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0" h="161">
                <a:moveTo>
                  <a:pt x="0" y="40"/>
                </a:moveTo>
                <a:cubicBezTo>
                  <a:pt x="0" y="40"/>
                  <a:pt x="260" y="0"/>
                  <a:pt x="470" y="12"/>
                </a:cubicBezTo>
                <a:cubicBezTo>
                  <a:pt x="451" y="135"/>
                  <a:pt x="451" y="135"/>
                  <a:pt x="451" y="135"/>
                </a:cubicBezTo>
                <a:cubicBezTo>
                  <a:pt x="451" y="135"/>
                  <a:pt x="272" y="112"/>
                  <a:pt x="20" y="161"/>
                </a:cubicBezTo>
                <a:lnTo>
                  <a:pt x="0" y="40"/>
                </a:lnTo>
                <a:close/>
              </a:path>
            </a:pathLst>
          </a:custGeom>
          <a:solidFill>
            <a:srgbClr val="C4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6" name="Freeform 88"/>
          <p:cNvSpPr>
            <a:spLocks/>
          </p:cNvSpPr>
          <p:nvPr/>
        </p:nvSpPr>
        <p:spPr bwMode="auto">
          <a:xfrm>
            <a:off x="6510339" y="1738925"/>
            <a:ext cx="1514475" cy="176213"/>
          </a:xfrm>
          <a:custGeom>
            <a:avLst/>
            <a:gdLst>
              <a:gd name="T0" fmla="*/ 1 w 404"/>
              <a:gd name="T1" fmla="*/ 47 h 47"/>
              <a:gd name="T2" fmla="*/ 0 w 404"/>
              <a:gd name="T3" fmla="*/ 44 h 47"/>
              <a:gd name="T4" fmla="*/ 404 w 404"/>
              <a:gd name="T5" fmla="*/ 14 h 47"/>
              <a:gd name="T6" fmla="*/ 404 w 404"/>
              <a:gd name="T7" fmla="*/ 18 h 47"/>
              <a:gd name="T8" fmla="*/ 1 w 404"/>
              <a:gd name="T9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4" h="47">
                <a:moveTo>
                  <a:pt x="1" y="47"/>
                </a:moveTo>
                <a:cubicBezTo>
                  <a:pt x="0" y="44"/>
                  <a:pt x="0" y="44"/>
                  <a:pt x="0" y="44"/>
                </a:cubicBezTo>
                <a:cubicBezTo>
                  <a:pt x="2" y="43"/>
                  <a:pt x="166" y="0"/>
                  <a:pt x="404" y="14"/>
                </a:cubicBezTo>
                <a:cubicBezTo>
                  <a:pt x="404" y="18"/>
                  <a:pt x="404" y="18"/>
                  <a:pt x="404" y="18"/>
                </a:cubicBezTo>
                <a:cubicBezTo>
                  <a:pt x="167" y="4"/>
                  <a:pt x="3" y="47"/>
                  <a:pt x="1" y="47"/>
                </a:cubicBezTo>
                <a:close/>
              </a:path>
            </a:pathLst>
          </a:custGeom>
          <a:solidFill>
            <a:srgbClr val="D9C1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7" name="Freeform 89"/>
          <p:cNvSpPr>
            <a:spLocks/>
          </p:cNvSpPr>
          <p:nvPr/>
        </p:nvSpPr>
        <p:spPr bwMode="auto">
          <a:xfrm>
            <a:off x="6565901" y="2102462"/>
            <a:ext cx="1431925" cy="168275"/>
          </a:xfrm>
          <a:custGeom>
            <a:avLst/>
            <a:gdLst>
              <a:gd name="T0" fmla="*/ 1 w 382"/>
              <a:gd name="T1" fmla="*/ 45 h 45"/>
              <a:gd name="T2" fmla="*/ 0 w 382"/>
              <a:gd name="T3" fmla="*/ 41 h 45"/>
              <a:gd name="T4" fmla="*/ 382 w 382"/>
              <a:gd name="T5" fmla="*/ 10 h 45"/>
              <a:gd name="T6" fmla="*/ 382 w 382"/>
              <a:gd name="T7" fmla="*/ 14 h 45"/>
              <a:gd name="T8" fmla="*/ 1 w 382"/>
              <a:gd name="T9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2" h="45">
                <a:moveTo>
                  <a:pt x="1" y="45"/>
                </a:moveTo>
                <a:cubicBezTo>
                  <a:pt x="0" y="41"/>
                  <a:pt x="0" y="41"/>
                  <a:pt x="0" y="41"/>
                </a:cubicBezTo>
                <a:cubicBezTo>
                  <a:pt x="2" y="41"/>
                  <a:pt x="154" y="0"/>
                  <a:pt x="382" y="10"/>
                </a:cubicBezTo>
                <a:cubicBezTo>
                  <a:pt x="382" y="14"/>
                  <a:pt x="382" y="14"/>
                  <a:pt x="382" y="14"/>
                </a:cubicBezTo>
                <a:cubicBezTo>
                  <a:pt x="154" y="4"/>
                  <a:pt x="3" y="45"/>
                  <a:pt x="1" y="45"/>
                </a:cubicBezTo>
                <a:close/>
              </a:path>
            </a:pathLst>
          </a:custGeom>
          <a:solidFill>
            <a:srgbClr val="D9C1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8" name="Freeform 90"/>
          <p:cNvSpPr>
            <a:spLocks/>
          </p:cNvSpPr>
          <p:nvPr/>
        </p:nvSpPr>
        <p:spPr bwMode="auto">
          <a:xfrm>
            <a:off x="6524626" y="2331062"/>
            <a:ext cx="1762125" cy="190500"/>
          </a:xfrm>
          <a:custGeom>
            <a:avLst/>
            <a:gdLst>
              <a:gd name="T0" fmla="*/ 0 w 470"/>
              <a:gd name="T1" fmla="*/ 51 h 51"/>
              <a:gd name="T2" fmla="*/ 0 w 470"/>
              <a:gd name="T3" fmla="*/ 47 h 51"/>
              <a:gd name="T4" fmla="*/ 470 w 470"/>
              <a:gd name="T5" fmla="*/ 16 h 51"/>
              <a:gd name="T6" fmla="*/ 470 w 470"/>
              <a:gd name="T7" fmla="*/ 20 h 51"/>
              <a:gd name="T8" fmla="*/ 0 w 470"/>
              <a:gd name="T9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0" h="51">
                <a:moveTo>
                  <a:pt x="0" y="51"/>
                </a:moveTo>
                <a:cubicBezTo>
                  <a:pt x="0" y="47"/>
                  <a:pt x="0" y="47"/>
                  <a:pt x="0" y="47"/>
                </a:cubicBezTo>
                <a:cubicBezTo>
                  <a:pt x="2" y="46"/>
                  <a:pt x="235" y="0"/>
                  <a:pt x="470" y="16"/>
                </a:cubicBezTo>
                <a:cubicBezTo>
                  <a:pt x="470" y="20"/>
                  <a:pt x="470" y="20"/>
                  <a:pt x="470" y="20"/>
                </a:cubicBezTo>
                <a:cubicBezTo>
                  <a:pt x="235" y="4"/>
                  <a:pt x="3" y="50"/>
                  <a:pt x="0" y="51"/>
                </a:cubicBezTo>
                <a:close/>
              </a:path>
            </a:pathLst>
          </a:custGeom>
          <a:solidFill>
            <a:srgbClr val="D9C1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9" name="Freeform 91"/>
          <p:cNvSpPr>
            <a:spLocks/>
          </p:cNvSpPr>
          <p:nvPr/>
        </p:nvSpPr>
        <p:spPr bwMode="auto">
          <a:xfrm>
            <a:off x="6581776" y="2678725"/>
            <a:ext cx="1614488" cy="195263"/>
          </a:xfrm>
          <a:custGeom>
            <a:avLst/>
            <a:gdLst>
              <a:gd name="T0" fmla="*/ 1 w 431"/>
              <a:gd name="T1" fmla="*/ 52 h 52"/>
              <a:gd name="T2" fmla="*/ 0 w 431"/>
              <a:gd name="T3" fmla="*/ 48 h 52"/>
              <a:gd name="T4" fmla="*/ 431 w 431"/>
              <a:gd name="T5" fmla="*/ 20 h 52"/>
              <a:gd name="T6" fmla="*/ 430 w 431"/>
              <a:gd name="T7" fmla="*/ 24 h 52"/>
              <a:gd name="T8" fmla="*/ 1 w 431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1" h="52">
                <a:moveTo>
                  <a:pt x="1" y="52"/>
                </a:moveTo>
                <a:cubicBezTo>
                  <a:pt x="0" y="48"/>
                  <a:pt x="0" y="48"/>
                  <a:pt x="0" y="48"/>
                </a:cubicBezTo>
                <a:cubicBezTo>
                  <a:pt x="2" y="47"/>
                  <a:pt x="214" y="0"/>
                  <a:pt x="431" y="20"/>
                </a:cubicBezTo>
                <a:cubicBezTo>
                  <a:pt x="430" y="24"/>
                  <a:pt x="430" y="24"/>
                  <a:pt x="430" y="24"/>
                </a:cubicBezTo>
                <a:cubicBezTo>
                  <a:pt x="214" y="4"/>
                  <a:pt x="3" y="51"/>
                  <a:pt x="1" y="52"/>
                </a:cubicBezTo>
                <a:close/>
              </a:path>
            </a:pathLst>
          </a:custGeom>
          <a:solidFill>
            <a:srgbClr val="D9C1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0" name="Freeform 92"/>
          <p:cNvSpPr>
            <a:spLocks/>
          </p:cNvSpPr>
          <p:nvPr/>
        </p:nvSpPr>
        <p:spPr bwMode="auto">
          <a:xfrm>
            <a:off x="6846889" y="1865925"/>
            <a:ext cx="266700" cy="225425"/>
          </a:xfrm>
          <a:custGeom>
            <a:avLst/>
            <a:gdLst>
              <a:gd name="T0" fmla="*/ 166 w 168"/>
              <a:gd name="T1" fmla="*/ 116 h 142"/>
              <a:gd name="T2" fmla="*/ 166 w 168"/>
              <a:gd name="T3" fmla="*/ 130 h 142"/>
              <a:gd name="T4" fmla="*/ 109 w 168"/>
              <a:gd name="T5" fmla="*/ 139 h 142"/>
              <a:gd name="T6" fmla="*/ 109 w 168"/>
              <a:gd name="T7" fmla="*/ 125 h 142"/>
              <a:gd name="T8" fmla="*/ 132 w 168"/>
              <a:gd name="T9" fmla="*/ 120 h 142"/>
              <a:gd name="T10" fmla="*/ 132 w 168"/>
              <a:gd name="T11" fmla="*/ 49 h 142"/>
              <a:gd name="T12" fmla="*/ 102 w 168"/>
              <a:gd name="T13" fmla="*/ 113 h 142"/>
              <a:gd name="T14" fmla="*/ 78 w 168"/>
              <a:gd name="T15" fmla="*/ 118 h 142"/>
              <a:gd name="T16" fmla="*/ 47 w 168"/>
              <a:gd name="T17" fmla="*/ 47 h 142"/>
              <a:gd name="T18" fmla="*/ 43 w 168"/>
              <a:gd name="T19" fmla="*/ 118 h 142"/>
              <a:gd name="T20" fmla="*/ 62 w 168"/>
              <a:gd name="T21" fmla="*/ 116 h 142"/>
              <a:gd name="T22" fmla="*/ 62 w 168"/>
              <a:gd name="T23" fmla="*/ 132 h 142"/>
              <a:gd name="T24" fmla="*/ 0 w 168"/>
              <a:gd name="T25" fmla="*/ 142 h 142"/>
              <a:gd name="T26" fmla="*/ 0 w 168"/>
              <a:gd name="T27" fmla="*/ 125 h 142"/>
              <a:gd name="T28" fmla="*/ 24 w 168"/>
              <a:gd name="T29" fmla="*/ 120 h 142"/>
              <a:gd name="T30" fmla="*/ 26 w 168"/>
              <a:gd name="T31" fmla="*/ 23 h 142"/>
              <a:gd name="T32" fmla="*/ 5 w 168"/>
              <a:gd name="T33" fmla="*/ 28 h 142"/>
              <a:gd name="T34" fmla="*/ 3 w 168"/>
              <a:gd name="T35" fmla="*/ 7 h 142"/>
              <a:gd name="T36" fmla="*/ 43 w 168"/>
              <a:gd name="T37" fmla="*/ 5 h 142"/>
              <a:gd name="T38" fmla="*/ 47 w 168"/>
              <a:gd name="T39" fmla="*/ 2 h 142"/>
              <a:gd name="T40" fmla="*/ 59 w 168"/>
              <a:gd name="T41" fmla="*/ 2 h 142"/>
              <a:gd name="T42" fmla="*/ 59 w 168"/>
              <a:gd name="T43" fmla="*/ 19 h 142"/>
              <a:gd name="T44" fmla="*/ 47 w 168"/>
              <a:gd name="T45" fmla="*/ 19 h 142"/>
              <a:gd name="T46" fmla="*/ 90 w 168"/>
              <a:gd name="T47" fmla="*/ 94 h 142"/>
              <a:gd name="T48" fmla="*/ 132 w 168"/>
              <a:gd name="T49" fmla="*/ 21 h 142"/>
              <a:gd name="T50" fmla="*/ 116 w 168"/>
              <a:gd name="T51" fmla="*/ 21 h 142"/>
              <a:gd name="T52" fmla="*/ 114 w 168"/>
              <a:gd name="T53" fmla="*/ 7 h 142"/>
              <a:gd name="T54" fmla="*/ 168 w 168"/>
              <a:gd name="T55" fmla="*/ 0 h 142"/>
              <a:gd name="T56" fmla="*/ 168 w 168"/>
              <a:gd name="T57" fmla="*/ 16 h 142"/>
              <a:gd name="T58" fmla="*/ 154 w 168"/>
              <a:gd name="T59" fmla="*/ 19 h 142"/>
              <a:gd name="T60" fmla="*/ 151 w 168"/>
              <a:gd name="T61" fmla="*/ 118 h 142"/>
              <a:gd name="T62" fmla="*/ 166 w 168"/>
              <a:gd name="T63" fmla="*/ 11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8" h="142">
                <a:moveTo>
                  <a:pt x="166" y="116"/>
                </a:moveTo>
                <a:lnTo>
                  <a:pt x="166" y="130"/>
                </a:lnTo>
                <a:lnTo>
                  <a:pt x="109" y="139"/>
                </a:lnTo>
                <a:lnTo>
                  <a:pt x="109" y="125"/>
                </a:lnTo>
                <a:lnTo>
                  <a:pt x="132" y="120"/>
                </a:lnTo>
                <a:lnTo>
                  <a:pt x="132" y="49"/>
                </a:lnTo>
                <a:lnTo>
                  <a:pt x="102" y="113"/>
                </a:lnTo>
                <a:lnTo>
                  <a:pt x="78" y="118"/>
                </a:lnTo>
                <a:lnTo>
                  <a:pt x="47" y="47"/>
                </a:lnTo>
                <a:lnTo>
                  <a:pt x="43" y="118"/>
                </a:lnTo>
                <a:lnTo>
                  <a:pt x="62" y="116"/>
                </a:lnTo>
                <a:lnTo>
                  <a:pt x="62" y="132"/>
                </a:lnTo>
                <a:lnTo>
                  <a:pt x="0" y="142"/>
                </a:lnTo>
                <a:lnTo>
                  <a:pt x="0" y="125"/>
                </a:lnTo>
                <a:lnTo>
                  <a:pt x="24" y="120"/>
                </a:lnTo>
                <a:lnTo>
                  <a:pt x="26" y="23"/>
                </a:lnTo>
                <a:lnTo>
                  <a:pt x="5" y="28"/>
                </a:lnTo>
                <a:lnTo>
                  <a:pt x="3" y="7"/>
                </a:lnTo>
                <a:lnTo>
                  <a:pt x="43" y="5"/>
                </a:lnTo>
                <a:lnTo>
                  <a:pt x="47" y="2"/>
                </a:lnTo>
                <a:lnTo>
                  <a:pt x="59" y="2"/>
                </a:lnTo>
                <a:lnTo>
                  <a:pt x="59" y="19"/>
                </a:lnTo>
                <a:lnTo>
                  <a:pt x="47" y="19"/>
                </a:lnTo>
                <a:lnTo>
                  <a:pt x="90" y="94"/>
                </a:lnTo>
                <a:lnTo>
                  <a:pt x="132" y="21"/>
                </a:lnTo>
                <a:lnTo>
                  <a:pt x="116" y="21"/>
                </a:lnTo>
                <a:lnTo>
                  <a:pt x="114" y="7"/>
                </a:lnTo>
                <a:lnTo>
                  <a:pt x="168" y="0"/>
                </a:lnTo>
                <a:lnTo>
                  <a:pt x="168" y="16"/>
                </a:lnTo>
                <a:lnTo>
                  <a:pt x="154" y="19"/>
                </a:lnTo>
                <a:lnTo>
                  <a:pt x="151" y="118"/>
                </a:lnTo>
                <a:lnTo>
                  <a:pt x="166" y="116"/>
                </a:lnTo>
                <a:close/>
              </a:path>
            </a:pathLst>
          </a:custGeom>
          <a:solidFill>
            <a:srgbClr val="F4EA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1" name="Freeform 93"/>
          <p:cNvSpPr>
            <a:spLocks noEditPoints="1"/>
          </p:cNvSpPr>
          <p:nvPr/>
        </p:nvSpPr>
        <p:spPr bwMode="auto">
          <a:xfrm>
            <a:off x="7132639" y="1929425"/>
            <a:ext cx="141288" cy="138113"/>
          </a:xfrm>
          <a:custGeom>
            <a:avLst/>
            <a:gdLst>
              <a:gd name="T0" fmla="*/ 17 w 38"/>
              <a:gd name="T1" fmla="*/ 32 h 37"/>
              <a:gd name="T2" fmla="*/ 22 w 38"/>
              <a:gd name="T3" fmla="*/ 31 h 37"/>
              <a:gd name="T4" fmla="*/ 26 w 38"/>
              <a:gd name="T5" fmla="*/ 28 h 37"/>
              <a:gd name="T6" fmla="*/ 29 w 38"/>
              <a:gd name="T7" fmla="*/ 24 h 37"/>
              <a:gd name="T8" fmla="*/ 36 w 38"/>
              <a:gd name="T9" fmla="*/ 27 h 37"/>
              <a:gd name="T10" fmla="*/ 31 w 38"/>
              <a:gd name="T11" fmla="*/ 32 h 37"/>
              <a:gd name="T12" fmla="*/ 24 w 38"/>
              <a:gd name="T13" fmla="*/ 35 h 37"/>
              <a:gd name="T14" fmla="*/ 14 w 38"/>
              <a:gd name="T15" fmla="*/ 36 h 37"/>
              <a:gd name="T16" fmla="*/ 6 w 38"/>
              <a:gd name="T17" fmla="*/ 34 h 37"/>
              <a:gd name="T18" fmla="*/ 1 w 38"/>
              <a:gd name="T19" fmla="*/ 28 h 37"/>
              <a:gd name="T20" fmla="*/ 0 w 38"/>
              <a:gd name="T21" fmla="*/ 21 h 37"/>
              <a:gd name="T22" fmla="*/ 1 w 38"/>
              <a:gd name="T23" fmla="*/ 13 h 37"/>
              <a:gd name="T24" fmla="*/ 7 w 38"/>
              <a:gd name="T25" fmla="*/ 6 h 37"/>
              <a:gd name="T26" fmla="*/ 16 w 38"/>
              <a:gd name="T27" fmla="*/ 1 h 37"/>
              <a:gd name="T28" fmla="*/ 23 w 38"/>
              <a:gd name="T29" fmla="*/ 1 h 37"/>
              <a:gd name="T30" fmla="*/ 29 w 38"/>
              <a:gd name="T31" fmla="*/ 2 h 37"/>
              <a:gd name="T32" fmla="*/ 33 w 38"/>
              <a:gd name="T33" fmla="*/ 4 h 37"/>
              <a:gd name="T34" fmla="*/ 35 w 38"/>
              <a:gd name="T35" fmla="*/ 8 h 37"/>
              <a:gd name="T36" fmla="*/ 38 w 38"/>
              <a:gd name="T37" fmla="*/ 19 h 37"/>
              <a:gd name="T38" fmla="*/ 9 w 38"/>
              <a:gd name="T39" fmla="*/ 24 h 37"/>
              <a:gd name="T40" fmla="*/ 10 w 38"/>
              <a:gd name="T41" fmla="*/ 27 h 37"/>
              <a:gd name="T42" fmla="*/ 13 w 38"/>
              <a:gd name="T43" fmla="*/ 30 h 37"/>
              <a:gd name="T44" fmla="*/ 17 w 38"/>
              <a:gd name="T45" fmla="*/ 32 h 37"/>
              <a:gd name="T46" fmla="*/ 19 w 38"/>
              <a:gd name="T47" fmla="*/ 6 h 37"/>
              <a:gd name="T48" fmla="*/ 14 w 38"/>
              <a:gd name="T49" fmla="*/ 8 h 37"/>
              <a:gd name="T50" fmla="*/ 11 w 38"/>
              <a:gd name="T51" fmla="*/ 13 h 37"/>
              <a:gd name="T52" fmla="*/ 9 w 38"/>
              <a:gd name="T53" fmla="*/ 19 h 37"/>
              <a:gd name="T54" fmla="*/ 28 w 38"/>
              <a:gd name="T55" fmla="*/ 15 h 37"/>
              <a:gd name="T56" fmla="*/ 27 w 38"/>
              <a:gd name="T57" fmla="*/ 10 h 37"/>
              <a:gd name="T58" fmla="*/ 25 w 38"/>
              <a:gd name="T59" fmla="*/ 7 h 37"/>
              <a:gd name="T60" fmla="*/ 19 w 38"/>
              <a:gd name="T61" fmla="*/ 6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8" h="37">
                <a:moveTo>
                  <a:pt x="17" y="32"/>
                </a:moveTo>
                <a:cubicBezTo>
                  <a:pt x="19" y="32"/>
                  <a:pt x="21" y="32"/>
                  <a:pt x="22" y="31"/>
                </a:cubicBezTo>
                <a:cubicBezTo>
                  <a:pt x="24" y="30"/>
                  <a:pt x="25" y="29"/>
                  <a:pt x="26" y="28"/>
                </a:cubicBezTo>
                <a:cubicBezTo>
                  <a:pt x="27" y="27"/>
                  <a:pt x="28" y="26"/>
                  <a:pt x="29" y="24"/>
                </a:cubicBezTo>
                <a:cubicBezTo>
                  <a:pt x="36" y="27"/>
                  <a:pt x="36" y="27"/>
                  <a:pt x="36" y="27"/>
                </a:cubicBezTo>
                <a:cubicBezTo>
                  <a:pt x="35" y="29"/>
                  <a:pt x="33" y="31"/>
                  <a:pt x="31" y="32"/>
                </a:cubicBezTo>
                <a:cubicBezTo>
                  <a:pt x="29" y="33"/>
                  <a:pt x="27" y="34"/>
                  <a:pt x="24" y="35"/>
                </a:cubicBezTo>
                <a:cubicBezTo>
                  <a:pt x="21" y="36"/>
                  <a:pt x="18" y="37"/>
                  <a:pt x="14" y="36"/>
                </a:cubicBezTo>
                <a:cubicBezTo>
                  <a:pt x="11" y="36"/>
                  <a:pt x="9" y="35"/>
                  <a:pt x="6" y="34"/>
                </a:cubicBezTo>
                <a:cubicBezTo>
                  <a:pt x="4" y="32"/>
                  <a:pt x="2" y="30"/>
                  <a:pt x="1" y="28"/>
                </a:cubicBezTo>
                <a:cubicBezTo>
                  <a:pt x="0" y="26"/>
                  <a:pt x="0" y="23"/>
                  <a:pt x="0" y="21"/>
                </a:cubicBezTo>
                <a:cubicBezTo>
                  <a:pt x="0" y="18"/>
                  <a:pt x="0" y="15"/>
                  <a:pt x="1" y="13"/>
                </a:cubicBezTo>
                <a:cubicBezTo>
                  <a:pt x="3" y="10"/>
                  <a:pt x="4" y="8"/>
                  <a:pt x="7" y="6"/>
                </a:cubicBezTo>
                <a:cubicBezTo>
                  <a:pt x="9" y="4"/>
                  <a:pt x="13" y="2"/>
                  <a:pt x="16" y="1"/>
                </a:cubicBezTo>
                <a:cubicBezTo>
                  <a:pt x="19" y="1"/>
                  <a:pt x="21" y="0"/>
                  <a:pt x="23" y="1"/>
                </a:cubicBezTo>
                <a:cubicBezTo>
                  <a:pt x="26" y="1"/>
                  <a:pt x="27" y="1"/>
                  <a:pt x="29" y="2"/>
                </a:cubicBezTo>
                <a:cubicBezTo>
                  <a:pt x="30" y="2"/>
                  <a:pt x="31" y="3"/>
                  <a:pt x="33" y="4"/>
                </a:cubicBezTo>
                <a:cubicBezTo>
                  <a:pt x="34" y="6"/>
                  <a:pt x="34" y="7"/>
                  <a:pt x="35" y="8"/>
                </a:cubicBezTo>
                <a:cubicBezTo>
                  <a:pt x="37" y="11"/>
                  <a:pt x="38" y="14"/>
                  <a:pt x="38" y="19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25"/>
                  <a:pt x="10" y="26"/>
                  <a:pt x="10" y="27"/>
                </a:cubicBezTo>
                <a:cubicBezTo>
                  <a:pt x="11" y="28"/>
                  <a:pt x="12" y="29"/>
                  <a:pt x="13" y="30"/>
                </a:cubicBezTo>
                <a:cubicBezTo>
                  <a:pt x="14" y="31"/>
                  <a:pt x="15" y="31"/>
                  <a:pt x="17" y="32"/>
                </a:cubicBezTo>
                <a:close/>
                <a:moveTo>
                  <a:pt x="19" y="6"/>
                </a:moveTo>
                <a:cubicBezTo>
                  <a:pt x="17" y="6"/>
                  <a:pt x="15" y="7"/>
                  <a:pt x="14" y="8"/>
                </a:cubicBezTo>
                <a:cubicBezTo>
                  <a:pt x="13" y="10"/>
                  <a:pt x="12" y="11"/>
                  <a:pt x="11" y="13"/>
                </a:cubicBezTo>
                <a:cubicBezTo>
                  <a:pt x="10" y="14"/>
                  <a:pt x="10" y="16"/>
                  <a:pt x="9" y="19"/>
                </a:cubicBezTo>
                <a:cubicBezTo>
                  <a:pt x="28" y="15"/>
                  <a:pt x="28" y="15"/>
                  <a:pt x="28" y="15"/>
                </a:cubicBezTo>
                <a:cubicBezTo>
                  <a:pt x="28" y="13"/>
                  <a:pt x="28" y="11"/>
                  <a:pt x="27" y="10"/>
                </a:cubicBezTo>
                <a:cubicBezTo>
                  <a:pt x="27" y="8"/>
                  <a:pt x="26" y="7"/>
                  <a:pt x="25" y="7"/>
                </a:cubicBezTo>
                <a:cubicBezTo>
                  <a:pt x="23" y="6"/>
                  <a:pt x="22" y="5"/>
                  <a:pt x="19" y="6"/>
                </a:cubicBezTo>
                <a:close/>
              </a:path>
            </a:pathLst>
          </a:custGeom>
          <a:solidFill>
            <a:srgbClr val="F4EA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2" name="Freeform 94"/>
          <p:cNvSpPr>
            <a:spLocks/>
          </p:cNvSpPr>
          <p:nvPr/>
        </p:nvSpPr>
        <p:spPr bwMode="auto">
          <a:xfrm>
            <a:off x="7286626" y="1926250"/>
            <a:ext cx="127000" cy="134938"/>
          </a:xfrm>
          <a:custGeom>
            <a:avLst/>
            <a:gdLst>
              <a:gd name="T0" fmla="*/ 24 w 34"/>
              <a:gd name="T1" fmla="*/ 1 h 36"/>
              <a:gd name="T2" fmla="*/ 27 w 34"/>
              <a:gd name="T3" fmla="*/ 0 h 36"/>
              <a:gd name="T4" fmla="*/ 31 w 34"/>
              <a:gd name="T5" fmla="*/ 1 h 36"/>
              <a:gd name="T6" fmla="*/ 34 w 34"/>
              <a:gd name="T7" fmla="*/ 3 h 36"/>
              <a:gd name="T8" fmla="*/ 28 w 34"/>
              <a:gd name="T9" fmla="*/ 11 h 36"/>
              <a:gd name="T10" fmla="*/ 26 w 34"/>
              <a:gd name="T11" fmla="*/ 9 h 36"/>
              <a:gd name="T12" fmla="*/ 24 w 34"/>
              <a:gd name="T13" fmla="*/ 8 h 36"/>
              <a:gd name="T14" fmla="*/ 21 w 34"/>
              <a:gd name="T15" fmla="*/ 9 h 36"/>
              <a:gd name="T16" fmla="*/ 19 w 34"/>
              <a:gd name="T17" fmla="*/ 11 h 36"/>
              <a:gd name="T18" fmla="*/ 17 w 34"/>
              <a:gd name="T19" fmla="*/ 14 h 36"/>
              <a:gd name="T20" fmla="*/ 15 w 34"/>
              <a:gd name="T21" fmla="*/ 18 h 36"/>
              <a:gd name="T22" fmla="*/ 14 w 34"/>
              <a:gd name="T23" fmla="*/ 21 h 36"/>
              <a:gd name="T24" fmla="*/ 14 w 34"/>
              <a:gd name="T25" fmla="*/ 28 h 36"/>
              <a:gd name="T26" fmla="*/ 19 w 34"/>
              <a:gd name="T27" fmla="*/ 27 h 36"/>
              <a:gd name="T28" fmla="*/ 19 w 34"/>
              <a:gd name="T29" fmla="*/ 33 h 36"/>
              <a:gd name="T30" fmla="*/ 2 w 34"/>
              <a:gd name="T31" fmla="*/ 36 h 36"/>
              <a:gd name="T32" fmla="*/ 1 w 34"/>
              <a:gd name="T33" fmla="*/ 31 h 36"/>
              <a:gd name="T34" fmla="*/ 6 w 34"/>
              <a:gd name="T35" fmla="*/ 29 h 36"/>
              <a:gd name="T36" fmla="*/ 6 w 34"/>
              <a:gd name="T37" fmla="*/ 11 h 36"/>
              <a:gd name="T38" fmla="*/ 1 w 34"/>
              <a:gd name="T39" fmla="*/ 11 h 36"/>
              <a:gd name="T40" fmla="*/ 0 w 34"/>
              <a:gd name="T41" fmla="*/ 4 h 36"/>
              <a:gd name="T42" fmla="*/ 16 w 34"/>
              <a:gd name="T43" fmla="*/ 1 h 36"/>
              <a:gd name="T44" fmla="*/ 16 w 34"/>
              <a:gd name="T45" fmla="*/ 9 h 36"/>
              <a:gd name="T46" fmla="*/ 17 w 34"/>
              <a:gd name="T47" fmla="*/ 7 h 36"/>
              <a:gd name="T48" fmla="*/ 19 w 34"/>
              <a:gd name="T49" fmla="*/ 4 h 36"/>
              <a:gd name="T50" fmla="*/ 21 w 34"/>
              <a:gd name="T51" fmla="*/ 2 h 36"/>
              <a:gd name="T52" fmla="*/ 24 w 34"/>
              <a:gd name="T53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4" h="36">
                <a:moveTo>
                  <a:pt x="24" y="1"/>
                </a:moveTo>
                <a:cubicBezTo>
                  <a:pt x="25" y="0"/>
                  <a:pt x="26" y="0"/>
                  <a:pt x="27" y="0"/>
                </a:cubicBezTo>
                <a:cubicBezTo>
                  <a:pt x="29" y="1"/>
                  <a:pt x="30" y="1"/>
                  <a:pt x="31" y="1"/>
                </a:cubicBezTo>
                <a:cubicBezTo>
                  <a:pt x="32" y="2"/>
                  <a:pt x="33" y="2"/>
                  <a:pt x="34" y="3"/>
                </a:cubicBezTo>
                <a:cubicBezTo>
                  <a:pt x="28" y="11"/>
                  <a:pt x="28" y="11"/>
                  <a:pt x="28" y="11"/>
                </a:cubicBezTo>
                <a:cubicBezTo>
                  <a:pt x="28" y="10"/>
                  <a:pt x="27" y="10"/>
                  <a:pt x="26" y="9"/>
                </a:cubicBezTo>
                <a:cubicBezTo>
                  <a:pt x="26" y="9"/>
                  <a:pt x="25" y="9"/>
                  <a:pt x="24" y="8"/>
                </a:cubicBezTo>
                <a:cubicBezTo>
                  <a:pt x="23" y="8"/>
                  <a:pt x="22" y="8"/>
                  <a:pt x="21" y="9"/>
                </a:cubicBezTo>
                <a:cubicBezTo>
                  <a:pt x="20" y="10"/>
                  <a:pt x="19" y="10"/>
                  <a:pt x="19" y="11"/>
                </a:cubicBezTo>
                <a:cubicBezTo>
                  <a:pt x="18" y="12"/>
                  <a:pt x="17" y="13"/>
                  <a:pt x="17" y="14"/>
                </a:cubicBezTo>
                <a:cubicBezTo>
                  <a:pt x="16" y="16"/>
                  <a:pt x="16" y="17"/>
                  <a:pt x="15" y="18"/>
                </a:cubicBezTo>
                <a:cubicBezTo>
                  <a:pt x="15" y="19"/>
                  <a:pt x="15" y="20"/>
                  <a:pt x="14" y="21"/>
                </a:cubicBezTo>
                <a:cubicBezTo>
                  <a:pt x="14" y="28"/>
                  <a:pt x="14" y="28"/>
                  <a:pt x="14" y="28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33"/>
                  <a:pt x="19" y="33"/>
                  <a:pt x="19" y="33"/>
                </a:cubicBezTo>
                <a:cubicBezTo>
                  <a:pt x="2" y="36"/>
                  <a:pt x="2" y="36"/>
                  <a:pt x="2" y="36"/>
                </a:cubicBezTo>
                <a:cubicBezTo>
                  <a:pt x="1" y="31"/>
                  <a:pt x="1" y="31"/>
                  <a:pt x="1" y="31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11"/>
                  <a:pt x="6" y="11"/>
                  <a:pt x="6" y="11"/>
                </a:cubicBezTo>
                <a:cubicBezTo>
                  <a:pt x="1" y="11"/>
                  <a:pt x="1" y="11"/>
                  <a:pt x="1" y="11"/>
                </a:cubicBezTo>
                <a:cubicBezTo>
                  <a:pt x="0" y="4"/>
                  <a:pt x="0" y="4"/>
                  <a:pt x="0" y="4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8"/>
                  <a:pt x="17" y="7"/>
                  <a:pt x="17" y="7"/>
                </a:cubicBezTo>
                <a:cubicBezTo>
                  <a:pt x="18" y="6"/>
                  <a:pt x="19" y="5"/>
                  <a:pt x="19" y="4"/>
                </a:cubicBezTo>
                <a:cubicBezTo>
                  <a:pt x="20" y="3"/>
                  <a:pt x="21" y="3"/>
                  <a:pt x="21" y="2"/>
                </a:cubicBezTo>
                <a:cubicBezTo>
                  <a:pt x="22" y="1"/>
                  <a:pt x="23" y="1"/>
                  <a:pt x="24" y="1"/>
                </a:cubicBezTo>
                <a:close/>
              </a:path>
            </a:pathLst>
          </a:custGeom>
          <a:solidFill>
            <a:srgbClr val="F4EA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3" name="Freeform 95"/>
          <p:cNvSpPr>
            <a:spLocks/>
          </p:cNvSpPr>
          <p:nvPr/>
        </p:nvSpPr>
        <p:spPr bwMode="auto">
          <a:xfrm>
            <a:off x="7427914" y="1915137"/>
            <a:ext cx="128588" cy="134938"/>
          </a:xfrm>
          <a:custGeom>
            <a:avLst/>
            <a:gdLst>
              <a:gd name="T0" fmla="*/ 24 w 34"/>
              <a:gd name="T1" fmla="*/ 1 h 36"/>
              <a:gd name="T2" fmla="*/ 27 w 34"/>
              <a:gd name="T3" fmla="*/ 1 h 36"/>
              <a:gd name="T4" fmla="*/ 31 w 34"/>
              <a:gd name="T5" fmla="*/ 1 h 36"/>
              <a:gd name="T6" fmla="*/ 34 w 34"/>
              <a:gd name="T7" fmla="*/ 3 h 36"/>
              <a:gd name="T8" fmla="*/ 28 w 34"/>
              <a:gd name="T9" fmla="*/ 11 h 36"/>
              <a:gd name="T10" fmla="*/ 26 w 34"/>
              <a:gd name="T11" fmla="*/ 9 h 36"/>
              <a:gd name="T12" fmla="*/ 24 w 34"/>
              <a:gd name="T13" fmla="*/ 9 h 36"/>
              <a:gd name="T14" fmla="*/ 21 w 34"/>
              <a:gd name="T15" fmla="*/ 9 h 36"/>
              <a:gd name="T16" fmla="*/ 18 w 34"/>
              <a:gd name="T17" fmla="*/ 11 h 36"/>
              <a:gd name="T18" fmla="*/ 16 w 34"/>
              <a:gd name="T19" fmla="*/ 14 h 36"/>
              <a:gd name="T20" fmla="*/ 15 w 34"/>
              <a:gd name="T21" fmla="*/ 18 h 36"/>
              <a:gd name="T22" fmla="*/ 14 w 34"/>
              <a:gd name="T23" fmla="*/ 21 h 36"/>
              <a:gd name="T24" fmla="*/ 14 w 34"/>
              <a:gd name="T25" fmla="*/ 28 h 36"/>
              <a:gd name="T26" fmla="*/ 19 w 34"/>
              <a:gd name="T27" fmla="*/ 27 h 36"/>
              <a:gd name="T28" fmla="*/ 19 w 34"/>
              <a:gd name="T29" fmla="*/ 34 h 36"/>
              <a:gd name="T30" fmla="*/ 2 w 34"/>
              <a:gd name="T31" fmla="*/ 36 h 36"/>
              <a:gd name="T32" fmla="*/ 1 w 34"/>
              <a:gd name="T33" fmla="*/ 31 h 36"/>
              <a:gd name="T34" fmla="*/ 6 w 34"/>
              <a:gd name="T35" fmla="*/ 29 h 36"/>
              <a:gd name="T36" fmla="*/ 6 w 34"/>
              <a:gd name="T37" fmla="*/ 11 h 36"/>
              <a:gd name="T38" fmla="*/ 1 w 34"/>
              <a:gd name="T39" fmla="*/ 11 h 36"/>
              <a:gd name="T40" fmla="*/ 0 w 34"/>
              <a:gd name="T41" fmla="*/ 4 h 36"/>
              <a:gd name="T42" fmla="*/ 16 w 34"/>
              <a:gd name="T43" fmla="*/ 1 h 36"/>
              <a:gd name="T44" fmla="*/ 16 w 34"/>
              <a:gd name="T45" fmla="*/ 9 h 36"/>
              <a:gd name="T46" fmla="*/ 17 w 34"/>
              <a:gd name="T47" fmla="*/ 7 h 36"/>
              <a:gd name="T48" fmla="*/ 19 w 34"/>
              <a:gd name="T49" fmla="*/ 4 h 36"/>
              <a:gd name="T50" fmla="*/ 21 w 34"/>
              <a:gd name="T51" fmla="*/ 2 h 36"/>
              <a:gd name="T52" fmla="*/ 24 w 34"/>
              <a:gd name="T53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4" h="36">
                <a:moveTo>
                  <a:pt x="24" y="1"/>
                </a:moveTo>
                <a:cubicBezTo>
                  <a:pt x="25" y="0"/>
                  <a:pt x="26" y="0"/>
                  <a:pt x="27" y="1"/>
                </a:cubicBezTo>
                <a:cubicBezTo>
                  <a:pt x="29" y="1"/>
                  <a:pt x="30" y="1"/>
                  <a:pt x="31" y="1"/>
                </a:cubicBezTo>
                <a:cubicBezTo>
                  <a:pt x="32" y="2"/>
                  <a:pt x="33" y="2"/>
                  <a:pt x="34" y="3"/>
                </a:cubicBezTo>
                <a:cubicBezTo>
                  <a:pt x="28" y="11"/>
                  <a:pt x="28" y="11"/>
                  <a:pt x="28" y="11"/>
                </a:cubicBezTo>
                <a:cubicBezTo>
                  <a:pt x="28" y="10"/>
                  <a:pt x="27" y="10"/>
                  <a:pt x="26" y="9"/>
                </a:cubicBezTo>
                <a:cubicBezTo>
                  <a:pt x="26" y="9"/>
                  <a:pt x="25" y="9"/>
                  <a:pt x="24" y="9"/>
                </a:cubicBezTo>
                <a:cubicBezTo>
                  <a:pt x="23" y="8"/>
                  <a:pt x="22" y="9"/>
                  <a:pt x="21" y="9"/>
                </a:cubicBezTo>
                <a:cubicBezTo>
                  <a:pt x="20" y="10"/>
                  <a:pt x="19" y="10"/>
                  <a:pt x="18" y="11"/>
                </a:cubicBezTo>
                <a:cubicBezTo>
                  <a:pt x="18" y="12"/>
                  <a:pt x="17" y="13"/>
                  <a:pt x="16" y="14"/>
                </a:cubicBezTo>
                <a:cubicBezTo>
                  <a:pt x="16" y="16"/>
                  <a:pt x="16" y="17"/>
                  <a:pt x="15" y="18"/>
                </a:cubicBezTo>
                <a:cubicBezTo>
                  <a:pt x="15" y="19"/>
                  <a:pt x="15" y="20"/>
                  <a:pt x="14" y="21"/>
                </a:cubicBezTo>
                <a:cubicBezTo>
                  <a:pt x="14" y="28"/>
                  <a:pt x="14" y="28"/>
                  <a:pt x="14" y="28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34"/>
                  <a:pt x="19" y="34"/>
                  <a:pt x="19" y="34"/>
                </a:cubicBezTo>
                <a:cubicBezTo>
                  <a:pt x="2" y="36"/>
                  <a:pt x="2" y="36"/>
                  <a:pt x="2" y="36"/>
                </a:cubicBezTo>
                <a:cubicBezTo>
                  <a:pt x="1" y="31"/>
                  <a:pt x="1" y="31"/>
                  <a:pt x="1" y="31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11"/>
                  <a:pt x="6" y="11"/>
                  <a:pt x="6" y="11"/>
                </a:cubicBezTo>
                <a:cubicBezTo>
                  <a:pt x="1" y="11"/>
                  <a:pt x="1" y="11"/>
                  <a:pt x="1" y="11"/>
                </a:cubicBezTo>
                <a:cubicBezTo>
                  <a:pt x="0" y="4"/>
                  <a:pt x="0" y="4"/>
                  <a:pt x="0" y="4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8"/>
                  <a:pt x="17" y="8"/>
                  <a:pt x="17" y="7"/>
                </a:cubicBezTo>
                <a:cubicBezTo>
                  <a:pt x="18" y="6"/>
                  <a:pt x="19" y="5"/>
                  <a:pt x="19" y="4"/>
                </a:cubicBezTo>
                <a:cubicBezTo>
                  <a:pt x="20" y="3"/>
                  <a:pt x="21" y="3"/>
                  <a:pt x="21" y="2"/>
                </a:cubicBezTo>
                <a:cubicBezTo>
                  <a:pt x="22" y="1"/>
                  <a:pt x="23" y="1"/>
                  <a:pt x="24" y="1"/>
                </a:cubicBezTo>
                <a:close/>
              </a:path>
            </a:pathLst>
          </a:custGeom>
          <a:solidFill>
            <a:srgbClr val="F4EA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4" name="Freeform 96"/>
          <p:cNvSpPr>
            <a:spLocks/>
          </p:cNvSpPr>
          <p:nvPr/>
        </p:nvSpPr>
        <p:spPr bwMode="auto">
          <a:xfrm>
            <a:off x="7567614" y="1888150"/>
            <a:ext cx="160338" cy="236538"/>
          </a:xfrm>
          <a:custGeom>
            <a:avLst/>
            <a:gdLst>
              <a:gd name="T0" fmla="*/ 43 w 43"/>
              <a:gd name="T1" fmla="*/ 0 h 63"/>
              <a:gd name="T2" fmla="*/ 42 w 43"/>
              <a:gd name="T3" fmla="*/ 6 h 63"/>
              <a:gd name="T4" fmla="*/ 37 w 43"/>
              <a:gd name="T5" fmla="*/ 8 h 63"/>
              <a:gd name="T6" fmla="*/ 37 w 43"/>
              <a:gd name="T7" fmla="*/ 15 h 63"/>
              <a:gd name="T8" fmla="*/ 37 w 43"/>
              <a:gd name="T9" fmla="*/ 24 h 63"/>
              <a:gd name="T10" fmla="*/ 36 w 43"/>
              <a:gd name="T11" fmla="*/ 32 h 63"/>
              <a:gd name="T12" fmla="*/ 36 w 43"/>
              <a:gd name="T13" fmla="*/ 39 h 63"/>
              <a:gd name="T14" fmla="*/ 33 w 43"/>
              <a:gd name="T15" fmla="*/ 50 h 63"/>
              <a:gd name="T16" fmla="*/ 29 w 43"/>
              <a:gd name="T17" fmla="*/ 57 h 63"/>
              <a:gd name="T18" fmla="*/ 23 w 43"/>
              <a:gd name="T19" fmla="*/ 61 h 63"/>
              <a:gd name="T20" fmla="*/ 16 w 43"/>
              <a:gd name="T21" fmla="*/ 62 h 63"/>
              <a:gd name="T22" fmla="*/ 9 w 43"/>
              <a:gd name="T23" fmla="*/ 62 h 63"/>
              <a:gd name="T24" fmla="*/ 4 w 43"/>
              <a:gd name="T25" fmla="*/ 60 h 63"/>
              <a:gd name="T26" fmla="*/ 2 w 43"/>
              <a:gd name="T27" fmla="*/ 57 h 63"/>
              <a:gd name="T28" fmla="*/ 0 w 43"/>
              <a:gd name="T29" fmla="*/ 53 h 63"/>
              <a:gd name="T30" fmla="*/ 1 w 43"/>
              <a:gd name="T31" fmla="*/ 42 h 63"/>
              <a:gd name="T32" fmla="*/ 9 w 43"/>
              <a:gd name="T33" fmla="*/ 42 h 63"/>
              <a:gd name="T34" fmla="*/ 8 w 43"/>
              <a:gd name="T35" fmla="*/ 51 h 63"/>
              <a:gd name="T36" fmla="*/ 9 w 43"/>
              <a:gd name="T37" fmla="*/ 54 h 63"/>
              <a:gd name="T38" fmla="*/ 11 w 43"/>
              <a:gd name="T39" fmla="*/ 56 h 63"/>
              <a:gd name="T40" fmla="*/ 14 w 43"/>
              <a:gd name="T41" fmla="*/ 57 h 63"/>
              <a:gd name="T42" fmla="*/ 19 w 43"/>
              <a:gd name="T43" fmla="*/ 57 h 63"/>
              <a:gd name="T44" fmla="*/ 23 w 43"/>
              <a:gd name="T45" fmla="*/ 54 h 63"/>
              <a:gd name="T46" fmla="*/ 26 w 43"/>
              <a:gd name="T47" fmla="*/ 49 h 63"/>
              <a:gd name="T48" fmla="*/ 28 w 43"/>
              <a:gd name="T49" fmla="*/ 43 h 63"/>
              <a:gd name="T50" fmla="*/ 28 w 43"/>
              <a:gd name="T51" fmla="*/ 36 h 63"/>
              <a:gd name="T52" fmla="*/ 29 w 43"/>
              <a:gd name="T53" fmla="*/ 31 h 63"/>
              <a:gd name="T54" fmla="*/ 29 w 43"/>
              <a:gd name="T55" fmla="*/ 28 h 63"/>
              <a:gd name="T56" fmla="*/ 19 w 43"/>
              <a:gd name="T57" fmla="*/ 33 h 63"/>
              <a:gd name="T58" fmla="*/ 13 w 43"/>
              <a:gd name="T59" fmla="*/ 33 h 63"/>
              <a:gd name="T60" fmla="*/ 9 w 43"/>
              <a:gd name="T61" fmla="*/ 30 h 63"/>
              <a:gd name="T62" fmla="*/ 7 w 43"/>
              <a:gd name="T63" fmla="*/ 25 h 63"/>
              <a:gd name="T64" fmla="*/ 7 w 43"/>
              <a:gd name="T65" fmla="*/ 19 h 63"/>
              <a:gd name="T66" fmla="*/ 6 w 43"/>
              <a:gd name="T67" fmla="*/ 15 h 63"/>
              <a:gd name="T68" fmla="*/ 6 w 43"/>
              <a:gd name="T69" fmla="*/ 10 h 63"/>
              <a:gd name="T70" fmla="*/ 1 w 43"/>
              <a:gd name="T71" fmla="*/ 11 h 63"/>
              <a:gd name="T72" fmla="*/ 1 w 43"/>
              <a:gd name="T73" fmla="*/ 4 h 63"/>
              <a:gd name="T74" fmla="*/ 19 w 43"/>
              <a:gd name="T75" fmla="*/ 2 h 63"/>
              <a:gd name="T76" fmla="*/ 19 w 43"/>
              <a:gd name="T77" fmla="*/ 8 h 63"/>
              <a:gd name="T78" fmla="*/ 15 w 43"/>
              <a:gd name="T79" fmla="*/ 8 h 63"/>
              <a:gd name="T80" fmla="*/ 15 w 43"/>
              <a:gd name="T81" fmla="*/ 11 h 63"/>
              <a:gd name="T82" fmla="*/ 15 w 43"/>
              <a:gd name="T83" fmla="*/ 15 h 63"/>
              <a:gd name="T84" fmla="*/ 15 w 43"/>
              <a:gd name="T85" fmla="*/ 22 h 63"/>
              <a:gd name="T86" fmla="*/ 17 w 43"/>
              <a:gd name="T87" fmla="*/ 27 h 63"/>
              <a:gd name="T88" fmla="*/ 20 w 43"/>
              <a:gd name="T89" fmla="*/ 28 h 63"/>
              <a:gd name="T90" fmla="*/ 25 w 43"/>
              <a:gd name="T91" fmla="*/ 26 h 63"/>
              <a:gd name="T92" fmla="*/ 29 w 43"/>
              <a:gd name="T93" fmla="*/ 22 h 63"/>
              <a:gd name="T94" fmla="*/ 29 w 43"/>
              <a:gd name="T95" fmla="*/ 1 h 63"/>
              <a:gd name="T96" fmla="*/ 43 w 43"/>
              <a:gd name="T97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3" h="63">
                <a:moveTo>
                  <a:pt x="43" y="0"/>
                </a:moveTo>
                <a:cubicBezTo>
                  <a:pt x="42" y="6"/>
                  <a:pt x="42" y="6"/>
                  <a:pt x="42" y="6"/>
                </a:cubicBezTo>
                <a:cubicBezTo>
                  <a:pt x="37" y="8"/>
                  <a:pt x="37" y="8"/>
                  <a:pt x="37" y="8"/>
                </a:cubicBezTo>
                <a:cubicBezTo>
                  <a:pt x="37" y="10"/>
                  <a:pt x="37" y="12"/>
                  <a:pt x="37" y="15"/>
                </a:cubicBezTo>
                <a:cubicBezTo>
                  <a:pt x="37" y="18"/>
                  <a:pt x="37" y="21"/>
                  <a:pt x="37" y="24"/>
                </a:cubicBezTo>
                <a:cubicBezTo>
                  <a:pt x="36" y="27"/>
                  <a:pt x="36" y="30"/>
                  <a:pt x="36" y="32"/>
                </a:cubicBezTo>
                <a:cubicBezTo>
                  <a:pt x="36" y="35"/>
                  <a:pt x="36" y="37"/>
                  <a:pt x="36" y="39"/>
                </a:cubicBezTo>
                <a:cubicBezTo>
                  <a:pt x="35" y="43"/>
                  <a:pt x="35" y="47"/>
                  <a:pt x="33" y="50"/>
                </a:cubicBezTo>
                <a:cubicBezTo>
                  <a:pt x="32" y="53"/>
                  <a:pt x="31" y="55"/>
                  <a:pt x="29" y="57"/>
                </a:cubicBezTo>
                <a:cubicBezTo>
                  <a:pt x="27" y="59"/>
                  <a:pt x="25" y="60"/>
                  <a:pt x="23" y="61"/>
                </a:cubicBezTo>
                <a:cubicBezTo>
                  <a:pt x="21" y="62"/>
                  <a:pt x="18" y="62"/>
                  <a:pt x="16" y="62"/>
                </a:cubicBezTo>
                <a:cubicBezTo>
                  <a:pt x="13" y="63"/>
                  <a:pt x="11" y="62"/>
                  <a:pt x="9" y="62"/>
                </a:cubicBezTo>
                <a:cubicBezTo>
                  <a:pt x="7" y="62"/>
                  <a:pt x="6" y="61"/>
                  <a:pt x="4" y="60"/>
                </a:cubicBezTo>
                <a:cubicBezTo>
                  <a:pt x="3" y="59"/>
                  <a:pt x="2" y="58"/>
                  <a:pt x="2" y="57"/>
                </a:cubicBezTo>
                <a:cubicBezTo>
                  <a:pt x="1" y="55"/>
                  <a:pt x="0" y="54"/>
                  <a:pt x="0" y="53"/>
                </a:cubicBezTo>
                <a:cubicBezTo>
                  <a:pt x="0" y="50"/>
                  <a:pt x="0" y="46"/>
                  <a:pt x="1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8" y="45"/>
                  <a:pt x="8" y="48"/>
                  <a:pt x="8" y="51"/>
                </a:cubicBezTo>
                <a:cubicBezTo>
                  <a:pt x="8" y="52"/>
                  <a:pt x="9" y="53"/>
                  <a:pt x="9" y="54"/>
                </a:cubicBezTo>
                <a:cubicBezTo>
                  <a:pt x="10" y="55"/>
                  <a:pt x="10" y="55"/>
                  <a:pt x="11" y="56"/>
                </a:cubicBezTo>
                <a:cubicBezTo>
                  <a:pt x="12" y="57"/>
                  <a:pt x="13" y="57"/>
                  <a:pt x="14" y="57"/>
                </a:cubicBezTo>
                <a:cubicBezTo>
                  <a:pt x="15" y="58"/>
                  <a:pt x="17" y="57"/>
                  <a:pt x="19" y="57"/>
                </a:cubicBezTo>
                <a:cubicBezTo>
                  <a:pt x="21" y="57"/>
                  <a:pt x="22" y="56"/>
                  <a:pt x="23" y="54"/>
                </a:cubicBezTo>
                <a:cubicBezTo>
                  <a:pt x="24" y="53"/>
                  <a:pt x="25" y="51"/>
                  <a:pt x="26" y="49"/>
                </a:cubicBezTo>
                <a:cubicBezTo>
                  <a:pt x="27" y="47"/>
                  <a:pt x="27" y="45"/>
                  <a:pt x="28" y="43"/>
                </a:cubicBezTo>
                <a:cubicBezTo>
                  <a:pt x="28" y="40"/>
                  <a:pt x="28" y="38"/>
                  <a:pt x="28" y="36"/>
                </a:cubicBezTo>
                <a:cubicBezTo>
                  <a:pt x="29" y="34"/>
                  <a:pt x="29" y="32"/>
                  <a:pt x="29" y="31"/>
                </a:cubicBezTo>
                <a:cubicBezTo>
                  <a:pt x="29" y="29"/>
                  <a:pt x="29" y="28"/>
                  <a:pt x="29" y="28"/>
                </a:cubicBezTo>
                <a:cubicBezTo>
                  <a:pt x="25" y="30"/>
                  <a:pt x="22" y="32"/>
                  <a:pt x="19" y="33"/>
                </a:cubicBezTo>
                <a:cubicBezTo>
                  <a:pt x="17" y="33"/>
                  <a:pt x="14" y="33"/>
                  <a:pt x="13" y="33"/>
                </a:cubicBezTo>
                <a:cubicBezTo>
                  <a:pt x="11" y="32"/>
                  <a:pt x="10" y="31"/>
                  <a:pt x="9" y="30"/>
                </a:cubicBezTo>
                <a:cubicBezTo>
                  <a:pt x="8" y="28"/>
                  <a:pt x="7" y="26"/>
                  <a:pt x="7" y="25"/>
                </a:cubicBezTo>
                <a:cubicBezTo>
                  <a:pt x="7" y="23"/>
                  <a:pt x="7" y="21"/>
                  <a:pt x="7" y="19"/>
                </a:cubicBezTo>
                <a:cubicBezTo>
                  <a:pt x="6" y="18"/>
                  <a:pt x="6" y="16"/>
                  <a:pt x="6" y="15"/>
                </a:cubicBezTo>
                <a:cubicBezTo>
                  <a:pt x="6" y="13"/>
                  <a:pt x="6" y="11"/>
                  <a:pt x="6" y="10"/>
                </a:cubicBezTo>
                <a:cubicBezTo>
                  <a:pt x="1" y="11"/>
                  <a:pt x="1" y="11"/>
                  <a:pt x="1" y="11"/>
                </a:cubicBezTo>
                <a:cubicBezTo>
                  <a:pt x="1" y="4"/>
                  <a:pt x="1" y="4"/>
                  <a:pt x="1" y="4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8"/>
                  <a:pt x="19" y="8"/>
                  <a:pt x="19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9"/>
                  <a:pt x="15" y="11"/>
                </a:cubicBezTo>
                <a:cubicBezTo>
                  <a:pt x="15" y="12"/>
                  <a:pt x="15" y="13"/>
                  <a:pt x="15" y="15"/>
                </a:cubicBezTo>
                <a:cubicBezTo>
                  <a:pt x="15" y="17"/>
                  <a:pt x="15" y="19"/>
                  <a:pt x="15" y="22"/>
                </a:cubicBezTo>
                <a:cubicBezTo>
                  <a:pt x="15" y="25"/>
                  <a:pt x="16" y="26"/>
                  <a:pt x="17" y="27"/>
                </a:cubicBezTo>
                <a:cubicBezTo>
                  <a:pt x="18" y="28"/>
                  <a:pt x="19" y="28"/>
                  <a:pt x="20" y="28"/>
                </a:cubicBezTo>
                <a:cubicBezTo>
                  <a:pt x="22" y="28"/>
                  <a:pt x="23" y="27"/>
                  <a:pt x="25" y="26"/>
                </a:cubicBezTo>
                <a:cubicBezTo>
                  <a:pt x="26" y="25"/>
                  <a:pt x="28" y="24"/>
                  <a:pt x="29" y="22"/>
                </a:cubicBezTo>
                <a:cubicBezTo>
                  <a:pt x="29" y="1"/>
                  <a:pt x="29" y="1"/>
                  <a:pt x="29" y="1"/>
                </a:cubicBezTo>
                <a:lnTo>
                  <a:pt x="43" y="0"/>
                </a:lnTo>
                <a:close/>
              </a:path>
            </a:pathLst>
          </a:custGeom>
          <a:solidFill>
            <a:srgbClr val="F4EA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5" name="Freeform 97"/>
          <p:cNvSpPr>
            <a:spLocks/>
          </p:cNvSpPr>
          <p:nvPr/>
        </p:nvSpPr>
        <p:spPr bwMode="auto">
          <a:xfrm>
            <a:off x="6780214" y="2526325"/>
            <a:ext cx="182563" cy="190500"/>
          </a:xfrm>
          <a:custGeom>
            <a:avLst/>
            <a:gdLst>
              <a:gd name="T0" fmla="*/ 39 w 49"/>
              <a:gd name="T1" fmla="*/ 0 h 51"/>
              <a:gd name="T2" fmla="*/ 48 w 49"/>
              <a:gd name="T3" fmla="*/ 0 h 51"/>
              <a:gd name="T4" fmla="*/ 48 w 49"/>
              <a:gd name="T5" fmla="*/ 1 h 51"/>
              <a:gd name="T6" fmla="*/ 48 w 49"/>
              <a:gd name="T7" fmla="*/ 3 h 51"/>
              <a:gd name="T8" fmla="*/ 47 w 49"/>
              <a:gd name="T9" fmla="*/ 6 h 51"/>
              <a:gd name="T10" fmla="*/ 47 w 49"/>
              <a:gd name="T11" fmla="*/ 9 h 51"/>
              <a:gd name="T12" fmla="*/ 45 w 49"/>
              <a:gd name="T13" fmla="*/ 17 h 51"/>
              <a:gd name="T14" fmla="*/ 39 w 49"/>
              <a:gd name="T15" fmla="*/ 17 h 51"/>
              <a:gd name="T16" fmla="*/ 38 w 49"/>
              <a:gd name="T17" fmla="*/ 15 h 51"/>
              <a:gd name="T18" fmla="*/ 38 w 49"/>
              <a:gd name="T19" fmla="*/ 14 h 51"/>
              <a:gd name="T20" fmla="*/ 37 w 49"/>
              <a:gd name="T21" fmla="*/ 12 h 51"/>
              <a:gd name="T22" fmla="*/ 35 w 49"/>
              <a:gd name="T23" fmla="*/ 11 h 51"/>
              <a:gd name="T24" fmla="*/ 33 w 49"/>
              <a:gd name="T25" fmla="*/ 9 h 51"/>
              <a:gd name="T26" fmla="*/ 30 w 49"/>
              <a:gd name="T27" fmla="*/ 8 h 51"/>
              <a:gd name="T28" fmla="*/ 26 w 49"/>
              <a:gd name="T29" fmla="*/ 7 h 51"/>
              <a:gd name="T30" fmla="*/ 21 w 49"/>
              <a:gd name="T31" fmla="*/ 8 h 51"/>
              <a:gd name="T32" fmla="*/ 16 w 49"/>
              <a:gd name="T33" fmla="*/ 11 h 51"/>
              <a:gd name="T34" fmla="*/ 9 w 49"/>
              <a:gd name="T35" fmla="*/ 20 h 51"/>
              <a:gd name="T36" fmla="*/ 7 w 49"/>
              <a:gd name="T37" fmla="*/ 28 h 51"/>
              <a:gd name="T38" fmla="*/ 9 w 49"/>
              <a:gd name="T39" fmla="*/ 36 h 51"/>
              <a:gd name="T40" fmla="*/ 14 w 49"/>
              <a:gd name="T41" fmla="*/ 42 h 51"/>
              <a:gd name="T42" fmla="*/ 20 w 49"/>
              <a:gd name="T43" fmla="*/ 46 h 51"/>
              <a:gd name="T44" fmla="*/ 27 w 49"/>
              <a:gd name="T45" fmla="*/ 46 h 51"/>
              <a:gd name="T46" fmla="*/ 31 w 49"/>
              <a:gd name="T47" fmla="*/ 45 h 51"/>
              <a:gd name="T48" fmla="*/ 34 w 49"/>
              <a:gd name="T49" fmla="*/ 43 h 51"/>
              <a:gd name="T50" fmla="*/ 37 w 49"/>
              <a:gd name="T51" fmla="*/ 40 h 51"/>
              <a:gd name="T52" fmla="*/ 38 w 49"/>
              <a:gd name="T53" fmla="*/ 37 h 51"/>
              <a:gd name="T54" fmla="*/ 41 w 49"/>
              <a:gd name="T55" fmla="*/ 30 h 51"/>
              <a:gd name="T56" fmla="*/ 49 w 49"/>
              <a:gd name="T57" fmla="*/ 30 h 51"/>
              <a:gd name="T58" fmla="*/ 44 w 49"/>
              <a:gd name="T59" fmla="*/ 40 h 51"/>
              <a:gd name="T60" fmla="*/ 37 w 49"/>
              <a:gd name="T61" fmla="*/ 46 h 51"/>
              <a:gd name="T62" fmla="*/ 30 w 49"/>
              <a:gd name="T63" fmla="*/ 50 h 51"/>
              <a:gd name="T64" fmla="*/ 23 w 49"/>
              <a:gd name="T65" fmla="*/ 51 h 51"/>
              <a:gd name="T66" fmla="*/ 17 w 49"/>
              <a:gd name="T67" fmla="*/ 50 h 51"/>
              <a:gd name="T68" fmla="*/ 12 w 49"/>
              <a:gd name="T69" fmla="*/ 49 h 51"/>
              <a:gd name="T70" fmla="*/ 7 w 49"/>
              <a:gd name="T71" fmla="*/ 46 h 51"/>
              <a:gd name="T72" fmla="*/ 3 w 49"/>
              <a:gd name="T73" fmla="*/ 40 h 51"/>
              <a:gd name="T74" fmla="*/ 1 w 49"/>
              <a:gd name="T75" fmla="*/ 34 h 51"/>
              <a:gd name="T76" fmla="*/ 0 w 49"/>
              <a:gd name="T77" fmla="*/ 26 h 51"/>
              <a:gd name="T78" fmla="*/ 2 w 49"/>
              <a:gd name="T79" fmla="*/ 19 h 51"/>
              <a:gd name="T80" fmla="*/ 6 w 49"/>
              <a:gd name="T81" fmla="*/ 12 h 51"/>
              <a:gd name="T82" fmla="*/ 12 w 49"/>
              <a:gd name="T83" fmla="*/ 6 h 51"/>
              <a:gd name="T84" fmla="*/ 21 w 49"/>
              <a:gd name="T85" fmla="*/ 2 h 51"/>
              <a:gd name="T86" fmla="*/ 29 w 49"/>
              <a:gd name="T87" fmla="*/ 1 h 51"/>
              <a:gd name="T88" fmla="*/ 35 w 49"/>
              <a:gd name="T89" fmla="*/ 3 h 51"/>
              <a:gd name="T90" fmla="*/ 40 w 49"/>
              <a:gd name="T91" fmla="*/ 6 h 51"/>
              <a:gd name="T92" fmla="*/ 39 w 49"/>
              <a:gd name="T93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9" h="51">
                <a:moveTo>
                  <a:pt x="39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1"/>
                </a:cubicBezTo>
                <a:cubicBezTo>
                  <a:pt x="48" y="1"/>
                  <a:pt x="48" y="2"/>
                  <a:pt x="48" y="3"/>
                </a:cubicBezTo>
                <a:cubicBezTo>
                  <a:pt x="48" y="4"/>
                  <a:pt x="47" y="5"/>
                  <a:pt x="47" y="6"/>
                </a:cubicBezTo>
                <a:cubicBezTo>
                  <a:pt x="47" y="7"/>
                  <a:pt x="47" y="8"/>
                  <a:pt x="47" y="9"/>
                </a:cubicBezTo>
                <a:cubicBezTo>
                  <a:pt x="46" y="11"/>
                  <a:pt x="46" y="14"/>
                  <a:pt x="45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8" y="17"/>
                  <a:pt x="38" y="16"/>
                  <a:pt x="38" y="15"/>
                </a:cubicBezTo>
                <a:cubicBezTo>
                  <a:pt x="38" y="15"/>
                  <a:pt x="38" y="14"/>
                  <a:pt x="38" y="14"/>
                </a:cubicBezTo>
                <a:cubicBezTo>
                  <a:pt x="37" y="13"/>
                  <a:pt x="37" y="12"/>
                  <a:pt x="37" y="12"/>
                </a:cubicBezTo>
                <a:cubicBezTo>
                  <a:pt x="36" y="12"/>
                  <a:pt x="36" y="11"/>
                  <a:pt x="35" y="11"/>
                </a:cubicBezTo>
                <a:cubicBezTo>
                  <a:pt x="35" y="10"/>
                  <a:pt x="34" y="10"/>
                  <a:pt x="33" y="9"/>
                </a:cubicBezTo>
                <a:cubicBezTo>
                  <a:pt x="32" y="9"/>
                  <a:pt x="31" y="8"/>
                  <a:pt x="30" y="8"/>
                </a:cubicBezTo>
                <a:cubicBezTo>
                  <a:pt x="28" y="8"/>
                  <a:pt x="27" y="7"/>
                  <a:pt x="26" y="7"/>
                </a:cubicBezTo>
                <a:cubicBezTo>
                  <a:pt x="24" y="7"/>
                  <a:pt x="23" y="8"/>
                  <a:pt x="21" y="8"/>
                </a:cubicBezTo>
                <a:cubicBezTo>
                  <a:pt x="19" y="9"/>
                  <a:pt x="18" y="10"/>
                  <a:pt x="16" y="11"/>
                </a:cubicBezTo>
                <a:cubicBezTo>
                  <a:pt x="13" y="14"/>
                  <a:pt x="10" y="17"/>
                  <a:pt x="9" y="20"/>
                </a:cubicBezTo>
                <a:cubicBezTo>
                  <a:pt x="7" y="23"/>
                  <a:pt x="7" y="26"/>
                  <a:pt x="7" y="28"/>
                </a:cubicBezTo>
                <a:cubicBezTo>
                  <a:pt x="7" y="31"/>
                  <a:pt x="8" y="34"/>
                  <a:pt x="9" y="36"/>
                </a:cubicBezTo>
                <a:cubicBezTo>
                  <a:pt x="10" y="39"/>
                  <a:pt x="12" y="41"/>
                  <a:pt x="14" y="42"/>
                </a:cubicBezTo>
                <a:cubicBezTo>
                  <a:pt x="16" y="44"/>
                  <a:pt x="18" y="45"/>
                  <a:pt x="20" y="46"/>
                </a:cubicBezTo>
                <a:cubicBezTo>
                  <a:pt x="23" y="47"/>
                  <a:pt x="25" y="47"/>
                  <a:pt x="27" y="46"/>
                </a:cubicBezTo>
                <a:cubicBezTo>
                  <a:pt x="29" y="46"/>
                  <a:pt x="30" y="46"/>
                  <a:pt x="31" y="45"/>
                </a:cubicBezTo>
                <a:cubicBezTo>
                  <a:pt x="32" y="44"/>
                  <a:pt x="33" y="43"/>
                  <a:pt x="34" y="43"/>
                </a:cubicBezTo>
                <a:cubicBezTo>
                  <a:pt x="35" y="42"/>
                  <a:pt x="36" y="41"/>
                  <a:pt x="37" y="40"/>
                </a:cubicBezTo>
                <a:cubicBezTo>
                  <a:pt x="37" y="39"/>
                  <a:pt x="38" y="38"/>
                  <a:pt x="38" y="37"/>
                </a:cubicBezTo>
                <a:cubicBezTo>
                  <a:pt x="40" y="35"/>
                  <a:pt x="41" y="33"/>
                  <a:pt x="41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8" y="34"/>
                  <a:pt x="46" y="37"/>
                  <a:pt x="44" y="40"/>
                </a:cubicBezTo>
                <a:cubicBezTo>
                  <a:pt x="42" y="42"/>
                  <a:pt x="40" y="45"/>
                  <a:pt x="37" y="46"/>
                </a:cubicBezTo>
                <a:cubicBezTo>
                  <a:pt x="35" y="48"/>
                  <a:pt x="32" y="49"/>
                  <a:pt x="30" y="50"/>
                </a:cubicBezTo>
                <a:cubicBezTo>
                  <a:pt x="27" y="51"/>
                  <a:pt x="25" y="51"/>
                  <a:pt x="23" y="51"/>
                </a:cubicBezTo>
                <a:cubicBezTo>
                  <a:pt x="21" y="51"/>
                  <a:pt x="19" y="50"/>
                  <a:pt x="17" y="50"/>
                </a:cubicBezTo>
                <a:cubicBezTo>
                  <a:pt x="15" y="50"/>
                  <a:pt x="14" y="49"/>
                  <a:pt x="12" y="49"/>
                </a:cubicBezTo>
                <a:cubicBezTo>
                  <a:pt x="10" y="48"/>
                  <a:pt x="9" y="47"/>
                  <a:pt x="7" y="46"/>
                </a:cubicBezTo>
                <a:cubicBezTo>
                  <a:pt x="6" y="44"/>
                  <a:pt x="4" y="42"/>
                  <a:pt x="3" y="40"/>
                </a:cubicBezTo>
                <a:cubicBezTo>
                  <a:pt x="2" y="38"/>
                  <a:pt x="1" y="36"/>
                  <a:pt x="1" y="34"/>
                </a:cubicBezTo>
                <a:cubicBezTo>
                  <a:pt x="0" y="31"/>
                  <a:pt x="0" y="29"/>
                  <a:pt x="0" y="26"/>
                </a:cubicBezTo>
                <a:cubicBezTo>
                  <a:pt x="1" y="24"/>
                  <a:pt x="1" y="21"/>
                  <a:pt x="2" y="19"/>
                </a:cubicBezTo>
                <a:cubicBezTo>
                  <a:pt x="3" y="16"/>
                  <a:pt x="5" y="14"/>
                  <a:pt x="6" y="12"/>
                </a:cubicBezTo>
                <a:cubicBezTo>
                  <a:pt x="8" y="9"/>
                  <a:pt x="10" y="7"/>
                  <a:pt x="12" y="6"/>
                </a:cubicBezTo>
                <a:cubicBezTo>
                  <a:pt x="15" y="4"/>
                  <a:pt x="18" y="3"/>
                  <a:pt x="21" y="2"/>
                </a:cubicBezTo>
                <a:cubicBezTo>
                  <a:pt x="24" y="1"/>
                  <a:pt x="26" y="1"/>
                  <a:pt x="29" y="1"/>
                </a:cubicBezTo>
                <a:cubicBezTo>
                  <a:pt x="31" y="2"/>
                  <a:pt x="33" y="2"/>
                  <a:pt x="35" y="3"/>
                </a:cubicBezTo>
                <a:cubicBezTo>
                  <a:pt x="36" y="4"/>
                  <a:pt x="38" y="5"/>
                  <a:pt x="40" y="6"/>
                </a:cubicBezTo>
                <a:lnTo>
                  <a:pt x="39" y="0"/>
                </a:lnTo>
                <a:close/>
              </a:path>
            </a:pathLst>
          </a:custGeom>
          <a:solidFill>
            <a:srgbClr val="F4EA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6" name="Freeform 98"/>
          <p:cNvSpPr>
            <a:spLocks/>
          </p:cNvSpPr>
          <p:nvPr/>
        </p:nvSpPr>
        <p:spPr bwMode="auto">
          <a:xfrm>
            <a:off x="6967539" y="2515212"/>
            <a:ext cx="138113" cy="193675"/>
          </a:xfrm>
          <a:custGeom>
            <a:avLst/>
            <a:gdLst>
              <a:gd name="T0" fmla="*/ 15 w 37"/>
              <a:gd name="T1" fmla="*/ 0 h 52"/>
              <a:gd name="T2" fmla="*/ 13 w 37"/>
              <a:gd name="T3" fmla="*/ 27 h 52"/>
              <a:gd name="T4" fmla="*/ 24 w 37"/>
              <a:gd name="T5" fmla="*/ 21 h 52"/>
              <a:gd name="T6" fmla="*/ 31 w 37"/>
              <a:gd name="T7" fmla="*/ 21 h 52"/>
              <a:gd name="T8" fmla="*/ 35 w 37"/>
              <a:gd name="T9" fmla="*/ 24 h 52"/>
              <a:gd name="T10" fmla="*/ 36 w 37"/>
              <a:gd name="T11" fmla="*/ 29 h 52"/>
              <a:gd name="T12" fmla="*/ 35 w 37"/>
              <a:gd name="T13" fmla="*/ 34 h 52"/>
              <a:gd name="T14" fmla="*/ 34 w 37"/>
              <a:gd name="T15" fmla="*/ 39 h 52"/>
              <a:gd name="T16" fmla="*/ 34 w 37"/>
              <a:gd name="T17" fmla="*/ 45 h 52"/>
              <a:gd name="T18" fmla="*/ 37 w 37"/>
              <a:gd name="T19" fmla="*/ 43 h 52"/>
              <a:gd name="T20" fmla="*/ 37 w 37"/>
              <a:gd name="T21" fmla="*/ 48 h 52"/>
              <a:gd name="T22" fmla="*/ 24 w 37"/>
              <a:gd name="T23" fmla="*/ 51 h 52"/>
              <a:gd name="T24" fmla="*/ 24 w 37"/>
              <a:gd name="T25" fmla="*/ 46 h 52"/>
              <a:gd name="T26" fmla="*/ 27 w 37"/>
              <a:gd name="T27" fmla="*/ 45 h 52"/>
              <a:gd name="T28" fmla="*/ 27 w 37"/>
              <a:gd name="T29" fmla="*/ 43 h 52"/>
              <a:gd name="T30" fmla="*/ 28 w 37"/>
              <a:gd name="T31" fmla="*/ 38 h 52"/>
              <a:gd name="T32" fmla="*/ 28 w 37"/>
              <a:gd name="T33" fmla="*/ 31 h 52"/>
              <a:gd name="T34" fmla="*/ 28 w 37"/>
              <a:gd name="T35" fmla="*/ 27 h 52"/>
              <a:gd name="T36" fmla="*/ 26 w 37"/>
              <a:gd name="T37" fmla="*/ 25 h 52"/>
              <a:gd name="T38" fmla="*/ 22 w 37"/>
              <a:gd name="T39" fmla="*/ 25 h 52"/>
              <a:gd name="T40" fmla="*/ 19 w 37"/>
              <a:gd name="T41" fmla="*/ 27 h 52"/>
              <a:gd name="T42" fmla="*/ 16 w 37"/>
              <a:gd name="T43" fmla="*/ 30 h 52"/>
              <a:gd name="T44" fmla="*/ 14 w 37"/>
              <a:gd name="T45" fmla="*/ 33 h 52"/>
              <a:gd name="T46" fmla="*/ 13 w 37"/>
              <a:gd name="T47" fmla="*/ 39 h 52"/>
              <a:gd name="T48" fmla="*/ 13 w 37"/>
              <a:gd name="T49" fmla="*/ 42 h 52"/>
              <a:gd name="T50" fmla="*/ 13 w 37"/>
              <a:gd name="T51" fmla="*/ 45 h 52"/>
              <a:gd name="T52" fmla="*/ 15 w 37"/>
              <a:gd name="T53" fmla="*/ 45 h 52"/>
              <a:gd name="T54" fmla="*/ 15 w 37"/>
              <a:gd name="T55" fmla="*/ 50 h 52"/>
              <a:gd name="T56" fmla="*/ 1 w 37"/>
              <a:gd name="T57" fmla="*/ 52 h 52"/>
              <a:gd name="T58" fmla="*/ 2 w 37"/>
              <a:gd name="T59" fmla="*/ 47 h 52"/>
              <a:gd name="T60" fmla="*/ 6 w 37"/>
              <a:gd name="T61" fmla="*/ 46 h 52"/>
              <a:gd name="T62" fmla="*/ 7 w 37"/>
              <a:gd name="T63" fmla="*/ 7 h 52"/>
              <a:gd name="T64" fmla="*/ 0 w 37"/>
              <a:gd name="T65" fmla="*/ 8 h 52"/>
              <a:gd name="T66" fmla="*/ 0 w 37"/>
              <a:gd name="T67" fmla="*/ 3 h 52"/>
              <a:gd name="T68" fmla="*/ 15 w 37"/>
              <a:gd name="T69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7" h="52">
                <a:moveTo>
                  <a:pt x="15" y="0"/>
                </a:moveTo>
                <a:cubicBezTo>
                  <a:pt x="13" y="27"/>
                  <a:pt x="13" y="27"/>
                  <a:pt x="13" y="27"/>
                </a:cubicBezTo>
                <a:cubicBezTo>
                  <a:pt x="17" y="24"/>
                  <a:pt x="21" y="22"/>
                  <a:pt x="24" y="21"/>
                </a:cubicBezTo>
                <a:cubicBezTo>
                  <a:pt x="27" y="20"/>
                  <a:pt x="29" y="20"/>
                  <a:pt x="31" y="21"/>
                </a:cubicBezTo>
                <a:cubicBezTo>
                  <a:pt x="33" y="21"/>
                  <a:pt x="34" y="22"/>
                  <a:pt x="35" y="24"/>
                </a:cubicBezTo>
                <a:cubicBezTo>
                  <a:pt x="35" y="25"/>
                  <a:pt x="36" y="27"/>
                  <a:pt x="36" y="29"/>
                </a:cubicBezTo>
                <a:cubicBezTo>
                  <a:pt x="36" y="30"/>
                  <a:pt x="35" y="32"/>
                  <a:pt x="35" y="34"/>
                </a:cubicBezTo>
                <a:cubicBezTo>
                  <a:pt x="35" y="36"/>
                  <a:pt x="35" y="38"/>
                  <a:pt x="34" y="39"/>
                </a:cubicBezTo>
                <a:cubicBezTo>
                  <a:pt x="34" y="41"/>
                  <a:pt x="34" y="43"/>
                  <a:pt x="34" y="45"/>
                </a:cubicBezTo>
                <a:cubicBezTo>
                  <a:pt x="37" y="43"/>
                  <a:pt x="37" y="43"/>
                  <a:pt x="37" y="43"/>
                </a:cubicBezTo>
                <a:cubicBezTo>
                  <a:pt x="37" y="48"/>
                  <a:pt x="37" y="48"/>
                  <a:pt x="37" y="48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6"/>
                  <a:pt x="24" y="46"/>
                  <a:pt x="24" y="46"/>
                </a:cubicBezTo>
                <a:cubicBezTo>
                  <a:pt x="27" y="45"/>
                  <a:pt x="27" y="45"/>
                  <a:pt x="27" y="45"/>
                </a:cubicBezTo>
                <a:cubicBezTo>
                  <a:pt x="27" y="45"/>
                  <a:pt x="27" y="44"/>
                  <a:pt x="27" y="43"/>
                </a:cubicBezTo>
                <a:cubicBezTo>
                  <a:pt x="27" y="41"/>
                  <a:pt x="28" y="40"/>
                  <a:pt x="28" y="38"/>
                </a:cubicBezTo>
                <a:cubicBezTo>
                  <a:pt x="28" y="37"/>
                  <a:pt x="28" y="34"/>
                  <a:pt x="28" y="31"/>
                </a:cubicBezTo>
                <a:cubicBezTo>
                  <a:pt x="29" y="30"/>
                  <a:pt x="28" y="28"/>
                  <a:pt x="28" y="27"/>
                </a:cubicBezTo>
                <a:cubicBezTo>
                  <a:pt x="27" y="26"/>
                  <a:pt x="26" y="25"/>
                  <a:pt x="26" y="25"/>
                </a:cubicBezTo>
                <a:cubicBezTo>
                  <a:pt x="25" y="25"/>
                  <a:pt x="24" y="25"/>
                  <a:pt x="22" y="25"/>
                </a:cubicBezTo>
                <a:cubicBezTo>
                  <a:pt x="21" y="26"/>
                  <a:pt x="20" y="26"/>
                  <a:pt x="19" y="27"/>
                </a:cubicBezTo>
                <a:cubicBezTo>
                  <a:pt x="18" y="28"/>
                  <a:pt x="17" y="29"/>
                  <a:pt x="16" y="30"/>
                </a:cubicBezTo>
                <a:cubicBezTo>
                  <a:pt x="15" y="31"/>
                  <a:pt x="14" y="32"/>
                  <a:pt x="14" y="33"/>
                </a:cubicBezTo>
                <a:cubicBezTo>
                  <a:pt x="14" y="36"/>
                  <a:pt x="13" y="37"/>
                  <a:pt x="13" y="39"/>
                </a:cubicBezTo>
                <a:cubicBezTo>
                  <a:pt x="13" y="40"/>
                  <a:pt x="13" y="41"/>
                  <a:pt x="13" y="42"/>
                </a:cubicBezTo>
                <a:cubicBezTo>
                  <a:pt x="12" y="43"/>
                  <a:pt x="12" y="44"/>
                  <a:pt x="13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50"/>
                  <a:pt x="15" y="50"/>
                  <a:pt x="15" y="50"/>
                </a:cubicBezTo>
                <a:cubicBezTo>
                  <a:pt x="1" y="52"/>
                  <a:pt x="1" y="52"/>
                  <a:pt x="1" y="52"/>
                </a:cubicBezTo>
                <a:cubicBezTo>
                  <a:pt x="2" y="47"/>
                  <a:pt x="2" y="47"/>
                  <a:pt x="2" y="47"/>
                </a:cubicBezTo>
                <a:cubicBezTo>
                  <a:pt x="6" y="46"/>
                  <a:pt x="6" y="46"/>
                  <a:pt x="6" y="46"/>
                </a:cubicBezTo>
                <a:cubicBezTo>
                  <a:pt x="7" y="7"/>
                  <a:pt x="7" y="7"/>
                  <a:pt x="7" y="7"/>
                </a:cubicBezTo>
                <a:cubicBezTo>
                  <a:pt x="0" y="8"/>
                  <a:pt x="0" y="8"/>
                  <a:pt x="0" y="8"/>
                </a:cubicBezTo>
                <a:cubicBezTo>
                  <a:pt x="0" y="3"/>
                  <a:pt x="0" y="3"/>
                  <a:pt x="0" y="3"/>
                </a:cubicBezTo>
                <a:lnTo>
                  <a:pt x="15" y="0"/>
                </a:lnTo>
                <a:close/>
              </a:path>
            </a:pathLst>
          </a:custGeom>
          <a:solidFill>
            <a:srgbClr val="F4EA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7" name="Freeform 99"/>
          <p:cNvSpPr>
            <a:spLocks/>
          </p:cNvSpPr>
          <p:nvPr/>
        </p:nvSpPr>
        <p:spPr bwMode="auto">
          <a:xfrm>
            <a:off x="7116764" y="2581887"/>
            <a:ext cx="109538" cy="112713"/>
          </a:xfrm>
          <a:custGeom>
            <a:avLst/>
            <a:gdLst>
              <a:gd name="T0" fmla="*/ 21 w 29"/>
              <a:gd name="T1" fmla="*/ 0 h 30"/>
              <a:gd name="T2" fmla="*/ 24 w 29"/>
              <a:gd name="T3" fmla="*/ 0 h 30"/>
              <a:gd name="T4" fmla="*/ 27 w 29"/>
              <a:gd name="T5" fmla="*/ 1 h 30"/>
              <a:gd name="T6" fmla="*/ 29 w 29"/>
              <a:gd name="T7" fmla="*/ 2 h 30"/>
              <a:gd name="T8" fmla="*/ 24 w 29"/>
              <a:gd name="T9" fmla="*/ 9 h 30"/>
              <a:gd name="T10" fmla="*/ 23 w 29"/>
              <a:gd name="T11" fmla="*/ 7 h 30"/>
              <a:gd name="T12" fmla="*/ 21 w 29"/>
              <a:gd name="T13" fmla="*/ 7 h 30"/>
              <a:gd name="T14" fmla="*/ 19 w 29"/>
              <a:gd name="T15" fmla="*/ 7 h 30"/>
              <a:gd name="T16" fmla="*/ 16 w 29"/>
              <a:gd name="T17" fmla="*/ 9 h 30"/>
              <a:gd name="T18" fmla="*/ 15 w 29"/>
              <a:gd name="T19" fmla="*/ 12 h 30"/>
              <a:gd name="T20" fmla="*/ 13 w 29"/>
              <a:gd name="T21" fmla="*/ 15 h 30"/>
              <a:gd name="T22" fmla="*/ 13 w 29"/>
              <a:gd name="T23" fmla="*/ 18 h 30"/>
              <a:gd name="T24" fmla="*/ 12 w 29"/>
              <a:gd name="T25" fmla="*/ 24 h 30"/>
              <a:gd name="T26" fmla="*/ 16 w 29"/>
              <a:gd name="T27" fmla="*/ 23 h 30"/>
              <a:gd name="T28" fmla="*/ 16 w 29"/>
              <a:gd name="T29" fmla="*/ 28 h 30"/>
              <a:gd name="T30" fmla="*/ 2 w 29"/>
              <a:gd name="T31" fmla="*/ 30 h 30"/>
              <a:gd name="T32" fmla="*/ 2 w 29"/>
              <a:gd name="T33" fmla="*/ 26 h 30"/>
              <a:gd name="T34" fmla="*/ 6 w 29"/>
              <a:gd name="T35" fmla="*/ 25 h 30"/>
              <a:gd name="T36" fmla="*/ 6 w 29"/>
              <a:gd name="T37" fmla="*/ 9 h 30"/>
              <a:gd name="T38" fmla="*/ 2 w 29"/>
              <a:gd name="T39" fmla="*/ 9 h 30"/>
              <a:gd name="T40" fmla="*/ 0 w 29"/>
              <a:gd name="T41" fmla="*/ 3 h 30"/>
              <a:gd name="T42" fmla="*/ 14 w 29"/>
              <a:gd name="T43" fmla="*/ 1 h 30"/>
              <a:gd name="T44" fmla="*/ 14 w 29"/>
              <a:gd name="T45" fmla="*/ 7 h 30"/>
              <a:gd name="T46" fmla="*/ 15 w 29"/>
              <a:gd name="T47" fmla="*/ 5 h 30"/>
              <a:gd name="T48" fmla="*/ 17 w 29"/>
              <a:gd name="T49" fmla="*/ 3 h 30"/>
              <a:gd name="T50" fmla="*/ 19 w 29"/>
              <a:gd name="T51" fmla="*/ 1 h 30"/>
              <a:gd name="T52" fmla="*/ 21 w 29"/>
              <a:gd name="T53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9" h="30">
                <a:moveTo>
                  <a:pt x="21" y="0"/>
                </a:moveTo>
                <a:cubicBezTo>
                  <a:pt x="22" y="0"/>
                  <a:pt x="23" y="0"/>
                  <a:pt x="24" y="0"/>
                </a:cubicBezTo>
                <a:cubicBezTo>
                  <a:pt x="25" y="0"/>
                  <a:pt x="26" y="0"/>
                  <a:pt x="27" y="1"/>
                </a:cubicBezTo>
                <a:cubicBezTo>
                  <a:pt x="27" y="1"/>
                  <a:pt x="28" y="2"/>
                  <a:pt x="29" y="2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8"/>
                  <a:pt x="23" y="8"/>
                  <a:pt x="23" y="7"/>
                </a:cubicBezTo>
                <a:cubicBezTo>
                  <a:pt x="22" y="7"/>
                  <a:pt x="22" y="7"/>
                  <a:pt x="21" y="7"/>
                </a:cubicBezTo>
                <a:cubicBezTo>
                  <a:pt x="20" y="7"/>
                  <a:pt x="20" y="7"/>
                  <a:pt x="19" y="7"/>
                </a:cubicBezTo>
                <a:cubicBezTo>
                  <a:pt x="18" y="8"/>
                  <a:pt x="17" y="8"/>
                  <a:pt x="16" y="9"/>
                </a:cubicBezTo>
                <a:cubicBezTo>
                  <a:pt x="16" y="10"/>
                  <a:pt x="15" y="11"/>
                  <a:pt x="15" y="12"/>
                </a:cubicBezTo>
                <a:cubicBezTo>
                  <a:pt x="14" y="13"/>
                  <a:pt x="14" y="14"/>
                  <a:pt x="13" y="15"/>
                </a:cubicBezTo>
                <a:cubicBezTo>
                  <a:pt x="13" y="16"/>
                  <a:pt x="13" y="17"/>
                  <a:pt x="13" y="18"/>
                </a:cubicBezTo>
                <a:cubicBezTo>
                  <a:pt x="12" y="24"/>
                  <a:pt x="12" y="24"/>
                  <a:pt x="12" y="24"/>
                </a:cubicBezTo>
                <a:cubicBezTo>
                  <a:pt x="16" y="23"/>
                  <a:pt x="16" y="23"/>
                  <a:pt x="16" y="23"/>
                </a:cubicBezTo>
                <a:cubicBezTo>
                  <a:pt x="16" y="28"/>
                  <a:pt x="16" y="28"/>
                  <a:pt x="16" y="28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26"/>
                  <a:pt x="2" y="26"/>
                  <a:pt x="2" y="26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9"/>
                  <a:pt x="6" y="9"/>
                  <a:pt x="6" y="9"/>
                </a:cubicBezTo>
                <a:cubicBezTo>
                  <a:pt x="2" y="9"/>
                  <a:pt x="2" y="9"/>
                  <a:pt x="2" y="9"/>
                </a:cubicBezTo>
                <a:cubicBezTo>
                  <a:pt x="0" y="3"/>
                  <a:pt x="0" y="3"/>
                  <a:pt x="0" y="3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5" y="6"/>
                  <a:pt x="15" y="5"/>
                </a:cubicBezTo>
                <a:cubicBezTo>
                  <a:pt x="16" y="4"/>
                  <a:pt x="16" y="4"/>
                  <a:pt x="17" y="3"/>
                </a:cubicBezTo>
                <a:cubicBezTo>
                  <a:pt x="17" y="2"/>
                  <a:pt x="18" y="2"/>
                  <a:pt x="19" y="1"/>
                </a:cubicBezTo>
                <a:cubicBezTo>
                  <a:pt x="19" y="1"/>
                  <a:pt x="20" y="0"/>
                  <a:pt x="21" y="0"/>
                </a:cubicBezTo>
                <a:close/>
              </a:path>
            </a:pathLst>
          </a:custGeom>
          <a:solidFill>
            <a:srgbClr val="F4EA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9" name="Freeform 100"/>
          <p:cNvSpPr>
            <a:spLocks noEditPoints="1"/>
          </p:cNvSpPr>
          <p:nvPr/>
        </p:nvSpPr>
        <p:spPr bwMode="auto">
          <a:xfrm>
            <a:off x="7237414" y="2526325"/>
            <a:ext cx="60325" cy="160338"/>
          </a:xfrm>
          <a:custGeom>
            <a:avLst/>
            <a:gdLst>
              <a:gd name="T0" fmla="*/ 14 w 16"/>
              <a:gd name="T1" fmla="*/ 15 h 43"/>
              <a:gd name="T2" fmla="*/ 12 w 16"/>
              <a:gd name="T3" fmla="*/ 37 h 43"/>
              <a:gd name="T4" fmla="*/ 16 w 16"/>
              <a:gd name="T5" fmla="*/ 36 h 43"/>
              <a:gd name="T6" fmla="*/ 16 w 16"/>
              <a:gd name="T7" fmla="*/ 42 h 43"/>
              <a:gd name="T8" fmla="*/ 2 w 16"/>
              <a:gd name="T9" fmla="*/ 43 h 43"/>
              <a:gd name="T10" fmla="*/ 2 w 16"/>
              <a:gd name="T11" fmla="*/ 39 h 43"/>
              <a:gd name="T12" fmla="*/ 6 w 16"/>
              <a:gd name="T13" fmla="*/ 38 h 43"/>
              <a:gd name="T14" fmla="*/ 6 w 16"/>
              <a:gd name="T15" fmla="*/ 22 h 43"/>
              <a:gd name="T16" fmla="*/ 2 w 16"/>
              <a:gd name="T17" fmla="*/ 22 h 43"/>
              <a:gd name="T18" fmla="*/ 0 w 16"/>
              <a:gd name="T19" fmla="*/ 16 h 43"/>
              <a:gd name="T20" fmla="*/ 14 w 16"/>
              <a:gd name="T21" fmla="*/ 15 h 43"/>
              <a:gd name="T22" fmla="*/ 8 w 16"/>
              <a:gd name="T23" fmla="*/ 1 h 43"/>
              <a:gd name="T24" fmla="*/ 11 w 16"/>
              <a:gd name="T25" fmla="*/ 1 h 43"/>
              <a:gd name="T26" fmla="*/ 13 w 16"/>
              <a:gd name="T27" fmla="*/ 1 h 43"/>
              <a:gd name="T28" fmla="*/ 14 w 16"/>
              <a:gd name="T29" fmla="*/ 3 h 43"/>
              <a:gd name="T30" fmla="*/ 15 w 16"/>
              <a:gd name="T31" fmla="*/ 5 h 43"/>
              <a:gd name="T32" fmla="*/ 13 w 16"/>
              <a:gd name="T33" fmla="*/ 8 h 43"/>
              <a:gd name="T34" fmla="*/ 11 w 16"/>
              <a:gd name="T35" fmla="*/ 10 h 43"/>
              <a:gd name="T36" fmla="*/ 8 w 16"/>
              <a:gd name="T37" fmla="*/ 11 h 43"/>
              <a:gd name="T38" fmla="*/ 4 w 16"/>
              <a:gd name="T39" fmla="*/ 10 h 43"/>
              <a:gd name="T40" fmla="*/ 2 w 16"/>
              <a:gd name="T41" fmla="*/ 8 h 43"/>
              <a:gd name="T42" fmla="*/ 3 w 16"/>
              <a:gd name="T43" fmla="*/ 5 h 43"/>
              <a:gd name="T44" fmla="*/ 5 w 16"/>
              <a:gd name="T45" fmla="*/ 2 h 43"/>
              <a:gd name="T46" fmla="*/ 8 w 16"/>
              <a:gd name="T47" fmla="*/ 1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6" h="43">
                <a:moveTo>
                  <a:pt x="14" y="15"/>
                </a:moveTo>
                <a:cubicBezTo>
                  <a:pt x="12" y="37"/>
                  <a:pt x="12" y="37"/>
                  <a:pt x="12" y="37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42"/>
                  <a:pt x="16" y="42"/>
                  <a:pt x="16" y="42"/>
                </a:cubicBezTo>
                <a:cubicBezTo>
                  <a:pt x="2" y="43"/>
                  <a:pt x="2" y="43"/>
                  <a:pt x="2" y="43"/>
                </a:cubicBezTo>
                <a:cubicBezTo>
                  <a:pt x="2" y="39"/>
                  <a:pt x="2" y="39"/>
                  <a:pt x="2" y="39"/>
                </a:cubicBezTo>
                <a:cubicBezTo>
                  <a:pt x="6" y="38"/>
                  <a:pt x="6" y="38"/>
                  <a:pt x="6" y="38"/>
                </a:cubicBezTo>
                <a:cubicBezTo>
                  <a:pt x="6" y="22"/>
                  <a:pt x="6" y="22"/>
                  <a:pt x="6" y="22"/>
                </a:cubicBezTo>
                <a:cubicBezTo>
                  <a:pt x="2" y="22"/>
                  <a:pt x="2" y="22"/>
                  <a:pt x="2" y="22"/>
                </a:cubicBezTo>
                <a:cubicBezTo>
                  <a:pt x="0" y="16"/>
                  <a:pt x="0" y="16"/>
                  <a:pt x="0" y="16"/>
                </a:cubicBezTo>
                <a:lnTo>
                  <a:pt x="14" y="15"/>
                </a:lnTo>
                <a:close/>
                <a:moveTo>
                  <a:pt x="8" y="1"/>
                </a:moveTo>
                <a:cubicBezTo>
                  <a:pt x="9" y="1"/>
                  <a:pt x="10" y="0"/>
                  <a:pt x="11" y="1"/>
                </a:cubicBezTo>
                <a:cubicBezTo>
                  <a:pt x="11" y="1"/>
                  <a:pt x="12" y="1"/>
                  <a:pt x="13" y="1"/>
                </a:cubicBezTo>
                <a:cubicBezTo>
                  <a:pt x="13" y="2"/>
                  <a:pt x="14" y="2"/>
                  <a:pt x="14" y="3"/>
                </a:cubicBezTo>
                <a:cubicBezTo>
                  <a:pt x="15" y="3"/>
                  <a:pt x="15" y="4"/>
                  <a:pt x="15" y="5"/>
                </a:cubicBezTo>
                <a:cubicBezTo>
                  <a:pt x="14" y="6"/>
                  <a:pt x="14" y="7"/>
                  <a:pt x="13" y="8"/>
                </a:cubicBezTo>
                <a:cubicBezTo>
                  <a:pt x="13" y="9"/>
                  <a:pt x="12" y="9"/>
                  <a:pt x="11" y="10"/>
                </a:cubicBezTo>
                <a:cubicBezTo>
                  <a:pt x="10" y="11"/>
                  <a:pt x="9" y="11"/>
                  <a:pt x="8" y="11"/>
                </a:cubicBezTo>
                <a:cubicBezTo>
                  <a:pt x="6" y="11"/>
                  <a:pt x="5" y="11"/>
                  <a:pt x="4" y="10"/>
                </a:cubicBezTo>
                <a:cubicBezTo>
                  <a:pt x="3" y="10"/>
                  <a:pt x="2" y="9"/>
                  <a:pt x="2" y="8"/>
                </a:cubicBezTo>
                <a:cubicBezTo>
                  <a:pt x="2" y="7"/>
                  <a:pt x="2" y="6"/>
                  <a:pt x="3" y="5"/>
                </a:cubicBezTo>
                <a:cubicBezTo>
                  <a:pt x="4" y="4"/>
                  <a:pt x="4" y="3"/>
                  <a:pt x="5" y="2"/>
                </a:cubicBezTo>
                <a:cubicBezTo>
                  <a:pt x="6" y="2"/>
                  <a:pt x="7" y="1"/>
                  <a:pt x="8" y="1"/>
                </a:cubicBezTo>
                <a:close/>
              </a:path>
            </a:pathLst>
          </a:custGeom>
          <a:solidFill>
            <a:srgbClr val="F4EA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0" name="Freeform 101"/>
          <p:cNvSpPr>
            <a:spLocks/>
          </p:cNvSpPr>
          <p:nvPr/>
        </p:nvSpPr>
        <p:spPr bwMode="auto">
          <a:xfrm>
            <a:off x="7308851" y="2556487"/>
            <a:ext cx="107950" cy="122238"/>
          </a:xfrm>
          <a:custGeom>
            <a:avLst/>
            <a:gdLst>
              <a:gd name="T0" fmla="*/ 4 w 29"/>
              <a:gd name="T1" fmla="*/ 22 h 33"/>
              <a:gd name="T2" fmla="*/ 8 w 29"/>
              <a:gd name="T3" fmla="*/ 26 h 33"/>
              <a:gd name="T4" fmla="*/ 10 w 29"/>
              <a:gd name="T5" fmla="*/ 27 h 33"/>
              <a:gd name="T6" fmla="*/ 12 w 29"/>
              <a:gd name="T7" fmla="*/ 28 h 33"/>
              <a:gd name="T8" fmla="*/ 14 w 29"/>
              <a:gd name="T9" fmla="*/ 28 h 33"/>
              <a:gd name="T10" fmla="*/ 17 w 29"/>
              <a:gd name="T11" fmla="*/ 27 h 33"/>
              <a:gd name="T12" fmla="*/ 20 w 29"/>
              <a:gd name="T13" fmla="*/ 25 h 33"/>
              <a:gd name="T14" fmla="*/ 19 w 29"/>
              <a:gd name="T15" fmla="*/ 22 h 33"/>
              <a:gd name="T16" fmla="*/ 17 w 29"/>
              <a:gd name="T17" fmla="*/ 20 h 33"/>
              <a:gd name="T18" fmla="*/ 13 w 29"/>
              <a:gd name="T19" fmla="*/ 19 h 33"/>
              <a:gd name="T20" fmla="*/ 6 w 29"/>
              <a:gd name="T21" fmla="*/ 18 h 33"/>
              <a:gd name="T22" fmla="*/ 2 w 29"/>
              <a:gd name="T23" fmla="*/ 14 h 33"/>
              <a:gd name="T24" fmla="*/ 1 w 29"/>
              <a:gd name="T25" fmla="*/ 9 h 33"/>
              <a:gd name="T26" fmla="*/ 5 w 29"/>
              <a:gd name="T27" fmla="*/ 4 h 33"/>
              <a:gd name="T28" fmla="*/ 12 w 29"/>
              <a:gd name="T29" fmla="*/ 1 h 33"/>
              <a:gd name="T30" fmla="*/ 17 w 29"/>
              <a:gd name="T31" fmla="*/ 2 h 33"/>
              <a:gd name="T32" fmla="*/ 22 w 29"/>
              <a:gd name="T33" fmla="*/ 4 h 33"/>
              <a:gd name="T34" fmla="*/ 23 w 29"/>
              <a:gd name="T35" fmla="*/ 0 h 33"/>
              <a:gd name="T36" fmla="*/ 29 w 29"/>
              <a:gd name="T37" fmla="*/ 0 h 33"/>
              <a:gd name="T38" fmla="*/ 28 w 29"/>
              <a:gd name="T39" fmla="*/ 10 h 33"/>
              <a:gd name="T40" fmla="*/ 21 w 29"/>
              <a:gd name="T41" fmla="*/ 11 h 33"/>
              <a:gd name="T42" fmla="*/ 20 w 29"/>
              <a:gd name="T43" fmla="*/ 8 h 33"/>
              <a:gd name="T44" fmla="*/ 17 w 29"/>
              <a:gd name="T45" fmla="*/ 6 h 33"/>
              <a:gd name="T46" fmla="*/ 13 w 29"/>
              <a:gd name="T47" fmla="*/ 5 h 33"/>
              <a:gd name="T48" fmla="*/ 10 w 29"/>
              <a:gd name="T49" fmla="*/ 7 h 33"/>
              <a:gd name="T50" fmla="*/ 9 w 29"/>
              <a:gd name="T51" fmla="*/ 10 h 33"/>
              <a:gd name="T52" fmla="*/ 9 w 29"/>
              <a:gd name="T53" fmla="*/ 12 h 33"/>
              <a:gd name="T54" fmla="*/ 12 w 29"/>
              <a:gd name="T55" fmla="*/ 14 h 33"/>
              <a:gd name="T56" fmla="*/ 17 w 29"/>
              <a:gd name="T57" fmla="*/ 15 h 33"/>
              <a:gd name="T58" fmla="*/ 21 w 29"/>
              <a:gd name="T59" fmla="*/ 15 h 33"/>
              <a:gd name="T60" fmla="*/ 24 w 29"/>
              <a:gd name="T61" fmla="*/ 17 h 33"/>
              <a:gd name="T62" fmla="*/ 26 w 29"/>
              <a:gd name="T63" fmla="*/ 19 h 33"/>
              <a:gd name="T64" fmla="*/ 27 w 29"/>
              <a:gd name="T65" fmla="*/ 22 h 33"/>
              <a:gd name="T66" fmla="*/ 23 w 29"/>
              <a:gd name="T67" fmla="*/ 29 h 33"/>
              <a:gd name="T68" fmla="*/ 15 w 29"/>
              <a:gd name="T69" fmla="*/ 32 h 33"/>
              <a:gd name="T70" fmla="*/ 9 w 29"/>
              <a:gd name="T71" fmla="*/ 32 h 33"/>
              <a:gd name="T72" fmla="*/ 4 w 29"/>
              <a:gd name="T73" fmla="*/ 31 h 33"/>
              <a:gd name="T74" fmla="*/ 0 w 29"/>
              <a:gd name="T75" fmla="*/ 28 h 33"/>
              <a:gd name="T76" fmla="*/ 4 w 29"/>
              <a:gd name="T77" fmla="*/ 2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9" h="33">
                <a:moveTo>
                  <a:pt x="4" y="22"/>
                </a:moveTo>
                <a:cubicBezTo>
                  <a:pt x="5" y="24"/>
                  <a:pt x="7" y="25"/>
                  <a:pt x="8" y="26"/>
                </a:cubicBezTo>
                <a:cubicBezTo>
                  <a:pt x="9" y="27"/>
                  <a:pt x="9" y="27"/>
                  <a:pt x="10" y="27"/>
                </a:cubicBezTo>
                <a:cubicBezTo>
                  <a:pt x="10" y="28"/>
                  <a:pt x="11" y="28"/>
                  <a:pt x="12" y="28"/>
                </a:cubicBezTo>
                <a:cubicBezTo>
                  <a:pt x="13" y="28"/>
                  <a:pt x="13" y="28"/>
                  <a:pt x="14" y="28"/>
                </a:cubicBezTo>
                <a:cubicBezTo>
                  <a:pt x="15" y="28"/>
                  <a:pt x="16" y="28"/>
                  <a:pt x="17" y="27"/>
                </a:cubicBezTo>
                <a:cubicBezTo>
                  <a:pt x="18" y="26"/>
                  <a:pt x="19" y="25"/>
                  <a:pt x="20" y="25"/>
                </a:cubicBezTo>
                <a:cubicBezTo>
                  <a:pt x="20" y="24"/>
                  <a:pt x="20" y="23"/>
                  <a:pt x="19" y="22"/>
                </a:cubicBezTo>
                <a:cubicBezTo>
                  <a:pt x="19" y="21"/>
                  <a:pt x="18" y="20"/>
                  <a:pt x="17" y="20"/>
                </a:cubicBezTo>
                <a:cubicBezTo>
                  <a:pt x="15" y="19"/>
                  <a:pt x="14" y="19"/>
                  <a:pt x="13" y="19"/>
                </a:cubicBezTo>
                <a:cubicBezTo>
                  <a:pt x="10" y="19"/>
                  <a:pt x="8" y="18"/>
                  <a:pt x="6" y="18"/>
                </a:cubicBezTo>
                <a:cubicBezTo>
                  <a:pt x="4" y="17"/>
                  <a:pt x="3" y="16"/>
                  <a:pt x="2" y="14"/>
                </a:cubicBezTo>
                <a:cubicBezTo>
                  <a:pt x="1" y="13"/>
                  <a:pt x="1" y="11"/>
                  <a:pt x="1" y="9"/>
                </a:cubicBezTo>
                <a:cubicBezTo>
                  <a:pt x="2" y="8"/>
                  <a:pt x="3" y="6"/>
                  <a:pt x="5" y="4"/>
                </a:cubicBezTo>
                <a:cubicBezTo>
                  <a:pt x="7" y="2"/>
                  <a:pt x="9" y="1"/>
                  <a:pt x="12" y="1"/>
                </a:cubicBezTo>
                <a:cubicBezTo>
                  <a:pt x="14" y="1"/>
                  <a:pt x="15" y="1"/>
                  <a:pt x="17" y="2"/>
                </a:cubicBezTo>
                <a:cubicBezTo>
                  <a:pt x="19" y="2"/>
                  <a:pt x="21" y="3"/>
                  <a:pt x="22" y="4"/>
                </a:cubicBezTo>
                <a:cubicBezTo>
                  <a:pt x="23" y="0"/>
                  <a:pt x="23" y="0"/>
                  <a:pt x="23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10"/>
                  <a:pt x="28" y="10"/>
                  <a:pt x="28" y="10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9"/>
                  <a:pt x="20" y="8"/>
                  <a:pt x="20" y="8"/>
                </a:cubicBezTo>
                <a:cubicBezTo>
                  <a:pt x="19" y="7"/>
                  <a:pt x="18" y="6"/>
                  <a:pt x="17" y="6"/>
                </a:cubicBezTo>
                <a:cubicBezTo>
                  <a:pt x="16" y="5"/>
                  <a:pt x="14" y="5"/>
                  <a:pt x="13" y="5"/>
                </a:cubicBezTo>
                <a:cubicBezTo>
                  <a:pt x="12" y="6"/>
                  <a:pt x="11" y="6"/>
                  <a:pt x="10" y="7"/>
                </a:cubicBezTo>
                <a:cubicBezTo>
                  <a:pt x="10" y="8"/>
                  <a:pt x="9" y="9"/>
                  <a:pt x="9" y="10"/>
                </a:cubicBezTo>
                <a:cubicBezTo>
                  <a:pt x="9" y="10"/>
                  <a:pt x="9" y="11"/>
                  <a:pt x="9" y="12"/>
                </a:cubicBezTo>
                <a:cubicBezTo>
                  <a:pt x="10" y="13"/>
                  <a:pt x="11" y="13"/>
                  <a:pt x="12" y="14"/>
                </a:cubicBezTo>
                <a:cubicBezTo>
                  <a:pt x="14" y="14"/>
                  <a:pt x="15" y="14"/>
                  <a:pt x="17" y="15"/>
                </a:cubicBezTo>
                <a:cubicBezTo>
                  <a:pt x="19" y="15"/>
                  <a:pt x="20" y="15"/>
                  <a:pt x="21" y="15"/>
                </a:cubicBezTo>
                <a:cubicBezTo>
                  <a:pt x="22" y="15"/>
                  <a:pt x="23" y="16"/>
                  <a:pt x="24" y="17"/>
                </a:cubicBezTo>
                <a:cubicBezTo>
                  <a:pt x="25" y="17"/>
                  <a:pt x="25" y="18"/>
                  <a:pt x="26" y="19"/>
                </a:cubicBezTo>
                <a:cubicBezTo>
                  <a:pt x="27" y="20"/>
                  <a:pt x="27" y="21"/>
                  <a:pt x="27" y="22"/>
                </a:cubicBezTo>
                <a:cubicBezTo>
                  <a:pt x="27" y="25"/>
                  <a:pt x="26" y="27"/>
                  <a:pt x="23" y="29"/>
                </a:cubicBezTo>
                <a:cubicBezTo>
                  <a:pt x="21" y="30"/>
                  <a:pt x="18" y="31"/>
                  <a:pt x="15" y="32"/>
                </a:cubicBezTo>
                <a:cubicBezTo>
                  <a:pt x="12" y="33"/>
                  <a:pt x="11" y="32"/>
                  <a:pt x="9" y="32"/>
                </a:cubicBezTo>
                <a:cubicBezTo>
                  <a:pt x="7" y="32"/>
                  <a:pt x="5" y="31"/>
                  <a:pt x="4" y="31"/>
                </a:cubicBezTo>
                <a:cubicBezTo>
                  <a:pt x="3" y="30"/>
                  <a:pt x="1" y="29"/>
                  <a:pt x="0" y="28"/>
                </a:cubicBezTo>
                <a:lnTo>
                  <a:pt x="4" y="22"/>
                </a:lnTo>
                <a:close/>
              </a:path>
            </a:pathLst>
          </a:custGeom>
          <a:solidFill>
            <a:srgbClr val="F4EA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1" name="Freeform 102"/>
          <p:cNvSpPr>
            <a:spLocks/>
          </p:cNvSpPr>
          <p:nvPr/>
        </p:nvSpPr>
        <p:spPr bwMode="auto">
          <a:xfrm>
            <a:off x="7427914" y="2518387"/>
            <a:ext cx="79375" cy="168275"/>
          </a:xfrm>
          <a:custGeom>
            <a:avLst/>
            <a:gdLst>
              <a:gd name="T0" fmla="*/ 21 w 21"/>
              <a:gd name="T1" fmla="*/ 39 h 45"/>
              <a:gd name="T2" fmla="*/ 20 w 21"/>
              <a:gd name="T3" fmla="*/ 40 h 45"/>
              <a:gd name="T4" fmla="*/ 19 w 21"/>
              <a:gd name="T5" fmla="*/ 41 h 45"/>
              <a:gd name="T6" fmla="*/ 19 w 21"/>
              <a:gd name="T7" fmla="*/ 42 h 45"/>
              <a:gd name="T8" fmla="*/ 15 w 21"/>
              <a:gd name="T9" fmla="*/ 45 h 45"/>
              <a:gd name="T10" fmla="*/ 11 w 21"/>
              <a:gd name="T11" fmla="*/ 45 h 45"/>
              <a:gd name="T12" fmla="*/ 9 w 21"/>
              <a:gd name="T13" fmla="*/ 43 h 45"/>
              <a:gd name="T14" fmla="*/ 6 w 21"/>
              <a:gd name="T15" fmla="*/ 41 h 45"/>
              <a:gd name="T16" fmla="*/ 6 w 21"/>
              <a:gd name="T17" fmla="*/ 38 h 45"/>
              <a:gd name="T18" fmla="*/ 6 w 21"/>
              <a:gd name="T19" fmla="*/ 32 h 45"/>
              <a:gd name="T20" fmla="*/ 6 w 21"/>
              <a:gd name="T21" fmla="*/ 25 h 45"/>
              <a:gd name="T22" fmla="*/ 6 w 21"/>
              <a:gd name="T23" fmla="*/ 18 h 45"/>
              <a:gd name="T24" fmla="*/ 2 w 21"/>
              <a:gd name="T25" fmla="*/ 18 h 45"/>
              <a:gd name="T26" fmla="*/ 0 w 21"/>
              <a:gd name="T27" fmla="*/ 12 h 45"/>
              <a:gd name="T28" fmla="*/ 6 w 21"/>
              <a:gd name="T29" fmla="*/ 11 h 45"/>
              <a:gd name="T30" fmla="*/ 7 w 21"/>
              <a:gd name="T31" fmla="*/ 4 h 45"/>
              <a:gd name="T32" fmla="*/ 7 w 21"/>
              <a:gd name="T33" fmla="*/ 1 h 45"/>
              <a:gd name="T34" fmla="*/ 15 w 21"/>
              <a:gd name="T35" fmla="*/ 0 h 45"/>
              <a:gd name="T36" fmla="*/ 15 w 21"/>
              <a:gd name="T37" fmla="*/ 3 h 45"/>
              <a:gd name="T38" fmla="*/ 14 w 21"/>
              <a:gd name="T39" fmla="*/ 6 h 45"/>
              <a:gd name="T40" fmla="*/ 14 w 21"/>
              <a:gd name="T41" fmla="*/ 10 h 45"/>
              <a:gd name="T42" fmla="*/ 21 w 21"/>
              <a:gd name="T43" fmla="*/ 9 h 45"/>
              <a:gd name="T44" fmla="*/ 19 w 21"/>
              <a:gd name="T45" fmla="*/ 17 h 45"/>
              <a:gd name="T46" fmla="*/ 14 w 21"/>
              <a:gd name="T47" fmla="*/ 17 h 45"/>
              <a:gd name="T48" fmla="*/ 13 w 21"/>
              <a:gd name="T49" fmla="*/ 23 h 45"/>
              <a:gd name="T50" fmla="*/ 13 w 21"/>
              <a:gd name="T51" fmla="*/ 27 h 45"/>
              <a:gd name="T52" fmla="*/ 12 w 21"/>
              <a:gd name="T53" fmla="*/ 31 h 45"/>
              <a:gd name="T54" fmla="*/ 12 w 21"/>
              <a:gd name="T55" fmla="*/ 36 h 45"/>
              <a:gd name="T56" fmla="*/ 13 w 21"/>
              <a:gd name="T57" fmla="*/ 39 h 45"/>
              <a:gd name="T58" fmla="*/ 14 w 21"/>
              <a:gd name="T59" fmla="*/ 41 h 45"/>
              <a:gd name="T60" fmla="*/ 15 w 21"/>
              <a:gd name="T61" fmla="*/ 41 h 45"/>
              <a:gd name="T62" fmla="*/ 16 w 21"/>
              <a:gd name="T63" fmla="*/ 39 h 45"/>
              <a:gd name="T64" fmla="*/ 17 w 21"/>
              <a:gd name="T65" fmla="*/ 37 h 45"/>
              <a:gd name="T66" fmla="*/ 21 w 21"/>
              <a:gd name="T67" fmla="*/ 39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1" h="45">
                <a:moveTo>
                  <a:pt x="21" y="39"/>
                </a:move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1"/>
                  <a:pt x="19" y="41"/>
                </a:cubicBezTo>
                <a:cubicBezTo>
                  <a:pt x="19" y="41"/>
                  <a:pt x="19" y="42"/>
                  <a:pt x="19" y="42"/>
                </a:cubicBezTo>
                <a:cubicBezTo>
                  <a:pt x="17" y="44"/>
                  <a:pt x="16" y="44"/>
                  <a:pt x="15" y="45"/>
                </a:cubicBezTo>
                <a:cubicBezTo>
                  <a:pt x="14" y="45"/>
                  <a:pt x="13" y="45"/>
                  <a:pt x="11" y="45"/>
                </a:cubicBezTo>
                <a:cubicBezTo>
                  <a:pt x="10" y="45"/>
                  <a:pt x="9" y="44"/>
                  <a:pt x="9" y="43"/>
                </a:cubicBezTo>
                <a:cubicBezTo>
                  <a:pt x="8" y="43"/>
                  <a:pt x="7" y="42"/>
                  <a:pt x="6" y="41"/>
                </a:cubicBezTo>
                <a:cubicBezTo>
                  <a:pt x="6" y="41"/>
                  <a:pt x="6" y="40"/>
                  <a:pt x="6" y="38"/>
                </a:cubicBezTo>
                <a:cubicBezTo>
                  <a:pt x="6" y="36"/>
                  <a:pt x="6" y="35"/>
                  <a:pt x="6" y="32"/>
                </a:cubicBezTo>
                <a:cubicBezTo>
                  <a:pt x="6" y="30"/>
                  <a:pt x="6" y="28"/>
                  <a:pt x="6" y="25"/>
                </a:cubicBezTo>
                <a:cubicBezTo>
                  <a:pt x="6" y="23"/>
                  <a:pt x="6" y="20"/>
                  <a:pt x="6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0" y="12"/>
                  <a:pt x="0" y="12"/>
                  <a:pt x="0" y="12"/>
                </a:cubicBezTo>
                <a:cubicBezTo>
                  <a:pt x="6" y="11"/>
                  <a:pt x="6" y="11"/>
                  <a:pt x="6" y="11"/>
                </a:cubicBezTo>
                <a:cubicBezTo>
                  <a:pt x="6" y="8"/>
                  <a:pt x="7" y="6"/>
                  <a:pt x="7" y="4"/>
                </a:cubicBezTo>
                <a:cubicBezTo>
                  <a:pt x="7" y="3"/>
                  <a:pt x="7" y="2"/>
                  <a:pt x="7" y="1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1"/>
                  <a:pt x="15" y="2"/>
                  <a:pt x="15" y="3"/>
                </a:cubicBezTo>
                <a:cubicBezTo>
                  <a:pt x="14" y="4"/>
                  <a:pt x="14" y="5"/>
                  <a:pt x="14" y="6"/>
                </a:cubicBezTo>
                <a:cubicBezTo>
                  <a:pt x="14" y="7"/>
                  <a:pt x="14" y="9"/>
                  <a:pt x="14" y="10"/>
                </a:cubicBezTo>
                <a:cubicBezTo>
                  <a:pt x="21" y="9"/>
                  <a:pt x="21" y="9"/>
                  <a:pt x="21" y="9"/>
                </a:cubicBezTo>
                <a:cubicBezTo>
                  <a:pt x="19" y="17"/>
                  <a:pt x="19" y="17"/>
                  <a:pt x="19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3" y="19"/>
                  <a:pt x="13" y="21"/>
                  <a:pt x="13" y="23"/>
                </a:cubicBezTo>
                <a:cubicBezTo>
                  <a:pt x="13" y="25"/>
                  <a:pt x="13" y="26"/>
                  <a:pt x="13" y="27"/>
                </a:cubicBezTo>
                <a:cubicBezTo>
                  <a:pt x="12" y="28"/>
                  <a:pt x="12" y="30"/>
                  <a:pt x="12" y="31"/>
                </a:cubicBezTo>
                <a:cubicBezTo>
                  <a:pt x="12" y="33"/>
                  <a:pt x="12" y="34"/>
                  <a:pt x="12" y="36"/>
                </a:cubicBezTo>
                <a:cubicBezTo>
                  <a:pt x="12" y="37"/>
                  <a:pt x="12" y="38"/>
                  <a:pt x="13" y="39"/>
                </a:cubicBezTo>
                <a:cubicBezTo>
                  <a:pt x="13" y="40"/>
                  <a:pt x="14" y="41"/>
                  <a:pt x="14" y="41"/>
                </a:cubicBezTo>
                <a:cubicBezTo>
                  <a:pt x="14" y="41"/>
                  <a:pt x="15" y="41"/>
                  <a:pt x="15" y="41"/>
                </a:cubicBezTo>
                <a:cubicBezTo>
                  <a:pt x="16" y="40"/>
                  <a:pt x="16" y="40"/>
                  <a:pt x="16" y="39"/>
                </a:cubicBezTo>
                <a:cubicBezTo>
                  <a:pt x="17" y="38"/>
                  <a:pt x="17" y="38"/>
                  <a:pt x="17" y="37"/>
                </a:cubicBezTo>
                <a:lnTo>
                  <a:pt x="21" y="39"/>
                </a:lnTo>
                <a:close/>
              </a:path>
            </a:pathLst>
          </a:custGeom>
          <a:solidFill>
            <a:srgbClr val="F4EA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2" name="Freeform 103"/>
          <p:cNvSpPr>
            <a:spLocks/>
          </p:cNvSpPr>
          <p:nvPr/>
        </p:nvSpPr>
        <p:spPr bwMode="auto">
          <a:xfrm>
            <a:off x="7518401" y="2543787"/>
            <a:ext cx="184150" cy="123825"/>
          </a:xfrm>
          <a:custGeom>
            <a:avLst/>
            <a:gdLst>
              <a:gd name="T0" fmla="*/ 49 w 49"/>
              <a:gd name="T1" fmla="*/ 23 h 33"/>
              <a:gd name="T2" fmla="*/ 49 w 49"/>
              <a:gd name="T3" fmla="*/ 27 h 33"/>
              <a:gd name="T4" fmla="*/ 36 w 49"/>
              <a:gd name="T5" fmla="*/ 29 h 33"/>
              <a:gd name="T6" fmla="*/ 36 w 49"/>
              <a:gd name="T7" fmla="*/ 25 h 33"/>
              <a:gd name="T8" fmla="*/ 39 w 49"/>
              <a:gd name="T9" fmla="*/ 24 h 33"/>
              <a:gd name="T10" fmla="*/ 40 w 49"/>
              <a:gd name="T11" fmla="*/ 22 h 33"/>
              <a:gd name="T12" fmla="*/ 40 w 49"/>
              <a:gd name="T13" fmla="*/ 18 h 33"/>
              <a:gd name="T14" fmla="*/ 40 w 49"/>
              <a:gd name="T15" fmla="*/ 11 h 33"/>
              <a:gd name="T16" fmla="*/ 39 w 49"/>
              <a:gd name="T17" fmla="*/ 6 h 33"/>
              <a:gd name="T18" fmla="*/ 36 w 49"/>
              <a:gd name="T19" fmla="*/ 5 h 33"/>
              <a:gd name="T20" fmla="*/ 32 w 49"/>
              <a:gd name="T21" fmla="*/ 7 h 33"/>
              <a:gd name="T22" fmla="*/ 29 w 49"/>
              <a:gd name="T23" fmla="*/ 11 h 33"/>
              <a:gd name="T24" fmla="*/ 29 w 49"/>
              <a:gd name="T25" fmla="*/ 16 h 33"/>
              <a:gd name="T26" fmla="*/ 29 w 49"/>
              <a:gd name="T27" fmla="*/ 20 h 33"/>
              <a:gd name="T28" fmla="*/ 28 w 49"/>
              <a:gd name="T29" fmla="*/ 25 h 33"/>
              <a:gd name="T30" fmla="*/ 31 w 49"/>
              <a:gd name="T31" fmla="*/ 24 h 33"/>
              <a:gd name="T32" fmla="*/ 31 w 49"/>
              <a:gd name="T33" fmla="*/ 28 h 33"/>
              <a:gd name="T34" fmla="*/ 19 w 49"/>
              <a:gd name="T35" fmla="*/ 31 h 33"/>
              <a:gd name="T36" fmla="*/ 19 w 49"/>
              <a:gd name="T37" fmla="*/ 26 h 33"/>
              <a:gd name="T38" fmla="*/ 22 w 49"/>
              <a:gd name="T39" fmla="*/ 25 h 33"/>
              <a:gd name="T40" fmla="*/ 22 w 49"/>
              <a:gd name="T41" fmla="*/ 23 h 33"/>
              <a:gd name="T42" fmla="*/ 23 w 49"/>
              <a:gd name="T43" fmla="*/ 19 h 33"/>
              <a:gd name="T44" fmla="*/ 23 w 49"/>
              <a:gd name="T45" fmla="*/ 12 h 33"/>
              <a:gd name="T46" fmla="*/ 22 w 49"/>
              <a:gd name="T47" fmla="*/ 8 h 33"/>
              <a:gd name="T48" fmla="*/ 21 w 49"/>
              <a:gd name="T49" fmla="*/ 7 h 33"/>
              <a:gd name="T50" fmla="*/ 18 w 49"/>
              <a:gd name="T51" fmla="*/ 7 h 33"/>
              <a:gd name="T52" fmla="*/ 16 w 49"/>
              <a:gd name="T53" fmla="*/ 9 h 33"/>
              <a:gd name="T54" fmla="*/ 14 w 49"/>
              <a:gd name="T55" fmla="*/ 12 h 33"/>
              <a:gd name="T56" fmla="*/ 13 w 49"/>
              <a:gd name="T57" fmla="*/ 15 h 33"/>
              <a:gd name="T58" fmla="*/ 12 w 49"/>
              <a:gd name="T59" fmla="*/ 19 h 33"/>
              <a:gd name="T60" fmla="*/ 12 w 49"/>
              <a:gd name="T61" fmla="*/ 22 h 33"/>
              <a:gd name="T62" fmla="*/ 12 w 49"/>
              <a:gd name="T63" fmla="*/ 26 h 33"/>
              <a:gd name="T64" fmla="*/ 14 w 49"/>
              <a:gd name="T65" fmla="*/ 25 h 33"/>
              <a:gd name="T66" fmla="*/ 14 w 49"/>
              <a:gd name="T67" fmla="*/ 30 h 33"/>
              <a:gd name="T68" fmla="*/ 2 w 49"/>
              <a:gd name="T69" fmla="*/ 33 h 33"/>
              <a:gd name="T70" fmla="*/ 2 w 49"/>
              <a:gd name="T71" fmla="*/ 28 h 33"/>
              <a:gd name="T72" fmla="*/ 6 w 49"/>
              <a:gd name="T73" fmla="*/ 27 h 33"/>
              <a:gd name="T74" fmla="*/ 6 w 49"/>
              <a:gd name="T75" fmla="*/ 8 h 33"/>
              <a:gd name="T76" fmla="*/ 0 w 49"/>
              <a:gd name="T77" fmla="*/ 9 h 33"/>
              <a:gd name="T78" fmla="*/ 0 w 49"/>
              <a:gd name="T79" fmla="*/ 5 h 33"/>
              <a:gd name="T80" fmla="*/ 11 w 49"/>
              <a:gd name="T81" fmla="*/ 2 h 33"/>
              <a:gd name="T82" fmla="*/ 12 w 49"/>
              <a:gd name="T83" fmla="*/ 8 h 33"/>
              <a:gd name="T84" fmla="*/ 18 w 49"/>
              <a:gd name="T85" fmla="*/ 3 h 33"/>
              <a:gd name="T86" fmla="*/ 23 w 49"/>
              <a:gd name="T87" fmla="*/ 2 h 33"/>
              <a:gd name="T88" fmla="*/ 27 w 49"/>
              <a:gd name="T89" fmla="*/ 3 h 33"/>
              <a:gd name="T90" fmla="*/ 29 w 49"/>
              <a:gd name="T91" fmla="*/ 6 h 33"/>
              <a:gd name="T92" fmla="*/ 37 w 49"/>
              <a:gd name="T93" fmla="*/ 1 h 33"/>
              <a:gd name="T94" fmla="*/ 43 w 49"/>
              <a:gd name="T95" fmla="*/ 1 h 33"/>
              <a:gd name="T96" fmla="*/ 46 w 49"/>
              <a:gd name="T97" fmla="*/ 4 h 33"/>
              <a:gd name="T98" fmla="*/ 47 w 49"/>
              <a:gd name="T99" fmla="*/ 9 h 33"/>
              <a:gd name="T100" fmla="*/ 46 w 49"/>
              <a:gd name="T101" fmla="*/ 13 h 33"/>
              <a:gd name="T102" fmla="*/ 46 w 49"/>
              <a:gd name="T103" fmla="*/ 18 h 33"/>
              <a:gd name="T104" fmla="*/ 46 w 49"/>
              <a:gd name="T105" fmla="*/ 23 h 33"/>
              <a:gd name="T106" fmla="*/ 49 w 49"/>
              <a:gd name="T107" fmla="*/ 2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9" h="33">
                <a:moveTo>
                  <a:pt x="49" y="23"/>
                </a:moveTo>
                <a:cubicBezTo>
                  <a:pt x="49" y="27"/>
                  <a:pt x="49" y="27"/>
                  <a:pt x="49" y="27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25"/>
                  <a:pt x="36" y="25"/>
                  <a:pt x="36" y="25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3"/>
                  <a:pt x="40" y="22"/>
                </a:cubicBezTo>
                <a:cubicBezTo>
                  <a:pt x="40" y="21"/>
                  <a:pt x="40" y="19"/>
                  <a:pt x="40" y="18"/>
                </a:cubicBezTo>
                <a:cubicBezTo>
                  <a:pt x="40" y="16"/>
                  <a:pt x="40" y="14"/>
                  <a:pt x="40" y="11"/>
                </a:cubicBezTo>
                <a:cubicBezTo>
                  <a:pt x="40" y="9"/>
                  <a:pt x="39" y="7"/>
                  <a:pt x="39" y="6"/>
                </a:cubicBezTo>
                <a:cubicBezTo>
                  <a:pt x="38" y="5"/>
                  <a:pt x="37" y="5"/>
                  <a:pt x="36" y="5"/>
                </a:cubicBezTo>
                <a:cubicBezTo>
                  <a:pt x="35" y="5"/>
                  <a:pt x="33" y="6"/>
                  <a:pt x="32" y="7"/>
                </a:cubicBezTo>
                <a:cubicBezTo>
                  <a:pt x="31" y="8"/>
                  <a:pt x="30" y="9"/>
                  <a:pt x="29" y="11"/>
                </a:cubicBezTo>
                <a:cubicBezTo>
                  <a:pt x="29" y="12"/>
                  <a:pt x="29" y="14"/>
                  <a:pt x="29" y="16"/>
                </a:cubicBezTo>
                <a:cubicBezTo>
                  <a:pt x="29" y="17"/>
                  <a:pt x="29" y="19"/>
                  <a:pt x="29" y="20"/>
                </a:cubicBezTo>
                <a:cubicBezTo>
                  <a:pt x="29" y="22"/>
                  <a:pt x="28" y="23"/>
                  <a:pt x="28" y="25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8"/>
                  <a:pt x="31" y="28"/>
                  <a:pt x="31" y="28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26"/>
                  <a:pt x="19" y="26"/>
                  <a:pt x="19" y="26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4"/>
                  <a:pt x="22" y="23"/>
                </a:cubicBezTo>
                <a:cubicBezTo>
                  <a:pt x="22" y="22"/>
                  <a:pt x="22" y="20"/>
                  <a:pt x="23" y="19"/>
                </a:cubicBezTo>
                <a:cubicBezTo>
                  <a:pt x="23" y="17"/>
                  <a:pt x="23" y="15"/>
                  <a:pt x="23" y="12"/>
                </a:cubicBezTo>
                <a:cubicBezTo>
                  <a:pt x="23" y="11"/>
                  <a:pt x="23" y="9"/>
                  <a:pt x="22" y="8"/>
                </a:cubicBezTo>
                <a:cubicBezTo>
                  <a:pt x="22" y="7"/>
                  <a:pt x="21" y="7"/>
                  <a:pt x="21" y="7"/>
                </a:cubicBezTo>
                <a:cubicBezTo>
                  <a:pt x="20" y="6"/>
                  <a:pt x="19" y="7"/>
                  <a:pt x="18" y="7"/>
                </a:cubicBezTo>
                <a:cubicBezTo>
                  <a:pt x="18" y="7"/>
                  <a:pt x="17" y="8"/>
                  <a:pt x="16" y="9"/>
                </a:cubicBezTo>
                <a:cubicBezTo>
                  <a:pt x="15" y="10"/>
                  <a:pt x="15" y="11"/>
                  <a:pt x="14" y="12"/>
                </a:cubicBezTo>
                <a:cubicBezTo>
                  <a:pt x="13" y="13"/>
                  <a:pt x="13" y="14"/>
                  <a:pt x="13" y="15"/>
                </a:cubicBezTo>
                <a:cubicBezTo>
                  <a:pt x="12" y="17"/>
                  <a:pt x="12" y="18"/>
                  <a:pt x="12" y="19"/>
                </a:cubicBezTo>
                <a:cubicBezTo>
                  <a:pt x="12" y="20"/>
                  <a:pt x="12" y="21"/>
                  <a:pt x="12" y="22"/>
                </a:cubicBezTo>
                <a:cubicBezTo>
                  <a:pt x="12" y="24"/>
                  <a:pt x="12" y="25"/>
                  <a:pt x="12" y="26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30"/>
                  <a:pt x="14" y="30"/>
                  <a:pt x="14" y="30"/>
                </a:cubicBezTo>
                <a:cubicBezTo>
                  <a:pt x="2" y="33"/>
                  <a:pt x="2" y="33"/>
                  <a:pt x="2" y="33"/>
                </a:cubicBezTo>
                <a:cubicBezTo>
                  <a:pt x="2" y="28"/>
                  <a:pt x="2" y="28"/>
                  <a:pt x="2" y="28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8"/>
                  <a:pt x="6" y="8"/>
                  <a:pt x="6" y="8"/>
                </a:cubicBezTo>
                <a:cubicBezTo>
                  <a:pt x="0" y="9"/>
                  <a:pt x="0" y="9"/>
                  <a:pt x="0" y="9"/>
                </a:cubicBezTo>
                <a:cubicBezTo>
                  <a:pt x="0" y="5"/>
                  <a:pt x="0" y="5"/>
                  <a:pt x="0" y="5"/>
                </a:cubicBezTo>
                <a:cubicBezTo>
                  <a:pt x="11" y="2"/>
                  <a:pt x="11" y="2"/>
                  <a:pt x="11" y="2"/>
                </a:cubicBezTo>
                <a:cubicBezTo>
                  <a:pt x="12" y="8"/>
                  <a:pt x="12" y="8"/>
                  <a:pt x="12" y="8"/>
                </a:cubicBezTo>
                <a:cubicBezTo>
                  <a:pt x="14" y="6"/>
                  <a:pt x="16" y="4"/>
                  <a:pt x="18" y="3"/>
                </a:cubicBezTo>
                <a:cubicBezTo>
                  <a:pt x="20" y="2"/>
                  <a:pt x="22" y="2"/>
                  <a:pt x="23" y="2"/>
                </a:cubicBezTo>
                <a:cubicBezTo>
                  <a:pt x="25" y="2"/>
                  <a:pt x="26" y="2"/>
                  <a:pt x="27" y="3"/>
                </a:cubicBezTo>
                <a:cubicBezTo>
                  <a:pt x="28" y="4"/>
                  <a:pt x="28" y="5"/>
                  <a:pt x="29" y="6"/>
                </a:cubicBezTo>
                <a:cubicBezTo>
                  <a:pt x="32" y="3"/>
                  <a:pt x="35" y="2"/>
                  <a:pt x="37" y="1"/>
                </a:cubicBezTo>
                <a:cubicBezTo>
                  <a:pt x="39" y="0"/>
                  <a:pt x="41" y="0"/>
                  <a:pt x="43" y="1"/>
                </a:cubicBezTo>
                <a:cubicBezTo>
                  <a:pt x="44" y="2"/>
                  <a:pt x="45" y="3"/>
                  <a:pt x="46" y="4"/>
                </a:cubicBezTo>
                <a:cubicBezTo>
                  <a:pt x="46" y="6"/>
                  <a:pt x="47" y="7"/>
                  <a:pt x="47" y="9"/>
                </a:cubicBezTo>
                <a:cubicBezTo>
                  <a:pt x="47" y="10"/>
                  <a:pt x="47" y="12"/>
                  <a:pt x="46" y="13"/>
                </a:cubicBezTo>
                <a:cubicBezTo>
                  <a:pt x="46" y="15"/>
                  <a:pt x="46" y="17"/>
                  <a:pt x="46" y="18"/>
                </a:cubicBezTo>
                <a:cubicBezTo>
                  <a:pt x="46" y="20"/>
                  <a:pt x="46" y="21"/>
                  <a:pt x="46" y="23"/>
                </a:cubicBezTo>
                <a:lnTo>
                  <a:pt x="49" y="23"/>
                </a:lnTo>
                <a:close/>
              </a:path>
            </a:pathLst>
          </a:custGeom>
          <a:solidFill>
            <a:srgbClr val="F4EA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3" name="Freeform 104"/>
          <p:cNvSpPr>
            <a:spLocks noEditPoints="1"/>
          </p:cNvSpPr>
          <p:nvPr/>
        </p:nvSpPr>
        <p:spPr bwMode="auto">
          <a:xfrm>
            <a:off x="7708901" y="2526325"/>
            <a:ext cx="131763" cy="119063"/>
          </a:xfrm>
          <a:custGeom>
            <a:avLst/>
            <a:gdLst>
              <a:gd name="T0" fmla="*/ 35 w 35"/>
              <a:gd name="T1" fmla="*/ 22 h 32"/>
              <a:gd name="T2" fmla="*/ 33 w 35"/>
              <a:gd name="T3" fmla="*/ 25 h 32"/>
              <a:gd name="T4" fmla="*/ 31 w 35"/>
              <a:gd name="T5" fmla="*/ 28 h 32"/>
              <a:gd name="T6" fmla="*/ 28 w 35"/>
              <a:gd name="T7" fmla="*/ 29 h 32"/>
              <a:gd name="T8" fmla="*/ 24 w 35"/>
              <a:gd name="T9" fmla="*/ 29 h 32"/>
              <a:gd name="T10" fmla="*/ 22 w 35"/>
              <a:gd name="T11" fmla="*/ 28 h 32"/>
              <a:gd name="T12" fmla="*/ 20 w 35"/>
              <a:gd name="T13" fmla="*/ 26 h 32"/>
              <a:gd name="T14" fmla="*/ 16 w 35"/>
              <a:gd name="T15" fmla="*/ 30 h 32"/>
              <a:gd name="T16" fmla="*/ 12 w 35"/>
              <a:gd name="T17" fmla="*/ 32 h 32"/>
              <a:gd name="T18" fmla="*/ 6 w 35"/>
              <a:gd name="T19" fmla="*/ 32 h 32"/>
              <a:gd name="T20" fmla="*/ 2 w 35"/>
              <a:gd name="T21" fmla="*/ 30 h 32"/>
              <a:gd name="T22" fmla="*/ 0 w 35"/>
              <a:gd name="T23" fmla="*/ 27 h 32"/>
              <a:gd name="T24" fmla="*/ 0 w 35"/>
              <a:gd name="T25" fmla="*/ 22 h 32"/>
              <a:gd name="T26" fmla="*/ 3 w 35"/>
              <a:gd name="T27" fmla="*/ 18 h 32"/>
              <a:gd name="T28" fmla="*/ 6 w 35"/>
              <a:gd name="T29" fmla="*/ 16 h 32"/>
              <a:gd name="T30" fmla="*/ 9 w 35"/>
              <a:gd name="T31" fmla="*/ 15 h 32"/>
              <a:gd name="T32" fmla="*/ 14 w 35"/>
              <a:gd name="T33" fmla="*/ 13 h 32"/>
              <a:gd name="T34" fmla="*/ 20 w 35"/>
              <a:gd name="T35" fmla="*/ 13 h 32"/>
              <a:gd name="T36" fmla="*/ 21 w 35"/>
              <a:gd name="T37" fmla="*/ 8 h 32"/>
              <a:gd name="T38" fmla="*/ 20 w 35"/>
              <a:gd name="T39" fmla="*/ 6 h 32"/>
              <a:gd name="T40" fmla="*/ 19 w 35"/>
              <a:gd name="T41" fmla="*/ 5 h 32"/>
              <a:gd name="T42" fmla="*/ 18 w 35"/>
              <a:gd name="T43" fmla="*/ 4 h 32"/>
              <a:gd name="T44" fmla="*/ 15 w 35"/>
              <a:gd name="T45" fmla="*/ 4 h 32"/>
              <a:gd name="T46" fmla="*/ 11 w 35"/>
              <a:gd name="T47" fmla="*/ 6 h 32"/>
              <a:gd name="T48" fmla="*/ 9 w 35"/>
              <a:gd name="T49" fmla="*/ 9 h 32"/>
              <a:gd name="T50" fmla="*/ 10 w 35"/>
              <a:gd name="T51" fmla="*/ 12 h 32"/>
              <a:gd name="T52" fmla="*/ 2 w 35"/>
              <a:gd name="T53" fmla="*/ 14 h 32"/>
              <a:gd name="T54" fmla="*/ 3 w 35"/>
              <a:gd name="T55" fmla="*/ 9 h 32"/>
              <a:gd name="T56" fmla="*/ 6 w 35"/>
              <a:gd name="T57" fmla="*/ 4 h 32"/>
              <a:gd name="T58" fmla="*/ 14 w 35"/>
              <a:gd name="T59" fmla="*/ 1 h 32"/>
              <a:gd name="T60" fmla="*/ 21 w 35"/>
              <a:gd name="T61" fmla="*/ 1 h 32"/>
              <a:gd name="T62" fmla="*/ 26 w 35"/>
              <a:gd name="T63" fmla="*/ 3 h 32"/>
              <a:gd name="T64" fmla="*/ 28 w 35"/>
              <a:gd name="T65" fmla="*/ 8 h 32"/>
              <a:gd name="T66" fmla="*/ 27 w 35"/>
              <a:gd name="T67" fmla="*/ 15 h 32"/>
              <a:gd name="T68" fmla="*/ 27 w 35"/>
              <a:gd name="T69" fmla="*/ 21 h 32"/>
              <a:gd name="T70" fmla="*/ 28 w 35"/>
              <a:gd name="T71" fmla="*/ 24 h 32"/>
              <a:gd name="T72" fmla="*/ 30 w 35"/>
              <a:gd name="T73" fmla="*/ 25 h 32"/>
              <a:gd name="T74" fmla="*/ 31 w 35"/>
              <a:gd name="T75" fmla="*/ 22 h 32"/>
              <a:gd name="T76" fmla="*/ 35 w 35"/>
              <a:gd name="T77" fmla="*/ 22 h 32"/>
              <a:gd name="T78" fmla="*/ 19 w 35"/>
              <a:gd name="T79" fmla="*/ 24 h 32"/>
              <a:gd name="T80" fmla="*/ 19 w 35"/>
              <a:gd name="T81" fmla="*/ 21 h 32"/>
              <a:gd name="T82" fmla="*/ 20 w 35"/>
              <a:gd name="T83" fmla="*/ 19 h 32"/>
              <a:gd name="T84" fmla="*/ 20 w 35"/>
              <a:gd name="T85" fmla="*/ 16 h 32"/>
              <a:gd name="T86" fmla="*/ 13 w 35"/>
              <a:gd name="T87" fmla="*/ 18 h 32"/>
              <a:gd name="T88" fmla="*/ 10 w 35"/>
              <a:gd name="T89" fmla="*/ 19 h 32"/>
              <a:gd name="T90" fmla="*/ 8 w 35"/>
              <a:gd name="T91" fmla="*/ 20 h 32"/>
              <a:gd name="T92" fmla="*/ 7 w 35"/>
              <a:gd name="T93" fmla="*/ 22 h 32"/>
              <a:gd name="T94" fmla="*/ 7 w 35"/>
              <a:gd name="T95" fmla="*/ 25 h 32"/>
              <a:gd name="T96" fmla="*/ 8 w 35"/>
              <a:gd name="T97" fmla="*/ 26 h 32"/>
              <a:gd name="T98" fmla="*/ 10 w 35"/>
              <a:gd name="T99" fmla="*/ 27 h 32"/>
              <a:gd name="T100" fmla="*/ 12 w 35"/>
              <a:gd name="T101" fmla="*/ 27 h 32"/>
              <a:gd name="T102" fmla="*/ 14 w 35"/>
              <a:gd name="T103" fmla="*/ 26 h 32"/>
              <a:gd name="T104" fmla="*/ 19 w 35"/>
              <a:gd name="T105" fmla="*/ 24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5" h="32">
                <a:moveTo>
                  <a:pt x="35" y="22"/>
                </a:moveTo>
                <a:cubicBezTo>
                  <a:pt x="34" y="23"/>
                  <a:pt x="34" y="24"/>
                  <a:pt x="33" y="25"/>
                </a:cubicBezTo>
                <a:cubicBezTo>
                  <a:pt x="33" y="26"/>
                  <a:pt x="32" y="27"/>
                  <a:pt x="31" y="28"/>
                </a:cubicBezTo>
                <a:cubicBezTo>
                  <a:pt x="30" y="28"/>
                  <a:pt x="29" y="29"/>
                  <a:pt x="28" y="29"/>
                </a:cubicBezTo>
                <a:cubicBezTo>
                  <a:pt x="27" y="30"/>
                  <a:pt x="25" y="30"/>
                  <a:pt x="24" y="29"/>
                </a:cubicBezTo>
                <a:cubicBezTo>
                  <a:pt x="23" y="29"/>
                  <a:pt x="23" y="29"/>
                  <a:pt x="22" y="28"/>
                </a:cubicBezTo>
                <a:cubicBezTo>
                  <a:pt x="21" y="28"/>
                  <a:pt x="21" y="27"/>
                  <a:pt x="20" y="26"/>
                </a:cubicBezTo>
                <a:cubicBezTo>
                  <a:pt x="19" y="27"/>
                  <a:pt x="18" y="29"/>
                  <a:pt x="16" y="30"/>
                </a:cubicBezTo>
                <a:cubicBezTo>
                  <a:pt x="15" y="30"/>
                  <a:pt x="13" y="31"/>
                  <a:pt x="12" y="32"/>
                </a:cubicBezTo>
                <a:cubicBezTo>
                  <a:pt x="10" y="32"/>
                  <a:pt x="8" y="32"/>
                  <a:pt x="6" y="32"/>
                </a:cubicBezTo>
                <a:cubicBezTo>
                  <a:pt x="4" y="32"/>
                  <a:pt x="3" y="31"/>
                  <a:pt x="2" y="30"/>
                </a:cubicBezTo>
                <a:cubicBezTo>
                  <a:pt x="1" y="29"/>
                  <a:pt x="0" y="28"/>
                  <a:pt x="0" y="27"/>
                </a:cubicBezTo>
                <a:cubicBezTo>
                  <a:pt x="0" y="25"/>
                  <a:pt x="0" y="24"/>
                  <a:pt x="0" y="22"/>
                </a:cubicBezTo>
                <a:cubicBezTo>
                  <a:pt x="0" y="21"/>
                  <a:pt x="1" y="19"/>
                  <a:pt x="3" y="18"/>
                </a:cubicBezTo>
                <a:cubicBezTo>
                  <a:pt x="4" y="18"/>
                  <a:pt x="5" y="17"/>
                  <a:pt x="6" y="16"/>
                </a:cubicBezTo>
                <a:cubicBezTo>
                  <a:pt x="7" y="16"/>
                  <a:pt x="8" y="15"/>
                  <a:pt x="9" y="15"/>
                </a:cubicBezTo>
                <a:cubicBezTo>
                  <a:pt x="11" y="14"/>
                  <a:pt x="12" y="14"/>
                  <a:pt x="14" y="13"/>
                </a:cubicBezTo>
                <a:cubicBezTo>
                  <a:pt x="16" y="13"/>
                  <a:pt x="18" y="13"/>
                  <a:pt x="20" y="13"/>
                </a:cubicBezTo>
                <a:cubicBezTo>
                  <a:pt x="21" y="11"/>
                  <a:pt x="21" y="9"/>
                  <a:pt x="21" y="8"/>
                </a:cubicBezTo>
                <a:cubicBezTo>
                  <a:pt x="21" y="7"/>
                  <a:pt x="20" y="7"/>
                  <a:pt x="20" y="6"/>
                </a:cubicBezTo>
                <a:cubicBezTo>
                  <a:pt x="20" y="6"/>
                  <a:pt x="20" y="5"/>
                  <a:pt x="19" y="5"/>
                </a:cubicBezTo>
                <a:cubicBezTo>
                  <a:pt x="19" y="5"/>
                  <a:pt x="18" y="4"/>
                  <a:pt x="18" y="4"/>
                </a:cubicBezTo>
                <a:cubicBezTo>
                  <a:pt x="17" y="4"/>
                  <a:pt x="16" y="4"/>
                  <a:pt x="15" y="4"/>
                </a:cubicBezTo>
                <a:cubicBezTo>
                  <a:pt x="13" y="5"/>
                  <a:pt x="12" y="5"/>
                  <a:pt x="11" y="6"/>
                </a:cubicBezTo>
                <a:cubicBezTo>
                  <a:pt x="10" y="7"/>
                  <a:pt x="9" y="8"/>
                  <a:pt x="9" y="9"/>
                </a:cubicBezTo>
                <a:cubicBezTo>
                  <a:pt x="9" y="10"/>
                  <a:pt x="9" y="11"/>
                  <a:pt x="10" y="12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2"/>
                  <a:pt x="2" y="10"/>
                  <a:pt x="3" y="9"/>
                </a:cubicBezTo>
                <a:cubicBezTo>
                  <a:pt x="3" y="7"/>
                  <a:pt x="4" y="6"/>
                  <a:pt x="6" y="4"/>
                </a:cubicBezTo>
                <a:cubicBezTo>
                  <a:pt x="8" y="3"/>
                  <a:pt x="10" y="2"/>
                  <a:pt x="14" y="1"/>
                </a:cubicBezTo>
                <a:cubicBezTo>
                  <a:pt x="17" y="1"/>
                  <a:pt x="19" y="0"/>
                  <a:pt x="21" y="1"/>
                </a:cubicBezTo>
                <a:cubicBezTo>
                  <a:pt x="23" y="1"/>
                  <a:pt x="25" y="2"/>
                  <a:pt x="26" y="3"/>
                </a:cubicBezTo>
                <a:cubicBezTo>
                  <a:pt x="27" y="5"/>
                  <a:pt x="27" y="6"/>
                  <a:pt x="28" y="8"/>
                </a:cubicBezTo>
                <a:cubicBezTo>
                  <a:pt x="28" y="10"/>
                  <a:pt x="28" y="12"/>
                  <a:pt x="27" y="15"/>
                </a:cubicBezTo>
                <a:cubicBezTo>
                  <a:pt x="27" y="17"/>
                  <a:pt x="27" y="19"/>
                  <a:pt x="27" y="21"/>
                </a:cubicBezTo>
                <a:cubicBezTo>
                  <a:pt x="27" y="22"/>
                  <a:pt x="28" y="24"/>
                  <a:pt x="28" y="24"/>
                </a:cubicBezTo>
                <a:cubicBezTo>
                  <a:pt x="29" y="25"/>
                  <a:pt x="29" y="25"/>
                  <a:pt x="30" y="25"/>
                </a:cubicBezTo>
                <a:cubicBezTo>
                  <a:pt x="30" y="25"/>
                  <a:pt x="31" y="24"/>
                  <a:pt x="31" y="22"/>
                </a:cubicBezTo>
                <a:lnTo>
                  <a:pt x="35" y="22"/>
                </a:lnTo>
                <a:close/>
                <a:moveTo>
                  <a:pt x="19" y="24"/>
                </a:moveTo>
                <a:cubicBezTo>
                  <a:pt x="19" y="23"/>
                  <a:pt x="19" y="22"/>
                  <a:pt x="19" y="21"/>
                </a:cubicBezTo>
                <a:cubicBezTo>
                  <a:pt x="19" y="20"/>
                  <a:pt x="20" y="19"/>
                  <a:pt x="20" y="19"/>
                </a:cubicBezTo>
                <a:cubicBezTo>
                  <a:pt x="20" y="18"/>
                  <a:pt x="20" y="17"/>
                  <a:pt x="20" y="16"/>
                </a:cubicBezTo>
                <a:cubicBezTo>
                  <a:pt x="17" y="17"/>
                  <a:pt x="15" y="17"/>
                  <a:pt x="13" y="18"/>
                </a:cubicBezTo>
                <a:cubicBezTo>
                  <a:pt x="12" y="18"/>
                  <a:pt x="11" y="19"/>
                  <a:pt x="10" y="19"/>
                </a:cubicBezTo>
                <a:cubicBezTo>
                  <a:pt x="10" y="19"/>
                  <a:pt x="9" y="20"/>
                  <a:pt x="8" y="20"/>
                </a:cubicBezTo>
                <a:cubicBezTo>
                  <a:pt x="8" y="21"/>
                  <a:pt x="7" y="22"/>
                  <a:pt x="7" y="22"/>
                </a:cubicBezTo>
                <a:cubicBezTo>
                  <a:pt x="7" y="23"/>
                  <a:pt x="7" y="24"/>
                  <a:pt x="7" y="25"/>
                </a:cubicBezTo>
                <a:cubicBezTo>
                  <a:pt x="7" y="25"/>
                  <a:pt x="8" y="26"/>
                  <a:pt x="8" y="26"/>
                </a:cubicBezTo>
                <a:cubicBezTo>
                  <a:pt x="8" y="27"/>
                  <a:pt x="9" y="27"/>
                  <a:pt x="10" y="27"/>
                </a:cubicBezTo>
                <a:cubicBezTo>
                  <a:pt x="10" y="27"/>
                  <a:pt x="11" y="27"/>
                  <a:pt x="12" y="27"/>
                </a:cubicBezTo>
                <a:cubicBezTo>
                  <a:pt x="12" y="27"/>
                  <a:pt x="13" y="27"/>
                  <a:pt x="14" y="26"/>
                </a:cubicBezTo>
                <a:cubicBezTo>
                  <a:pt x="15" y="26"/>
                  <a:pt x="17" y="25"/>
                  <a:pt x="19" y="24"/>
                </a:cubicBezTo>
                <a:close/>
              </a:path>
            </a:pathLst>
          </a:custGeom>
          <a:solidFill>
            <a:srgbClr val="F4EA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4" name="Freeform 105"/>
          <p:cNvSpPr>
            <a:spLocks/>
          </p:cNvSpPr>
          <p:nvPr/>
        </p:nvSpPr>
        <p:spPr bwMode="auto">
          <a:xfrm>
            <a:off x="7848601" y="2515212"/>
            <a:ext cx="107950" cy="122238"/>
          </a:xfrm>
          <a:custGeom>
            <a:avLst/>
            <a:gdLst>
              <a:gd name="T0" fmla="*/ 5 w 29"/>
              <a:gd name="T1" fmla="*/ 22 h 33"/>
              <a:gd name="T2" fmla="*/ 8 w 29"/>
              <a:gd name="T3" fmla="*/ 26 h 33"/>
              <a:gd name="T4" fmla="*/ 10 w 29"/>
              <a:gd name="T5" fmla="*/ 27 h 33"/>
              <a:gd name="T6" fmla="*/ 12 w 29"/>
              <a:gd name="T7" fmla="*/ 28 h 33"/>
              <a:gd name="T8" fmla="*/ 15 w 29"/>
              <a:gd name="T9" fmla="*/ 28 h 33"/>
              <a:gd name="T10" fmla="*/ 17 w 29"/>
              <a:gd name="T11" fmla="*/ 27 h 33"/>
              <a:gd name="T12" fmla="*/ 20 w 29"/>
              <a:gd name="T13" fmla="*/ 25 h 33"/>
              <a:gd name="T14" fmla="*/ 19 w 29"/>
              <a:gd name="T15" fmla="*/ 22 h 33"/>
              <a:gd name="T16" fmla="*/ 17 w 29"/>
              <a:gd name="T17" fmla="*/ 20 h 33"/>
              <a:gd name="T18" fmla="*/ 13 w 29"/>
              <a:gd name="T19" fmla="*/ 19 h 33"/>
              <a:gd name="T20" fmla="*/ 6 w 29"/>
              <a:gd name="T21" fmla="*/ 18 h 33"/>
              <a:gd name="T22" fmla="*/ 2 w 29"/>
              <a:gd name="T23" fmla="*/ 14 h 33"/>
              <a:gd name="T24" fmla="*/ 2 w 29"/>
              <a:gd name="T25" fmla="*/ 9 h 33"/>
              <a:gd name="T26" fmla="*/ 5 w 29"/>
              <a:gd name="T27" fmla="*/ 4 h 33"/>
              <a:gd name="T28" fmla="*/ 12 w 29"/>
              <a:gd name="T29" fmla="*/ 1 h 33"/>
              <a:gd name="T30" fmla="*/ 17 w 29"/>
              <a:gd name="T31" fmla="*/ 2 h 33"/>
              <a:gd name="T32" fmla="*/ 23 w 29"/>
              <a:gd name="T33" fmla="*/ 4 h 33"/>
              <a:gd name="T34" fmla="*/ 24 w 29"/>
              <a:gd name="T35" fmla="*/ 0 h 33"/>
              <a:gd name="T36" fmla="*/ 29 w 29"/>
              <a:gd name="T37" fmla="*/ 0 h 33"/>
              <a:gd name="T38" fmla="*/ 28 w 29"/>
              <a:gd name="T39" fmla="*/ 10 h 33"/>
              <a:gd name="T40" fmla="*/ 22 w 29"/>
              <a:gd name="T41" fmla="*/ 11 h 33"/>
              <a:gd name="T42" fmla="*/ 20 w 29"/>
              <a:gd name="T43" fmla="*/ 8 h 33"/>
              <a:gd name="T44" fmla="*/ 17 w 29"/>
              <a:gd name="T45" fmla="*/ 6 h 33"/>
              <a:gd name="T46" fmla="*/ 14 w 29"/>
              <a:gd name="T47" fmla="*/ 5 h 33"/>
              <a:gd name="T48" fmla="*/ 11 w 29"/>
              <a:gd name="T49" fmla="*/ 7 h 33"/>
              <a:gd name="T50" fmla="*/ 9 w 29"/>
              <a:gd name="T51" fmla="*/ 10 h 33"/>
              <a:gd name="T52" fmla="*/ 10 w 29"/>
              <a:gd name="T53" fmla="*/ 12 h 33"/>
              <a:gd name="T54" fmla="*/ 12 w 29"/>
              <a:gd name="T55" fmla="*/ 14 h 33"/>
              <a:gd name="T56" fmla="*/ 18 w 29"/>
              <a:gd name="T57" fmla="*/ 15 h 33"/>
              <a:gd name="T58" fmla="*/ 21 w 29"/>
              <a:gd name="T59" fmla="*/ 15 h 33"/>
              <a:gd name="T60" fmla="*/ 24 w 29"/>
              <a:gd name="T61" fmla="*/ 17 h 33"/>
              <a:gd name="T62" fmla="*/ 26 w 29"/>
              <a:gd name="T63" fmla="*/ 19 h 33"/>
              <a:gd name="T64" fmla="*/ 27 w 29"/>
              <a:gd name="T65" fmla="*/ 22 h 33"/>
              <a:gd name="T66" fmla="*/ 24 w 29"/>
              <a:gd name="T67" fmla="*/ 29 h 33"/>
              <a:gd name="T68" fmla="*/ 15 w 29"/>
              <a:gd name="T69" fmla="*/ 32 h 33"/>
              <a:gd name="T70" fmla="*/ 9 w 29"/>
              <a:gd name="T71" fmla="*/ 32 h 33"/>
              <a:gd name="T72" fmla="*/ 4 w 29"/>
              <a:gd name="T73" fmla="*/ 31 h 33"/>
              <a:gd name="T74" fmla="*/ 0 w 29"/>
              <a:gd name="T75" fmla="*/ 28 h 33"/>
              <a:gd name="T76" fmla="*/ 5 w 29"/>
              <a:gd name="T77" fmla="*/ 2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9" h="33">
                <a:moveTo>
                  <a:pt x="5" y="22"/>
                </a:moveTo>
                <a:cubicBezTo>
                  <a:pt x="6" y="24"/>
                  <a:pt x="7" y="25"/>
                  <a:pt x="8" y="26"/>
                </a:cubicBezTo>
                <a:cubicBezTo>
                  <a:pt x="9" y="27"/>
                  <a:pt x="9" y="27"/>
                  <a:pt x="10" y="27"/>
                </a:cubicBezTo>
                <a:cubicBezTo>
                  <a:pt x="11" y="28"/>
                  <a:pt x="11" y="28"/>
                  <a:pt x="12" y="28"/>
                </a:cubicBezTo>
                <a:cubicBezTo>
                  <a:pt x="13" y="28"/>
                  <a:pt x="14" y="28"/>
                  <a:pt x="15" y="28"/>
                </a:cubicBezTo>
                <a:cubicBezTo>
                  <a:pt x="15" y="28"/>
                  <a:pt x="16" y="28"/>
                  <a:pt x="17" y="27"/>
                </a:cubicBezTo>
                <a:cubicBezTo>
                  <a:pt x="19" y="26"/>
                  <a:pt x="20" y="25"/>
                  <a:pt x="20" y="25"/>
                </a:cubicBezTo>
                <a:cubicBezTo>
                  <a:pt x="20" y="24"/>
                  <a:pt x="20" y="23"/>
                  <a:pt x="19" y="22"/>
                </a:cubicBezTo>
                <a:cubicBezTo>
                  <a:pt x="19" y="21"/>
                  <a:pt x="18" y="20"/>
                  <a:pt x="17" y="20"/>
                </a:cubicBezTo>
                <a:cubicBezTo>
                  <a:pt x="16" y="19"/>
                  <a:pt x="14" y="19"/>
                  <a:pt x="13" y="19"/>
                </a:cubicBezTo>
                <a:cubicBezTo>
                  <a:pt x="10" y="19"/>
                  <a:pt x="8" y="18"/>
                  <a:pt x="6" y="18"/>
                </a:cubicBezTo>
                <a:cubicBezTo>
                  <a:pt x="4" y="17"/>
                  <a:pt x="3" y="16"/>
                  <a:pt x="2" y="14"/>
                </a:cubicBezTo>
                <a:cubicBezTo>
                  <a:pt x="1" y="13"/>
                  <a:pt x="1" y="11"/>
                  <a:pt x="2" y="9"/>
                </a:cubicBezTo>
                <a:cubicBezTo>
                  <a:pt x="2" y="8"/>
                  <a:pt x="3" y="6"/>
                  <a:pt x="5" y="4"/>
                </a:cubicBezTo>
                <a:cubicBezTo>
                  <a:pt x="8" y="2"/>
                  <a:pt x="10" y="1"/>
                  <a:pt x="12" y="1"/>
                </a:cubicBezTo>
                <a:cubicBezTo>
                  <a:pt x="14" y="1"/>
                  <a:pt x="16" y="1"/>
                  <a:pt x="17" y="2"/>
                </a:cubicBezTo>
                <a:cubicBezTo>
                  <a:pt x="19" y="2"/>
                  <a:pt x="21" y="3"/>
                  <a:pt x="23" y="4"/>
                </a:cubicBezTo>
                <a:cubicBezTo>
                  <a:pt x="24" y="0"/>
                  <a:pt x="24" y="0"/>
                  <a:pt x="24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10"/>
                  <a:pt x="28" y="10"/>
                  <a:pt x="28" y="10"/>
                </a:cubicBezTo>
                <a:cubicBezTo>
                  <a:pt x="22" y="11"/>
                  <a:pt x="22" y="11"/>
                  <a:pt x="22" y="11"/>
                </a:cubicBezTo>
                <a:cubicBezTo>
                  <a:pt x="21" y="9"/>
                  <a:pt x="21" y="8"/>
                  <a:pt x="20" y="8"/>
                </a:cubicBezTo>
                <a:cubicBezTo>
                  <a:pt x="19" y="7"/>
                  <a:pt x="18" y="6"/>
                  <a:pt x="17" y="6"/>
                </a:cubicBezTo>
                <a:cubicBezTo>
                  <a:pt x="16" y="5"/>
                  <a:pt x="15" y="5"/>
                  <a:pt x="14" y="5"/>
                </a:cubicBezTo>
                <a:cubicBezTo>
                  <a:pt x="12" y="6"/>
                  <a:pt x="11" y="6"/>
                  <a:pt x="11" y="7"/>
                </a:cubicBezTo>
                <a:cubicBezTo>
                  <a:pt x="10" y="8"/>
                  <a:pt x="9" y="9"/>
                  <a:pt x="9" y="10"/>
                </a:cubicBezTo>
                <a:cubicBezTo>
                  <a:pt x="9" y="10"/>
                  <a:pt x="9" y="11"/>
                  <a:pt x="10" y="12"/>
                </a:cubicBezTo>
                <a:cubicBezTo>
                  <a:pt x="10" y="13"/>
                  <a:pt x="11" y="13"/>
                  <a:pt x="12" y="14"/>
                </a:cubicBezTo>
                <a:cubicBezTo>
                  <a:pt x="14" y="14"/>
                  <a:pt x="16" y="14"/>
                  <a:pt x="18" y="15"/>
                </a:cubicBezTo>
                <a:cubicBezTo>
                  <a:pt x="19" y="15"/>
                  <a:pt x="20" y="15"/>
                  <a:pt x="21" y="15"/>
                </a:cubicBezTo>
                <a:cubicBezTo>
                  <a:pt x="22" y="15"/>
                  <a:pt x="23" y="16"/>
                  <a:pt x="24" y="17"/>
                </a:cubicBezTo>
                <a:cubicBezTo>
                  <a:pt x="25" y="17"/>
                  <a:pt x="26" y="18"/>
                  <a:pt x="26" y="19"/>
                </a:cubicBezTo>
                <a:cubicBezTo>
                  <a:pt x="27" y="20"/>
                  <a:pt x="27" y="21"/>
                  <a:pt x="27" y="22"/>
                </a:cubicBezTo>
                <a:cubicBezTo>
                  <a:pt x="27" y="25"/>
                  <a:pt x="26" y="27"/>
                  <a:pt x="24" y="29"/>
                </a:cubicBezTo>
                <a:cubicBezTo>
                  <a:pt x="21" y="30"/>
                  <a:pt x="18" y="31"/>
                  <a:pt x="15" y="32"/>
                </a:cubicBezTo>
                <a:cubicBezTo>
                  <a:pt x="13" y="33"/>
                  <a:pt x="11" y="32"/>
                  <a:pt x="9" y="32"/>
                </a:cubicBezTo>
                <a:cubicBezTo>
                  <a:pt x="7" y="32"/>
                  <a:pt x="6" y="31"/>
                  <a:pt x="4" y="31"/>
                </a:cubicBezTo>
                <a:cubicBezTo>
                  <a:pt x="3" y="30"/>
                  <a:pt x="1" y="29"/>
                  <a:pt x="0" y="28"/>
                </a:cubicBezTo>
                <a:lnTo>
                  <a:pt x="5" y="22"/>
                </a:lnTo>
                <a:close/>
              </a:path>
            </a:pathLst>
          </a:custGeom>
          <a:solidFill>
            <a:srgbClr val="F4EA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5" name="Freeform 106"/>
          <p:cNvSpPr>
            <a:spLocks noEditPoints="1"/>
          </p:cNvSpPr>
          <p:nvPr/>
        </p:nvSpPr>
        <p:spPr bwMode="auto">
          <a:xfrm>
            <a:off x="7978776" y="2461237"/>
            <a:ext cx="46038" cy="169863"/>
          </a:xfrm>
          <a:custGeom>
            <a:avLst/>
            <a:gdLst>
              <a:gd name="T0" fmla="*/ 5 w 12"/>
              <a:gd name="T1" fmla="*/ 36 h 45"/>
              <a:gd name="T2" fmla="*/ 9 w 12"/>
              <a:gd name="T3" fmla="*/ 36 h 45"/>
              <a:gd name="T4" fmla="*/ 11 w 12"/>
              <a:gd name="T5" fmla="*/ 40 h 45"/>
              <a:gd name="T6" fmla="*/ 10 w 12"/>
              <a:gd name="T7" fmla="*/ 42 h 45"/>
              <a:gd name="T8" fmla="*/ 8 w 12"/>
              <a:gd name="T9" fmla="*/ 44 h 45"/>
              <a:gd name="T10" fmla="*/ 5 w 12"/>
              <a:gd name="T11" fmla="*/ 45 h 45"/>
              <a:gd name="T12" fmla="*/ 2 w 12"/>
              <a:gd name="T13" fmla="*/ 44 h 45"/>
              <a:gd name="T14" fmla="*/ 0 w 12"/>
              <a:gd name="T15" fmla="*/ 42 h 45"/>
              <a:gd name="T16" fmla="*/ 1 w 12"/>
              <a:gd name="T17" fmla="*/ 40 h 45"/>
              <a:gd name="T18" fmla="*/ 3 w 12"/>
              <a:gd name="T19" fmla="*/ 37 h 45"/>
              <a:gd name="T20" fmla="*/ 5 w 12"/>
              <a:gd name="T21" fmla="*/ 36 h 45"/>
              <a:gd name="T22" fmla="*/ 12 w 12"/>
              <a:gd name="T23" fmla="*/ 0 h 45"/>
              <a:gd name="T24" fmla="*/ 7 w 12"/>
              <a:gd name="T25" fmla="*/ 33 h 45"/>
              <a:gd name="T26" fmla="*/ 4 w 12"/>
              <a:gd name="T27" fmla="*/ 33 h 45"/>
              <a:gd name="T28" fmla="*/ 3 w 12"/>
              <a:gd name="T29" fmla="*/ 1 h 45"/>
              <a:gd name="T30" fmla="*/ 12 w 12"/>
              <a:gd name="T31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" h="45">
                <a:moveTo>
                  <a:pt x="5" y="36"/>
                </a:moveTo>
                <a:cubicBezTo>
                  <a:pt x="7" y="36"/>
                  <a:pt x="8" y="36"/>
                  <a:pt x="9" y="36"/>
                </a:cubicBezTo>
                <a:cubicBezTo>
                  <a:pt x="10" y="37"/>
                  <a:pt x="11" y="38"/>
                  <a:pt x="11" y="40"/>
                </a:cubicBezTo>
                <a:cubicBezTo>
                  <a:pt x="11" y="41"/>
                  <a:pt x="10" y="41"/>
                  <a:pt x="10" y="42"/>
                </a:cubicBezTo>
                <a:cubicBezTo>
                  <a:pt x="9" y="43"/>
                  <a:pt x="9" y="43"/>
                  <a:pt x="8" y="44"/>
                </a:cubicBezTo>
                <a:cubicBezTo>
                  <a:pt x="7" y="44"/>
                  <a:pt x="6" y="45"/>
                  <a:pt x="5" y="45"/>
                </a:cubicBezTo>
                <a:cubicBezTo>
                  <a:pt x="4" y="45"/>
                  <a:pt x="3" y="45"/>
                  <a:pt x="2" y="44"/>
                </a:cubicBezTo>
                <a:cubicBezTo>
                  <a:pt x="1" y="44"/>
                  <a:pt x="0" y="43"/>
                  <a:pt x="0" y="42"/>
                </a:cubicBezTo>
                <a:cubicBezTo>
                  <a:pt x="0" y="41"/>
                  <a:pt x="0" y="40"/>
                  <a:pt x="1" y="40"/>
                </a:cubicBezTo>
                <a:cubicBezTo>
                  <a:pt x="1" y="39"/>
                  <a:pt x="2" y="38"/>
                  <a:pt x="3" y="37"/>
                </a:cubicBezTo>
                <a:cubicBezTo>
                  <a:pt x="3" y="37"/>
                  <a:pt x="4" y="36"/>
                  <a:pt x="5" y="36"/>
                </a:cubicBezTo>
                <a:close/>
                <a:moveTo>
                  <a:pt x="12" y="0"/>
                </a:moveTo>
                <a:cubicBezTo>
                  <a:pt x="7" y="33"/>
                  <a:pt x="7" y="33"/>
                  <a:pt x="7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3" y="1"/>
                  <a:pt x="3" y="1"/>
                  <a:pt x="3" y="1"/>
                </a:cubicBezTo>
                <a:lnTo>
                  <a:pt x="12" y="0"/>
                </a:lnTo>
                <a:close/>
              </a:path>
            </a:pathLst>
          </a:custGeom>
          <a:solidFill>
            <a:srgbClr val="F4EA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6" name="Freeform 107"/>
          <p:cNvSpPr>
            <a:spLocks/>
          </p:cNvSpPr>
          <p:nvPr/>
        </p:nvSpPr>
        <p:spPr bwMode="auto">
          <a:xfrm>
            <a:off x="6742114" y="1149962"/>
            <a:ext cx="1166813" cy="561975"/>
          </a:xfrm>
          <a:custGeom>
            <a:avLst/>
            <a:gdLst>
              <a:gd name="T0" fmla="*/ 17 w 311"/>
              <a:gd name="T1" fmla="*/ 39 h 150"/>
              <a:gd name="T2" fmla="*/ 302 w 311"/>
              <a:gd name="T3" fmla="*/ 14 h 150"/>
              <a:gd name="T4" fmla="*/ 241 w 311"/>
              <a:gd name="T5" fmla="*/ 63 h 150"/>
              <a:gd name="T6" fmla="*/ 311 w 311"/>
              <a:gd name="T7" fmla="*/ 108 h 150"/>
              <a:gd name="T8" fmla="*/ 0 w 311"/>
              <a:gd name="T9" fmla="*/ 150 h 150"/>
              <a:gd name="T10" fmla="*/ 17 w 311"/>
              <a:gd name="T11" fmla="*/ 39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1" h="150">
                <a:moveTo>
                  <a:pt x="17" y="39"/>
                </a:moveTo>
                <a:cubicBezTo>
                  <a:pt x="17" y="39"/>
                  <a:pt x="133" y="0"/>
                  <a:pt x="302" y="14"/>
                </a:cubicBezTo>
                <a:cubicBezTo>
                  <a:pt x="302" y="14"/>
                  <a:pt x="266" y="43"/>
                  <a:pt x="241" y="63"/>
                </a:cubicBezTo>
                <a:cubicBezTo>
                  <a:pt x="269" y="74"/>
                  <a:pt x="311" y="108"/>
                  <a:pt x="311" y="108"/>
                </a:cubicBezTo>
                <a:cubicBezTo>
                  <a:pt x="311" y="108"/>
                  <a:pt x="95" y="79"/>
                  <a:pt x="0" y="150"/>
                </a:cubicBezTo>
                <a:lnTo>
                  <a:pt x="17" y="39"/>
                </a:lnTo>
                <a:close/>
              </a:path>
            </a:pathLst>
          </a:custGeom>
          <a:solidFill>
            <a:srgbClr val="C4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7" name="Freeform 108"/>
          <p:cNvSpPr>
            <a:spLocks/>
          </p:cNvSpPr>
          <p:nvPr/>
        </p:nvSpPr>
        <p:spPr bwMode="auto">
          <a:xfrm>
            <a:off x="6816726" y="2837475"/>
            <a:ext cx="1230313" cy="647700"/>
          </a:xfrm>
          <a:custGeom>
            <a:avLst/>
            <a:gdLst>
              <a:gd name="T0" fmla="*/ 313 w 328"/>
              <a:gd name="T1" fmla="*/ 105 h 173"/>
              <a:gd name="T2" fmla="*/ 5 w 328"/>
              <a:gd name="T3" fmla="*/ 164 h 173"/>
              <a:gd name="T4" fmla="*/ 64 w 328"/>
              <a:gd name="T5" fmla="*/ 124 h 173"/>
              <a:gd name="T6" fmla="*/ 0 w 328"/>
              <a:gd name="T7" fmla="*/ 66 h 173"/>
              <a:gd name="T8" fmla="*/ 328 w 328"/>
              <a:gd name="T9" fmla="*/ 0 h 173"/>
              <a:gd name="T10" fmla="*/ 313 w 328"/>
              <a:gd name="T11" fmla="*/ 105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8" h="173">
                <a:moveTo>
                  <a:pt x="313" y="105"/>
                </a:moveTo>
                <a:cubicBezTo>
                  <a:pt x="313" y="105"/>
                  <a:pt x="154" y="173"/>
                  <a:pt x="5" y="164"/>
                </a:cubicBezTo>
                <a:cubicBezTo>
                  <a:pt x="5" y="164"/>
                  <a:pt x="28" y="144"/>
                  <a:pt x="64" y="124"/>
                </a:cubicBezTo>
                <a:cubicBezTo>
                  <a:pt x="18" y="100"/>
                  <a:pt x="0" y="66"/>
                  <a:pt x="0" y="66"/>
                </a:cubicBezTo>
                <a:cubicBezTo>
                  <a:pt x="0" y="66"/>
                  <a:pt x="173" y="86"/>
                  <a:pt x="328" y="0"/>
                </a:cubicBezTo>
                <a:lnTo>
                  <a:pt x="313" y="105"/>
                </a:lnTo>
                <a:close/>
              </a:path>
            </a:pathLst>
          </a:custGeom>
          <a:solidFill>
            <a:srgbClr val="C4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8" name="Freeform 109"/>
          <p:cNvSpPr>
            <a:spLocks/>
          </p:cNvSpPr>
          <p:nvPr/>
        </p:nvSpPr>
        <p:spPr bwMode="auto">
          <a:xfrm>
            <a:off x="6843714" y="2896212"/>
            <a:ext cx="1195388" cy="277813"/>
          </a:xfrm>
          <a:custGeom>
            <a:avLst/>
            <a:gdLst>
              <a:gd name="T0" fmla="*/ 51 w 319"/>
              <a:gd name="T1" fmla="*/ 65 h 74"/>
              <a:gd name="T2" fmla="*/ 0 w 319"/>
              <a:gd name="T3" fmla="*/ 63 h 74"/>
              <a:gd name="T4" fmla="*/ 0 w 319"/>
              <a:gd name="T5" fmla="*/ 59 h 74"/>
              <a:gd name="T6" fmla="*/ 317 w 319"/>
              <a:gd name="T7" fmla="*/ 0 h 74"/>
              <a:gd name="T8" fmla="*/ 319 w 319"/>
              <a:gd name="T9" fmla="*/ 3 h 74"/>
              <a:gd name="T10" fmla="*/ 51 w 319"/>
              <a:gd name="T11" fmla="*/ 65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9" h="74">
                <a:moveTo>
                  <a:pt x="51" y="65"/>
                </a:moveTo>
                <a:cubicBezTo>
                  <a:pt x="35" y="65"/>
                  <a:pt x="18" y="64"/>
                  <a:pt x="0" y="63"/>
                </a:cubicBezTo>
                <a:cubicBezTo>
                  <a:pt x="0" y="59"/>
                  <a:pt x="0" y="59"/>
                  <a:pt x="0" y="59"/>
                </a:cubicBezTo>
                <a:cubicBezTo>
                  <a:pt x="186" y="74"/>
                  <a:pt x="316" y="1"/>
                  <a:pt x="317" y="0"/>
                </a:cubicBezTo>
                <a:cubicBezTo>
                  <a:pt x="319" y="3"/>
                  <a:pt x="319" y="3"/>
                  <a:pt x="319" y="3"/>
                </a:cubicBezTo>
                <a:cubicBezTo>
                  <a:pt x="318" y="4"/>
                  <a:pt x="210" y="65"/>
                  <a:pt x="51" y="65"/>
                </a:cubicBezTo>
                <a:close/>
              </a:path>
            </a:pathLst>
          </a:custGeom>
          <a:solidFill>
            <a:srgbClr val="D9C1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9" name="Freeform 110"/>
          <p:cNvSpPr>
            <a:spLocks/>
          </p:cNvSpPr>
          <p:nvPr/>
        </p:nvSpPr>
        <p:spPr bwMode="auto">
          <a:xfrm>
            <a:off x="6877051" y="3174025"/>
            <a:ext cx="1125538" cy="258763"/>
          </a:xfrm>
          <a:custGeom>
            <a:avLst/>
            <a:gdLst>
              <a:gd name="T0" fmla="*/ 8 w 300"/>
              <a:gd name="T1" fmla="*/ 67 h 69"/>
              <a:gd name="T2" fmla="*/ 0 w 300"/>
              <a:gd name="T3" fmla="*/ 67 h 69"/>
              <a:gd name="T4" fmla="*/ 0 w 300"/>
              <a:gd name="T5" fmla="*/ 63 h 69"/>
              <a:gd name="T6" fmla="*/ 298 w 300"/>
              <a:gd name="T7" fmla="*/ 0 h 69"/>
              <a:gd name="T8" fmla="*/ 300 w 300"/>
              <a:gd name="T9" fmla="*/ 4 h 69"/>
              <a:gd name="T10" fmla="*/ 8 w 300"/>
              <a:gd name="T11" fmla="*/ 67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0" h="69">
                <a:moveTo>
                  <a:pt x="8" y="67"/>
                </a:moveTo>
                <a:cubicBezTo>
                  <a:pt x="3" y="67"/>
                  <a:pt x="0" y="67"/>
                  <a:pt x="0" y="67"/>
                </a:cubicBezTo>
                <a:cubicBezTo>
                  <a:pt x="0" y="63"/>
                  <a:pt x="0" y="63"/>
                  <a:pt x="0" y="63"/>
                </a:cubicBezTo>
                <a:cubicBezTo>
                  <a:pt x="2" y="63"/>
                  <a:pt x="153" y="69"/>
                  <a:pt x="298" y="0"/>
                </a:cubicBezTo>
                <a:cubicBezTo>
                  <a:pt x="300" y="4"/>
                  <a:pt x="300" y="4"/>
                  <a:pt x="300" y="4"/>
                </a:cubicBezTo>
                <a:cubicBezTo>
                  <a:pt x="173" y="63"/>
                  <a:pt x="42" y="67"/>
                  <a:pt x="8" y="67"/>
                </a:cubicBezTo>
                <a:close/>
              </a:path>
            </a:pathLst>
          </a:custGeom>
          <a:solidFill>
            <a:srgbClr val="D9C1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0" name="Freeform 111"/>
          <p:cNvSpPr>
            <a:spLocks/>
          </p:cNvSpPr>
          <p:nvPr/>
        </p:nvSpPr>
        <p:spPr bwMode="auto">
          <a:xfrm>
            <a:off x="6797676" y="1167425"/>
            <a:ext cx="1020763" cy="173038"/>
          </a:xfrm>
          <a:custGeom>
            <a:avLst/>
            <a:gdLst>
              <a:gd name="T0" fmla="*/ 1 w 272"/>
              <a:gd name="T1" fmla="*/ 46 h 46"/>
              <a:gd name="T2" fmla="*/ 0 w 272"/>
              <a:gd name="T3" fmla="*/ 43 h 46"/>
              <a:gd name="T4" fmla="*/ 272 w 272"/>
              <a:gd name="T5" fmla="*/ 20 h 46"/>
              <a:gd name="T6" fmla="*/ 272 w 272"/>
              <a:gd name="T7" fmla="*/ 24 h 46"/>
              <a:gd name="T8" fmla="*/ 1 w 272"/>
              <a:gd name="T9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2" h="46">
                <a:moveTo>
                  <a:pt x="1" y="46"/>
                </a:moveTo>
                <a:cubicBezTo>
                  <a:pt x="0" y="43"/>
                  <a:pt x="0" y="43"/>
                  <a:pt x="0" y="43"/>
                </a:cubicBezTo>
                <a:cubicBezTo>
                  <a:pt x="1" y="42"/>
                  <a:pt x="148" y="0"/>
                  <a:pt x="272" y="20"/>
                </a:cubicBezTo>
                <a:cubicBezTo>
                  <a:pt x="272" y="24"/>
                  <a:pt x="272" y="24"/>
                  <a:pt x="272" y="24"/>
                </a:cubicBezTo>
                <a:cubicBezTo>
                  <a:pt x="148" y="4"/>
                  <a:pt x="2" y="46"/>
                  <a:pt x="1" y="46"/>
                </a:cubicBezTo>
                <a:close/>
              </a:path>
            </a:pathLst>
          </a:custGeom>
          <a:solidFill>
            <a:srgbClr val="D9C1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1" name="Freeform 112"/>
          <p:cNvSpPr>
            <a:spLocks/>
          </p:cNvSpPr>
          <p:nvPr/>
        </p:nvSpPr>
        <p:spPr bwMode="auto">
          <a:xfrm>
            <a:off x="6750051" y="1419837"/>
            <a:ext cx="1087438" cy="247650"/>
          </a:xfrm>
          <a:custGeom>
            <a:avLst/>
            <a:gdLst>
              <a:gd name="T0" fmla="*/ 2 w 290"/>
              <a:gd name="T1" fmla="*/ 66 h 66"/>
              <a:gd name="T2" fmla="*/ 0 w 290"/>
              <a:gd name="T3" fmla="*/ 63 h 66"/>
              <a:gd name="T4" fmla="*/ 290 w 290"/>
              <a:gd name="T5" fmla="*/ 19 h 66"/>
              <a:gd name="T6" fmla="*/ 289 w 290"/>
              <a:gd name="T7" fmla="*/ 23 h 66"/>
              <a:gd name="T8" fmla="*/ 2 w 290"/>
              <a:gd name="T9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0" h="66">
                <a:moveTo>
                  <a:pt x="2" y="66"/>
                </a:moveTo>
                <a:cubicBezTo>
                  <a:pt x="0" y="63"/>
                  <a:pt x="0" y="63"/>
                  <a:pt x="0" y="63"/>
                </a:cubicBezTo>
                <a:cubicBezTo>
                  <a:pt x="0" y="62"/>
                  <a:pt x="77" y="0"/>
                  <a:pt x="290" y="19"/>
                </a:cubicBezTo>
                <a:cubicBezTo>
                  <a:pt x="289" y="23"/>
                  <a:pt x="289" y="23"/>
                  <a:pt x="289" y="23"/>
                </a:cubicBezTo>
                <a:cubicBezTo>
                  <a:pt x="79" y="4"/>
                  <a:pt x="3" y="65"/>
                  <a:pt x="2" y="66"/>
                </a:cubicBezTo>
                <a:close/>
              </a:path>
            </a:pathLst>
          </a:custGeom>
          <a:solidFill>
            <a:srgbClr val="D9C1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2" name="Freeform 113"/>
          <p:cNvSpPr>
            <a:spLocks/>
          </p:cNvSpPr>
          <p:nvPr/>
        </p:nvSpPr>
        <p:spPr bwMode="auto">
          <a:xfrm>
            <a:off x="7056439" y="1183300"/>
            <a:ext cx="517525" cy="60325"/>
          </a:xfrm>
          <a:custGeom>
            <a:avLst/>
            <a:gdLst>
              <a:gd name="T0" fmla="*/ 1 w 138"/>
              <a:gd name="T1" fmla="*/ 16 h 16"/>
              <a:gd name="T2" fmla="*/ 0 w 138"/>
              <a:gd name="T3" fmla="*/ 12 h 16"/>
              <a:gd name="T4" fmla="*/ 138 w 138"/>
              <a:gd name="T5" fmla="*/ 0 h 16"/>
              <a:gd name="T6" fmla="*/ 138 w 138"/>
              <a:gd name="T7" fmla="*/ 4 h 16"/>
              <a:gd name="T8" fmla="*/ 1 w 138"/>
              <a:gd name="T9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" h="16">
                <a:moveTo>
                  <a:pt x="1" y="16"/>
                </a:moveTo>
                <a:cubicBezTo>
                  <a:pt x="0" y="12"/>
                  <a:pt x="0" y="12"/>
                  <a:pt x="0" y="12"/>
                </a:cubicBezTo>
                <a:cubicBezTo>
                  <a:pt x="1" y="12"/>
                  <a:pt x="72" y="0"/>
                  <a:pt x="138" y="0"/>
                </a:cubicBezTo>
                <a:cubicBezTo>
                  <a:pt x="138" y="4"/>
                  <a:pt x="138" y="4"/>
                  <a:pt x="138" y="4"/>
                </a:cubicBezTo>
                <a:cubicBezTo>
                  <a:pt x="72" y="4"/>
                  <a:pt x="2" y="16"/>
                  <a:pt x="1" y="16"/>
                </a:cubicBezTo>
                <a:close/>
              </a:path>
            </a:pathLst>
          </a:custGeom>
          <a:solidFill>
            <a:srgbClr val="8027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3" name="Freeform 114"/>
          <p:cNvSpPr>
            <a:spLocks/>
          </p:cNvSpPr>
          <p:nvPr/>
        </p:nvSpPr>
        <p:spPr bwMode="auto">
          <a:xfrm>
            <a:off x="7050089" y="1524612"/>
            <a:ext cx="412750" cy="63500"/>
          </a:xfrm>
          <a:custGeom>
            <a:avLst/>
            <a:gdLst>
              <a:gd name="T0" fmla="*/ 1 w 110"/>
              <a:gd name="T1" fmla="*/ 17 h 17"/>
              <a:gd name="T2" fmla="*/ 0 w 110"/>
              <a:gd name="T3" fmla="*/ 13 h 17"/>
              <a:gd name="T4" fmla="*/ 110 w 110"/>
              <a:gd name="T5" fmla="*/ 1 h 17"/>
              <a:gd name="T6" fmla="*/ 110 w 110"/>
              <a:gd name="T7" fmla="*/ 5 h 17"/>
              <a:gd name="T8" fmla="*/ 109 w 110"/>
              <a:gd name="T9" fmla="*/ 5 h 17"/>
              <a:gd name="T10" fmla="*/ 1 w 110"/>
              <a:gd name="T11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0" h="17">
                <a:moveTo>
                  <a:pt x="1" y="17"/>
                </a:moveTo>
                <a:cubicBezTo>
                  <a:pt x="0" y="13"/>
                  <a:pt x="0" y="13"/>
                  <a:pt x="0" y="13"/>
                </a:cubicBezTo>
                <a:cubicBezTo>
                  <a:pt x="1" y="13"/>
                  <a:pt x="68" y="0"/>
                  <a:pt x="110" y="1"/>
                </a:cubicBezTo>
                <a:cubicBezTo>
                  <a:pt x="110" y="5"/>
                  <a:pt x="110" y="5"/>
                  <a:pt x="110" y="5"/>
                </a:cubicBezTo>
                <a:cubicBezTo>
                  <a:pt x="110" y="5"/>
                  <a:pt x="110" y="5"/>
                  <a:pt x="109" y="5"/>
                </a:cubicBezTo>
                <a:cubicBezTo>
                  <a:pt x="68" y="5"/>
                  <a:pt x="1" y="17"/>
                  <a:pt x="1" y="17"/>
                </a:cubicBezTo>
                <a:close/>
              </a:path>
            </a:pathLst>
          </a:custGeom>
          <a:solidFill>
            <a:srgbClr val="8027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4" name="Freeform 115"/>
          <p:cNvSpPr>
            <a:spLocks/>
          </p:cNvSpPr>
          <p:nvPr/>
        </p:nvSpPr>
        <p:spPr bwMode="auto">
          <a:xfrm>
            <a:off x="7050089" y="1726225"/>
            <a:ext cx="412750" cy="46038"/>
          </a:xfrm>
          <a:custGeom>
            <a:avLst/>
            <a:gdLst>
              <a:gd name="T0" fmla="*/ 1 w 110"/>
              <a:gd name="T1" fmla="*/ 12 h 12"/>
              <a:gd name="T2" fmla="*/ 0 w 110"/>
              <a:gd name="T3" fmla="*/ 8 h 12"/>
              <a:gd name="T4" fmla="*/ 110 w 110"/>
              <a:gd name="T5" fmla="*/ 0 h 12"/>
              <a:gd name="T6" fmla="*/ 110 w 110"/>
              <a:gd name="T7" fmla="*/ 4 h 12"/>
              <a:gd name="T8" fmla="*/ 1 w 110"/>
              <a:gd name="T9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0" h="12">
                <a:moveTo>
                  <a:pt x="1" y="12"/>
                </a:moveTo>
                <a:cubicBezTo>
                  <a:pt x="0" y="8"/>
                  <a:pt x="0" y="8"/>
                  <a:pt x="0" y="8"/>
                </a:cubicBezTo>
                <a:cubicBezTo>
                  <a:pt x="1" y="8"/>
                  <a:pt x="58" y="1"/>
                  <a:pt x="110" y="0"/>
                </a:cubicBezTo>
                <a:cubicBezTo>
                  <a:pt x="110" y="4"/>
                  <a:pt x="110" y="4"/>
                  <a:pt x="110" y="4"/>
                </a:cubicBezTo>
                <a:cubicBezTo>
                  <a:pt x="58" y="5"/>
                  <a:pt x="1" y="12"/>
                  <a:pt x="1" y="12"/>
                </a:cubicBezTo>
                <a:close/>
              </a:path>
            </a:pathLst>
          </a:custGeom>
          <a:solidFill>
            <a:srgbClr val="8027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5" name="Freeform 116"/>
          <p:cNvSpPr>
            <a:spLocks/>
          </p:cNvSpPr>
          <p:nvPr/>
        </p:nvSpPr>
        <p:spPr bwMode="auto">
          <a:xfrm>
            <a:off x="7124701" y="2785087"/>
            <a:ext cx="407988" cy="44450"/>
          </a:xfrm>
          <a:custGeom>
            <a:avLst/>
            <a:gdLst>
              <a:gd name="T0" fmla="*/ 0 w 109"/>
              <a:gd name="T1" fmla="*/ 12 h 12"/>
              <a:gd name="T2" fmla="*/ 0 w 109"/>
              <a:gd name="T3" fmla="*/ 8 h 12"/>
              <a:gd name="T4" fmla="*/ 109 w 109"/>
              <a:gd name="T5" fmla="*/ 0 h 12"/>
              <a:gd name="T6" fmla="*/ 109 w 109"/>
              <a:gd name="T7" fmla="*/ 4 h 12"/>
              <a:gd name="T8" fmla="*/ 0 w 109"/>
              <a:gd name="T9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" h="12">
                <a:moveTo>
                  <a:pt x="0" y="12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62" y="1"/>
                  <a:pt x="109" y="0"/>
                </a:cubicBezTo>
                <a:cubicBezTo>
                  <a:pt x="109" y="4"/>
                  <a:pt x="109" y="4"/>
                  <a:pt x="109" y="4"/>
                </a:cubicBezTo>
                <a:cubicBezTo>
                  <a:pt x="62" y="5"/>
                  <a:pt x="1" y="12"/>
                  <a:pt x="0" y="12"/>
                </a:cubicBezTo>
                <a:close/>
              </a:path>
            </a:pathLst>
          </a:custGeom>
          <a:solidFill>
            <a:srgbClr val="8027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6" name="Freeform 117"/>
          <p:cNvSpPr>
            <a:spLocks/>
          </p:cNvSpPr>
          <p:nvPr/>
        </p:nvSpPr>
        <p:spPr bwMode="auto">
          <a:xfrm>
            <a:off x="7158039" y="3355000"/>
            <a:ext cx="446088" cy="96838"/>
          </a:xfrm>
          <a:custGeom>
            <a:avLst/>
            <a:gdLst>
              <a:gd name="T0" fmla="*/ 1 w 119"/>
              <a:gd name="T1" fmla="*/ 26 h 26"/>
              <a:gd name="T2" fmla="*/ 0 w 119"/>
              <a:gd name="T3" fmla="*/ 22 h 26"/>
              <a:gd name="T4" fmla="*/ 118 w 119"/>
              <a:gd name="T5" fmla="*/ 0 h 26"/>
              <a:gd name="T6" fmla="*/ 119 w 119"/>
              <a:gd name="T7" fmla="*/ 3 h 26"/>
              <a:gd name="T8" fmla="*/ 1 w 119"/>
              <a:gd name="T9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26">
                <a:moveTo>
                  <a:pt x="1" y="26"/>
                </a:moveTo>
                <a:cubicBezTo>
                  <a:pt x="0" y="22"/>
                  <a:pt x="0" y="22"/>
                  <a:pt x="0" y="22"/>
                </a:cubicBezTo>
                <a:cubicBezTo>
                  <a:pt x="1" y="22"/>
                  <a:pt x="64" y="15"/>
                  <a:pt x="118" y="0"/>
                </a:cubicBezTo>
                <a:cubicBezTo>
                  <a:pt x="119" y="3"/>
                  <a:pt x="119" y="3"/>
                  <a:pt x="119" y="3"/>
                </a:cubicBezTo>
                <a:cubicBezTo>
                  <a:pt x="65" y="19"/>
                  <a:pt x="1" y="26"/>
                  <a:pt x="1" y="26"/>
                </a:cubicBezTo>
                <a:close/>
              </a:path>
            </a:pathLst>
          </a:custGeom>
          <a:solidFill>
            <a:srgbClr val="8027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7" name="Freeform 118"/>
          <p:cNvSpPr>
            <a:spLocks/>
          </p:cNvSpPr>
          <p:nvPr/>
        </p:nvSpPr>
        <p:spPr bwMode="auto">
          <a:xfrm>
            <a:off x="7135814" y="3013687"/>
            <a:ext cx="438150" cy="82550"/>
          </a:xfrm>
          <a:custGeom>
            <a:avLst/>
            <a:gdLst>
              <a:gd name="T0" fmla="*/ 0 w 117"/>
              <a:gd name="T1" fmla="*/ 22 h 22"/>
              <a:gd name="T2" fmla="*/ 0 w 117"/>
              <a:gd name="T3" fmla="*/ 18 h 22"/>
              <a:gd name="T4" fmla="*/ 116 w 117"/>
              <a:gd name="T5" fmla="*/ 0 h 22"/>
              <a:gd name="T6" fmla="*/ 117 w 117"/>
              <a:gd name="T7" fmla="*/ 4 h 22"/>
              <a:gd name="T8" fmla="*/ 0 w 117"/>
              <a:gd name="T9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7" h="22">
                <a:moveTo>
                  <a:pt x="0" y="22"/>
                </a:moveTo>
                <a:cubicBezTo>
                  <a:pt x="0" y="18"/>
                  <a:pt x="0" y="18"/>
                  <a:pt x="0" y="18"/>
                </a:cubicBezTo>
                <a:cubicBezTo>
                  <a:pt x="1" y="18"/>
                  <a:pt x="73" y="13"/>
                  <a:pt x="116" y="0"/>
                </a:cubicBezTo>
                <a:cubicBezTo>
                  <a:pt x="117" y="4"/>
                  <a:pt x="117" y="4"/>
                  <a:pt x="117" y="4"/>
                </a:cubicBezTo>
                <a:cubicBezTo>
                  <a:pt x="74" y="17"/>
                  <a:pt x="1" y="22"/>
                  <a:pt x="0" y="22"/>
                </a:cubicBezTo>
                <a:close/>
              </a:path>
            </a:pathLst>
          </a:custGeom>
          <a:solidFill>
            <a:srgbClr val="8027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0" name="Freeform 123"/>
          <p:cNvSpPr>
            <a:spLocks/>
          </p:cNvSpPr>
          <p:nvPr/>
        </p:nvSpPr>
        <p:spPr bwMode="auto">
          <a:xfrm>
            <a:off x="4553073" y="3768522"/>
            <a:ext cx="816423" cy="1016290"/>
          </a:xfrm>
          <a:custGeom>
            <a:avLst/>
            <a:gdLst>
              <a:gd name="T0" fmla="*/ 0 w 285"/>
              <a:gd name="T1" fmla="*/ 355 h 355"/>
              <a:gd name="T2" fmla="*/ 12 w 285"/>
              <a:gd name="T3" fmla="*/ 299 h 355"/>
              <a:gd name="T4" fmla="*/ 64 w 285"/>
              <a:gd name="T5" fmla="*/ 251 h 355"/>
              <a:gd name="T6" fmla="*/ 80 w 285"/>
              <a:gd name="T7" fmla="*/ 183 h 355"/>
              <a:gd name="T8" fmla="*/ 132 w 285"/>
              <a:gd name="T9" fmla="*/ 127 h 355"/>
              <a:gd name="T10" fmla="*/ 126 w 285"/>
              <a:gd name="T11" fmla="*/ 67 h 355"/>
              <a:gd name="T12" fmla="*/ 153 w 285"/>
              <a:gd name="T13" fmla="*/ 0 h 355"/>
              <a:gd name="T14" fmla="*/ 176 w 285"/>
              <a:gd name="T15" fmla="*/ 4 h 355"/>
              <a:gd name="T16" fmla="*/ 166 w 285"/>
              <a:gd name="T17" fmla="*/ 63 h 355"/>
              <a:gd name="T18" fmla="*/ 193 w 285"/>
              <a:gd name="T19" fmla="*/ 132 h 355"/>
              <a:gd name="T20" fmla="*/ 201 w 285"/>
              <a:gd name="T21" fmla="*/ 201 h 355"/>
              <a:gd name="T22" fmla="*/ 260 w 285"/>
              <a:gd name="T23" fmla="*/ 265 h 355"/>
              <a:gd name="T24" fmla="*/ 285 w 285"/>
              <a:gd name="T25" fmla="*/ 352 h 355"/>
              <a:gd name="T26" fmla="*/ 0 w 285"/>
              <a:gd name="T27" fmla="*/ 355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85" h="355">
                <a:moveTo>
                  <a:pt x="0" y="355"/>
                </a:moveTo>
                <a:cubicBezTo>
                  <a:pt x="0" y="355"/>
                  <a:pt x="6" y="310"/>
                  <a:pt x="12" y="299"/>
                </a:cubicBezTo>
                <a:cubicBezTo>
                  <a:pt x="18" y="287"/>
                  <a:pt x="59" y="262"/>
                  <a:pt x="64" y="251"/>
                </a:cubicBezTo>
                <a:cubicBezTo>
                  <a:pt x="70" y="241"/>
                  <a:pt x="74" y="194"/>
                  <a:pt x="80" y="183"/>
                </a:cubicBezTo>
                <a:cubicBezTo>
                  <a:pt x="86" y="171"/>
                  <a:pt x="129" y="135"/>
                  <a:pt x="132" y="127"/>
                </a:cubicBezTo>
                <a:cubicBezTo>
                  <a:pt x="135" y="119"/>
                  <a:pt x="126" y="77"/>
                  <a:pt x="126" y="67"/>
                </a:cubicBezTo>
                <a:cubicBezTo>
                  <a:pt x="126" y="58"/>
                  <a:pt x="153" y="0"/>
                  <a:pt x="153" y="0"/>
                </a:cubicBezTo>
                <a:cubicBezTo>
                  <a:pt x="176" y="4"/>
                  <a:pt x="176" y="4"/>
                  <a:pt x="176" y="4"/>
                </a:cubicBezTo>
                <a:cubicBezTo>
                  <a:pt x="176" y="4"/>
                  <a:pt x="166" y="56"/>
                  <a:pt x="166" y="63"/>
                </a:cubicBezTo>
                <a:cubicBezTo>
                  <a:pt x="166" y="69"/>
                  <a:pt x="191" y="120"/>
                  <a:pt x="193" y="132"/>
                </a:cubicBezTo>
                <a:cubicBezTo>
                  <a:pt x="195" y="145"/>
                  <a:pt x="194" y="189"/>
                  <a:pt x="201" y="201"/>
                </a:cubicBezTo>
                <a:cubicBezTo>
                  <a:pt x="207" y="214"/>
                  <a:pt x="254" y="253"/>
                  <a:pt x="260" y="265"/>
                </a:cubicBezTo>
                <a:cubicBezTo>
                  <a:pt x="266" y="276"/>
                  <a:pt x="285" y="352"/>
                  <a:pt x="285" y="352"/>
                </a:cubicBezTo>
                <a:lnTo>
                  <a:pt x="0" y="355"/>
                </a:lnTo>
                <a:close/>
              </a:path>
            </a:pathLst>
          </a:custGeom>
          <a:solidFill>
            <a:srgbClr val="C4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1" name="Freeform 124"/>
          <p:cNvSpPr>
            <a:spLocks/>
          </p:cNvSpPr>
          <p:nvPr/>
        </p:nvSpPr>
        <p:spPr bwMode="auto">
          <a:xfrm>
            <a:off x="4485240" y="4744838"/>
            <a:ext cx="983584" cy="283447"/>
          </a:xfrm>
          <a:custGeom>
            <a:avLst/>
            <a:gdLst>
              <a:gd name="T0" fmla="*/ 794 w 812"/>
              <a:gd name="T1" fmla="*/ 217 h 234"/>
              <a:gd name="T2" fmla="*/ 812 w 812"/>
              <a:gd name="T3" fmla="*/ 0 h 234"/>
              <a:gd name="T4" fmla="*/ 0 w 812"/>
              <a:gd name="T5" fmla="*/ 17 h 234"/>
              <a:gd name="T6" fmla="*/ 33 w 812"/>
              <a:gd name="T7" fmla="*/ 234 h 234"/>
              <a:gd name="T8" fmla="*/ 794 w 812"/>
              <a:gd name="T9" fmla="*/ 217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2" h="234">
                <a:moveTo>
                  <a:pt x="794" y="217"/>
                </a:moveTo>
                <a:lnTo>
                  <a:pt x="812" y="0"/>
                </a:lnTo>
                <a:lnTo>
                  <a:pt x="0" y="17"/>
                </a:lnTo>
                <a:lnTo>
                  <a:pt x="33" y="234"/>
                </a:lnTo>
                <a:lnTo>
                  <a:pt x="794" y="217"/>
                </a:ln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2" name="Freeform 125"/>
          <p:cNvSpPr>
            <a:spLocks/>
          </p:cNvSpPr>
          <p:nvPr/>
        </p:nvSpPr>
        <p:spPr bwMode="auto">
          <a:xfrm>
            <a:off x="4559130" y="4896252"/>
            <a:ext cx="856397" cy="88426"/>
          </a:xfrm>
          <a:custGeom>
            <a:avLst/>
            <a:gdLst>
              <a:gd name="T0" fmla="*/ 0 w 299"/>
              <a:gd name="T1" fmla="*/ 22 h 31"/>
              <a:gd name="T2" fmla="*/ 151 w 299"/>
              <a:gd name="T3" fmla="*/ 0 h 31"/>
              <a:gd name="T4" fmla="*/ 299 w 299"/>
              <a:gd name="T5" fmla="*/ 15 h 31"/>
              <a:gd name="T6" fmla="*/ 151 w 299"/>
              <a:gd name="T7" fmla="*/ 31 h 31"/>
              <a:gd name="T8" fmla="*/ 0 w 299"/>
              <a:gd name="T9" fmla="*/ 22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9" h="31">
                <a:moveTo>
                  <a:pt x="0" y="22"/>
                </a:moveTo>
                <a:cubicBezTo>
                  <a:pt x="0" y="22"/>
                  <a:pt x="55" y="0"/>
                  <a:pt x="151" y="0"/>
                </a:cubicBezTo>
                <a:cubicBezTo>
                  <a:pt x="247" y="0"/>
                  <a:pt x="299" y="15"/>
                  <a:pt x="299" y="15"/>
                </a:cubicBezTo>
                <a:cubicBezTo>
                  <a:pt x="299" y="15"/>
                  <a:pt x="242" y="31"/>
                  <a:pt x="151" y="31"/>
                </a:cubicBezTo>
                <a:cubicBezTo>
                  <a:pt x="56" y="31"/>
                  <a:pt x="0" y="22"/>
                  <a:pt x="0" y="22"/>
                </a:cubicBezTo>
                <a:close/>
              </a:path>
            </a:pathLst>
          </a:custGeom>
          <a:solidFill>
            <a:srgbClr val="0F40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3" name="Freeform 126"/>
          <p:cNvSpPr>
            <a:spLocks/>
          </p:cNvSpPr>
          <p:nvPr/>
        </p:nvSpPr>
        <p:spPr bwMode="auto">
          <a:xfrm>
            <a:off x="4882550" y="3614685"/>
            <a:ext cx="289503" cy="188965"/>
          </a:xfrm>
          <a:custGeom>
            <a:avLst/>
            <a:gdLst>
              <a:gd name="T0" fmla="*/ 96 w 101"/>
              <a:gd name="T1" fmla="*/ 27 h 66"/>
              <a:gd name="T2" fmla="*/ 52 w 101"/>
              <a:gd name="T3" fmla="*/ 66 h 66"/>
              <a:gd name="T4" fmla="*/ 5 w 101"/>
              <a:gd name="T5" fmla="*/ 37 h 66"/>
              <a:gd name="T6" fmla="*/ 42 w 101"/>
              <a:gd name="T7" fmla="*/ 2 h 66"/>
              <a:gd name="T8" fmla="*/ 96 w 101"/>
              <a:gd name="T9" fmla="*/ 27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" h="66">
                <a:moveTo>
                  <a:pt x="96" y="27"/>
                </a:moveTo>
                <a:cubicBezTo>
                  <a:pt x="101" y="47"/>
                  <a:pt x="83" y="66"/>
                  <a:pt x="52" y="66"/>
                </a:cubicBezTo>
                <a:cubicBezTo>
                  <a:pt x="27" y="66"/>
                  <a:pt x="9" y="55"/>
                  <a:pt x="5" y="37"/>
                </a:cubicBezTo>
                <a:cubicBezTo>
                  <a:pt x="0" y="14"/>
                  <a:pt x="21" y="4"/>
                  <a:pt x="42" y="2"/>
                </a:cubicBezTo>
                <a:cubicBezTo>
                  <a:pt x="61" y="0"/>
                  <a:pt x="91" y="5"/>
                  <a:pt x="96" y="27"/>
                </a:cubicBez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4" name="Freeform 127"/>
          <p:cNvSpPr>
            <a:spLocks/>
          </p:cNvSpPr>
          <p:nvPr/>
        </p:nvSpPr>
        <p:spPr bwMode="auto">
          <a:xfrm>
            <a:off x="4737193" y="4481984"/>
            <a:ext cx="560837" cy="50875"/>
          </a:xfrm>
          <a:custGeom>
            <a:avLst/>
            <a:gdLst>
              <a:gd name="T0" fmla="*/ 463 w 463"/>
              <a:gd name="T1" fmla="*/ 42 h 42"/>
              <a:gd name="T2" fmla="*/ 0 w 463"/>
              <a:gd name="T3" fmla="*/ 11 h 42"/>
              <a:gd name="T4" fmla="*/ 2 w 463"/>
              <a:gd name="T5" fmla="*/ 0 h 42"/>
              <a:gd name="T6" fmla="*/ 463 w 463"/>
              <a:gd name="T7" fmla="*/ 30 h 42"/>
              <a:gd name="T8" fmla="*/ 463 w 463"/>
              <a:gd name="T9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3" h="42">
                <a:moveTo>
                  <a:pt x="463" y="42"/>
                </a:moveTo>
                <a:lnTo>
                  <a:pt x="0" y="11"/>
                </a:lnTo>
                <a:lnTo>
                  <a:pt x="2" y="0"/>
                </a:lnTo>
                <a:lnTo>
                  <a:pt x="463" y="30"/>
                </a:lnTo>
                <a:lnTo>
                  <a:pt x="463" y="42"/>
                </a:lnTo>
                <a:close/>
              </a:path>
            </a:pathLst>
          </a:custGeom>
          <a:solidFill>
            <a:srgbClr val="E346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5" name="Freeform 128"/>
          <p:cNvSpPr>
            <a:spLocks/>
          </p:cNvSpPr>
          <p:nvPr/>
        </p:nvSpPr>
        <p:spPr bwMode="auto">
          <a:xfrm>
            <a:off x="4779588" y="4295442"/>
            <a:ext cx="523286" cy="243474"/>
          </a:xfrm>
          <a:custGeom>
            <a:avLst/>
            <a:gdLst>
              <a:gd name="T0" fmla="*/ 432 w 432"/>
              <a:gd name="T1" fmla="*/ 201 h 201"/>
              <a:gd name="T2" fmla="*/ 0 w 432"/>
              <a:gd name="T3" fmla="*/ 12 h 201"/>
              <a:gd name="T4" fmla="*/ 5 w 432"/>
              <a:gd name="T5" fmla="*/ 0 h 201"/>
              <a:gd name="T6" fmla="*/ 428 w 432"/>
              <a:gd name="T7" fmla="*/ 184 h 201"/>
              <a:gd name="T8" fmla="*/ 432 w 432"/>
              <a:gd name="T9" fmla="*/ 201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2" h="201">
                <a:moveTo>
                  <a:pt x="432" y="201"/>
                </a:moveTo>
                <a:lnTo>
                  <a:pt x="0" y="12"/>
                </a:lnTo>
                <a:lnTo>
                  <a:pt x="5" y="0"/>
                </a:lnTo>
                <a:lnTo>
                  <a:pt x="428" y="184"/>
                </a:lnTo>
                <a:lnTo>
                  <a:pt x="432" y="201"/>
                </a:lnTo>
                <a:close/>
              </a:path>
            </a:pathLst>
          </a:custGeom>
          <a:solidFill>
            <a:srgbClr val="E346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6" name="Freeform 129"/>
          <p:cNvSpPr>
            <a:spLocks/>
          </p:cNvSpPr>
          <p:nvPr/>
        </p:nvSpPr>
        <p:spPr bwMode="auto">
          <a:xfrm>
            <a:off x="4928580" y="4123436"/>
            <a:ext cx="199866" cy="220459"/>
          </a:xfrm>
          <a:custGeom>
            <a:avLst/>
            <a:gdLst>
              <a:gd name="T0" fmla="*/ 165 w 165"/>
              <a:gd name="T1" fmla="*/ 182 h 182"/>
              <a:gd name="T2" fmla="*/ 0 w 165"/>
              <a:gd name="T3" fmla="*/ 12 h 182"/>
              <a:gd name="T4" fmla="*/ 2 w 165"/>
              <a:gd name="T5" fmla="*/ 0 h 182"/>
              <a:gd name="T6" fmla="*/ 149 w 165"/>
              <a:gd name="T7" fmla="*/ 15 h 182"/>
              <a:gd name="T8" fmla="*/ 146 w 165"/>
              <a:gd name="T9" fmla="*/ 26 h 182"/>
              <a:gd name="T10" fmla="*/ 19 w 165"/>
              <a:gd name="T11" fmla="*/ 15 h 182"/>
              <a:gd name="T12" fmla="*/ 158 w 165"/>
              <a:gd name="T13" fmla="*/ 161 h 182"/>
              <a:gd name="T14" fmla="*/ 165 w 165"/>
              <a:gd name="T15" fmla="*/ 182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5" h="182">
                <a:moveTo>
                  <a:pt x="165" y="182"/>
                </a:moveTo>
                <a:lnTo>
                  <a:pt x="0" y="12"/>
                </a:lnTo>
                <a:lnTo>
                  <a:pt x="2" y="0"/>
                </a:lnTo>
                <a:lnTo>
                  <a:pt x="149" y="15"/>
                </a:lnTo>
                <a:lnTo>
                  <a:pt x="146" y="26"/>
                </a:lnTo>
                <a:lnTo>
                  <a:pt x="19" y="15"/>
                </a:lnTo>
                <a:lnTo>
                  <a:pt x="158" y="161"/>
                </a:lnTo>
                <a:lnTo>
                  <a:pt x="165" y="182"/>
                </a:lnTo>
                <a:close/>
              </a:path>
            </a:pathLst>
          </a:custGeom>
          <a:solidFill>
            <a:srgbClr val="E346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7" name="Freeform 130"/>
          <p:cNvSpPr>
            <a:spLocks/>
          </p:cNvSpPr>
          <p:nvPr/>
        </p:nvSpPr>
        <p:spPr bwMode="auto">
          <a:xfrm>
            <a:off x="5812836" y="5434074"/>
            <a:ext cx="142935" cy="140512"/>
          </a:xfrm>
          <a:custGeom>
            <a:avLst/>
            <a:gdLst>
              <a:gd name="T0" fmla="*/ 45 w 118"/>
              <a:gd name="T1" fmla="*/ 52 h 116"/>
              <a:gd name="T2" fmla="*/ 12 w 118"/>
              <a:gd name="T3" fmla="*/ 14 h 116"/>
              <a:gd name="T4" fmla="*/ 31 w 118"/>
              <a:gd name="T5" fmla="*/ 0 h 116"/>
              <a:gd name="T6" fmla="*/ 54 w 118"/>
              <a:gd name="T7" fmla="*/ 45 h 116"/>
              <a:gd name="T8" fmla="*/ 78 w 118"/>
              <a:gd name="T9" fmla="*/ 5 h 116"/>
              <a:gd name="T10" fmla="*/ 102 w 118"/>
              <a:gd name="T11" fmla="*/ 17 h 116"/>
              <a:gd name="T12" fmla="*/ 66 w 118"/>
              <a:gd name="T13" fmla="*/ 52 h 116"/>
              <a:gd name="T14" fmla="*/ 118 w 118"/>
              <a:gd name="T15" fmla="*/ 62 h 116"/>
              <a:gd name="T16" fmla="*/ 109 w 118"/>
              <a:gd name="T17" fmla="*/ 88 h 116"/>
              <a:gd name="T18" fmla="*/ 61 w 118"/>
              <a:gd name="T19" fmla="*/ 64 h 116"/>
              <a:gd name="T20" fmla="*/ 69 w 118"/>
              <a:gd name="T21" fmla="*/ 116 h 116"/>
              <a:gd name="T22" fmla="*/ 35 w 118"/>
              <a:gd name="T23" fmla="*/ 116 h 116"/>
              <a:gd name="T24" fmla="*/ 50 w 118"/>
              <a:gd name="T25" fmla="*/ 64 h 116"/>
              <a:gd name="T26" fmla="*/ 5 w 118"/>
              <a:gd name="T27" fmla="*/ 83 h 116"/>
              <a:gd name="T28" fmla="*/ 0 w 118"/>
              <a:gd name="T29" fmla="*/ 59 h 116"/>
              <a:gd name="T30" fmla="*/ 45 w 118"/>
              <a:gd name="T31" fmla="*/ 52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8" h="116">
                <a:moveTo>
                  <a:pt x="45" y="52"/>
                </a:moveTo>
                <a:lnTo>
                  <a:pt x="12" y="14"/>
                </a:lnTo>
                <a:lnTo>
                  <a:pt x="31" y="0"/>
                </a:lnTo>
                <a:lnTo>
                  <a:pt x="54" y="45"/>
                </a:lnTo>
                <a:lnTo>
                  <a:pt x="78" y="5"/>
                </a:lnTo>
                <a:lnTo>
                  <a:pt x="102" y="17"/>
                </a:lnTo>
                <a:lnTo>
                  <a:pt x="66" y="52"/>
                </a:lnTo>
                <a:lnTo>
                  <a:pt x="118" y="62"/>
                </a:lnTo>
                <a:lnTo>
                  <a:pt x="109" y="88"/>
                </a:lnTo>
                <a:lnTo>
                  <a:pt x="61" y="64"/>
                </a:lnTo>
                <a:lnTo>
                  <a:pt x="69" y="116"/>
                </a:lnTo>
                <a:lnTo>
                  <a:pt x="35" y="116"/>
                </a:lnTo>
                <a:lnTo>
                  <a:pt x="50" y="64"/>
                </a:lnTo>
                <a:lnTo>
                  <a:pt x="5" y="83"/>
                </a:lnTo>
                <a:lnTo>
                  <a:pt x="0" y="59"/>
                </a:lnTo>
                <a:lnTo>
                  <a:pt x="45" y="52"/>
                </a:lnTo>
                <a:close/>
              </a:path>
            </a:pathLst>
          </a:custGeom>
          <a:solidFill>
            <a:srgbClr val="5480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8" name="Freeform 131"/>
          <p:cNvSpPr>
            <a:spLocks/>
          </p:cNvSpPr>
          <p:nvPr/>
        </p:nvSpPr>
        <p:spPr bwMode="auto">
          <a:xfrm>
            <a:off x="4009195" y="5377143"/>
            <a:ext cx="169583" cy="157470"/>
          </a:xfrm>
          <a:custGeom>
            <a:avLst/>
            <a:gdLst>
              <a:gd name="T0" fmla="*/ 78 w 140"/>
              <a:gd name="T1" fmla="*/ 54 h 130"/>
              <a:gd name="T2" fmla="*/ 130 w 140"/>
              <a:gd name="T3" fmla="*/ 31 h 130"/>
              <a:gd name="T4" fmla="*/ 140 w 140"/>
              <a:gd name="T5" fmla="*/ 54 h 130"/>
              <a:gd name="T6" fmla="*/ 86 w 140"/>
              <a:gd name="T7" fmla="*/ 66 h 130"/>
              <a:gd name="T8" fmla="*/ 119 w 140"/>
              <a:gd name="T9" fmla="*/ 106 h 130"/>
              <a:gd name="T10" fmla="*/ 97 w 140"/>
              <a:gd name="T11" fmla="*/ 128 h 130"/>
              <a:gd name="T12" fmla="*/ 71 w 140"/>
              <a:gd name="T13" fmla="*/ 76 h 130"/>
              <a:gd name="T14" fmla="*/ 45 w 140"/>
              <a:gd name="T15" fmla="*/ 130 h 130"/>
              <a:gd name="T16" fmla="*/ 19 w 140"/>
              <a:gd name="T17" fmla="*/ 111 h 130"/>
              <a:gd name="T18" fmla="*/ 62 w 140"/>
              <a:gd name="T19" fmla="*/ 69 h 130"/>
              <a:gd name="T20" fmla="*/ 0 w 140"/>
              <a:gd name="T21" fmla="*/ 59 h 130"/>
              <a:gd name="T22" fmla="*/ 12 w 140"/>
              <a:gd name="T23" fmla="*/ 24 h 130"/>
              <a:gd name="T24" fmla="*/ 64 w 140"/>
              <a:gd name="T25" fmla="*/ 54 h 130"/>
              <a:gd name="T26" fmla="*/ 57 w 140"/>
              <a:gd name="T27" fmla="*/ 0 h 130"/>
              <a:gd name="T28" fmla="*/ 88 w 140"/>
              <a:gd name="T29" fmla="*/ 2 h 130"/>
              <a:gd name="T30" fmla="*/ 78 w 140"/>
              <a:gd name="T31" fmla="*/ 54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0" h="130">
                <a:moveTo>
                  <a:pt x="78" y="54"/>
                </a:moveTo>
                <a:lnTo>
                  <a:pt x="130" y="31"/>
                </a:lnTo>
                <a:lnTo>
                  <a:pt x="140" y="54"/>
                </a:lnTo>
                <a:lnTo>
                  <a:pt x="86" y="66"/>
                </a:lnTo>
                <a:lnTo>
                  <a:pt x="119" y="106"/>
                </a:lnTo>
                <a:lnTo>
                  <a:pt x="97" y="128"/>
                </a:lnTo>
                <a:lnTo>
                  <a:pt x="71" y="76"/>
                </a:lnTo>
                <a:lnTo>
                  <a:pt x="45" y="130"/>
                </a:lnTo>
                <a:lnTo>
                  <a:pt x="19" y="111"/>
                </a:lnTo>
                <a:lnTo>
                  <a:pt x="62" y="69"/>
                </a:lnTo>
                <a:lnTo>
                  <a:pt x="0" y="59"/>
                </a:lnTo>
                <a:lnTo>
                  <a:pt x="12" y="24"/>
                </a:lnTo>
                <a:lnTo>
                  <a:pt x="64" y="54"/>
                </a:lnTo>
                <a:lnTo>
                  <a:pt x="57" y="0"/>
                </a:lnTo>
                <a:lnTo>
                  <a:pt x="88" y="2"/>
                </a:lnTo>
                <a:lnTo>
                  <a:pt x="78" y="54"/>
                </a:lnTo>
                <a:close/>
              </a:path>
            </a:pathLst>
          </a:custGeom>
          <a:solidFill>
            <a:srgbClr val="5480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9" name="Freeform 132"/>
          <p:cNvSpPr>
            <a:spLocks/>
          </p:cNvSpPr>
          <p:nvPr/>
        </p:nvSpPr>
        <p:spPr bwMode="auto">
          <a:xfrm>
            <a:off x="4525213" y="4295442"/>
            <a:ext cx="130822" cy="128399"/>
          </a:xfrm>
          <a:custGeom>
            <a:avLst/>
            <a:gdLst>
              <a:gd name="T0" fmla="*/ 59 w 108"/>
              <a:gd name="T1" fmla="*/ 43 h 106"/>
              <a:gd name="T2" fmla="*/ 97 w 108"/>
              <a:gd name="T3" fmla="*/ 14 h 106"/>
              <a:gd name="T4" fmla="*/ 108 w 108"/>
              <a:gd name="T5" fmla="*/ 33 h 106"/>
              <a:gd name="T6" fmla="*/ 66 w 108"/>
              <a:gd name="T7" fmla="*/ 50 h 106"/>
              <a:gd name="T8" fmla="*/ 99 w 108"/>
              <a:gd name="T9" fmla="*/ 78 h 106"/>
              <a:gd name="T10" fmla="*/ 85 w 108"/>
              <a:gd name="T11" fmla="*/ 97 h 106"/>
              <a:gd name="T12" fmla="*/ 56 w 108"/>
              <a:gd name="T13" fmla="*/ 59 h 106"/>
              <a:gd name="T14" fmla="*/ 45 w 108"/>
              <a:gd name="T15" fmla="*/ 106 h 106"/>
              <a:gd name="T16" fmla="*/ 21 w 108"/>
              <a:gd name="T17" fmla="*/ 95 h 106"/>
              <a:gd name="T18" fmla="*/ 47 w 108"/>
              <a:gd name="T19" fmla="*/ 54 h 106"/>
              <a:gd name="T20" fmla="*/ 0 w 108"/>
              <a:gd name="T21" fmla="*/ 57 h 106"/>
              <a:gd name="T22" fmla="*/ 2 w 108"/>
              <a:gd name="T23" fmla="*/ 26 h 106"/>
              <a:gd name="T24" fmla="*/ 47 w 108"/>
              <a:gd name="T25" fmla="*/ 45 h 106"/>
              <a:gd name="T26" fmla="*/ 35 w 108"/>
              <a:gd name="T27" fmla="*/ 2 h 106"/>
              <a:gd name="T28" fmla="*/ 59 w 108"/>
              <a:gd name="T29" fmla="*/ 0 h 106"/>
              <a:gd name="T30" fmla="*/ 59 w 108"/>
              <a:gd name="T31" fmla="*/ 4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8" h="106">
                <a:moveTo>
                  <a:pt x="59" y="43"/>
                </a:moveTo>
                <a:lnTo>
                  <a:pt x="97" y="14"/>
                </a:lnTo>
                <a:lnTo>
                  <a:pt x="108" y="33"/>
                </a:lnTo>
                <a:lnTo>
                  <a:pt x="66" y="50"/>
                </a:lnTo>
                <a:lnTo>
                  <a:pt x="99" y="78"/>
                </a:lnTo>
                <a:lnTo>
                  <a:pt x="85" y="97"/>
                </a:lnTo>
                <a:lnTo>
                  <a:pt x="56" y="59"/>
                </a:lnTo>
                <a:lnTo>
                  <a:pt x="45" y="106"/>
                </a:lnTo>
                <a:lnTo>
                  <a:pt x="21" y="95"/>
                </a:lnTo>
                <a:lnTo>
                  <a:pt x="47" y="54"/>
                </a:lnTo>
                <a:lnTo>
                  <a:pt x="0" y="57"/>
                </a:lnTo>
                <a:lnTo>
                  <a:pt x="2" y="26"/>
                </a:lnTo>
                <a:lnTo>
                  <a:pt x="47" y="45"/>
                </a:lnTo>
                <a:lnTo>
                  <a:pt x="35" y="2"/>
                </a:lnTo>
                <a:lnTo>
                  <a:pt x="59" y="0"/>
                </a:lnTo>
                <a:lnTo>
                  <a:pt x="59" y="43"/>
                </a:lnTo>
                <a:close/>
              </a:path>
            </a:pathLst>
          </a:custGeom>
          <a:solidFill>
            <a:srgbClr val="5480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0" name="Freeform 133"/>
          <p:cNvSpPr>
            <a:spLocks/>
          </p:cNvSpPr>
          <p:nvPr/>
        </p:nvSpPr>
        <p:spPr bwMode="auto">
          <a:xfrm>
            <a:off x="5266535" y="4276061"/>
            <a:ext cx="122342" cy="122342"/>
          </a:xfrm>
          <a:custGeom>
            <a:avLst/>
            <a:gdLst>
              <a:gd name="T0" fmla="*/ 56 w 101"/>
              <a:gd name="T1" fmla="*/ 40 h 101"/>
              <a:gd name="T2" fmla="*/ 89 w 101"/>
              <a:gd name="T3" fmla="*/ 14 h 101"/>
              <a:gd name="T4" fmla="*/ 101 w 101"/>
              <a:gd name="T5" fmla="*/ 30 h 101"/>
              <a:gd name="T6" fmla="*/ 61 w 101"/>
              <a:gd name="T7" fmla="*/ 49 h 101"/>
              <a:gd name="T8" fmla="*/ 94 w 101"/>
              <a:gd name="T9" fmla="*/ 70 h 101"/>
              <a:gd name="T10" fmla="*/ 82 w 101"/>
              <a:gd name="T11" fmla="*/ 92 h 101"/>
              <a:gd name="T12" fmla="*/ 54 w 101"/>
              <a:gd name="T13" fmla="*/ 56 h 101"/>
              <a:gd name="T14" fmla="*/ 45 w 101"/>
              <a:gd name="T15" fmla="*/ 101 h 101"/>
              <a:gd name="T16" fmla="*/ 21 w 101"/>
              <a:gd name="T17" fmla="*/ 92 h 101"/>
              <a:gd name="T18" fmla="*/ 45 w 101"/>
              <a:gd name="T19" fmla="*/ 54 h 101"/>
              <a:gd name="T20" fmla="*/ 0 w 101"/>
              <a:gd name="T21" fmla="*/ 56 h 101"/>
              <a:gd name="T22" fmla="*/ 2 w 101"/>
              <a:gd name="T23" fmla="*/ 28 h 101"/>
              <a:gd name="T24" fmla="*/ 45 w 101"/>
              <a:gd name="T25" fmla="*/ 42 h 101"/>
              <a:gd name="T26" fmla="*/ 30 w 101"/>
              <a:gd name="T27" fmla="*/ 4 h 101"/>
              <a:gd name="T28" fmla="*/ 52 w 101"/>
              <a:gd name="T29" fmla="*/ 0 h 101"/>
              <a:gd name="T30" fmla="*/ 56 w 101"/>
              <a:gd name="T31" fmla="*/ 4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1" h="101">
                <a:moveTo>
                  <a:pt x="56" y="40"/>
                </a:moveTo>
                <a:lnTo>
                  <a:pt x="89" y="14"/>
                </a:lnTo>
                <a:lnTo>
                  <a:pt x="101" y="30"/>
                </a:lnTo>
                <a:lnTo>
                  <a:pt x="61" y="49"/>
                </a:lnTo>
                <a:lnTo>
                  <a:pt x="94" y="70"/>
                </a:lnTo>
                <a:lnTo>
                  <a:pt x="82" y="92"/>
                </a:lnTo>
                <a:lnTo>
                  <a:pt x="54" y="56"/>
                </a:lnTo>
                <a:lnTo>
                  <a:pt x="45" y="101"/>
                </a:lnTo>
                <a:lnTo>
                  <a:pt x="21" y="92"/>
                </a:lnTo>
                <a:lnTo>
                  <a:pt x="45" y="54"/>
                </a:lnTo>
                <a:lnTo>
                  <a:pt x="0" y="56"/>
                </a:lnTo>
                <a:lnTo>
                  <a:pt x="2" y="28"/>
                </a:lnTo>
                <a:lnTo>
                  <a:pt x="45" y="42"/>
                </a:lnTo>
                <a:lnTo>
                  <a:pt x="30" y="4"/>
                </a:lnTo>
                <a:lnTo>
                  <a:pt x="52" y="0"/>
                </a:lnTo>
                <a:lnTo>
                  <a:pt x="56" y="40"/>
                </a:lnTo>
                <a:close/>
              </a:path>
            </a:pathLst>
          </a:custGeom>
          <a:solidFill>
            <a:srgbClr val="5480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1" name="Freeform 134"/>
          <p:cNvSpPr>
            <a:spLocks/>
          </p:cNvSpPr>
          <p:nvPr/>
        </p:nvSpPr>
        <p:spPr bwMode="auto">
          <a:xfrm>
            <a:off x="4347151" y="4515901"/>
            <a:ext cx="169583" cy="163527"/>
          </a:xfrm>
          <a:custGeom>
            <a:avLst/>
            <a:gdLst>
              <a:gd name="T0" fmla="*/ 78 w 140"/>
              <a:gd name="T1" fmla="*/ 54 h 135"/>
              <a:gd name="T2" fmla="*/ 128 w 140"/>
              <a:gd name="T3" fmla="*/ 24 h 135"/>
              <a:gd name="T4" fmla="*/ 140 w 140"/>
              <a:gd name="T5" fmla="*/ 47 h 135"/>
              <a:gd name="T6" fmla="*/ 85 w 140"/>
              <a:gd name="T7" fmla="*/ 66 h 135"/>
              <a:gd name="T8" fmla="*/ 125 w 140"/>
              <a:gd name="T9" fmla="*/ 102 h 135"/>
              <a:gd name="T10" fmla="*/ 104 w 140"/>
              <a:gd name="T11" fmla="*/ 125 h 135"/>
              <a:gd name="T12" fmla="*/ 74 w 140"/>
              <a:gd name="T13" fmla="*/ 76 h 135"/>
              <a:gd name="T14" fmla="*/ 52 w 140"/>
              <a:gd name="T15" fmla="*/ 135 h 135"/>
              <a:gd name="T16" fmla="*/ 24 w 140"/>
              <a:gd name="T17" fmla="*/ 118 h 135"/>
              <a:gd name="T18" fmla="*/ 64 w 140"/>
              <a:gd name="T19" fmla="*/ 69 h 135"/>
              <a:gd name="T20" fmla="*/ 0 w 140"/>
              <a:gd name="T21" fmla="*/ 66 h 135"/>
              <a:gd name="T22" fmla="*/ 10 w 140"/>
              <a:gd name="T23" fmla="*/ 31 h 135"/>
              <a:gd name="T24" fmla="*/ 64 w 140"/>
              <a:gd name="T25" fmla="*/ 57 h 135"/>
              <a:gd name="T26" fmla="*/ 52 w 140"/>
              <a:gd name="T27" fmla="*/ 2 h 135"/>
              <a:gd name="T28" fmla="*/ 81 w 140"/>
              <a:gd name="T29" fmla="*/ 0 h 135"/>
              <a:gd name="T30" fmla="*/ 78 w 140"/>
              <a:gd name="T31" fmla="*/ 54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0" h="135">
                <a:moveTo>
                  <a:pt x="78" y="54"/>
                </a:moveTo>
                <a:lnTo>
                  <a:pt x="128" y="24"/>
                </a:lnTo>
                <a:lnTo>
                  <a:pt x="140" y="47"/>
                </a:lnTo>
                <a:lnTo>
                  <a:pt x="85" y="66"/>
                </a:lnTo>
                <a:lnTo>
                  <a:pt x="125" y="102"/>
                </a:lnTo>
                <a:lnTo>
                  <a:pt x="104" y="125"/>
                </a:lnTo>
                <a:lnTo>
                  <a:pt x="74" y="76"/>
                </a:lnTo>
                <a:lnTo>
                  <a:pt x="52" y="135"/>
                </a:lnTo>
                <a:lnTo>
                  <a:pt x="24" y="118"/>
                </a:lnTo>
                <a:lnTo>
                  <a:pt x="64" y="69"/>
                </a:lnTo>
                <a:lnTo>
                  <a:pt x="0" y="66"/>
                </a:lnTo>
                <a:lnTo>
                  <a:pt x="10" y="31"/>
                </a:lnTo>
                <a:lnTo>
                  <a:pt x="64" y="57"/>
                </a:lnTo>
                <a:lnTo>
                  <a:pt x="52" y="2"/>
                </a:lnTo>
                <a:lnTo>
                  <a:pt x="81" y="0"/>
                </a:lnTo>
                <a:lnTo>
                  <a:pt x="78" y="54"/>
                </a:lnTo>
                <a:close/>
              </a:path>
            </a:pathLst>
          </a:custGeom>
          <a:solidFill>
            <a:srgbClr val="5480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2" name="Freeform 135"/>
          <p:cNvSpPr>
            <a:spLocks/>
          </p:cNvSpPr>
          <p:nvPr/>
        </p:nvSpPr>
        <p:spPr bwMode="auto">
          <a:xfrm>
            <a:off x="5437330" y="4415362"/>
            <a:ext cx="188964" cy="184119"/>
          </a:xfrm>
          <a:custGeom>
            <a:avLst/>
            <a:gdLst>
              <a:gd name="T0" fmla="*/ 88 w 156"/>
              <a:gd name="T1" fmla="*/ 62 h 152"/>
              <a:gd name="T2" fmla="*/ 145 w 156"/>
              <a:gd name="T3" fmla="*/ 26 h 152"/>
              <a:gd name="T4" fmla="*/ 156 w 156"/>
              <a:gd name="T5" fmla="*/ 55 h 152"/>
              <a:gd name="T6" fmla="*/ 97 w 156"/>
              <a:gd name="T7" fmla="*/ 74 h 152"/>
              <a:gd name="T8" fmla="*/ 140 w 156"/>
              <a:gd name="T9" fmla="*/ 114 h 152"/>
              <a:gd name="T10" fmla="*/ 119 w 156"/>
              <a:gd name="T11" fmla="*/ 142 h 152"/>
              <a:gd name="T12" fmla="*/ 83 w 156"/>
              <a:gd name="T13" fmla="*/ 85 h 152"/>
              <a:gd name="T14" fmla="*/ 60 w 156"/>
              <a:gd name="T15" fmla="*/ 152 h 152"/>
              <a:gd name="T16" fmla="*/ 29 w 156"/>
              <a:gd name="T17" fmla="*/ 133 h 152"/>
              <a:gd name="T18" fmla="*/ 71 w 156"/>
              <a:gd name="T19" fmla="*/ 78 h 152"/>
              <a:gd name="T20" fmla="*/ 0 w 156"/>
              <a:gd name="T21" fmla="*/ 76 h 152"/>
              <a:gd name="T22" fmla="*/ 10 w 156"/>
              <a:gd name="T23" fmla="*/ 33 h 152"/>
              <a:gd name="T24" fmla="*/ 71 w 156"/>
              <a:gd name="T25" fmla="*/ 64 h 152"/>
              <a:gd name="T26" fmla="*/ 60 w 156"/>
              <a:gd name="T27" fmla="*/ 3 h 152"/>
              <a:gd name="T28" fmla="*/ 90 w 156"/>
              <a:gd name="T29" fmla="*/ 0 h 152"/>
              <a:gd name="T30" fmla="*/ 88 w 156"/>
              <a:gd name="T31" fmla="*/ 62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56" h="152">
                <a:moveTo>
                  <a:pt x="88" y="62"/>
                </a:moveTo>
                <a:lnTo>
                  <a:pt x="145" y="26"/>
                </a:lnTo>
                <a:lnTo>
                  <a:pt x="156" y="55"/>
                </a:lnTo>
                <a:lnTo>
                  <a:pt x="97" y="74"/>
                </a:lnTo>
                <a:lnTo>
                  <a:pt x="140" y="114"/>
                </a:lnTo>
                <a:lnTo>
                  <a:pt x="119" y="142"/>
                </a:lnTo>
                <a:lnTo>
                  <a:pt x="83" y="85"/>
                </a:lnTo>
                <a:lnTo>
                  <a:pt x="60" y="152"/>
                </a:lnTo>
                <a:lnTo>
                  <a:pt x="29" y="133"/>
                </a:lnTo>
                <a:lnTo>
                  <a:pt x="71" y="78"/>
                </a:lnTo>
                <a:lnTo>
                  <a:pt x="0" y="76"/>
                </a:lnTo>
                <a:lnTo>
                  <a:pt x="10" y="33"/>
                </a:lnTo>
                <a:lnTo>
                  <a:pt x="71" y="64"/>
                </a:lnTo>
                <a:lnTo>
                  <a:pt x="60" y="3"/>
                </a:lnTo>
                <a:lnTo>
                  <a:pt x="90" y="0"/>
                </a:lnTo>
                <a:lnTo>
                  <a:pt x="88" y="62"/>
                </a:lnTo>
                <a:close/>
              </a:path>
            </a:pathLst>
          </a:custGeom>
          <a:solidFill>
            <a:srgbClr val="5480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3" name="Freeform 136"/>
          <p:cNvSpPr>
            <a:spLocks/>
          </p:cNvSpPr>
          <p:nvPr/>
        </p:nvSpPr>
        <p:spPr bwMode="auto">
          <a:xfrm>
            <a:off x="5503952" y="5797468"/>
            <a:ext cx="182908" cy="188965"/>
          </a:xfrm>
          <a:custGeom>
            <a:avLst/>
            <a:gdLst>
              <a:gd name="T0" fmla="*/ 78 w 151"/>
              <a:gd name="T1" fmla="*/ 64 h 156"/>
              <a:gd name="T2" fmla="*/ 97 w 151"/>
              <a:gd name="T3" fmla="*/ 0 h 156"/>
              <a:gd name="T4" fmla="*/ 125 w 151"/>
              <a:gd name="T5" fmla="*/ 12 h 156"/>
              <a:gd name="T6" fmla="*/ 92 w 151"/>
              <a:gd name="T7" fmla="*/ 66 h 156"/>
              <a:gd name="T8" fmla="*/ 151 w 151"/>
              <a:gd name="T9" fmla="*/ 69 h 156"/>
              <a:gd name="T10" fmla="*/ 151 w 151"/>
              <a:gd name="T11" fmla="*/ 104 h 156"/>
              <a:gd name="T12" fmla="*/ 90 w 151"/>
              <a:gd name="T13" fmla="*/ 85 h 156"/>
              <a:gd name="T14" fmla="*/ 113 w 151"/>
              <a:gd name="T15" fmla="*/ 149 h 156"/>
              <a:gd name="T16" fmla="*/ 78 w 151"/>
              <a:gd name="T17" fmla="*/ 156 h 156"/>
              <a:gd name="T18" fmla="*/ 75 w 151"/>
              <a:gd name="T19" fmla="*/ 88 h 156"/>
              <a:gd name="T20" fmla="*/ 19 w 151"/>
              <a:gd name="T21" fmla="*/ 130 h 156"/>
              <a:gd name="T22" fmla="*/ 0 w 151"/>
              <a:gd name="T23" fmla="*/ 92 h 156"/>
              <a:gd name="T24" fmla="*/ 66 w 151"/>
              <a:gd name="T25" fmla="*/ 76 h 156"/>
              <a:gd name="T26" fmla="*/ 16 w 151"/>
              <a:gd name="T27" fmla="*/ 38 h 156"/>
              <a:gd name="T28" fmla="*/ 40 w 151"/>
              <a:gd name="T29" fmla="*/ 14 h 156"/>
              <a:gd name="T30" fmla="*/ 78 w 151"/>
              <a:gd name="T31" fmla="*/ 64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51" h="156">
                <a:moveTo>
                  <a:pt x="78" y="64"/>
                </a:moveTo>
                <a:lnTo>
                  <a:pt x="97" y="0"/>
                </a:lnTo>
                <a:lnTo>
                  <a:pt x="125" y="12"/>
                </a:lnTo>
                <a:lnTo>
                  <a:pt x="92" y="66"/>
                </a:lnTo>
                <a:lnTo>
                  <a:pt x="151" y="69"/>
                </a:lnTo>
                <a:lnTo>
                  <a:pt x="151" y="104"/>
                </a:lnTo>
                <a:lnTo>
                  <a:pt x="90" y="85"/>
                </a:lnTo>
                <a:lnTo>
                  <a:pt x="113" y="149"/>
                </a:lnTo>
                <a:lnTo>
                  <a:pt x="78" y="156"/>
                </a:lnTo>
                <a:lnTo>
                  <a:pt x="75" y="88"/>
                </a:lnTo>
                <a:lnTo>
                  <a:pt x="19" y="130"/>
                </a:lnTo>
                <a:lnTo>
                  <a:pt x="0" y="92"/>
                </a:lnTo>
                <a:lnTo>
                  <a:pt x="66" y="76"/>
                </a:lnTo>
                <a:lnTo>
                  <a:pt x="16" y="38"/>
                </a:lnTo>
                <a:lnTo>
                  <a:pt x="40" y="14"/>
                </a:lnTo>
                <a:lnTo>
                  <a:pt x="78" y="64"/>
                </a:lnTo>
                <a:close/>
              </a:path>
            </a:pathLst>
          </a:custGeom>
          <a:solidFill>
            <a:srgbClr val="5480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4" name="Freeform 137"/>
          <p:cNvSpPr>
            <a:spLocks/>
          </p:cNvSpPr>
          <p:nvPr/>
        </p:nvSpPr>
        <p:spPr bwMode="auto">
          <a:xfrm>
            <a:off x="4273261" y="5812003"/>
            <a:ext cx="185331" cy="180485"/>
          </a:xfrm>
          <a:custGeom>
            <a:avLst/>
            <a:gdLst>
              <a:gd name="T0" fmla="*/ 83 w 153"/>
              <a:gd name="T1" fmla="*/ 59 h 149"/>
              <a:gd name="T2" fmla="*/ 113 w 153"/>
              <a:gd name="T3" fmla="*/ 0 h 149"/>
              <a:gd name="T4" fmla="*/ 137 w 153"/>
              <a:gd name="T5" fmla="*/ 17 h 149"/>
              <a:gd name="T6" fmla="*/ 94 w 153"/>
              <a:gd name="T7" fmla="*/ 64 h 149"/>
              <a:gd name="T8" fmla="*/ 153 w 153"/>
              <a:gd name="T9" fmla="*/ 78 h 149"/>
              <a:gd name="T10" fmla="*/ 146 w 153"/>
              <a:gd name="T11" fmla="*/ 111 h 149"/>
              <a:gd name="T12" fmla="*/ 90 w 153"/>
              <a:gd name="T13" fmla="*/ 80 h 149"/>
              <a:gd name="T14" fmla="*/ 101 w 153"/>
              <a:gd name="T15" fmla="*/ 149 h 149"/>
              <a:gd name="T16" fmla="*/ 64 w 153"/>
              <a:gd name="T17" fmla="*/ 149 h 149"/>
              <a:gd name="T18" fmla="*/ 75 w 153"/>
              <a:gd name="T19" fmla="*/ 80 h 149"/>
              <a:gd name="T20" fmla="*/ 14 w 153"/>
              <a:gd name="T21" fmla="*/ 113 h 149"/>
              <a:gd name="T22" fmla="*/ 0 w 153"/>
              <a:gd name="T23" fmla="*/ 73 h 149"/>
              <a:gd name="T24" fmla="*/ 68 w 153"/>
              <a:gd name="T25" fmla="*/ 66 h 149"/>
              <a:gd name="T26" fmla="*/ 26 w 153"/>
              <a:gd name="T27" fmla="*/ 21 h 149"/>
              <a:gd name="T28" fmla="*/ 54 w 153"/>
              <a:gd name="T29" fmla="*/ 5 h 149"/>
              <a:gd name="T30" fmla="*/ 83 w 153"/>
              <a:gd name="T31" fmla="*/ 59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53" h="149">
                <a:moveTo>
                  <a:pt x="83" y="59"/>
                </a:moveTo>
                <a:lnTo>
                  <a:pt x="113" y="0"/>
                </a:lnTo>
                <a:lnTo>
                  <a:pt x="137" y="17"/>
                </a:lnTo>
                <a:lnTo>
                  <a:pt x="94" y="64"/>
                </a:lnTo>
                <a:lnTo>
                  <a:pt x="153" y="78"/>
                </a:lnTo>
                <a:lnTo>
                  <a:pt x="146" y="111"/>
                </a:lnTo>
                <a:lnTo>
                  <a:pt x="90" y="80"/>
                </a:lnTo>
                <a:lnTo>
                  <a:pt x="101" y="149"/>
                </a:lnTo>
                <a:lnTo>
                  <a:pt x="64" y="149"/>
                </a:lnTo>
                <a:lnTo>
                  <a:pt x="75" y="80"/>
                </a:lnTo>
                <a:lnTo>
                  <a:pt x="14" y="113"/>
                </a:lnTo>
                <a:lnTo>
                  <a:pt x="0" y="73"/>
                </a:lnTo>
                <a:lnTo>
                  <a:pt x="68" y="66"/>
                </a:lnTo>
                <a:lnTo>
                  <a:pt x="26" y="21"/>
                </a:lnTo>
                <a:lnTo>
                  <a:pt x="54" y="5"/>
                </a:lnTo>
                <a:lnTo>
                  <a:pt x="83" y="59"/>
                </a:lnTo>
                <a:close/>
              </a:path>
            </a:pathLst>
          </a:custGeom>
          <a:solidFill>
            <a:srgbClr val="5480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5" name="Freeform 138"/>
          <p:cNvSpPr>
            <a:spLocks/>
          </p:cNvSpPr>
          <p:nvPr/>
        </p:nvSpPr>
        <p:spPr bwMode="auto">
          <a:xfrm>
            <a:off x="4023731" y="4879294"/>
            <a:ext cx="140512" cy="134456"/>
          </a:xfrm>
          <a:custGeom>
            <a:avLst/>
            <a:gdLst>
              <a:gd name="T0" fmla="*/ 66 w 116"/>
              <a:gd name="T1" fmla="*/ 50 h 111"/>
              <a:gd name="T2" fmla="*/ 116 w 116"/>
              <a:gd name="T3" fmla="*/ 52 h 111"/>
              <a:gd name="T4" fmla="*/ 111 w 116"/>
              <a:gd name="T5" fmla="*/ 73 h 111"/>
              <a:gd name="T6" fmla="*/ 66 w 116"/>
              <a:gd name="T7" fmla="*/ 61 h 111"/>
              <a:gd name="T8" fmla="*/ 76 w 116"/>
              <a:gd name="T9" fmla="*/ 104 h 111"/>
              <a:gd name="T10" fmla="*/ 52 w 116"/>
              <a:gd name="T11" fmla="*/ 111 h 111"/>
              <a:gd name="T12" fmla="*/ 52 w 116"/>
              <a:gd name="T13" fmla="*/ 61 h 111"/>
              <a:gd name="T14" fmla="*/ 12 w 116"/>
              <a:gd name="T15" fmla="*/ 92 h 111"/>
              <a:gd name="T16" fmla="*/ 0 w 116"/>
              <a:gd name="T17" fmla="*/ 68 h 111"/>
              <a:gd name="T18" fmla="*/ 50 w 116"/>
              <a:gd name="T19" fmla="*/ 52 h 111"/>
              <a:gd name="T20" fmla="*/ 7 w 116"/>
              <a:gd name="T21" fmla="*/ 21 h 111"/>
              <a:gd name="T22" fmla="*/ 31 w 116"/>
              <a:gd name="T23" fmla="*/ 0 h 111"/>
              <a:gd name="T24" fmla="*/ 57 w 116"/>
              <a:gd name="T25" fmla="*/ 45 h 111"/>
              <a:gd name="T26" fmla="*/ 74 w 116"/>
              <a:gd name="T27" fmla="*/ 2 h 111"/>
              <a:gd name="T28" fmla="*/ 95 w 116"/>
              <a:gd name="T29" fmla="*/ 14 h 111"/>
              <a:gd name="T30" fmla="*/ 66 w 116"/>
              <a:gd name="T31" fmla="*/ 5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6" h="111">
                <a:moveTo>
                  <a:pt x="66" y="50"/>
                </a:moveTo>
                <a:lnTo>
                  <a:pt x="116" y="52"/>
                </a:lnTo>
                <a:lnTo>
                  <a:pt x="111" y="73"/>
                </a:lnTo>
                <a:lnTo>
                  <a:pt x="66" y="61"/>
                </a:lnTo>
                <a:lnTo>
                  <a:pt x="76" y="104"/>
                </a:lnTo>
                <a:lnTo>
                  <a:pt x="52" y="111"/>
                </a:lnTo>
                <a:lnTo>
                  <a:pt x="52" y="61"/>
                </a:lnTo>
                <a:lnTo>
                  <a:pt x="12" y="92"/>
                </a:lnTo>
                <a:lnTo>
                  <a:pt x="0" y="68"/>
                </a:lnTo>
                <a:lnTo>
                  <a:pt x="50" y="52"/>
                </a:lnTo>
                <a:lnTo>
                  <a:pt x="7" y="21"/>
                </a:lnTo>
                <a:lnTo>
                  <a:pt x="31" y="0"/>
                </a:lnTo>
                <a:lnTo>
                  <a:pt x="57" y="45"/>
                </a:lnTo>
                <a:lnTo>
                  <a:pt x="74" y="2"/>
                </a:lnTo>
                <a:lnTo>
                  <a:pt x="95" y="14"/>
                </a:lnTo>
                <a:lnTo>
                  <a:pt x="66" y="50"/>
                </a:lnTo>
                <a:close/>
              </a:path>
            </a:pathLst>
          </a:custGeom>
          <a:solidFill>
            <a:srgbClr val="5480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6" name="Freeform 139"/>
          <p:cNvSpPr>
            <a:spLocks/>
          </p:cNvSpPr>
          <p:nvPr/>
        </p:nvSpPr>
        <p:spPr bwMode="auto">
          <a:xfrm>
            <a:off x="5810414" y="4887773"/>
            <a:ext cx="142935" cy="140512"/>
          </a:xfrm>
          <a:custGeom>
            <a:avLst/>
            <a:gdLst>
              <a:gd name="T0" fmla="*/ 63 w 118"/>
              <a:gd name="T1" fmla="*/ 45 h 116"/>
              <a:gd name="T2" fmla="*/ 87 w 118"/>
              <a:gd name="T3" fmla="*/ 0 h 116"/>
              <a:gd name="T4" fmla="*/ 106 w 118"/>
              <a:gd name="T5" fmla="*/ 14 h 116"/>
              <a:gd name="T6" fmla="*/ 73 w 118"/>
              <a:gd name="T7" fmla="*/ 50 h 116"/>
              <a:gd name="T8" fmla="*/ 118 w 118"/>
              <a:gd name="T9" fmla="*/ 61 h 116"/>
              <a:gd name="T10" fmla="*/ 113 w 118"/>
              <a:gd name="T11" fmla="*/ 87 h 116"/>
              <a:gd name="T12" fmla="*/ 68 w 118"/>
              <a:gd name="T13" fmla="*/ 64 h 116"/>
              <a:gd name="T14" fmla="*/ 78 w 118"/>
              <a:gd name="T15" fmla="*/ 116 h 116"/>
              <a:gd name="T16" fmla="*/ 47 w 118"/>
              <a:gd name="T17" fmla="*/ 116 h 116"/>
              <a:gd name="T18" fmla="*/ 56 w 118"/>
              <a:gd name="T19" fmla="*/ 64 h 116"/>
              <a:gd name="T20" fmla="*/ 9 w 118"/>
              <a:gd name="T21" fmla="*/ 87 h 116"/>
              <a:gd name="T22" fmla="*/ 0 w 118"/>
              <a:gd name="T23" fmla="*/ 57 h 116"/>
              <a:gd name="T24" fmla="*/ 52 w 118"/>
              <a:gd name="T25" fmla="*/ 52 h 116"/>
              <a:gd name="T26" fmla="*/ 21 w 118"/>
              <a:gd name="T27" fmla="*/ 17 h 116"/>
              <a:gd name="T28" fmla="*/ 42 w 118"/>
              <a:gd name="T29" fmla="*/ 2 h 116"/>
              <a:gd name="T30" fmla="*/ 63 w 118"/>
              <a:gd name="T31" fmla="*/ 45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8" h="116">
                <a:moveTo>
                  <a:pt x="63" y="45"/>
                </a:moveTo>
                <a:lnTo>
                  <a:pt x="87" y="0"/>
                </a:lnTo>
                <a:lnTo>
                  <a:pt x="106" y="14"/>
                </a:lnTo>
                <a:lnTo>
                  <a:pt x="73" y="50"/>
                </a:lnTo>
                <a:lnTo>
                  <a:pt x="118" y="61"/>
                </a:lnTo>
                <a:lnTo>
                  <a:pt x="113" y="87"/>
                </a:lnTo>
                <a:lnTo>
                  <a:pt x="68" y="64"/>
                </a:lnTo>
                <a:lnTo>
                  <a:pt x="78" y="116"/>
                </a:lnTo>
                <a:lnTo>
                  <a:pt x="47" y="116"/>
                </a:lnTo>
                <a:lnTo>
                  <a:pt x="56" y="64"/>
                </a:lnTo>
                <a:lnTo>
                  <a:pt x="9" y="87"/>
                </a:lnTo>
                <a:lnTo>
                  <a:pt x="0" y="57"/>
                </a:lnTo>
                <a:lnTo>
                  <a:pt x="52" y="52"/>
                </a:lnTo>
                <a:lnTo>
                  <a:pt x="21" y="17"/>
                </a:lnTo>
                <a:lnTo>
                  <a:pt x="42" y="2"/>
                </a:lnTo>
                <a:lnTo>
                  <a:pt x="63" y="45"/>
                </a:lnTo>
                <a:close/>
              </a:path>
            </a:pathLst>
          </a:custGeom>
          <a:solidFill>
            <a:srgbClr val="5480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7" name="Freeform 140"/>
          <p:cNvSpPr>
            <a:spLocks/>
          </p:cNvSpPr>
          <p:nvPr/>
        </p:nvSpPr>
        <p:spPr bwMode="auto">
          <a:xfrm>
            <a:off x="5334369" y="5994911"/>
            <a:ext cx="146569" cy="142935"/>
          </a:xfrm>
          <a:custGeom>
            <a:avLst/>
            <a:gdLst>
              <a:gd name="T0" fmla="*/ 71 w 121"/>
              <a:gd name="T1" fmla="*/ 59 h 118"/>
              <a:gd name="T2" fmla="*/ 121 w 121"/>
              <a:gd name="T3" fmla="*/ 71 h 118"/>
              <a:gd name="T4" fmla="*/ 114 w 121"/>
              <a:gd name="T5" fmla="*/ 92 h 118"/>
              <a:gd name="T6" fmla="*/ 69 w 121"/>
              <a:gd name="T7" fmla="*/ 71 h 118"/>
              <a:gd name="T8" fmla="*/ 71 w 121"/>
              <a:gd name="T9" fmla="*/ 116 h 118"/>
              <a:gd name="T10" fmla="*/ 43 w 121"/>
              <a:gd name="T11" fmla="*/ 118 h 118"/>
              <a:gd name="T12" fmla="*/ 55 w 121"/>
              <a:gd name="T13" fmla="*/ 69 h 118"/>
              <a:gd name="T14" fmla="*/ 8 w 121"/>
              <a:gd name="T15" fmla="*/ 92 h 118"/>
              <a:gd name="T16" fmla="*/ 0 w 121"/>
              <a:gd name="T17" fmla="*/ 64 h 118"/>
              <a:gd name="T18" fmla="*/ 52 w 121"/>
              <a:gd name="T19" fmla="*/ 59 h 118"/>
              <a:gd name="T20" fmla="*/ 17 w 121"/>
              <a:gd name="T21" fmla="*/ 19 h 118"/>
              <a:gd name="T22" fmla="*/ 45 w 121"/>
              <a:gd name="T23" fmla="*/ 0 h 118"/>
              <a:gd name="T24" fmla="*/ 62 w 121"/>
              <a:gd name="T25" fmla="*/ 52 h 118"/>
              <a:gd name="T26" fmla="*/ 90 w 121"/>
              <a:gd name="T27" fmla="*/ 12 h 118"/>
              <a:gd name="T28" fmla="*/ 107 w 121"/>
              <a:gd name="T29" fmla="*/ 29 h 118"/>
              <a:gd name="T30" fmla="*/ 71 w 121"/>
              <a:gd name="T31" fmla="*/ 59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1" h="118">
                <a:moveTo>
                  <a:pt x="71" y="59"/>
                </a:moveTo>
                <a:lnTo>
                  <a:pt x="121" y="71"/>
                </a:lnTo>
                <a:lnTo>
                  <a:pt x="114" y="92"/>
                </a:lnTo>
                <a:lnTo>
                  <a:pt x="69" y="71"/>
                </a:lnTo>
                <a:lnTo>
                  <a:pt x="71" y="116"/>
                </a:lnTo>
                <a:lnTo>
                  <a:pt x="43" y="118"/>
                </a:lnTo>
                <a:lnTo>
                  <a:pt x="55" y="69"/>
                </a:lnTo>
                <a:lnTo>
                  <a:pt x="8" y="92"/>
                </a:lnTo>
                <a:lnTo>
                  <a:pt x="0" y="64"/>
                </a:lnTo>
                <a:lnTo>
                  <a:pt x="52" y="59"/>
                </a:lnTo>
                <a:lnTo>
                  <a:pt x="17" y="19"/>
                </a:lnTo>
                <a:lnTo>
                  <a:pt x="45" y="0"/>
                </a:lnTo>
                <a:lnTo>
                  <a:pt x="62" y="52"/>
                </a:lnTo>
                <a:lnTo>
                  <a:pt x="90" y="12"/>
                </a:lnTo>
                <a:lnTo>
                  <a:pt x="107" y="29"/>
                </a:lnTo>
                <a:lnTo>
                  <a:pt x="71" y="59"/>
                </a:lnTo>
                <a:close/>
              </a:path>
            </a:pathLst>
          </a:custGeom>
          <a:solidFill>
            <a:srgbClr val="5480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8" name="Freeform 141"/>
          <p:cNvSpPr>
            <a:spLocks/>
          </p:cNvSpPr>
          <p:nvPr/>
        </p:nvSpPr>
        <p:spPr bwMode="auto">
          <a:xfrm>
            <a:off x="4519157" y="5998545"/>
            <a:ext cx="146569" cy="139301"/>
          </a:xfrm>
          <a:custGeom>
            <a:avLst/>
            <a:gdLst>
              <a:gd name="T0" fmla="*/ 69 w 121"/>
              <a:gd name="T1" fmla="*/ 49 h 115"/>
              <a:gd name="T2" fmla="*/ 121 w 121"/>
              <a:gd name="T3" fmla="*/ 49 h 115"/>
              <a:gd name="T4" fmla="*/ 118 w 121"/>
              <a:gd name="T5" fmla="*/ 73 h 115"/>
              <a:gd name="T6" fmla="*/ 69 w 121"/>
              <a:gd name="T7" fmla="*/ 61 h 115"/>
              <a:gd name="T8" fmla="*/ 83 w 121"/>
              <a:gd name="T9" fmla="*/ 106 h 115"/>
              <a:gd name="T10" fmla="*/ 57 w 121"/>
              <a:gd name="T11" fmla="*/ 115 h 115"/>
              <a:gd name="T12" fmla="*/ 57 w 121"/>
              <a:gd name="T13" fmla="*/ 63 h 115"/>
              <a:gd name="T14" fmla="*/ 14 w 121"/>
              <a:gd name="T15" fmla="*/ 96 h 115"/>
              <a:gd name="T16" fmla="*/ 0 w 121"/>
              <a:gd name="T17" fmla="*/ 73 h 115"/>
              <a:gd name="T18" fmla="*/ 52 w 121"/>
              <a:gd name="T19" fmla="*/ 54 h 115"/>
              <a:gd name="T20" fmla="*/ 7 w 121"/>
              <a:gd name="T21" fmla="*/ 23 h 115"/>
              <a:gd name="T22" fmla="*/ 28 w 121"/>
              <a:gd name="T23" fmla="*/ 0 h 115"/>
              <a:gd name="T24" fmla="*/ 57 w 121"/>
              <a:gd name="T25" fmla="*/ 44 h 115"/>
              <a:gd name="T26" fmla="*/ 73 w 121"/>
              <a:gd name="T27" fmla="*/ 0 h 115"/>
              <a:gd name="T28" fmla="*/ 95 w 121"/>
              <a:gd name="T29" fmla="*/ 11 h 115"/>
              <a:gd name="T30" fmla="*/ 69 w 121"/>
              <a:gd name="T31" fmla="*/ 49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1" h="115">
                <a:moveTo>
                  <a:pt x="69" y="49"/>
                </a:moveTo>
                <a:lnTo>
                  <a:pt x="121" y="49"/>
                </a:lnTo>
                <a:lnTo>
                  <a:pt x="118" y="73"/>
                </a:lnTo>
                <a:lnTo>
                  <a:pt x="69" y="61"/>
                </a:lnTo>
                <a:lnTo>
                  <a:pt x="83" y="106"/>
                </a:lnTo>
                <a:lnTo>
                  <a:pt x="57" y="115"/>
                </a:lnTo>
                <a:lnTo>
                  <a:pt x="57" y="63"/>
                </a:lnTo>
                <a:lnTo>
                  <a:pt x="14" y="96"/>
                </a:lnTo>
                <a:lnTo>
                  <a:pt x="0" y="73"/>
                </a:lnTo>
                <a:lnTo>
                  <a:pt x="52" y="54"/>
                </a:lnTo>
                <a:lnTo>
                  <a:pt x="7" y="23"/>
                </a:lnTo>
                <a:lnTo>
                  <a:pt x="28" y="0"/>
                </a:lnTo>
                <a:lnTo>
                  <a:pt x="57" y="44"/>
                </a:lnTo>
                <a:lnTo>
                  <a:pt x="73" y="0"/>
                </a:lnTo>
                <a:lnTo>
                  <a:pt x="95" y="11"/>
                </a:lnTo>
                <a:lnTo>
                  <a:pt x="69" y="49"/>
                </a:lnTo>
                <a:close/>
              </a:path>
            </a:pathLst>
          </a:custGeom>
          <a:solidFill>
            <a:srgbClr val="5480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9" name="Freeform 142"/>
          <p:cNvSpPr>
            <a:spLocks/>
          </p:cNvSpPr>
          <p:nvPr/>
        </p:nvSpPr>
        <p:spPr bwMode="auto">
          <a:xfrm>
            <a:off x="4132749" y="4621285"/>
            <a:ext cx="140512" cy="146569"/>
          </a:xfrm>
          <a:custGeom>
            <a:avLst/>
            <a:gdLst>
              <a:gd name="T0" fmla="*/ 73 w 116"/>
              <a:gd name="T1" fmla="*/ 64 h 121"/>
              <a:gd name="T2" fmla="*/ 116 w 116"/>
              <a:gd name="T3" fmla="*/ 93 h 121"/>
              <a:gd name="T4" fmla="*/ 102 w 116"/>
              <a:gd name="T5" fmla="*/ 111 h 121"/>
              <a:gd name="T6" fmla="*/ 66 w 116"/>
              <a:gd name="T7" fmla="*/ 76 h 121"/>
              <a:gd name="T8" fmla="*/ 54 w 116"/>
              <a:gd name="T9" fmla="*/ 121 h 121"/>
              <a:gd name="T10" fmla="*/ 28 w 116"/>
              <a:gd name="T11" fmla="*/ 114 h 121"/>
              <a:gd name="T12" fmla="*/ 54 w 116"/>
              <a:gd name="T13" fmla="*/ 71 h 121"/>
              <a:gd name="T14" fmla="*/ 0 w 116"/>
              <a:gd name="T15" fmla="*/ 76 h 121"/>
              <a:gd name="T16" fmla="*/ 2 w 116"/>
              <a:gd name="T17" fmla="*/ 48 h 121"/>
              <a:gd name="T18" fmla="*/ 54 w 116"/>
              <a:gd name="T19" fmla="*/ 59 h 121"/>
              <a:gd name="T20" fmla="*/ 33 w 116"/>
              <a:gd name="T21" fmla="*/ 10 h 121"/>
              <a:gd name="T22" fmla="*/ 64 w 116"/>
              <a:gd name="T23" fmla="*/ 0 h 121"/>
              <a:gd name="T24" fmla="*/ 66 w 116"/>
              <a:gd name="T25" fmla="*/ 55 h 121"/>
              <a:gd name="T26" fmla="*/ 104 w 116"/>
              <a:gd name="T27" fmla="*/ 24 h 121"/>
              <a:gd name="T28" fmla="*/ 116 w 116"/>
              <a:gd name="T29" fmla="*/ 45 h 121"/>
              <a:gd name="T30" fmla="*/ 73 w 116"/>
              <a:gd name="T31" fmla="*/ 64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6" h="121">
                <a:moveTo>
                  <a:pt x="73" y="64"/>
                </a:moveTo>
                <a:lnTo>
                  <a:pt x="116" y="93"/>
                </a:lnTo>
                <a:lnTo>
                  <a:pt x="102" y="111"/>
                </a:lnTo>
                <a:lnTo>
                  <a:pt x="66" y="76"/>
                </a:lnTo>
                <a:lnTo>
                  <a:pt x="54" y="121"/>
                </a:lnTo>
                <a:lnTo>
                  <a:pt x="28" y="114"/>
                </a:lnTo>
                <a:lnTo>
                  <a:pt x="54" y="71"/>
                </a:lnTo>
                <a:lnTo>
                  <a:pt x="0" y="76"/>
                </a:lnTo>
                <a:lnTo>
                  <a:pt x="2" y="48"/>
                </a:lnTo>
                <a:lnTo>
                  <a:pt x="54" y="59"/>
                </a:lnTo>
                <a:lnTo>
                  <a:pt x="33" y="10"/>
                </a:lnTo>
                <a:lnTo>
                  <a:pt x="64" y="0"/>
                </a:lnTo>
                <a:lnTo>
                  <a:pt x="66" y="55"/>
                </a:lnTo>
                <a:lnTo>
                  <a:pt x="104" y="24"/>
                </a:lnTo>
                <a:lnTo>
                  <a:pt x="116" y="45"/>
                </a:lnTo>
                <a:lnTo>
                  <a:pt x="73" y="64"/>
                </a:lnTo>
                <a:close/>
              </a:path>
            </a:pathLst>
          </a:custGeom>
          <a:solidFill>
            <a:srgbClr val="5480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0" name="Freeform 143"/>
          <p:cNvSpPr>
            <a:spLocks/>
          </p:cNvSpPr>
          <p:nvPr/>
        </p:nvSpPr>
        <p:spPr bwMode="auto">
          <a:xfrm>
            <a:off x="5703818" y="4599481"/>
            <a:ext cx="106595" cy="102961"/>
          </a:xfrm>
          <a:custGeom>
            <a:avLst/>
            <a:gdLst>
              <a:gd name="T0" fmla="*/ 55 w 88"/>
              <a:gd name="T1" fmla="*/ 47 h 85"/>
              <a:gd name="T2" fmla="*/ 81 w 88"/>
              <a:gd name="T3" fmla="*/ 73 h 85"/>
              <a:gd name="T4" fmla="*/ 69 w 88"/>
              <a:gd name="T5" fmla="*/ 85 h 85"/>
              <a:gd name="T6" fmla="*/ 47 w 88"/>
              <a:gd name="T7" fmla="*/ 54 h 85"/>
              <a:gd name="T8" fmla="*/ 33 w 88"/>
              <a:gd name="T9" fmla="*/ 85 h 85"/>
              <a:gd name="T10" fmla="*/ 14 w 88"/>
              <a:gd name="T11" fmla="*/ 75 h 85"/>
              <a:gd name="T12" fmla="*/ 40 w 88"/>
              <a:gd name="T13" fmla="*/ 49 h 85"/>
              <a:gd name="T14" fmla="*/ 0 w 88"/>
              <a:gd name="T15" fmla="*/ 44 h 85"/>
              <a:gd name="T16" fmla="*/ 7 w 88"/>
              <a:gd name="T17" fmla="*/ 23 h 85"/>
              <a:gd name="T18" fmla="*/ 43 w 88"/>
              <a:gd name="T19" fmla="*/ 40 h 85"/>
              <a:gd name="T20" fmla="*/ 33 w 88"/>
              <a:gd name="T21" fmla="*/ 2 h 85"/>
              <a:gd name="T22" fmla="*/ 59 w 88"/>
              <a:gd name="T23" fmla="*/ 0 h 85"/>
              <a:gd name="T24" fmla="*/ 50 w 88"/>
              <a:gd name="T25" fmla="*/ 40 h 85"/>
              <a:gd name="T26" fmla="*/ 83 w 88"/>
              <a:gd name="T27" fmla="*/ 23 h 85"/>
              <a:gd name="T28" fmla="*/ 88 w 88"/>
              <a:gd name="T29" fmla="*/ 40 h 85"/>
              <a:gd name="T30" fmla="*/ 55 w 88"/>
              <a:gd name="T31" fmla="*/ 47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8" h="85">
                <a:moveTo>
                  <a:pt x="55" y="47"/>
                </a:moveTo>
                <a:lnTo>
                  <a:pt x="81" y="73"/>
                </a:lnTo>
                <a:lnTo>
                  <a:pt x="69" y="85"/>
                </a:lnTo>
                <a:lnTo>
                  <a:pt x="47" y="54"/>
                </a:lnTo>
                <a:lnTo>
                  <a:pt x="33" y="85"/>
                </a:lnTo>
                <a:lnTo>
                  <a:pt x="14" y="75"/>
                </a:lnTo>
                <a:lnTo>
                  <a:pt x="40" y="49"/>
                </a:lnTo>
                <a:lnTo>
                  <a:pt x="0" y="44"/>
                </a:lnTo>
                <a:lnTo>
                  <a:pt x="7" y="23"/>
                </a:lnTo>
                <a:lnTo>
                  <a:pt x="43" y="40"/>
                </a:lnTo>
                <a:lnTo>
                  <a:pt x="33" y="2"/>
                </a:lnTo>
                <a:lnTo>
                  <a:pt x="59" y="0"/>
                </a:lnTo>
                <a:lnTo>
                  <a:pt x="50" y="40"/>
                </a:lnTo>
                <a:lnTo>
                  <a:pt x="83" y="23"/>
                </a:lnTo>
                <a:lnTo>
                  <a:pt x="88" y="40"/>
                </a:lnTo>
                <a:lnTo>
                  <a:pt x="55" y="47"/>
                </a:lnTo>
                <a:close/>
              </a:path>
            </a:pathLst>
          </a:custGeom>
          <a:solidFill>
            <a:srgbClr val="5480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1" name="Freeform 144"/>
          <p:cNvSpPr>
            <a:spLocks/>
          </p:cNvSpPr>
          <p:nvPr/>
        </p:nvSpPr>
        <p:spPr bwMode="auto">
          <a:xfrm>
            <a:off x="5758327" y="5660590"/>
            <a:ext cx="109018" cy="105384"/>
          </a:xfrm>
          <a:custGeom>
            <a:avLst/>
            <a:gdLst>
              <a:gd name="T0" fmla="*/ 52 w 90"/>
              <a:gd name="T1" fmla="*/ 40 h 87"/>
              <a:gd name="T2" fmla="*/ 90 w 90"/>
              <a:gd name="T3" fmla="*/ 42 h 87"/>
              <a:gd name="T4" fmla="*/ 85 w 90"/>
              <a:gd name="T5" fmla="*/ 59 h 87"/>
              <a:gd name="T6" fmla="*/ 52 w 90"/>
              <a:gd name="T7" fmla="*/ 47 h 87"/>
              <a:gd name="T8" fmla="*/ 59 w 90"/>
              <a:gd name="T9" fmla="*/ 80 h 87"/>
              <a:gd name="T10" fmla="*/ 38 w 90"/>
              <a:gd name="T11" fmla="*/ 87 h 87"/>
              <a:gd name="T12" fmla="*/ 40 w 90"/>
              <a:gd name="T13" fmla="*/ 49 h 87"/>
              <a:gd name="T14" fmla="*/ 7 w 90"/>
              <a:gd name="T15" fmla="*/ 71 h 87"/>
              <a:gd name="T16" fmla="*/ 0 w 90"/>
              <a:gd name="T17" fmla="*/ 52 h 87"/>
              <a:gd name="T18" fmla="*/ 38 w 90"/>
              <a:gd name="T19" fmla="*/ 40 h 87"/>
              <a:gd name="T20" fmla="*/ 7 w 90"/>
              <a:gd name="T21" fmla="*/ 16 h 87"/>
              <a:gd name="T22" fmla="*/ 24 w 90"/>
              <a:gd name="T23" fmla="*/ 0 h 87"/>
              <a:gd name="T24" fmla="*/ 43 w 90"/>
              <a:gd name="T25" fmla="*/ 35 h 87"/>
              <a:gd name="T26" fmla="*/ 57 w 90"/>
              <a:gd name="T27" fmla="*/ 2 h 87"/>
              <a:gd name="T28" fmla="*/ 73 w 90"/>
              <a:gd name="T29" fmla="*/ 12 h 87"/>
              <a:gd name="T30" fmla="*/ 52 w 90"/>
              <a:gd name="T31" fmla="*/ 4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0" h="87">
                <a:moveTo>
                  <a:pt x="52" y="40"/>
                </a:moveTo>
                <a:lnTo>
                  <a:pt x="90" y="42"/>
                </a:lnTo>
                <a:lnTo>
                  <a:pt x="85" y="59"/>
                </a:lnTo>
                <a:lnTo>
                  <a:pt x="52" y="47"/>
                </a:lnTo>
                <a:lnTo>
                  <a:pt x="59" y="80"/>
                </a:lnTo>
                <a:lnTo>
                  <a:pt x="38" y="87"/>
                </a:lnTo>
                <a:lnTo>
                  <a:pt x="40" y="49"/>
                </a:lnTo>
                <a:lnTo>
                  <a:pt x="7" y="71"/>
                </a:lnTo>
                <a:lnTo>
                  <a:pt x="0" y="52"/>
                </a:lnTo>
                <a:lnTo>
                  <a:pt x="38" y="40"/>
                </a:lnTo>
                <a:lnTo>
                  <a:pt x="7" y="16"/>
                </a:lnTo>
                <a:lnTo>
                  <a:pt x="24" y="0"/>
                </a:lnTo>
                <a:lnTo>
                  <a:pt x="43" y="35"/>
                </a:lnTo>
                <a:lnTo>
                  <a:pt x="57" y="2"/>
                </a:lnTo>
                <a:lnTo>
                  <a:pt x="73" y="12"/>
                </a:lnTo>
                <a:lnTo>
                  <a:pt x="52" y="40"/>
                </a:lnTo>
                <a:close/>
              </a:path>
            </a:pathLst>
          </a:custGeom>
          <a:solidFill>
            <a:srgbClr val="5480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2" name="Freeform 145"/>
          <p:cNvSpPr>
            <a:spLocks/>
          </p:cNvSpPr>
          <p:nvPr/>
        </p:nvSpPr>
        <p:spPr bwMode="auto">
          <a:xfrm>
            <a:off x="4135171" y="5692084"/>
            <a:ext cx="102961" cy="105384"/>
          </a:xfrm>
          <a:custGeom>
            <a:avLst/>
            <a:gdLst>
              <a:gd name="T0" fmla="*/ 52 w 85"/>
              <a:gd name="T1" fmla="*/ 45 h 87"/>
              <a:gd name="T2" fmla="*/ 85 w 85"/>
              <a:gd name="T3" fmla="*/ 64 h 87"/>
              <a:gd name="T4" fmla="*/ 76 w 85"/>
              <a:gd name="T5" fmla="*/ 78 h 87"/>
              <a:gd name="T6" fmla="*/ 48 w 85"/>
              <a:gd name="T7" fmla="*/ 54 h 87"/>
              <a:gd name="T8" fmla="*/ 41 w 85"/>
              <a:gd name="T9" fmla="*/ 87 h 87"/>
              <a:gd name="T10" fmla="*/ 22 w 85"/>
              <a:gd name="T11" fmla="*/ 85 h 87"/>
              <a:gd name="T12" fmla="*/ 38 w 85"/>
              <a:gd name="T13" fmla="*/ 49 h 87"/>
              <a:gd name="T14" fmla="*/ 0 w 85"/>
              <a:gd name="T15" fmla="*/ 57 h 87"/>
              <a:gd name="T16" fmla="*/ 0 w 85"/>
              <a:gd name="T17" fmla="*/ 35 h 87"/>
              <a:gd name="T18" fmla="*/ 38 w 85"/>
              <a:gd name="T19" fmla="*/ 42 h 87"/>
              <a:gd name="T20" fmla="*/ 19 w 85"/>
              <a:gd name="T21" fmla="*/ 7 h 87"/>
              <a:gd name="T22" fmla="*/ 43 w 85"/>
              <a:gd name="T23" fmla="*/ 0 h 87"/>
              <a:gd name="T24" fmla="*/ 48 w 85"/>
              <a:gd name="T25" fmla="*/ 38 h 87"/>
              <a:gd name="T26" fmla="*/ 74 w 85"/>
              <a:gd name="T27" fmla="*/ 14 h 87"/>
              <a:gd name="T28" fmla="*/ 83 w 85"/>
              <a:gd name="T29" fmla="*/ 31 h 87"/>
              <a:gd name="T30" fmla="*/ 52 w 85"/>
              <a:gd name="T31" fmla="*/ 45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5" h="87">
                <a:moveTo>
                  <a:pt x="52" y="45"/>
                </a:moveTo>
                <a:lnTo>
                  <a:pt x="85" y="64"/>
                </a:lnTo>
                <a:lnTo>
                  <a:pt x="76" y="78"/>
                </a:lnTo>
                <a:lnTo>
                  <a:pt x="48" y="54"/>
                </a:lnTo>
                <a:lnTo>
                  <a:pt x="41" y="87"/>
                </a:lnTo>
                <a:lnTo>
                  <a:pt x="22" y="85"/>
                </a:lnTo>
                <a:lnTo>
                  <a:pt x="38" y="49"/>
                </a:lnTo>
                <a:lnTo>
                  <a:pt x="0" y="57"/>
                </a:lnTo>
                <a:lnTo>
                  <a:pt x="0" y="35"/>
                </a:lnTo>
                <a:lnTo>
                  <a:pt x="38" y="42"/>
                </a:lnTo>
                <a:lnTo>
                  <a:pt x="19" y="7"/>
                </a:lnTo>
                <a:lnTo>
                  <a:pt x="43" y="0"/>
                </a:lnTo>
                <a:lnTo>
                  <a:pt x="48" y="38"/>
                </a:lnTo>
                <a:lnTo>
                  <a:pt x="74" y="14"/>
                </a:lnTo>
                <a:lnTo>
                  <a:pt x="83" y="31"/>
                </a:lnTo>
                <a:lnTo>
                  <a:pt x="52" y="45"/>
                </a:lnTo>
                <a:close/>
              </a:path>
            </a:pathLst>
          </a:custGeom>
          <a:solidFill>
            <a:srgbClr val="5480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3" name="Freeform 146"/>
          <p:cNvSpPr>
            <a:spLocks/>
          </p:cNvSpPr>
          <p:nvPr/>
        </p:nvSpPr>
        <p:spPr bwMode="auto">
          <a:xfrm>
            <a:off x="5500318" y="5377143"/>
            <a:ext cx="106595" cy="109018"/>
          </a:xfrm>
          <a:custGeom>
            <a:avLst/>
            <a:gdLst>
              <a:gd name="T0" fmla="*/ 52 w 88"/>
              <a:gd name="T1" fmla="*/ 50 h 90"/>
              <a:gd name="T2" fmla="*/ 71 w 88"/>
              <a:gd name="T3" fmla="*/ 83 h 90"/>
              <a:gd name="T4" fmla="*/ 55 w 88"/>
              <a:gd name="T5" fmla="*/ 90 h 90"/>
              <a:gd name="T6" fmla="*/ 45 w 88"/>
              <a:gd name="T7" fmla="*/ 54 h 90"/>
              <a:gd name="T8" fmla="*/ 22 w 88"/>
              <a:gd name="T9" fmla="*/ 78 h 90"/>
              <a:gd name="T10" fmla="*/ 5 w 88"/>
              <a:gd name="T11" fmla="*/ 64 h 90"/>
              <a:gd name="T12" fmla="*/ 38 w 88"/>
              <a:gd name="T13" fmla="*/ 45 h 90"/>
              <a:gd name="T14" fmla="*/ 0 w 88"/>
              <a:gd name="T15" fmla="*/ 31 h 90"/>
              <a:gd name="T16" fmla="*/ 12 w 88"/>
              <a:gd name="T17" fmla="*/ 12 h 90"/>
              <a:gd name="T18" fmla="*/ 43 w 88"/>
              <a:gd name="T19" fmla="*/ 40 h 90"/>
              <a:gd name="T20" fmla="*/ 48 w 88"/>
              <a:gd name="T21" fmla="*/ 0 h 90"/>
              <a:gd name="T22" fmla="*/ 71 w 88"/>
              <a:gd name="T23" fmla="*/ 5 h 90"/>
              <a:gd name="T24" fmla="*/ 52 w 88"/>
              <a:gd name="T25" fmla="*/ 40 h 90"/>
              <a:gd name="T26" fmla="*/ 88 w 88"/>
              <a:gd name="T27" fmla="*/ 33 h 90"/>
              <a:gd name="T28" fmla="*/ 88 w 88"/>
              <a:gd name="T29" fmla="*/ 52 h 90"/>
              <a:gd name="T30" fmla="*/ 52 w 88"/>
              <a:gd name="T31" fmla="*/ 5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8" h="90">
                <a:moveTo>
                  <a:pt x="52" y="50"/>
                </a:moveTo>
                <a:lnTo>
                  <a:pt x="71" y="83"/>
                </a:lnTo>
                <a:lnTo>
                  <a:pt x="55" y="90"/>
                </a:lnTo>
                <a:lnTo>
                  <a:pt x="45" y="54"/>
                </a:lnTo>
                <a:lnTo>
                  <a:pt x="22" y="78"/>
                </a:lnTo>
                <a:lnTo>
                  <a:pt x="5" y="64"/>
                </a:lnTo>
                <a:lnTo>
                  <a:pt x="38" y="45"/>
                </a:lnTo>
                <a:lnTo>
                  <a:pt x="0" y="31"/>
                </a:lnTo>
                <a:lnTo>
                  <a:pt x="12" y="12"/>
                </a:lnTo>
                <a:lnTo>
                  <a:pt x="43" y="40"/>
                </a:lnTo>
                <a:lnTo>
                  <a:pt x="48" y="0"/>
                </a:lnTo>
                <a:lnTo>
                  <a:pt x="71" y="5"/>
                </a:lnTo>
                <a:lnTo>
                  <a:pt x="52" y="40"/>
                </a:lnTo>
                <a:lnTo>
                  <a:pt x="88" y="33"/>
                </a:lnTo>
                <a:lnTo>
                  <a:pt x="88" y="52"/>
                </a:lnTo>
                <a:lnTo>
                  <a:pt x="52" y="50"/>
                </a:lnTo>
                <a:close/>
              </a:path>
            </a:pathLst>
          </a:custGeom>
          <a:solidFill>
            <a:srgbClr val="5480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4" name="Freeform 147"/>
          <p:cNvSpPr>
            <a:spLocks/>
          </p:cNvSpPr>
          <p:nvPr/>
        </p:nvSpPr>
        <p:spPr bwMode="auto">
          <a:xfrm>
            <a:off x="5537869" y="4767853"/>
            <a:ext cx="178063" cy="172006"/>
          </a:xfrm>
          <a:custGeom>
            <a:avLst/>
            <a:gdLst>
              <a:gd name="T0" fmla="*/ 59 w 147"/>
              <a:gd name="T1" fmla="*/ 68 h 142"/>
              <a:gd name="T2" fmla="*/ 0 w 147"/>
              <a:gd name="T3" fmla="*/ 49 h 142"/>
              <a:gd name="T4" fmla="*/ 12 w 147"/>
              <a:gd name="T5" fmla="*/ 23 h 142"/>
              <a:gd name="T6" fmla="*/ 64 w 147"/>
              <a:gd name="T7" fmla="*/ 57 h 142"/>
              <a:gd name="T8" fmla="*/ 66 w 147"/>
              <a:gd name="T9" fmla="*/ 0 h 142"/>
              <a:gd name="T10" fmla="*/ 99 w 147"/>
              <a:gd name="T11" fmla="*/ 0 h 142"/>
              <a:gd name="T12" fmla="*/ 81 w 147"/>
              <a:gd name="T13" fmla="*/ 59 h 142"/>
              <a:gd name="T14" fmla="*/ 142 w 147"/>
              <a:gd name="T15" fmla="*/ 35 h 142"/>
              <a:gd name="T16" fmla="*/ 147 w 147"/>
              <a:gd name="T17" fmla="*/ 71 h 142"/>
              <a:gd name="T18" fmla="*/ 83 w 147"/>
              <a:gd name="T19" fmla="*/ 71 h 142"/>
              <a:gd name="T20" fmla="*/ 121 w 147"/>
              <a:gd name="T21" fmla="*/ 123 h 142"/>
              <a:gd name="T22" fmla="*/ 88 w 147"/>
              <a:gd name="T23" fmla="*/ 142 h 142"/>
              <a:gd name="T24" fmla="*/ 71 w 147"/>
              <a:gd name="T25" fmla="*/ 80 h 142"/>
              <a:gd name="T26" fmla="*/ 36 w 147"/>
              <a:gd name="T27" fmla="*/ 127 h 142"/>
              <a:gd name="T28" fmla="*/ 14 w 147"/>
              <a:gd name="T29" fmla="*/ 104 h 142"/>
              <a:gd name="T30" fmla="*/ 59 w 147"/>
              <a:gd name="T31" fmla="*/ 6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7" h="142">
                <a:moveTo>
                  <a:pt x="59" y="68"/>
                </a:moveTo>
                <a:lnTo>
                  <a:pt x="0" y="49"/>
                </a:lnTo>
                <a:lnTo>
                  <a:pt x="12" y="23"/>
                </a:lnTo>
                <a:lnTo>
                  <a:pt x="64" y="57"/>
                </a:lnTo>
                <a:lnTo>
                  <a:pt x="66" y="0"/>
                </a:lnTo>
                <a:lnTo>
                  <a:pt x="99" y="0"/>
                </a:lnTo>
                <a:lnTo>
                  <a:pt x="81" y="59"/>
                </a:lnTo>
                <a:lnTo>
                  <a:pt x="142" y="35"/>
                </a:lnTo>
                <a:lnTo>
                  <a:pt x="147" y="71"/>
                </a:lnTo>
                <a:lnTo>
                  <a:pt x="83" y="71"/>
                </a:lnTo>
                <a:lnTo>
                  <a:pt x="121" y="123"/>
                </a:lnTo>
                <a:lnTo>
                  <a:pt x="88" y="142"/>
                </a:lnTo>
                <a:lnTo>
                  <a:pt x="71" y="80"/>
                </a:lnTo>
                <a:lnTo>
                  <a:pt x="36" y="127"/>
                </a:lnTo>
                <a:lnTo>
                  <a:pt x="14" y="104"/>
                </a:lnTo>
                <a:lnTo>
                  <a:pt x="59" y="68"/>
                </a:lnTo>
                <a:close/>
              </a:path>
            </a:pathLst>
          </a:custGeom>
          <a:solidFill>
            <a:srgbClr val="5480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5" name="Freeform 148"/>
          <p:cNvSpPr>
            <a:spLocks/>
          </p:cNvSpPr>
          <p:nvPr/>
        </p:nvSpPr>
        <p:spPr bwMode="auto">
          <a:xfrm>
            <a:off x="4275683" y="4881716"/>
            <a:ext cx="146569" cy="152625"/>
          </a:xfrm>
          <a:custGeom>
            <a:avLst/>
            <a:gdLst>
              <a:gd name="T0" fmla="*/ 62 w 121"/>
              <a:gd name="T1" fmla="*/ 52 h 126"/>
              <a:gd name="T2" fmla="*/ 78 w 121"/>
              <a:gd name="T3" fmla="*/ 0 h 126"/>
              <a:gd name="T4" fmla="*/ 99 w 121"/>
              <a:gd name="T5" fmla="*/ 12 h 126"/>
              <a:gd name="T6" fmla="*/ 73 w 121"/>
              <a:gd name="T7" fmla="*/ 55 h 126"/>
              <a:gd name="T8" fmla="*/ 121 w 121"/>
              <a:gd name="T9" fmla="*/ 57 h 126"/>
              <a:gd name="T10" fmla="*/ 121 w 121"/>
              <a:gd name="T11" fmla="*/ 85 h 126"/>
              <a:gd name="T12" fmla="*/ 71 w 121"/>
              <a:gd name="T13" fmla="*/ 69 h 126"/>
              <a:gd name="T14" fmla="*/ 90 w 121"/>
              <a:gd name="T15" fmla="*/ 121 h 126"/>
              <a:gd name="T16" fmla="*/ 62 w 121"/>
              <a:gd name="T17" fmla="*/ 126 h 126"/>
              <a:gd name="T18" fmla="*/ 59 w 121"/>
              <a:gd name="T19" fmla="*/ 71 h 126"/>
              <a:gd name="T20" fmla="*/ 17 w 121"/>
              <a:gd name="T21" fmla="*/ 104 h 126"/>
              <a:gd name="T22" fmla="*/ 0 w 121"/>
              <a:gd name="T23" fmla="*/ 76 h 126"/>
              <a:gd name="T24" fmla="*/ 52 w 121"/>
              <a:gd name="T25" fmla="*/ 62 h 126"/>
              <a:gd name="T26" fmla="*/ 12 w 121"/>
              <a:gd name="T27" fmla="*/ 31 h 126"/>
              <a:gd name="T28" fmla="*/ 31 w 121"/>
              <a:gd name="T29" fmla="*/ 15 h 126"/>
              <a:gd name="T30" fmla="*/ 62 w 121"/>
              <a:gd name="T31" fmla="*/ 52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1" h="126">
                <a:moveTo>
                  <a:pt x="62" y="52"/>
                </a:moveTo>
                <a:lnTo>
                  <a:pt x="78" y="0"/>
                </a:lnTo>
                <a:lnTo>
                  <a:pt x="99" y="12"/>
                </a:lnTo>
                <a:lnTo>
                  <a:pt x="73" y="55"/>
                </a:lnTo>
                <a:lnTo>
                  <a:pt x="121" y="57"/>
                </a:lnTo>
                <a:lnTo>
                  <a:pt x="121" y="85"/>
                </a:lnTo>
                <a:lnTo>
                  <a:pt x="71" y="69"/>
                </a:lnTo>
                <a:lnTo>
                  <a:pt x="90" y="121"/>
                </a:lnTo>
                <a:lnTo>
                  <a:pt x="62" y="126"/>
                </a:lnTo>
                <a:lnTo>
                  <a:pt x="59" y="71"/>
                </a:lnTo>
                <a:lnTo>
                  <a:pt x="17" y="104"/>
                </a:lnTo>
                <a:lnTo>
                  <a:pt x="0" y="76"/>
                </a:lnTo>
                <a:lnTo>
                  <a:pt x="52" y="62"/>
                </a:lnTo>
                <a:lnTo>
                  <a:pt x="12" y="31"/>
                </a:lnTo>
                <a:lnTo>
                  <a:pt x="31" y="15"/>
                </a:lnTo>
                <a:lnTo>
                  <a:pt x="62" y="52"/>
                </a:lnTo>
                <a:close/>
              </a:path>
            </a:pathLst>
          </a:custGeom>
          <a:solidFill>
            <a:srgbClr val="5480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6" name="Freeform 149"/>
          <p:cNvSpPr>
            <a:spLocks/>
          </p:cNvSpPr>
          <p:nvPr/>
        </p:nvSpPr>
        <p:spPr bwMode="auto">
          <a:xfrm>
            <a:off x="4201793" y="5377143"/>
            <a:ext cx="1554111" cy="1024769"/>
          </a:xfrm>
          <a:custGeom>
            <a:avLst/>
            <a:gdLst>
              <a:gd name="T0" fmla="*/ 115 w 543"/>
              <a:gd name="T1" fmla="*/ 89 h 358"/>
              <a:gd name="T2" fmla="*/ 274 w 543"/>
              <a:gd name="T3" fmla="*/ 358 h 358"/>
              <a:gd name="T4" fmla="*/ 438 w 543"/>
              <a:gd name="T5" fmla="*/ 100 h 358"/>
              <a:gd name="T6" fmla="*/ 543 w 543"/>
              <a:gd name="T7" fmla="*/ 76 h 358"/>
              <a:gd name="T8" fmla="*/ 393 w 543"/>
              <a:gd name="T9" fmla="*/ 34 h 358"/>
              <a:gd name="T10" fmla="*/ 281 w 543"/>
              <a:gd name="T11" fmla="*/ 1 h 358"/>
              <a:gd name="T12" fmla="*/ 160 w 543"/>
              <a:gd name="T13" fmla="*/ 20 h 358"/>
              <a:gd name="T14" fmla="*/ 0 w 543"/>
              <a:gd name="T15" fmla="*/ 76 h 358"/>
              <a:gd name="T16" fmla="*/ 115 w 543"/>
              <a:gd name="T17" fmla="*/ 89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3" h="358">
                <a:moveTo>
                  <a:pt x="115" y="89"/>
                </a:moveTo>
                <a:cubicBezTo>
                  <a:pt x="115" y="89"/>
                  <a:pt x="153" y="254"/>
                  <a:pt x="274" y="358"/>
                </a:cubicBezTo>
                <a:cubicBezTo>
                  <a:pt x="274" y="358"/>
                  <a:pt x="398" y="245"/>
                  <a:pt x="438" y="100"/>
                </a:cubicBezTo>
                <a:cubicBezTo>
                  <a:pt x="505" y="123"/>
                  <a:pt x="543" y="76"/>
                  <a:pt x="543" y="76"/>
                </a:cubicBezTo>
                <a:cubicBezTo>
                  <a:pt x="543" y="76"/>
                  <a:pt x="481" y="72"/>
                  <a:pt x="393" y="34"/>
                </a:cubicBezTo>
                <a:cubicBezTo>
                  <a:pt x="363" y="20"/>
                  <a:pt x="326" y="9"/>
                  <a:pt x="281" y="1"/>
                </a:cubicBezTo>
                <a:cubicBezTo>
                  <a:pt x="281" y="1"/>
                  <a:pt x="225" y="0"/>
                  <a:pt x="160" y="20"/>
                </a:cubicBezTo>
                <a:cubicBezTo>
                  <a:pt x="109" y="35"/>
                  <a:pt x="75" y="66"/>
                  <a:pt x="0" y="76"/>
                </a:cubicBezTo>
                <a:cubicBezTo>
                  <a:pt x="0" y="76"/>
                  <a:pt x="50" y="117"/>
                  <a:pt x="115" y="89"/>
                </a:cubicBezTo>
                <a:close/>
              </a:path>
            </a:pathLst>
          </a:custGeom>
          <a:solidFill>
            <a:srgbClr val="D6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7" name="Freeform 150"/>
          <p:cNvSpPr>
            <a:spLocks/>
          </p:cNvSpPr>
          <p:nvPr/>
        </p:nvSpPr>
        <p:spPr bwMode="auto">
          <a:xfrm>
            <a:off x="4539749" y="5511598"/>
            <a:ext cx="901215" cy="174429"/>
          </a:xfrm>
          <a:custGeom>
            <a:avLst/>
            <a:gdLst>
              <a:gd name="T0" fmla="*/ 263 w 315"/>
              <a:gd name="T1" fmla="*/ 46 h 61"/>
              <a:gd name="T2" fmla="*/ 152 w 315"/>
              <a:gd name="T3" fmla="*/ 10 h 61"/>
              <a:gd name="T4" fmla="*/ 0 w 315"/>
              <a:gd name="T5" fmla="*/ 35 h 61"/>
              <a:gd name="T6" fmla="*/ 3 w 315"/>
              <a:gd name="T7" fmla="*/ 28 h 61"/>
              <a:gd name="T8" fmla="*/ 150 w 315"/>
              <a:gd name="T9" fmla="*/ 2 h 61"/>
              <a:gd name="T10" fmla="*/ 153 w 315"/>
              <a:gd name="T11" fmla="*/ 0 h 61"/>
              <a:gd name="T12" fmla="*/ 156 w 315"/>
              <a:gd name="T13" fmla="*/ 2 h 61"/>
              <a:gd name="T14" fmla="*/ 314 w 315"/>
              <a:gd name="T15" fmla="*/ 33 h 61"/>
              <a:gd name="T16" fmla="*/ 315 w 315"/>
              <a:gd name="T17" fmla="*/ 41 h 61"/>
              <a:gd name="T18" fmla="*/ 263 w 315"/>
              <a:gd name="T19" fmla="*/ 46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5" h="61">
                <a:moveTo>
                  <a:pt x="263" y="46"/>
                </a:moveTo>
                <a:cubicBezTo>
                  <a:pt x="196" y="46"/>
                  <a:pt x="162" y="19"/>
                  <a:pt x="152" y="10"/>
                </a:cubicBezTo>
                <a:cubicBezTo>
                  <a:pt x="80" y="61"/>
                  <a:pt x="1" y="36"/>
                  <a:pt x="0" y="35"/>
                </a:cubicBezTo>
                <a:cubicBezTo>
                  <a:pt x="3" y="28"/>
                  <a:pt x="3" y="28"/>
                  <a:pt x="3" y="28"/>
                </a:cubicBezTo>
                <a:cubicBezTo>
                  <a:pt x="4" y="28"/>
                  <a:pt x="80" y="53"/>
                  <a:pt x="150" y="2"/>
                </a:cubicBezTo>
                <a:cubicBezTo>
                  <a:pt x="153" y="0"/>
                  <a:pt x="153" y="0"/>
                  <a:pt x="153" y="0"/>
                </a:cubicBezTo>
                <a:cubicBezTo>
                  <a:pt x="156" y="2"/>
                  <a:pt x="156" y="2"/>
                  <a:pt x="156" y="2"/>
                </a:cubicBezTo>
                <a:cubicBezTo>
                  <a:pt x="156" y="3"/>
                  <a:pt x="204" y="53"/>
                  <a:pt x="314" y="33"/>
                </a:cubicBezTo>
                <a:cubicBezTo>
                  <a:pt x="315" y="41"/>
                  <a:pt x="315" y="41"/>
                  <a:pt x="315" y="41"/>
                </a:cubicBezTo>
                <a:cubicBezTo>
                  <a:pt x="296" y="44"/>
                  <a:pt x="278" y="46"/>
                  <a:pt x="263" y="46"/>
                </a:cubicBezTo>
                <a:close/>
              </a:path>
            </a:pathLst>
          </a:custGeom>
          <a:solidFill>
            <a:srgbClr val="5480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8" name="Freeform 151"/>
          <p:cNvSpPr>
            <a:spLocks/>
          </p:cNvSpPr>
          <p:nvPr/>
        </p:nvSpPr>
        <p:spPr bwMode="auto">
          <a:xfrm>
            <a:off x="3861415" y="5074315"/>
            <a:ext cx="220459" cy="219247"/>
          </a:xfrm>
          <a:custGeom>
            <a:avLst/>
            <a:gdLst>
              <a:gd name="T0" fmla="*/ 182 w 182"/>
              <a:gd name="T1" fmla="*/ 158 h 181"/>
              <a:gd name="T2" fmla="*/ 177 w 182"/>
              <a:gd name="T3" fmla="*/ 181 h 181"/>
              <a:gd name="T4" fmla="*/ 115 w 182"/>
              <a:gd name="T5" fmla="*/ 181 h 181"/>
              <a:gd name="T6" fmla="*/ 115 w 182"/>
              <a:gd name="T7" fmla="*/ 160 h 181"/>
              <a:gd name="T8" fmla="*/ 134 w 182"/>
              <a:gd name="T9" fmla="*/ 160 h 181"/>
              <a:gd name="T10" fmla="*/ 134 w 182"/>
              <a:gd name="T11" fmla="*/ 104 h 181"/>
              <a:gd name="T12" fmla="*/ 54 w 182"/>
              <a:gd name="T13" fmla="*/ 106 h 181"/>
              <a:gd name="T14" fmla="*/ 52 w 182"/>
              <a:gd name="T15" fmla="*/ 156 h 181"/>
              <a:gd name="T16" fmla="*/ 73 w 182"/>
              <a:gd name="T17" fmla="*/ 153 h 181"/>
              <a:gd name="T18" fmla="*/ 73 w 182"/>
              <a:gd name="T19" fmla="*/ 172 h 181"/>
              <a:gd name="T20" fmla="*/ 7 w 182"/>
              <a:gd name="T21" fmla="*/ 177 h 181"/>
              <a:gd name="T22" fmla="*/ 9 w 182"/>
              <a:gd name="T23" fmla="*/ 158 h 181"/>
              <a:gd name="T24" fmla="*/ 28 w 182"/>
              <a:gd name="T25" fmla="*/ 158 h 181"/>
              <a:gd name="T26" fmla="*/ 28 w 182"/>
              <a:gd name="T27" fmla="*/ 106 h 181"/>
              <a:gd name="T28" fmla="*/ 9 w 182"/>
              <a:gd name="T29" fmla="*/ 108 h 181"/>
              <a:gd name="T30" fmla="*/ 9 w 182"/>
              <a:gd name="T31" fmla="*/ 89 h 181"/>
              <a:gd name="T32" fmla="*/ 28 w 182"/>
              <a:gd name="T33" fmla="*/ 87 h 181"/>
              <a:gd name="T34" fmla="*/ 28 w 182"/>
              <a:gd name="T35" fmla="*/ 23 h 181"/>
              <a:gd name="T36" fmla="*/ 2 w 182"/>
              <a:gd name="T37" fmla="*/ 23 h 181"/>
              <a:gd name="T38" fmla="*/ 0 w 182"/>
              <a:gd name="T39" fmla="*/ 7 h 181"/>
              <a:gd name="T40" fmla="*/ 66 w 182"/>
              <a:gd name="T41" fmla="*/ 0 h 181"/>
              <a:gd name="T42" fmla="*/ 68 w 182"/>
              <a:gd name="T43" fmla="*/ 21 h 181"/>
              <a:gd name="T44" fmla="*/ 54 w 182"/>
              <a:gd name="T45" fmla="*/ 21 h 181"/>
              <a:gd name="T46" fmla="*/ 54 w 182"/>
              <a:gd name="T47" fmla="*/ 87 h 181"/>
              <a:gd name="T48" fmla="*/ 134 w 182"/>
              <a:gd name="T49" fmla="*/ 82 h 181"/>
              <a:gd name="T50" fmla="*/ 134 w 182"/>
              <a:gd name="T51" fmla="*/ 35 h 181"/>
              <a:gd name="T52" fmla="*/ 113 w 182"/>
              <a:gd name="T53" fmla="*/ 35 h 181"/>
              <a:gd name="T54" fmla="*/ 115 w 182"/>
              <a:gd name="T55" fmla="*/ 16 h 181"/>
              <a:gd name="T56" fmla="*/ 182 w 182"/>
              <a:gd name="T57" fmla="*/ 11 h 181"/>
              <a:gd name="T58" fmla="*/ 179 w 182"/>
              <a:gd name="T59" fmla="*/ 33 h 181"/>
              <a:gd name="T60" fmla="*/ 163 w 182"/>
              <a:gd name="T61" fmla="*/ 33 h 181"/>
              <a:gd name="T62" fmla="*/ 160 w 182"/>
              <a:gd name="T63" fmla="*/ 80 h 181"/>
              <a:gd name="T64" fmla="*/ 174 w 182"/>
              <a:gd name="T65" fmla="*/ 80 h 181"/>
              <a:gd name="T66" fmla="*/ 172 w 182"/>
              <a:gd name="T67" fmla="*/ 101 h 181"/>
              <a:gd name="T68" fmla="*/ 160 w 182"/>
              <a:gd name="T69" fmla="*/ 104 h 181"/>
              <a:gd name="T70" fmla="*/ 160 w 182"/>
              <a:gd name="T71" fmla="*/ 160 h 181"/>
              <a:gd name="T72" fmla="*/ 182 w 182"/>
              <a:gd name="T73" fmla="*/ 158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82" h="181">
                <a:moveTo>
                  <a:pt x="182" y="158"/>
                </a:moveTo>
                <a:lnTo>
                  <a:pt x="177" y="181"/>
                </a:lnTo>
                <a:lnTo>
                  <a:pt x="115" y="181"/>
                </a:lnTo>
                <a:lnTo>
                  <a:pt x="115" y="160"/>
                </a:lnTo>
                <a:lnTo>
                  <a:pt x="134" y="160"/>
                </a:lnTo>
                <a:lnTo>
                  <a:pt x="134" y="104"/>
                </a:lnTo>
                <a:lnTo>
                  <a:pt x="54" y="106"/>
                </a:lnTo>
                <a:lnTo>
                  <a:pt x="52" y="156"/>
                </a:lnTo>
                <a:lnTo>
                  <a:pt x="73" y="153"/>
                </a:lnTo>
                <a:lnTo>
                  <a:pt x="73" y="172"/>
                </a:lnTo>
                <a:lnTo>
                  <a:pt x="7" y="177"/>
                </a:lnTo>
                <a:lnTo>
                  <a:pt x="9" y="158"/>
                </a:lnTo>
                <a:lnTo>
                  <a:pt x="28" y="158"/>
                </a:lnTo>
                <a:lnTo>
                  <a:pt x="28" y="106"/>
                </a:lnTo>
                <a:lnTo>
                  <a:pt x="9" y="108"/>
                </a:lnTo>
                <a:lnTo>
                  <a:pt x="9" y="89"/>
                </a:lnTo>
                <a:lnTo>
                  <a:pt x="28" y="87"/>
                </a:lnTo>
                <a:lnTo>
                  <a:pt x="28" y="23"/>
                </a:lnTo>
                <a:lnTo>
                  <a:pt x="2" y="23"/>
                </a:lnTo>
                <a:lnTo>
                  <a:pt x="0" y="7"/>
                </a:lnTo>
                <a:lnTo>
                  <a:pt x="66" y="0"/>
                </a:lnTo>
                <a:lnTo>
                  <a:pt x="68" y="21"/>
                </a:lnTo>
                <a:lnTo>
                  <a:pt x="54" y="21"/>
                </a:lnTo>
                <a:lnTo>
                  <a:pt x="54" y="87"/>
                </a:lnTo>
                <a:lnTo>
                  <a:pt x="134" y="82"/>
                </a:lnTo>
                <a:lnTo>
                  <a:pt x="134" y="35"/>
                </a:lnTo>
                <a:lnTo>
                  <a:pt x="113" y="35"/>
                </a:lnTo>
                <a:lnTo>
                  <a:pt x="115" y="16"/>
                </a:lnTo>
                <a:lnTo>
                  <a:pt x="182" y="11"/>
                </a:lnTo>
                <a:lnTo>
                  <a:pt x="179" y="33"/>
                </a:lnTo>
                <a:lnTo>
                  <a:pt x="163" y="33"/>
                </a:lnTo>
                <a:lnTo>
                  <a:pt x="160" y="80"/>
                </a:lnTo>
                <a:lnTo>
                  <a:pt x="174" y="80"/>
                </a:lnTo>
                <a:lnTo>
                  <a:pt x="172" y="101"/>
                </a:lnTo>
                <a:lnTo>
                  <a:pt x="160" y="104"/>
                </a:lnTo>
                <a:lnTo>
                  <a:pt x="160" y="160"/>
                </a:lnTo>
                <a:lnTo>
                  <a:pt x="182" y="158"/>
                </a:lnTo>
                <a:close/>
              </a:path>
            </a:pathLst>
          </a:custGeom>
          <a:solidFill>
            <a:srgbClr val="C4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9" name="Freeform 152"/>
          <p:cNvSpPr>
            <a:spLocks noEditPoints="1"/>
          </p:cNvSpPr>
          <p:nvPr/>
        </p:nvSpPr>
        <p:spPr bwMode="auto">
          <a:xfrm>
            <a:off x="4092775" y="5154261"/>
            <a:ext cx="155048" cy="139301"/>
          </a:xfrm>
          <a:custGeom>
            <a:avLst/>
            <a:gdLst>
              <a:gd name="T0" fmla="*/ 54 w 54"/>
              <a:gd name="T1" fmla="*/ 35 h 49"/>
              <a:gd name="T2" fmla="*/ 52 w 54"/>
              <a:gd name="T3" fmla="*/ 40 h 49"/>
              <a:gd name="T4" fmla="*/ 49 w 54"/>
              <a:gd name="T5" fmla="*/ 44 h 49"/>
              <a:gd name="T6" fmla="*/ 44 w 54"/>
              <a:gd name="T7" fmla="*/ 46 h 49"/>
              <a:gd name="T8" fmla="*/ 39 w 54"/>
              <a:gd name="T9" fmla="*/ 46 h 49"/>
              <a:gd name="T10" fmla="*/ 35 w 54"/>
              <a:gd name="T11" fmla="*/ 43 h 49"/>
              <a:gd name="T12" fmla="*/ 33 w 54"/>
              <a:gd name="T13" fmla="*/ 40 h 49"/>
              <a:gd name="T14" fmla="*/ 26 w 54"/>
              <a:gd name="T15" fmla="*/ 45 h 49"/>
              <a:gd name="T16" fmla="*/ 19 w 54"/>
              <a:gd name="T17" fmla="*/ 48 h 49"/>
              <a:gd name="T18" fmla="*/ 10 w 54"/>
              <a:gd name="T19" fmla="*/ 48 h 49"/>
              <a:gd name="T20" fmla="*/ 4 w 54"/>
              <a:gd name="T21" fmla="*/ 44 h 49"/>
              <a:gd name="T22" fmla="*/ 1 w 54"/>
              <a:gd name="T23" fmla="*/ 39 h 49"/>
              <a:gd name="T24" fmla="*/ 1 w 54"/>
              <a:gd name="T25" fmla="*/ 32 h 49"/>
              <a:gd name="T26" fmla="*/ 5 w 54"/>
              <a:gd name="T27" fmla="*/ 26 h 49"/>
              <a:gd name="T28" fmla="*/ 10 w 54"/>
              <a:gd name="T29" fmla="*/ 23 h 49"/>
              <a:gd name="T30" fmla="*/ 15 w 54"/>
              <a:gd name="T31" fmla="*/ 21 h 49"/>
              <a:gd name="T32" fmla="*/ 23 w 54"/>
              <a:gd name="T33" fmla="*/ 20 h 49"/>
              <a:gd name="T34" fmla="*/ 33 w 54"/>
              <a:gd name="T35" fmla="*/ 19 h 49"/>
              <a:gd name="T36" fmla="*/ 33 w 54"/>
              <a:gd name="T37" fmla="*/ 12 h 49"/>
              <a:gd name="T38" fmla="*/ 32 w 54"/>
              <a:gd name="T39" fmla="*/ 9 h 49"/>
              <a:gd name="T40" fmla="*/ 31 w 54"/>
              <a:gd name="T41" fmla="*/ 7 h 49"/>
              <a:gd name="T42" fmla="*/ 28 w 54"/>
              <a:gd name="T43" fmla="*/ 6 h 49"/>
              <a:gd name="T44" fmla="*/ 24 w 54"/>
              <a:gd name="T45" fmla="*/ 6 h 49"/>
              <a:gd name="T46" fmla="*/ 18 w 54"/>
              <a:gd name="T47" fmla="*/ 8 h 49"/>
              <a:gd name="T48" fmla="*/ 15 w 54"/>
              <a:gd name="T49" fmla="*/ 12 h 49"/>
              <a:gd name="T50" fmla="*/ 16 w 54"/>
              <a:gd name="T51" fmla="*/ 17 h 49"/>
              <a:gd name="T52" fmla="*/ 4 w 54"/>
              <a:gd name="T53" fmla="*/ 20 h 49"/>
              <a:gd name="T54" fmla="*/ 5 w 54"/>
              <a:gd name="T55" fmla="*/ 11 h 49"/>
              <a:gd name="T56" fmla="*/ 10 w 54"/>
              <a:gd name="T57" fmla="*/ 5 h 49"/>
              <a:gd name="T58" fmla="*/ 22 w 54"/>
              <a:gd name="T59" fmla="*/ 1 h 49"/>
              <a:gd name="T60" fmla="*/ 34 w 54"/>
              <a:gd name="T61" fmla="*/ 1 h 49"/>
              <a:gd name="T62" fmla="*/ 41 w 54"/>
              <a:gd name="T63" fmla="*/ 6 h 49"/>
              <a:gd name="T64" fmla="*/ 44 w 54"/>
              <a:gd name="T65" fmla="*/ 13 h 49"/>
              <a:gd name="T66" fmla="*/ 43 w 54"/>
              <a:gd name="T67" fmla="*/ 24 h 49"/>
              <a:gd name="T68" fmla="*/ 43 w 54"/>
              <a:gd name="T69" fmla="*/ 33 h 49"/>
              <a:gd name="T70" fmla="*/ 44 w 54"/>
              <a:gd name="T71" fmla="*/ 38 h 49"/>
              <a:gd name="T72" fmla="*/ 47 w 54"/>
              <a:gd name="T73" fmla="*/ 40 h 49"/>
              <a:gd name="T74" fmla="*/ 49 w 54"/>
              <a:gd name="T75" fmla="*/ 35 h 49"/>
              <a:gd name="T76" fmla="*/ 54 w 54"/>
              <a:gd name="T77" fmla="*/ 35 h 49"/>
              <a:gd name="T78" fmla="*/ 31 w 54"/>
              <a:gd name="T79" fmla="*/ 36 h 49"/>
              <a:gd name="T80" fmla="*/ 31 w 54"/>
              <a:gd name="T81" fmla="*/ 32 h 49"/>
              <a:gd name="T82" fmla="*/ 31 w 54"/>
              <a:gd name="T83" fmla="*/ 28 h 49"/>
              <a:gd name="T84" fmla="*/ 32 w 54"/>
              <a:gd name="T85" fmla="*/ 25 h 49"/>
              <a:gd name="T86" fmla="*/ 21 w 54"/>
              <a:gd name="T87" fmla="*/ 27 h 49"/>
              <a:gd name="T88" fmla="*/ 17 w 54"/>
              <a:gd name="T89" fmla="*/ 28 h 49"/>
              <a:gd name="T90" fmla="*/ 14 w 54"/>
              <a:gd name="T91" fmla="*/ 30 h 49"/>
              <a:gd name="T92" fmla="*/ 12 w 54"/>
              <a:gd name="T93" fmla="*/ 33 h 49"/>
              <a:gd name="T94" fmla="*/ 12 w 54"/>
              <a:gd name="T95" fmla="*/ 36 h 49"/>
              <a:gd name="T96" fmla="*/ 13 w 54"/>
              <a:gd name="T97" fmla="*/ 39 h 49"/>
              <a:gd name="T98" fmla="*/ 16 w 54"/>
              <a:gd name="T99" fmla="*/ 40 h 49"/>
              <a:gd name="T100" fmla="*/ 19 w 54"/>
              <a:gd name="T101" fmla="*/ 40 h 49"/>
              <a:gd name="T102" fmla="*/ 22 w 54"/>
              <a:gd name="T103" fmla="*/ 40 h 49"/>
              <a:gd name="T104" fmla="*/ 31 w 54"/>
              <a:gd name="T105" fmla="*/ 36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4" h="49">
                <a:moveTo>
                  <a:pt x="54" y="35"/>
                </a:moveTo>
                <a:cubicBezTo>
                  <a:pt x="54" y="37"/>
                  <a:pt x="53" y="39"/>
                  <a:pt x="52" y="40"/>
                </a:cubicBezTo>
                <a:cubicBezTo>
                  <a:pt x="51" y="41"/>
                  <a:pt x="50" y="43"/>
                  <a:pt x="49" y="44"/>
                </a:cubicBezTo>
                <a:cubicBezTo>
                  <a:pt x="48" y="45"/>
                  <a:pt x="46" y="45"/>
                  <a:pt x="44" y="46"/>
                </a:cubicBezTo>
                <a:cubicBezTo>
                  <a:pt x="42" y="46"/>
                  <a:pt x="40" y="46"/>
                  <a:pt x="39" y="46"/>
                </a:cubicBezTo>
                <a:cubicBezTo>
                  <a:pt x="37" y="45"/>
                  <a:pt x="36" y="44"/>
                  <a:pt x="35" y="43"/>
                </a:cubicBezTo>
                <a:cubicBezTo>
                  <a:pt x="34" y="43"/>
                  <a:pt x="33" y="41"/>
                  <a:pt x="33" y="40"/>
                </a:cubicBezTo>
                <a:cubicBezTo>
                  <a:pt x="31" y="42"/>
                  <a:pt x="29" y="44"/>
                  <a:pt x="26" y="45"/>
                </a:cubicBezTo>
                <a:cubicBezTo>
                  <a:pt x="24" y="46"/>
                  <a:pt x="22" y="47"/>
                  <a:pt x="19" y="48"/>
                </a:cubicBezTo>
                <a:cubicBezTo>
                  <a:pt x="16" y="49"/>
                  <a:pt x="13" y="48"/>
                  <a:pt x="10" y="48"/>
                </a:cubicBezTo>
                <a:cubicBezTo>
                  <a:pt x="8" y="47"/>
                  <a:pt x="6" y="46"/>
                  <a:pt x="4" y="44"/>
                </a:cubicBezTo>
                <a:cubicBezTo>
                  <a:pt x="3" y="43"/>
                  <a:pt x="2" y="41"/>
                  <a:pt x="1" y="39"/>
                </a:cubicBezTo>
                <a:cubicBezTo>
                  <a:pt x="0" y="36"/>
                  <a:pt x="1" y="34"/>
                  <a:pt x="1" y="32"/>
                </a:cubicBezTo>
                <a:cubicBezTo>
                  <a:pt x="2" y="30"/>
                  <a:pt x="3" y="28"/>
                  <a:pt x="5" y="26"/>
                </a:cubicBezTo>
                <a:cubicBezTo>
                  <a:pt x="7" y="25"/>
                  <a:pt x="8" y="24"/>
                  <a:pt x="10" y="23"/>
                </a:cubicBezTo>
                <a:cubicBezTo>
                  <a:pt x="11" y="22"/>
                  <a:pt x="13" y="22"/>
                  <a:pt x="15" y="21"/>
                </a:cubicBezTo>
                <a:cubicBezTo>
                  <a:pt x="17" y="21"/>
                  <a:pt x="20" y="20"/>
                  <a:pt x="23" y="20"/>
                </a:cubicBezTo>
                <a:cubicBezTo>
                  <a:pt x="25" y="19"/>
                  <a:pt x="29" y="19"/>
                  <a:pt x="33" y="19"/>
                </a:cubicBezTo>
                <a:cubicBezTo>
                  <a:pt x="33" y="16"/>
                  <a:pt x="33" y="14"/>
                  <a:pt x="33" y="12"/>
                </a:cubicBezTo>
                <a:cubicBezTo>
                  <a:pt x="33" y="11"/>
                  <a:pt x="33" y="10"/>
                  <a:pt x="32" y="9"/>
                </a:cubicBezTo>
                <a:cubicBezTo>
                  <a:pt x="32" y="9"/>
                  <a:pt x="31" y="8"/>
                  <a:pt x="31" y="7"/>
                </a:cubicBezTo>
                <a:cubicBezTo>
                  <a:pt x="30" y="7"/>
                  <a:pt x="29" y="6"/>
                  <a:pt x="28" y="6"/>
                </a:cubicBezTo>
                <a:cubicBezTo>
                  <a:pt x="27" y="6"/>
                  <a:pt x="26" y="5"/>
                  <a:pt x="24" y="6"/>
                </a:cubicBezTo>
                <a:cubicBezTo>
                  <a:pt x="21" y="6"/>
                  <a:pt x="19" y="7"/>
                  <a:pt x="18" y="8"/>
                </a:cubicBezTo>
                <a:cubicBezTo>
                  <a:pt x="16" y="9"/>
                  <a:pt x="16" y="11"/>
                  <a:pt x="15" y="12"/>
                </a:cubicBezTo>
                <a:cubicBezTo>
                  <a:pt x="15" y="14"/>
                  <a:pt x="15" y="15"/>
                  <a:pt x="16" y="17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6"/>
                  <a:pt x="4" y="14"/>
                  <a:pt x="5" y="11"/>
                </a:cubicBezTo>
                <a:cubicBezTo>
                  <a:pt x="6" y="9"/>
                  <a:pt x="8" y="7"/>
                  <a:pt x="10" y="5"/>
                </a:cubicBezTo>
                <a:cubicBezTo>
                  <a:pt x="13" y="3"/>
                  <a:pt x="17" y="1"/>
                  <a:pt x="22" y="1"/>
                </a:cubicBezTo>
                <a:cubicBezTo>
                  <a:pt x="27" y="0"/>
                  <a:pt x="31" y="0"/>
                  <a:pt x="34" y="1"/>
                </a:cubicBezTo>
                <a:cubicBezTo>
                  <a:pt x="37" y="2"/>
                  <a:pt x="39" y="4"/>
                  <a:pt x="41" y="6"/>
                </a:cubicBezTo>
                <a:cubicBezTo>
                  <a:pt x="42" y="8"/>
                  <a:pt x="43" y="10"/>
                  <a:pt x="44" y="13"/>
                </a:cubicBezTo>
                <a:cubicBezTo>
                  <a:pt x="44" y="16"/>
                  <a:pt x="44" y="20"/>
                  <a:pt x="43" y="24"/>
                </a:cubicBezTo>
                <a:cubicBezTo>
                  <a:pt x="43" y="27"/>
                  <a:pt x="43" y="30"/>
                  <a:pt x="43" y="33"/>
                </a:cubicBezTo>
                <a:cubicBezTo>
                  <a:pt x="43" y="35"/>
                  <a:pt x="44" y="37"/>
                  <a:pt x="44" y="38"/>
                </a:cubicBezTo>
                <a:cubicBezTo>
                  <a:pt x="45" y="40"/>
                  <a:pt x="46" y="40"/>
                  <a:pt x="47" y="40"/>
                </a:cubicBezTo>
                <a:cubicBezTo>
                  <a:pt x="48" y="39"/>
                  <a:pt x="48" y="38"/>
                  <a:pt x="49" y="35"/>
                </a:cubicBezTo>
                <a:lnTo>
                  <a:pt x="54" y="35"/>
                </a:lnTo>
                <a:close/>
                <a:moveTo>
                  <a:pt x="31" y="36"/>
                </a:moveTo>
                <a:cubicBezTo>
                  <a:pt x="31" y="35"/>
                  <a:pt x="31" y="33"/>
                  <a:pt x="31" y="32"/>
                </a:cubicBezTo>
                <a:cubicBezTo>
                  <a:pt x="31" y="31"/>
                  <a:pt x="31" y="30"/>
                  <a:pt x="31" y="28"/>
                </a:cubicBezTo>
                <a:cubicBezTo>
                  <a:pt x="31" y="27"/>
                  <a:pt x="31" y="26"/>
                  <a:pt x="32" y="25"/>
                </a:cubicBezTo>
                <a:cubicBezTo>
                  <a:pt x="28" y="25"/>
                  <a:pt x="24" y="26"/>
                  <a:pt x="21" y="27"/>
                </a:cubicBezTo>
                <a:cubicBezTo>
                  <a:pt x="20" y="27"/>
                  <a:pt x="18" y="27"/>
                  <a:pt x="17" y="28"/>
                </a:cubicBezTo>
                <a:cubicBezTo>
                  <a:pt x="16" y="29"/>
                  <a:pt x="15" y="29"/>
                  <a:pt x="14" y="30"/>
                </a:cubicBezTo>
                <a:cubicBezTo>
                  <a:pt x="13" y="31"/>
                  <a:pt x="12" y="32"/>
                  <a:pt x="12" y="33"/>
                </a:cubicBezTo>
                <a:cubicBezTo>
                  <a:pt x="12" y="34"/>
                  <a:pt x="12" y="35"/>
                  <a:pt x="12" y="36"/>
                </a:cubicBezTo>
                <a:cubicBezTo>
                  <a:pt x="12" y="37"/>
                  <a:pt x="13" y="38"/>
                  <a:pt x="13" y="39"/>
                </a:cubicBezTo>
                <a:cubicBezTo>
                  <a:pt x="14" y="39"/>
                  <a:pt x="15" y="40"/>
                  <a:pt x="16" y="40"/>
                </a:cubicBezTo>
                <a:cubicBezTo>
                  <a:pt x="17" y="40"/>
                  <a:pt x="18" y="40"/>
                  <a:pt x="19" y="40"/>
                </a:cubicBezTo>
                <a:cubicBezTo>
                  <a:pt x="20" y="40"/>
                  <a:pt x="21" y="40"/>
                  <a:pt x="22" y="40"/>
                </a:cubicBezTo>
                <a:cubicBezTo>
                  <a:pt x="25" y="39"/>
                  <a:pt x="28" y="38"/>
                  <a:pt x="31" y="36"/>
                </a:cubicBezTo>
                <a:close/>
              </a:path>
            </a:pathLst>
          </a:custGeom>
          <a:solidFill>
            <a:srgbClr val="C4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0" name="Freeform 153"/>
          <p:cNvSpPr>
            <a:spLocks noEditPoints="1"/>
          </p:cNvSpPr>
          <p:nvPr/>
        </p:nvSpPr>
        <p:spPr bwMode="auto">
          <a:xfrm>
            <a:off x="4238133" y="5165163"/>
            <a:ext cx="180485" cy="232572"/>
          </a:xfrm>
          <a:custGeom>
            <a:avLst/>
            <a:gdLst>
              <a:gd name="T0" fmla="*/ 39 w 63"/>
              <a:gd name="T1" fmla="*/ 1 h 81"/>
              <a:gd name="T2" fmla="*/ 46 w 63"/>
              <a:gd name="T3" fmla="*/ 0 h 81"/>
              <a:gd name="T4" fmla="*/ 53 w 63"/>
              <a:gd name="T5" fmla="*/ 3 h 81"/>
              <a:gd name="T6" fmla="*/ 58 w 63"/>
              <a:gd name="T7" fmla="*/ 7 h 81"/>
              <a:gd name="T8" fmla="*/ 62 w 63"/>
              <a:gd name="T9" fmla="*/ 14 h 81"/>
              <a:gd name="T10" fmla="*/ 62 w 63"/>
              <a:gd name="T11" fmla="*/ 22 h 81"/>
              <a:gd name="T12" fmla="*/ 59 w 63"/>
              <a:gd name="T13" fmla="*/ 32 h 81"/>
              <a:gd name="T14" fmla="*/ 54 w 63"/>
              <a:gd name="T15" fmla="*/ 39 h 81"/>
              <a:gd name="T16" fmla="*/ 48 w 63"/>
              <a:gd name="T17" fmla="*/ 43 h 81"/>
              <a:gd name="T18" fmla="*/ 42 w 63"/>
              <a:gd name="T19" fmla="*/ 44 h 81"/>
              <a:gd name="T20" fmla="*/ 36 w 63"/>
              <a:gd name="T21" fmla="*/ 43 h 81"/>
              <a:gd name="T22" fmla="*/ 22 w 63"/>
              <a:gd name="T23" fmla="*/ 37 h 81"/>
              <a:gd name="T24" fmla="*/ 21 w 63"/>
              <a:gd name="T25" fmla="*/ 80 h 81"/>
              <a:gd name="T26" fmla="*/ 0 w 63"/>
              <a:gd name="T27" fmla="*/ 81 h 81"/>
              <a:gd name="T28" fmla="*/ 1 w 63"/>
              <a:gd name="T29" fmla="*/ 72 h 81"/>
              <a:gd name="T30" fmla="*/ 11 w 63"/>
              <a:gd name="T31" fmla="*/ 70 h 81"/>
              <a:gd name="T32" fmla="*/ 14 w 63"/>
              <a:gd name="T33" fmla="*/ 9 h 81"/>
              <a:gd name="T34" fmla="*/ 7 w 63"/>
              <a:gd name="T35" fmla="*/ 12 h 81"/>
              <a:gd name="T36" fmla="*/ 7 w 63"/>
              <a:gd name="T37" fmla="*/ 3 h 81"/>
              <a:gd name="T38" fmla="*/ 22 w 63"/>
              <a:gd name="T39" fmla="*/ 0 h 81"/>
              <a:gd name="T40" fmla="*/ 23 w 63"/>
              <a:gd name="T41" fmla="*/ 12 h 81"/>
              <a:gd name="T42" fmla="*/ 27 w 63"/>
              <a:gd name="T43" fmla="*/ 7 h 81"/>
              <a:gd name="T44" fmla="*/ 32 w 63"/>
              <a:gd name="T45" fmla="*/ 4 h 81"/>
              <a:gd name="T46" fmla="*/ 39 w 63"/>
              <a:gd name="T47" fmla="*/ 1 h 81"/>
              <a:gd name="T48" fmla="*/ 50 w 63"/>
              <a:gd name="T49" fmla="*/ 26 h 81"/>
              <a:gd name="T50" fmla="*/ 50 w 63"/>
              <a:gd name="T51" fmla="*/ 19 h 81"/>
              <a:gd name="T52" fmla="*/ 48 w 63"/>
              <a:gd name="T53" fmla="*/ 12 h 81"/>
              <a:gd name="T54" fmla="*/ 43 w 63"/>
              <a:gd name="T55" fmla="*/ 8 h 81"/>
              <a:gd name="T56" fmla="*/ 36 w 63"/>
              <a:gd name="T57" fmla="*/ 8 h 81"/>
              <a:gd name="T58" fmla="*/ 28 w 63"/>
              <a:gd name="T59" fmla="*/ 14 h 81"/>
              <a:gd name="T60" fmla="*/ 25 w 63"/>
              <a:gd name="T61" fmla="*/ 22 h 81"/>
              <a:gd name="T62" fmla="*/ 26 w 63"/>
              <a:gd name="T63" fmla="*/ 30 h 81"/>
              <a:gd name="T64" fmla="*/ 31 w 63"/>
              <a:gd name="T65" fmla="*/ 34 h 81"/>
              <a:gd name="T66" fmla="*/ 36 w 63"/>
              <a:gd name="T67" fmla="*/ 36 h 81"/>
              <a:gd name="T68" fmla="*/ 42 w 63"/>
              <a:gd name="T69" fmla="*/ 35 h 81"/>
              <a:gd name="T70" fmla="*/ 47 w 63"/>
              <a:gd name="T71" fmla="*/ 31 h 81"/>
              <a:gd name="T72" fmla="*/ 50 w 63"/>
              <a:gd name="T73" fmla="*/ 26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3" h="81">
                <a:moveTo>
                  <a:pt x="39" y="1"/>
                </a:moveTo>
                <a:cubicBezTo>
                  <a:pt x="42" y="0"/>
                  <a:pt x="44" y="0"/>
                  <a:pt x="46" y="0"/>
                </a:cubicBezTo>
                <a:cubicBezTo>
                  <a:pt x="49" y="1"/>
                  <a:pt x="51" y="1"/>
                  <a:pt x="53" y="3"/>
                </a:cubicBezTo>
                <a:cubicBezTo>
                  <a:pt x="55" y="4"/>
                  <a:pt x="57" y="5"/>
                  <a:pt x="58" y="7"/>
                </a:cubicBezTo>
                <a:cubicBezTo>
                  <a:pt x="60" y="9"/>
                  <a:pt x="61" y="11"/>
                  <a:pt x="62" y="14"/>
                </a:cubicBezTo>
                <a:cubicBezTo>
                  <a:pt x="62" y="16"/>
                  <a:pt x="63" y="19"/>
                  <a:pt x="62" y="22"/>
                </a:cubicBezTo>
                <a:cubicBezTo>
                  <a:pt x="62" y="25"/>
                  <a:pt x="61" y="28"/>
                  <a:pt x="59" y="32"/>
                </a:cubicBezTo>
                <a:cubicBezTo>
                  <a:pt x="58" y="35"/>
                  <a:pt x="56" y="37"/>
                  <a:pt x="54" y="39"/>
                </a:cubicBezTo>
                <a:cubicBezTo>
                  <a:pt x="52" y="41"/>
                  <a:pt x="50" y="42"/>
                  <a:pt x="48" y="43"/>
                </a:cubicBezTo>
                <a:cubicBezTo>
                  <a:pt x="46" y="44"/>
                  <a:pt x="44" y="44"/>
                  <a:pt x="42" y="44"/>
                </a:cubicBezTo>
                <a:cubicBezTo>
                  <a:pt x="40" y="44"/>
                  <a:pt x="38" y="44"/>
                  <a:pt x="36" y="43"/>
                </a:cubicBezTo>
                <a:cubicBezTo>
                  <a:pt x="31" y="42"/>
                  <a:pt x="27" y="40"/>
                  <a:pt x="22" y="37"/>
                </a:cubicBezTo>
                <a:cubicBezTo>
                  <a:pt x="21" y="80"/>
                  <a:pt x="21" y="80"/>
                  <a:pt x="21" y="80"/>
                </a:cubicBezTo>
                <a:cubicBezTo>
                  <a:pt x="0" y="81"/>
                  <a:pt x="0" y="81"/>
                  <a:pt x="0" y="81"/>
                </a:cubicBezTo>
                <a:cubicBezTo>
                  <a:pt x="1" y="72"/>
                  <a:pt x="1" y="72"/>
                  <a:pt x="1" y="72"/>
                </a:cubicBezTo>
                <a:cubicBezTo>
                  <a:pt x="11" y="70"/>
                  <a:pt x="11" y="70"/>
                  <a:pt x="11" y="70"/>
                </a:cubicBezTo>
                <a:cubicBezTo>
                  <a:pt x="14" y="9"/>
                  <a:pt x="14" y="9"/>
                  <a:pt x="14" y="9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3"/>
                  <a:pt x="7" y="3"/>
                  <a:pt x="7" y="3"/>
                </a:cubicBezTo>
                <a:cubicBezTo>
                  <a:pt x="22" y="0"/>
                  <a:pt x="22" y="0"/>
                  <a:pt x="22" y="0"/>
                </a:cubicBezTo>
                <a:cubicBezTo>
                  <a:pt x="23" y="12"/>
                  <a:pt x="23" y="12"/>
                  <a:pt x="23" y="12"/>
                </a:cubicBezTo>
                <a:cubicBezTo>
                  <a:pt x="24" y="10"/>
                  <a:pt x="25" y="9"/>
                  <a:pt x="27" y="7"/>
                </a:cubicBezTo>
                <a:cubicBezTo>
                  <a:pt x="28" y="6"/>
                  <a:pt x="30" y="5"/>
                  <a:pt x="32" y="4"/>
                </a:cubicBezTo>
                <a:cubicBezTo>
                  <a:pt x="34" y="2"/>
                  <a:pt x="37" y="1"/>
                  <a:pt x="39" y="1"/>
                </a:cubicBezTo>
                <a:close/>
                <a:moveTo>
                  <a:pt x="50" y="26"/>
                </a:moveTo>
                <a:cubicBezTo>
                  <a:pt x="51" y="24"/>
                  <a:pt x="51" y="21"/>
                  <a:pt x="50" y="19"/>
                </a:cubicBezTo>
                <a:cubicBezTo>
                  <a:pt x="50" y="16"/>
                  <a:pt x="49" y="14"/>
                  <a:pt x="48" y="12"/>
                </a:cubicBezTo>
                <a:cubicBezTo>
                  <a:pt x="46" y="10"/>
                  <a:pt x="45" y="9"/>
                  <a:pt x="43" y="8"/>
                </a:cubicBezTo>
                <a:cubicBezTo>
                  <a:pt x="41" y="7"/>
                  <a:pt x="38" y="7"/>
                  <a:pt x="36" y="8"/>
                </a:cubicBezTo>
                <a:cubicBezTo>
                  <a:pt x="33" y="10"/>
                  <a:pt x="30" y="12"/>
                  <a:pt x="28" y="14"/>
                </a:cubicBezTo>
                <a:cubicBezTo>
                  <a:pt x="27" y="17"/>
                  <a:pt x="26" y="20"/>
                  <a:pt x="25" y="22"/>
                </a:cubicBezTo>
                <a:cubicBezTo>
                  <a:pt x="25" y="25"/>
                  <a:pt x="25" y="27"/>
                  <a:pt x="26" y="30"/>
                </a:cubicBezTo>
                <a:cubicBezTo>
                  <a:pt x="27" y="32"/>
                  <a:pt x="29" y="33"/>
                  <a:pt x="31" y="34"/>
                </a:cubicBezTo>
                <a:cubicBezTo>
                  <a:pt x="33" y="35"/>
                  <a:pt x="34" y="36"/>
                  <a:pt x="36" y="36"/>
                </a:cubicBezTo>
                <a:cubicBezTo>
                  <a:pt x="38" y="36"/>
                  <a:pt x="40" y="35"/>
                  <a:pt x="42" y="35"/>
                </a:cubicBezTo>
                <a:cubicBezTo>
                  <a:pt x="44" y="34"/>
                  <a:pt x="45" y="33"/>
                  <a:pt x="47" y="31"/>
                </a:cubicBezTo>
                <a:cubicBezTo>
                  <a:pt x="48" y="30"/>
                  <a:pt x="49" y="28"/>
                  <a:pt x="50" y="26"/>
                </a:cubicBezTo>
                <a:close/>
              </a:path>
            </a:pathLst>
          </a:custGeom>
          <a:solidFill>
            <a:srgbClr val="C4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1" name="Freeform 154"/>
          <p:cNvSpPr>
            <a:spLocks noEditPoints="1"/>
          </p:cNvSpPr>
          <p:nvPr/>
        </p:nvSpPr>
        <p:spPr bwMode="auto">
          <a:xfrm>
            <a:off x="4413773" y="5165163"/>
            <a:ext cx="176851" cy="232572"/>
          </a:xfrm>
          <a:custGeom>
            <a:avLst/>
            <a:gdLst>
              <a:gd name="T0" fmla="*/ 39 w 62"/>
              <a:gd name="T1" fmla="*/ 1 h 81"/>
              <a:gd name="T2" fmla="*/ 45 w 62"/>
              <a:gd name="T3" fmla="*/ 0 h 81"/>
              <a:gd name="T4" fmla="*/ 52 w 62"/>
              <a:gd name="T5" fmla="*/ 3 h 81"/>
              <a:gd name="T6" fmla="*/ 57 w 62"/>
              <a:gd name="T7" fmla="*/ 7 h 81"/>
              <a:gd name="T8" fmla="*/ 61 w 62"/>
              <a:gd name="T9" fmla="*/ 14 h 81"/>
              <a:gd name="T10" fmla="*/ 61 w 62"/>
              <a:gd name="T11" fmla="*/ 22 h 81"/>
              <a:gd name="T12" fmla="*/ 58 w 62"/>
              <a:gd name="T13" fmla="*/ 32 h 81"/>
              <a:gd name="T14" fmla="*/ 53 w 62"/>
              <a:gd name="T15" fmla="*/ 39 h 81"/>
              <a:gd name="T16" fmla="*/ 47 w 62"/>
              <a:gd name="T17" fmla="*/ 43 h 81"/>
              <a:gd name="T18" fmla="*/ 41 w 62"/>
              <a:gd name="T19" fmla="*/ 44 h 81"/>
              <a:gd name="T20" fmla="*/ 35 w 62"/>
              <a:gd name="T21" fmla="*/ 43 h 81"/>
              <a:gd name="T22" fmla="*/ 21 w 62"/>
              <a:gd name="T23" fmla="*/ 37 h 81"/>
              <a:gd name="T24" fmla="*/ 20 w 62"/>
              <a:gd name="T25" fmla="*/ 80 h 81"/>
              <a:gd name="T26" fmla="*/ 0 w 62"/>
              <a:gd name="T27" fmla="*/ 81 h 81"/>
              <a:gd name="T28" fmla="*/ 1 w 62"/>
              <a:gd name="T29" fmla="*/ 72 h 81"/>
              <a:gd name="T30" fmla="*/ 10 w 62"/>
              <a:gd name="T31" fmla="*/ 70 h 81"/>
              <a:gd name="T32" fmla="*/ 13 w 62"/>
              <a:gd name="T33" fmla="*/ 9 h 81"/>
              <a:gd name="T34" fmla="*/ 6 w 62"/>
              <a:gd name="T35" fmla="*/ 12 h 81"/>
              <a:gd name="T36" fmla="*/ 6 w 62"/>
              <a:gd name="T37" fmla="*/ 3 h 81"/>
              <a:gd name="T38" fmla="*/ 21 w 62"/>
              <a:gd name="T39" fmla="*/ 0 h 81"/>
              <a:gd name="T40" fmla="*/ 22 w 62"/>
              <a:gd name="T41" fmla="*/ 12 h 81"/>
              <a:gd name="T42" fmla="*/ 26 w 62"/>
              <a:gd name="T43" fmla="*/ 7 h 81"/>
              <a:gd name="T44" fmla="*/ 31 w 62"/>
              <a:gd name="T45" fmla="*/ 4 h 81"/>
              <a:gd name="T46" fmla="*/ 39 w 62"/>
              <a:gd name="T47" fmla="*/ 1 h 81"/>
              <a:gd name="T48" fmla="*/ 49 w 62"/>
              <a:gd name="T49" fmla="*/ 26 h 81"/>
              <a:gd name="T50" fmla="*/ 49 w 62"/>
              <a:gd name="T51" fmla="*/ 19 h 81"/>
              <a:gd name="T52" fmla="*/ 47 w 62"/>
              <a:gd name="T53" fmla="*/ 12 h 81"/>
              <a:gd name="T54" fmla="*/ 42 w 62"/>
              <a:gd name="T55" fmla="*/ 8 h 81"/>
              <a:gd name="T56" fmla="*/ 35 w 62"/>
              <a:gd name="T57" fmla="*/ 8 h 81"/>
              <a:gd name="T58" fmla="*/ 27 w 62"/>
              <a:gd name="T59" fmla="*/ 14 h 81"/>
              <a:gd name="T60" fmla="*/ 24 w 62"/>
              <a:gd name="T61" fmla="*/ 22 h 81"/>
              <a:gd name="T62" fmla="*/ 26 w 62"/>
              <a:gd name="T63" fmla="*/ 30 h 81"/>
              <a:gd name="T64" fmla="*/ 30 w 62"/>
              <a:gd name="T65" fmla="*/ 34 h 81"/>
              <a:gd name="T66" fmla="*/ 35 w 62"/>
              <a:gd name="T67" fmla="*/ 36 h 81"/>
              <a:gd name="T68" fmla="*/ 41 w 62"/>
              <a:gd name="T69" fmla="*/ 35 h 81"/>
              <a:gd name="T70" fmla="*/ 46 w 62"/>
              <a:gd name="T71" fmla="*/ 31 h 81"/>
              <a:gd name="T72" fmla="*/ 49 w 62"/>
              <a:gd name="T73" fmla="*/ 26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2" h="81">
                <a:moveTo>
                  <a:pt x="39" y="1"/>
                </a:moveTo>
                <a:cubicBezTo>
                  <a:pt x="41" y="0"/>
                  <a:pt x="43" y="0"/>
                  <a:pt x="45" y="0"/>
                </a:cubicBezTo>
                <a:cubicBezTo>
                  <a:pt x="48" y="1"/>
                  <a:pt x="50" y="1"/>
                  <a:pt x="52" y="3"/>
                </a:cubicBezTo>
                <a:cubicBezTo>
                  <a:pt x="54" y="4"/>
                  <a:pt x="56" y="5"/>
                  <a:pt x="57" y="7"/>
                </a:cubicBezTo>
                <a:cubicBezTo>
                  <a:pt x="59" y="9"/>
                  <a:pt x="60" y="11"/>
                  <a:pt x="61" y="14"/>
                </a:cubicBezTo>
                <a:cubicBezTo>
                  <a:pt x="62" y="16"/>
                  <a:pt x="62" y="19"/>
                  <a:pt x="61" y="22"/>
                </a:cubicBezTo>
                <a:cubicBezTo>
                  <a:pt x="61" y="25"/>
                  <a:pt x="60" y="28"/>
                  <a:pt x="58" y="32"/>
                </a:cubicBezTo>
                <a:cubicBezTo>
                  <a:pt x="57" y="35"/>
                  <a:pt x="55" y="37"/>
                  <a:pt x="53" y="39"/>
                </a:cubicBezTo>
                <a:cubicBezTo>
                  <a:pt x="51" y="41"/>
                  <a:pt x="49" y="42"/>
                  <a:pt x="47" y="43"/>
                </a:cubicBezTo>
                <a:cubicBezTo>
                  <a:pt x="45" y="44"/>
                  <a:pt x="43" y="44"/>
                  <a:pt x="41" y="44"/>
                </a:cubicBezTo>
                <a:cubicBezTo>
                  <a:pt x="39" y="44"/>
                  <a:pt x="37" y="44"/>
                  <a:pt x="35" y="43"/>
                </a:cubicBezTo>
                <a:cubicBezTo>
                  <a:pt x="31" y="42"/>
                  <a:pt x="26" y="40"/>
                  <a:pt x="21" y="37"/>
                </a:cubicBezTo>
                <a:cubicBezTo>
                  <a:pt x="20" y="80"/>
                  <a:pt x="20" y="80"/>
                  <a:pt x="20" y="80"/>
                </a:cubicBezTo>
                <a:cubicBezTo>
                  <a:pt x="0" y="81"/>
                  <a:pt x="0" y="81"/>
                  <a:pt x="0" y="81"/>
                </a:cubicBezTo>
                <a:cubicBezTo>
                  <a:pt x="1" y="72"/>
                  <a:pt x="1" y="72"/>
                  <a:pt x="1" y="72"/>
                </a:cubicBezTo>
                <a:cubicBezTo>
                  <a:pt x="10" y="70"/>
                  <a:pt x="10" y="70"/>
                  <a:pt x="10" y="70"/>
                </a:cubicBezTo>
                <a:cubicBezTo>
                  <a:pt x="13" y="9"/>
                  <a:pt x="13" y="9"/>
                  <a:pt x="13" y="9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3"/>
                  <a:pt x="6" y="3"/>
                  <a:pt x="6" y="3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12"/>
                  <a:pt x="22" y="12"/>
                  <a:pt x="22" y="12"/>
                </a:cubicBezTo>
                <a:cubicBezTo>
                  <a:pt x="23" y="10"/>
                  <a:pt x="25" y="9"/>
                  <a:pt x="26" y="7"/>
                </a:cubicBezTo>
                <a:cubicBezTo>
                  <a:pt x="27" y="6"/>
                  <a:pt x="29" y="5"/>
                  <a:pt x="31" y="4"/>
                </a:cubicBezTo>
                <a:cubicBezTo>
                  <a:pt x="33" y="2"/>
                  <a:pt x="36" y="1"/>
                  <a:pt x="39" y="1"/>
                </a:cubicBezTo>
                <a:close/>
                <a:moveTo>
                  <a:pt x="49" y="26"/>
                </a:moveTo>
                <a:cubicBezTo>
                  <a:pt x="50" y="24"/>
                  <a:pt x="50" y="21"/>
                  <a:pt x="49" y="19"/>
                </a:cubicBezTo>
                <a:cubicBezTo>
                  <a:pt x="49" y="16"/>
                  <a:pt x="48" y="14"/>
                  <a:pt x="47" y="12"/>
                </a:cubicBezTo>
                <a:cubicBezTo>
                  <a:pt x="45" y="10"/>
                  <a:pt x="44" y="9"/>
                  <a:pt x="42" y="8"/>
                </a:cubicBezTo>
                <a:cubicBezTo>
                  <a:pt x="40" y="7"/>
                  <a:pt x="38" y="7"/>
                  <a:pt x="35" y="8"/>
                </a:cubicBezTo>
                <a:cubicBezTo>
                  <a:pt x="32" y="10"/>
                  <a:pt x="29" y="12"/>
                  <a:pt x="27" y="14"/>
                </a:cubicBezTo>
                <a:cubicBezTo>
                  <a:pt x="26" y="17"/>
                  <a:pt x="25" y="20"/>
                  <a:pt x="24" y="22"/>
                </a:cubicBezTo>
                <a:cubicBezTo>
                  <a:pt x="24" y="25"/>
                  <a:pt x="25" y="27"/>
                  <a:pt x="26" y="30"/>
                </a:cubicBezTo>
                <a:cubicBezTo>
                  <a:pt x="27" y="32"/>
                  <a:pt x="28" y="33"/>
                  <a:pt x="30" y="34"/>
                </a:cubicBezTo>
                <a:cubicBezTo>
                  <a:pt x="32" y="35"/>
                  <a:pt x="34" y="36"/>
                  <a:pt x="35" y="36"/>
                </a:cubicBezTo>
                <a:cubicBezTo>
                  <a:pt x="37" y="36"/>
                  <a:pt x="39" y="35"/>
                  <a:pt x="41" y="35"/>
                </a:cubicBezTo>
                <a:cubicBezTo>
                  <a:pt x="43" y="34"/>
                  <a:pt x="44" y="33"/>
                  <a:pt x="46" y="31"/>
                </a:cubicBezTo>
                <a:cubicBezTo>
                  <a:pt x="47" y="30"/>
                  <a:pt x="48" y="28"/>
                  <a:pt x="49" y="26"/>
                </a:cubicBezTo>
                <a:close/>
              </a:path>
            </a:pathLst>
          </a:custGeom>
          <a:solidFill>
            <a:srgbClr val="C4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2" name="Freeform 155"/>
          <p:cNvSpPr>
            <a:spLocks/>
          </p:cNvSpPr>
          <p:nvPr/>
        </p:nvSpPr>
        <p:spPr bwMode="auto">
          <a:xfrm>
            <a:off x="4590624" y="5154261"/>
            <a:ext cx="163527" cy="225304"/>
          </a:xfrm>
          <a:custGeom>
            <a:avLst/>
            <a:gdLst>
              <a:gd name="T0" fmla="*/ 57 w 57"/>
              <a:gd name="T1" fmla="*/ 0 h 79"/>
              <a:gd name="T2" fmla="*/ 56 w 57"/>
              <a:gd name="T3" fmla="*/ 8 h 79"/>
              <a:gd name="T4" fmla="*/ 49 w 57"/>
              <a:gd name="T5" fmla="*/ 9 h 79"/>
              <a:gd name="T6" fmla="*/ 49 w 57"/>
              <a:gd name="T7" fmla="*/ 19 h 79"/>
              <a:gd name="T8" fmla="*/ 49 w 57"/>
              <a:gd name="T9" fmla="*/ 31 h 79"/>
              <a:gd name="T10" fmla="*/ 48 w 57"/>
              <a:gd name="T11" fmla="*/ 42 h 79"/>
              <a:gd name="T12" fmla="*/ 47 w 57"/>
              <a:gd name="T13" fmla="*/ 51 h 79"/>
              <a:gd name="T14" fmla="*/ 44 w 57"/>
              <a:gd name="T15" fmla="*/ 65 h 79"/>
              <a:gd name="T16" fmla="*/ 39 w 57"/>
              <a:gd name="T17" fmla="*/ 74 h 79"/>
              <a:gd name="T18" fmla="*/ 31 w 57"/>
              <a:gd name="T19" fmla="*/ 78 h 79"/>
              <a:gd name="T20" fmla="*/ 22 w 57"/>
              <a:gd name="T21" fmla="*/ 79 h 79"/>
              <a:gd name="T22" fmla="*/ 12 w 57"/>
              <a:gd name="T23" fmla="*/ 78 h 79"/>
              <a:gd name="T24" fmla="*/ 6 w 57"/>
              <a:gd name="T25" fmla="*/ 75 h 79"/>
              <a:gd name="T26" fmla="*/ 3 w 57"/>
              <a:gd name="T27" fmla="*/ 70 h 79"/>
              <a:gd name="T28" fmla="*/ 1 w 57"/>
              <a:gd name="T29" fmla="*/ 65 h 79"/>
              <a:gd name="T30" fmla="*/ 2 w 57"/>
              <a:gd name="T31" fmla="*/ 51 h 79"/>
              <a:gd name="T32" fmla="*/ 12 w 57"/>
              <a:gd name="T33" fmla="*/ 52 h 79"/>
              <a:gd name="T34" fmla="*/ 11 w 57"/>
              <a:gd name="T35" fmla="*/ 63 h 79"/>
              <a:gd name="T36" fmla="*/ 13 w 57"/>
              <a:gd name="T37" fmla="*/ 67 h 79"/>
              <a:gd name="T38" fmla="*/ 15 w 57"/>
              <a:gd name="T39" fmla="*/ 71 h 79"/>
              <a:gd name="T40" fmla="*/ 19 w 57"/>
              <a:gd name="T41" fmla="*/ 73 h 79"/>
              <a:gd name="T42" fmla="*/ 26 w 57"/>
              <a:gd name="T43" fmla="*/ 73 h 79"/>
              <a:gd name="T44" fmla="*/ 31 w 57"/>
              <a:gd name="T45" fmla="*/ 69 h 79"/>
              <a:gd name="T46" fmla="*/ 35 w 57"/>
              <a:gd name="T47" fmla="*/ 63 h 79"/>
              <a:gd name="T48" fmla="*/ 37 w 57"/>
              <a:gd name="T49" fmla="*/ 55 h 79"/>
              <a:gd name="T50" fmla="*/ 38 w 57"/>
              <a:gd name="T51" fmla="*/ 46 h 79"/>
              <a:gd name="T52" fmla="*/ 38 w 57"/>
              <a:gd name="T53" fmla="*/ 39 h 79"/>
              <a:gd name="T54" fmla="*/ 38 w 57"/>
              <a:gd name="T55" fmla="*/ 35 h 79"/>
              <a:gd name="T56" fmla="*/ 26 w 57"/>
              <a:gd name="T57" fmla="*/ 41 h 79"/>
              <a:gd name="T58" fmla="*/ 17 w 57"/>
              <a:gd name="T59" fmla="*/ 40 h 79"/>
              <a:gd name="T60" fmla="*/ 12 w 57"/>
              <a:gd name="T61" fmla="*/ 36 h 79"/>
              <a:gd name="T62" fmla="*/ 10 w 57"/>
              <a:gd name="T63" fmla="*/ 29 h 79"/>
              <a:gd name="T64" fmla="*/ 9 w 57"/>
              <a:gd name="T65" fmla="*/ 22 h 79"/>
              <a:gd name="T66" fmla="*/ 9 w 57"/>
              <a:gd name="T67" fmla="*/ 16 h 79"/>
              <a:gd name="T68" fmla="*/ 8 w 57"/>
              <a:gd name="T69" fmla="*/ 9 h 79"/>
              <a:gd name="T70" fmla="*/ 2 w 57"/>
              <a:gd name="T71" fmla="*/ 10 h 79"/>
              <a:gd name="T72" fmla="*/ 2 w 57"/>
              <a:gd name="T73" fmla="*/ 1 h 79"/>
              <a:gd name="T74" fmla="*/ 25 w 57"/>
              <a:gd name="T75" fmla="*/ 1 h 79"/>
              <a:gd name="T76" fmla="*/ 26 w 57"/>
              <a:gd name="T77" fmla="*/ 8 h 79"/>
              <a:gd name="T78" fmla="*/ 21 w 57"/>
              <a:gd name="T79" fmla="*/ 8 h 79"/>
              <a:gd name="T80" fmla="*/ 20 w 57"/>
              <a:gd name="T81" fmla="*/ 11 h 79"/>
              <a:gd name="T82" fmla="*/ 20 w 57"/>
              <a:gd name="T83" fmla="*/ 17 h 79"/>
              <a:gd name="T84" fmla="*/ 20 w 57"/>
              <a:gd name="T85" fmla="*/ 26 h 79"/>
              <a:gd name="T86" fmla="*/ 22 w 57"/>
              <a:gd name="T87" fmla="*/ 33 h 79"/>
              <a:gd name="T88" fmla="*/ 27 w 57"/>
              <a:gd name="T89" fmla="*/ 35 h 79"/>
              <a:gd name="T90" fmla="*/ 33 w 57"/>
              <a:gd name="T91" fmla="*/ 33 h 79"/>
              <a:gd name="T92" fmla="*/ 38 w 57"/>
              <a:gd name="T93" fmla="*/ 28 h 79"/>
              <a:gd name="T94" fmla="*/ 38 w 57"/>
              <a:gd name="T95" fmla="*/ 0 h 79"/>
              <a:gd name="T96" fmla="*/ 57 w 57"/>
              <a:gd name="T97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7" h="79">
                <a:moveTo>
                  <a:pt x="57" y="0"/>
                </a:moveTo>
                <a:cubicBezTo>
                  <a:pt x="56" y="8"/>
                  <a:pt x="56" y="8"/>
                  <a:pt x="56" y="8"/>
                </a:cubicBezTo>
                <a:cubicBezTo>
                  <a:pt x="49" y="9"/>
                  <a:pt x="49" y="9"/>
                  <a:pt x="49" y="9"/>
                </a:cubicBezTo>
                <a:cubicBezTo>
                  <a:pt x="49" y="12"/>
                  <a:pt x="49" y="16"/>
                  <a:pt x="49" y="19"/>
                </a:cubicBezTo>
                <a:cubicBezTo>
                  <a:pt x="49" y="23"/>
                  <a:pt x="49" y="27"/>
                  <a:pt x="49" y="31"/>
                </a:cubicBezTo>
                <a:cubicBezTo>
                  <a:pt x="49" y="35"/>
                  <a:pt x="48" y="39"/>
                  <a:pt x="48" y="42"/>
                </a:cubicBezTo>
                <a:cubicBezTo>
                  <a:pt x="48" y="46"/>
                  <a:pt x="48" y="49"/>
                  <a:pt x="47" y="51"/>
                </a:cubicBezTo>
                <a:cubicBezTo>
                  <a:pt x="47" y="56"/>
                  <a:pt x="46" y="61"/>
                  <a:pt x="44" y="65"/>
                </a:cubicBezTo>
                <a:cubicBezTo>
                  <a:pt x="43" y="69"/>
                  <a:pt x="41" y="72"/>
                  <a:pt x="39" y="74"/>
                </a:cubicBezTo>
                <a:cubicBezTo>
                  <a:pt x="36" y="76"/>
                  <a:pt x="34" y="77"/>
                  <a:pt x="31" y="78"/>
                </a:cubicBezTo>
                <a:cubicBezTo>
                  <a:pt x="28" y="79"/>
                  <a:pt x="25" y="79"/>
                  <a:pt x="22" y="79"/>
                </a:cubicBezTo>
                <a:cubicBezTo>
                  <a:pt x="18" y="79"/>
                  <a:pt x="15" y="79"/>
                  <a:pt x="12" y="78"/>
                </a:cubicBezTo>
                <a:cubicBezTo>
                  <a:pt x="10" y="77"/>
                  <a:pt x="8" y="76"/>
                  <a:pt x="6" y="75"/>
                </a:cubicBezTo>
                <a:cubicBezTo>
                  <a:pt x="5" y="74"/>
                  <a:pt x="3" y="72"/>
                  <a:pt x="3" y="70"/>
                </a:cubicBezTo>
                <a:cubicBezTo>
                  <a:pt x="2" y="69"/>
                  <a:pt x="1" y="67"/>
                  <a:pt x="1" y="65"/>
                </a:cubicBezTo>
                <a:cubicBezTo>
                  <a:pt x="0" y="61"/>
                  <a:pt x="1" y="56"/>
                  <a:pt x="2" y="51"/>
                </a:cubicBezTo>
                <a:cubicBezTo>
                  <a:pt x="12" y="52"/>
                  <a:pt x="12" y="52"/>
                  <a:pt x="12" y="52"/>
                </a:cubicBezTo>
                <a:cubicBezTo>
                  <a:pt x="11" y="56"/>
                  <a:pt x="11" y="60"/>
                  <a:pt x="11" y="63"/>
                </a:cubicBezTo>
                <a:cubicBezTo>
                  <a:pt x="12" y="65"/>
                  <a:pt x="12" y="66"/>
                  <a:pt x="13" y="67"/>
                </a:cubicBezTo>
                <a:cubicBezTo>
                  <a:pt x="13" y="69"/>
                  <a:pt x="14" y="70"/>
                  <a:pt x="15" y="71"/>
                </a:cubicBezTo>
                <a:cubicBezTo>
                  <a:pt x="16" y="72"/>
                  <a:pt x="17" y="72"/>
                  <a:pt x="19" y="73"/>
                </a:cubicBezTo>
                <a:cubicBezTo>
                  <a:pt x="21" y="73"/>
                  <a:pt x="23" y="73"/>
                  <a:pt x="26" y="73"/>
                </a:cubicBezTo>
                <a:cubicBezTo>
                  <a:pt x="28" y="72"/>
                  <a:pt x="30" y="71"/>
                  <a:pt x="31" y="69"/>
                </a:cubicBezTo>
                <a:cubicBezTo>
                  <a:pt x="33" y="68"/>
                  <a:pt x="34" y="65"/>
                  <a:pt x="35" y="63"/>
                </a:cubicBezTo>
                <a:cubicBezTo>
                  <a:pt x="36" y="60"/>
                  <a:pt x="36" y="58"/>
                  <a:pt x="37" y="55"/>
                </a:cubicBezTo>
                <a:cubicBezTo>
                  <a:pt x="37" y="52"/>
                  <a:pt x="38" y="49"/>
                  <a:pt x="38" y="46"/>
                </a:cubicBezTo>
                <a:cubicBezTo>
                  <a:pt x="38" y="44"/>
                  <a:pt x="38" y="41"/>
                  <a:pt x="38" y="39"/>
                </a:cubicBezTo>
                <a:cubicBezTo>
                  <a:pt x="38" y="37"/>
                  <a:pt x="38" y="36"/>
                  <a:pt x="38" y="35"/>
                </a:cubicBezTo>
                <a:cubicBezTo>
                  <a:pt x="33" y="38"/>
                  <a:pt x="29" y="40"/>
                  <a:pt x="26" y="41"/>
                </a:cubicBezTo>
                <a:cubicBezTo>
                  <a:pt x="22" y="41"/>
                  <a:pt x="19" y="41"/>
                  <a:pt x="17" y="40"/>
                </a:cubicBezTo>
                <a:cubicBezTo>
                  <a:pt x="15" y="39"/>
                  <a:pt x="13" y="38"/>
                  <a:pt x="12" y="36"/>
                </a:cubicBezTo>
                <a:cubicBezTo>
                  <a:pt x="11" y="33"/>
                  <a:pt x="10" y="31"/>
                  <a:pt x="10" y="29"/>
                </a:cubicBezTo>
                <a:cubicBezTo>
                  <a:pt x="10" y="27"/>
                  <a:pt x="9" y="24"/>
                  <a:pt x="9" y="22"/>
                </a:cubicBezTo>
                <a:cubicBezTo>
                  <a:pt x="9" y="20"/>
                  <a:pt x="9" y="17"/>
                  <a:pt x="9" y="16"/>
                </a:cubicBezTo>
                <a:cubicBezTo>
                  <a:pt x="8" y="13"/>
                  <a:pt x="8" y="11"/>
                  <a:pt x="8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"/>
                  <a:pt x="2" y="1"/>
                  <a:pt x="2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6" y="8"/>
                  <a:pt x="26" y="8"/>
                  <a:pt x="26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8"/>
                  <a:pt x="21" y="10"/>
                  <a:pt x="20" y="11"/>
                </a:cubicBezTo>
                <a:cubicBezTo>
                  <a:pt x="20" y="12"/>
                  <a:pt x="20" y="14"/>
                  <a:pt x="20" y="17"/>
                </a:cubicBezTo>
                <a:cubicBezTo>
                  <a:pt x="20" y="19"/>
                  <a:pt x="20" y="22"/>
                  <a:pt x="20" y="26"/>
                </a:cubicBezTo>
                <a:cubicBezTo>
                  <a:pt x="20" y="30"/>
                  <a:pt x="21" y="32"/>
                  <a:pt x="22" y="33"/>
                </a:cubicBezTo>
                <a:cubicBezTo>
                  <a:pt x="24" y="34"/>
                  <a:pt x="25" y="35"/>
                  <a:pt x="27" y="35"/>
                </a:cubicBezTo>
                <a:cubicBezTo>
                  <a:pt x="29" y="35"/>
                  <a:pt x="31" y="34"/>
                  <a:pt x="33" y="33"/>
                </a:cubicBezTo>
                <a:cubicBezTo>
                  <a:pt x="35" y="32"/>
                  <a:pt x="37" y="30"/>
                  <a:pt x="38" y="28"/>
                </a:cubicBezTo>
                <a:cubicBezTo>
                  <a:pt x="38" y="0"/>
                  <a:pt x="38" y="0"/>
                  <a:pt x="38" y="0"/>
                </a:cubicBezTo>
                <a:lnTo>
                  <a:pt x="57" y="0"/>
                </a:lnTo>
                <a:close/>
              </a:path>
            </a:pathLst>
          </a:custGeom>
          <a:solidFill>
            <a:srgbClr val="C4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4" name="Freeform 156"/>
          <p:cNvSpPr>
            <a:spLocks/>
          </p:cNvSpPr>
          <p:nvPr/>
        </p:nvSpPr>
        <p:spPr bwMode="auto">
          <a:xfrm>
            <a:off x="4840154" y="5074315"/>
            <a:ext cx="220459" cy="219247"/>
          </a:xfrm>
          <a:custGeom>
            <a:avLst/>
            <a:gdLst>
              <a:gd name="T0" fmla="*/ 182 w 182"/>
              <a:gd name="T1" fmla="*/ 158 h 181"/>
              <a:gd name="T2" fmla="*/ 177 w 182"/>
              <a:gd name="T3" fmla="*/ 181 h 181"/>
              <a:gd name="T4" fmla="*/ 118 w 182"/>
              <a:gd name="T5" fmla="*/ 181 h 181"/>
              <a:gd name="T6" fmla="*/ 118 w 182"/>
              <a:gd name="T7" fmla="*/ 160 h 181"/>
              <a:gd name="T8" fmla="*/ 134 w 182"/>
              <a:gd name="T9" fmla="*/ 160 h 181"/>
              <a:gd name="T10" fmla="*/ 134 w 182"/>
              <a:gd name="T11" fmla="*/ 104 h 181"/>
              <a:gd name="T12" fmla="*/ 54 w 182"/>
              <a:gd name="T13" fmla="*/ 106 h 181"/>
              <a:gd name="T14" fmla="*/ 52 w 182"/>
              <a:gd name="T15" fmla="*/ 156 h 181"/>
              <a:gd name="T16" fmla="*/ 73 w 182"/>
              <a:gd name="T17" fmla="*/ 153 h 181"/>
              <a:gd name="T18" fmla="*/ 73 w 182"/>
              <a:gd name="T19" fmla="*/ 172 h 181"/>
              <a:gd name="T20" fmla="*/ 7 w 182"/>
              <a:gd name="T21" fmla="*/ 177 h 181"/>
              <a:gd name="T22" fmla="*/ 9 w 182"/>
              <a:gd name="T23" fmla="*/ 158 h 181"/>
              <a:gd name="T24" fmla="*/ 28 w 182"/>
              <a:gd name="T25" fmla="*/ 158 h 181"/>
              <a:gd name="T26" fmla="*/ 28 w 182"/>
              <a:gd name="T27" fmla="*/ 106 h 181"/>
              <a:gd name="T28" fmla="*/ 11 w 182"/>
              <a:gd name="T29" fmla="*/ 108 h 181"/>
              <a:gd name="T30" fmla="*/ 11 w 182"/>
              <a:gd name="T31" fmla="*/ 89 h 181"/>
              <a:gd name="T32" fmla="*/ 28 w 182"/>
              <a:gd name="T33" fmla="*/ 87 h 181"/>
              <a:gd name="T34" fmla="*/ 28 w 182"/>
              <a:gd name="T35" fmla="*/ 23 h 181"/>
              <a:gd name="T36" fmla="*/ 4 w 182"/>
              <a:gd name="T37" fmla="*/ 23 h 181"/>
              <a:gd name="T38" fmla="*/ 0 w 182"/>
              <a:gd name="T39" fmla="*/ 7 h 181"/>
              <a:gd name="T40" fmla="*/ 66 w 182"/>
              <a:gd name="T41" fmla="*/ 0 h 181"/>
              <a:gd name="T42" fmla="*/ 68 w 182"/>
              <a:gd name="T43" fmla="*/ 21 h 181"/>
              <a:gd name="T44" fmla="*/ 56 w 182"/>
              <a:gd name="T45" fmla="*/ 21 h 181"/>
              <a:gd name="T46" fmla="*/ 54 w 182"/>
              <a:gd name="T47" fmla="*/ 87 h 181"/>
              <a:gd name="T48" fmla="*/ 134 w 182"/>
              <a:gd name="T49" fmla="*/ 82 h 181"/>
              <a:gd name="T50" fmla="*/ 134 w 182"/>
              <a:gd name="T51" fmla="*/ 35 h 181"/>
              <a:gd name="T52" fmla="*/ 113 w 182"/>
              <a:gd name="T53" fmla="*/ 35 h 181"/>
              <a:gd name="T54" fmla="*/ 115 w 182"/>
              <a:gd name="T55" fmla="*/ 16 h 181"/>
              <a:gd name="T56" fmla="*/ 182 w 182"/>
              <a:gd name="T57" fmla="*/ 11 h 181"/>
              <a:gd name="T58" fmla="*/ 179 w 182"/>
              <a:gd name="T59" fmla="*/ 33 h 181"/>
              <a:gd name="T60" fmla="*/ 165 w 182"/>
              <a:gd name="T61" fmla="*/ 33 h 181"/>
              <a:gd name="T62" fmla="*/ 163 w 182"/>
              <a:gd name="T63" fmla="*/ 80 h 181"/>
              <a:gd name="T64" fmla="*/ 175 w 182"/>
              <a:gd name="T65" fmla="*/ 80 h 181"/>
              <a:gd name="T66" fmla="*/ 172 w 182"/>
              <a:gd name="T67" fmla="*/ 101 h 181"/>
              <a:gd name="T68" fmla="*/ 163 w 182"/>
              <a:gd name="T69" fmla="*/ 104 h 181"/>
              <a:gd name="T70" fmla="*/ 160 w 182"/>
              <a:gd name="T71" fmla="*/ 160 h 181"/>
              <a:gd name="T72" fmla="*/ 182 w 182"/>
              <a:gd name="T73" fmla="*/ 158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82" h="181">
                <a:moveTo>
                  <a:pt x="182" y="158"/>
                </a:moveTo>
                <a:lnTo>
                  <a:pt x="177" y="181"/>
                </a:lnTo>
                <a:lnTo>
                  <a:pt x="118" y="181"/>
                </a:lnTo>
                <a:lnTo>
                  <a:pt x="118" y="160"/>
                </a:lnTo>
                <a:lnTo>
                  <a:pt x="134" y="160"/>
                </a:lnTo>
                <a:lnTo>
                  <a:pt x="134" y="104"/>
                </a:lnTo>
                <a:lnTo>
                  <a:pt x="54" y="106"/>
                </a:lnTo>
                <a:lnTo>
                  <a:pt x="52" y="156"/>
                </a:lnTo>
                <a:lnTo>
                  <a:pt x="73" y="153"/>
                </a:lnTo>
                <a:lnTo>
                  <a:pt x="73" y="172"/>
                </a:lnTo>
                <a:lnTo>
                  <a:pt x="7" y="177"/>
                </a:lnTo>
                <a:lnTo>
                  <a:pt x="9" y="158"/>
                </a:lnTo>
                <a:lnTo>
                  <a:pt x="28" y="158"/>
                </a:lnTo>
                <a:lnTo>
                  <a:pt x="28" y="106"/>
                </a:lnTo>
                <a:lnTo>
                  <a:pt x="11" y="108"/>
                </a:lnTo>
                <a:lnTo>
                  <a:pt x="11" y="89"/>
                </a:lnTo>
                <a:lnTo>
                  <a:pt x="28" y="87"/>
                </a:lnTo>
                <a:lnTo>
                  <a:pt x="28" y="23"/>
                </a:lnTo>
                <a:lnTo>
                  <a:pt x="4" y="23"/>
                </a:lnTo>
                <a:lnTo>
                  <a:pt x="0" y="7"/>
                </a:lnTo>
                <a:lnTo>
                  <a:pt x="66" y="0"/>
                </a:lnTo>
                <a:lnTo>
                  <a:pt x="68" y="21"/>
                </a:lnTo>
                <a:lnTo>
                  <a:pt x="56" y="21"/>
                </a:lnTo>
                <a:lnTo>
                  <a:pt x="54" y="87"/>
                </a:lnTo>
                <a:lnTo>
                  <a:pt x="134" y="82"/>
                </a:lnTo>
                <a:lnTo>
                  <a:pt x="134" y="35"/>
                </a:lnTo>
                <a:lnTo>
                  <a:pt x="113" y="35"/>
                </a:lnTo>
                <a:lnTo>
                  <a:pt x="115" y="16"/>
                </a:lnTo>
                <a:lnTo>
                  <a:pt x="182" y="11"/>
                </a:lnTo>
                <a:lnTo>
                  <a:pt x="179" y="33"/>
                </a:lnTo>
                <a:lnTo>
                  <a:pt x="165" y="33"/>
                </a:lnTo>
                <a:lnTo>
                  <a:pt x="163" y="80"/>
                </a:lnTo>
                <a:lnTo>
                  <a:pt x="175" y="80"/>
                </a:lnTo>
                <a:lnTo>
                  <a:pt x="172" y="101"/>
                </a:lnTo>
                <a:lnTo>
                  <a:pt x="163" y="104"/>
                </a:lnTo>
                <a:lnTo>
                  <a:pt x="160" y="160"/>
                </a:lnTo>
                <a:lnTo>
                  <a:pt x="182" y="158"/>
                </a:lnTo>
                <a:close/>
              </a:path>
            </a:pathLst>
          </a:custGeom>
          <a:solidFill>
            <a:srgbClr val="C4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5" name="Freeform 157"/>
          <p:cNvSpPr>
            <a:spLocks noEditPoints="1"/>
          </p:cNvSpPr>
          <p:nvPr/>
        </p:nvSpPr>
        <p:spPr bwMode="auto">
          <a:xfrm>
            <a:off x="5079993" y="5159107"/>
            <a:ext cx="142935" cy="134456"/>
          </a:xfrm>
          <a:custGeom>
            <a:avLst/>
            <a:gdLst>
              <a:gd name="T0" fmla="*/ 0 w 50"/>
              <a:gd name="T1" fmla="*/ 26 h 47"/>
              <a:gd name="T2" fmla="*/ 2 w 50"/>
              <a:gd name="T3" fmla="*/ 18 h 47"/>
              <a:gd name="T4" fmla="*/ 6 w 50"/>
              <a:gd name="T5" fmla="*/ 10 h 47"/>
              <a:gd name="T6" fmla="*/ 14 w 50"/>
              <a:gd name="T7" fmla="*/ 3 h 47"/>
              <a:gd name="T8" fmla="*/ 24 w 50"/>
              <a:gd name="T9" fmla="*/ 0 h 47"/>
              <a:gd name="T10" fmla="*/ 35 w 50"/>
              <a:gd name="T11" fmla="*/ 1 h 47"/>
              <a:gd name="T12" fmla="*/ 43 w 50"/>
              <a:gd name="T13" fmla="*/ 6 h 47"/>
              <a:gd name="T14" fmla="*/ 48 w 50"/>
              <a:gd name="T15" fmla="*/ 14 h 47"/>
              <a:gd name="T16" fmla="*/ 50 w 50"/>
              <a:gd name="T17" fmla="*/ 23 h 47"/>
              <a:gd name="T18" fmla="*/ 48 w 50"/>
              <a:gd name="T19" fmla="*/ 33 h 47"/>
              <a:gd name="T20" fmla="*/ 42 w 50"/>
              <a:gd name="T21" fmla="*/ 40 h 47"/>
              <a:gd name="T22" fmla="*/ 34 w 50"/>
              <a:gd name="T23" fmla="*/ 45 h 47"/>
              <a:gd name="T24" fmla="*/ 27 w 50"/>
              <a:gd name="T25" fmla="*/ 47 h 47"/>
              <a:gd name="T26" fmla="*/ 17 w 50"/>
              <a:gd name="T27" fmla="*/ 46 h 47"/>
              <a:gd name="T28" fmla="*/ 9 w 50"/>
              <a:gd name="T29" fmla="*/ 40 h 47"/>
              <a:gd name="T30" fmla="*/ 3 w 50"/>
              <a:gd name="T31" fmla="*/ 33 h 47"/>
              <a:gd name="T32" fmla="*/ 0 w 50"/>
              <a:gd name="T33" fmla="*/ 26 h 47"/>
              <a:gd name="T34" fmla="*/ 22 w 50"/>
              <a:gd name="T35" fmla="*/ 8 h 47"/>
              <a:gd name="T36" fmla="*/ 15 w 50"/>
              <a:gd name="T37" fmla="*/ 14 h 47"/>
              <a:gd name="T38" fmla="*/ 11 w 50"/>
              <a:gd name="T39" fmla="*/ 24 h 47"/>
              <a:gd name="T40" fmla="*/ 13 w 50"/>
              <a:gd name="T41" fmla="*/ 33 h 47"/>
              <a:gd name="T42" fmla="*/ 21 w 50"/>
              <a:gd name="T43" fmla="*/ 40 h 47"/>
              <a:gd name="T44" fmla="*/ 25 w 50"/>
              <a:gd name="T45" fmla="*/ 40 h 47"/>
              <a:gd name="T46" fmla="*/ 30 w 50"/>
              <a:gd name="T47" fmla="*/ 37 h 47"/>
              <a:gd name="T48" fmla="*/ 35 w 50"/>
              <a:gd name="T49" fmla="*/ 32 h 47"/>
              <a:gd name="T50" fmla="*/ 39 w 50"/>
              <a:gd name="T51" fmla="*/ 25 h 47"/>
              <a:gd name="T52" fmla="*/ 39 w 50"/>
              <a:gd name="T53" fmla="*/ 16 h 47"/>
              <a:gd name="T54" fmla="*/ 36 w 50"/>
              <a:gd name="T55" fmla="*/ 10 h 47"/>
              <a:gd name="T56" fmla="*/ 30 w 50"/>
              <a:gd name="T57" fmla="*/ 6 h 47"/>
              <a:gd name="T58" fmla="*/ 22 w 50"/>
              <a:gd name="T59" fmla="*/ 8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0" h="47">
                <a:moveTo>
                  <a:pt x="0" y="26"/>
                </a:moveTo>
                <a:cubicBezTo>
                  <a:pt x="0" y="24"/>
                  <a:pt x="1" y="21"/>
                  <a:pt x="2" y="18"/>
                </a:cubicBezTo>
                <a:cubicBezTo>
                  <a:pt x="3" y="15"/>
                  <a:pt x="4" y="12"/>
                  <a:pt x="6" y="10"/>
                </a:cubicBezTo>
                <a:cubicBezTo>
                  <a:pt x="8" y="7"/>
                  <a:pt x="11" y="5"/>
                  <a:pt x="14" y="3"/>
                </a:cubicBezTo>
                <a:cubicBezTo>
                  <a:pt x="17" y="2"/>
                  <a:pt x="20" y="1"/>
                  <a:pt x="24" y="0"/>
                </a:cubicBezTo>
                <a:cubicBezTo>
                  <a:pt x="28" y="0"/>
                  <a:pt x="32" y="0"/>
                  <a:pt x="35" y="1"/>
                </a:cubicBezTo>
                <a:cubicBezTo>
                  <a:pt x="38" y="2"/>
                  <a:pt x="41" y="4"/>
                  <a:pt x="43" y="6"/>
                </a:cubicBezTo>
                <a:cubicBezTo>
                  <a:pt x="45" y="8"/>
                  <a:pt x="47" y="11"/>
                  <a:pt x="48" y="14"/>
                </a:cubicBezTo>
                <a:cubicBezTo>
                  <a:pt x="50" y="17"/>
                  <a:pt x="50" y="20"/>
                  <a:pt x="50" y="23"/>
                </a:cubicBezTo>
                <a:cubicBezTo>
                  <a:pt x="50" y="27"/>
                  <a:pt x="50" y="30"/>
                  <a:pt x="48" y="33"/>
                </a:cubicBezTo>
                <a:cubicBezTo>
                  <a:pt x="46" y="35"/>
                  <a:pt x="44" y="38"/>
                  <a:pt x="42" y="40"/>
                </a:cubicBezTo>
                <a:cubicBezTo>
                  <a:pt x="39" y="42"/>
                  <a:pt x="37" y="43"/>
                  <a:pt x="34" y="45"/>
                </a:cubicBezTo>
                <a:cubicBezTo>
                  <a:pt x="31" y="46"/>
                  <a:pt x="29" y="47"/>
                  <a:pt x="27" y="47"/>
                </a:cubicBezTo>
                <a:cubicBezTo>
                  <a:pt x="23" y="47"/>
                  <a:pt x="20" y="47"/>
                  <a:pt x="17" y="46"/>
                </a:cubicBezTo>
                <a:cubicBezTo>
                  <a:pt x="14" y="44"/>
                  <a:pt x="11" y="43"/>
                  <a:pt x="9" y="40"/>
                </a:cubicBezTo>
                <a:cubicBezTo>
                  <a:pt x="6" y="38"/>
                  <a:pt x="5" y="36"/>
                  <a:pt x="3" y="33"/>
                </a:cubicBezTo>
                <a:cubicBezTo>
                  <a:pt x="2" y="31"/>
                  <a:pt x="1" y="29"/>
                  <a:pt x="0" y="26"/>
                </a:cubicBezTo>
                <a:close/>
                <a:moveTo>
                  <a:pt x="22" y="8"/>
                </a:moveTo>
                <a:cubicBezTo>
                  <a:pt x="19" y="9"/>
                  <a:pt x="16" y="11"/>
                  <a:pt x="15" y="14"/>
                </a:cubicBezTo>
                <a:cubicBezTo>
                  <a:pt x="13" y="17"/>
                  <a:pt x="12" y="20"/>
                  <a:pt x="11" y="24"/>
                </a:cubicBezTo>
                <a:cubicBezTo>
                  <a:pt x="11" y="27"/>
                  <a:pt x="12" y="30"/>
                  <a:pt x="13" y="33"/>
                </a:cubicBezTo>
                <a:cubicBezTo>
                  <a:pt x="15" y="36"/>
                  <a:pt x="17" y="38"/>
                  <a:pt x="21" y="40"/>
                </a:cubicBezTo>
                <a:cubicBezTo>
                  <a:pt x="22" y="40"/>
                  <a:pt x="23" y="40"/>
                  <a:pt x="25" y="40"/>
                </a:cubicBezTo>
                <a:cubicBezTo>
                  <a:pt x="27" y="40"/>
                  <a:pt x="28" y="39"/>
                  <a:pt x="30" y="37"/>
                </a:cubicBezTo>
                <a:cubicBezTo>
                  <a:pt x="32" y="36"/>
                  <a:pt x="33" y="35"/>
                  <a:pt x="35" y="32"/>
                </a:cubicBezTo>
                <a:cubicBezTo>
                  <a:pt x="36" y="30"/>
                  <a:pt x="38" y="28"/>
                  <a:pt x="39" y="25"/>
                </a:cubicBezTo>
                <a:cubicBezTo>
                  <a:pt x="39" y="22"/>
                  <a:pt x="40" y="19"/>
                  <a:pt x="39" y="16"/>
                </a:cubicBezTo>
                <a:cubicBezTo>
                  <a:pt x="39" y="14"/>
                  <a:pt x="38" y="11"/>
                  <a:pt x="36" y="10"/>
                </a:cubicBezTo>
                <a:cubicBezTo>
                  <a:pt x="35" y="8"/>
                  <a:pt x="33" y="7"/>
                  <a:pt x="30" y="6"/>
                </a:cubicBezTo>
                <a:cubicBezTo>
                  <a:pt x="28" y="6"/>
                  <a:pt x="25" y="6"/>
                  <a:pt x="22" y="8"/>
                </a:cubicBezTo>
                <a:close/>
              </a:path>
            </a:pathLst>
          </a:custGeom>
          <a:solidFill>
            <a:srgbClr val="C4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6" name="Freeform 158"/>
          <p:cNvSpPr>
            <a:spLocks/>
          </p:cNvSpPr>
          <p:nvPr/>
        </p:nvSpPr>
        <p:spPr bwMode="auto">
          <a:xfrm>
            <a:off x="5239886" y="5085217"/>
            <a:ext cx="77524" cy="208346"/>
          </a:xfrm>
          <a:custGeom>
            <a:avLst/>
            <a:gdLst>
              <a:gd name="T0" fmla="*/ 50 w 64"/>
              <a:gd name="T1" fmla="*/ 0 h 172"/>
              <a:gd name="T2" fmla="*/ 43 w 64"/>
              <a:gd name="T3" fmla="*/ 154 h 172"/>
              <a:gd name="T4" fmla="*/ 64 w 64"/>
              <a:gd name="T5" fmla="*/ 154 h 172"/>
              <a:gd name="T6" fmla="*/ 62 w 64"/>
              <a:gd name="T7" fmla="*/ 170 h 172"/>
              <a:gd name="T8" fmla="*/ 0 w 64"/>
              <a:gd name="T9" fmla="*/ 172 h 172"/>
              <a:gd name="T10" fmla="*/ 0 w 64"/>
              <a:gd name="T11" fmla="*/ 156 h 172"/>
              <a:gd name="T12" fmla="*/ 19 w 64"/>
              <a:gd name="T13" fmla="*/ 156 h 172"/>
              <a:gd name="T14" fmla="*/ 24 w 64"/>
              <a:gd name="T15" fmla="*/ 24 h 172"/>
              <a:gd name="T16" fmla="*/ 0 w 64"/>
              <a:gd name="T17" fmla="*/ 24 h 172"/>
              <a:gd name="T18" fmla="*/ 0 w 64"/>
              <a:gd name="T19" fmla="*/ 5 h 172"/>
              <a:gd name="T20" fmla="*/ 50 w 64"/>
              <a:gd name="T21" fmla="*/ 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4" h="172">
                <a:moveTo>
                  <a:pt x="50" y="0"/>
                </a:moveTo>
                <a:lnTo>
                  <a:pt x="43" y="154"/>
                </a:lnTo>
                <a:lnTo>
                  <a:pt x="64" y="154"/>
                </a:lnTo>
                <a:lnTo>
                  <a:pt x="62" y="170"/>
                </a:lnTo>
                <a:lnTo>
                  <a:pt x="0" y="172"/>
                </a:lnTo>
                <a:lnTo>
                  <a:pt x="0" y="156"/>
                </a:lnTo>
                <a:lnTo>
                  <a:pt x="19" y="156"/>
                </a:lnTo>
                <a:lnTo>
                  <a:pt x="24" y="24"/>
                </a:lnTo>
                <a:lnTo>
                  <a:pt x="0" y="24"/>
                </a:lnTo>
                <a:lnTo>
                  <a:pt x="0" y="5"/>
                </a:lnTo>
                <a:lnTo>
                  <a:pt x="50" y="0"/>
                </a:lnTo>
                <a:close/>
              </a:path>
            </a:pathLst>
          </a:custGeom>
          <a:solidFill>
            <a:srgbClr val="C4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7" name="Freeform 159"/>
          <p:cNvSpPr>
            <a:spLocks noEditPoints="1"/>
          </p:cNvSpPr>
          <p:nvPr/>
        </p:nvSpPr>
        <p:spPr bwMode="auto">
          <a:xfrm>
            <a:off x="5325889" y="5108232"/>
            <a:ext cx="71467" cy="185331"/>
          </a:xfrm>
          <a:custGeom>
            <a:avLst/>
            <a:gdLst>
              <a:gd name="T0" fmla="*/ 22 w 25"/>
              <a:gd name="T1" fmla="*/ 23 h 65"/>
              <a:gd name="T2" fmla="*/ 18 w 25"/>
              <a:gd name="T3" fmla="*/ 58 h 65"/>
              <a:gd name="T4" fmla="*/ 25 w 25"/>
              <a:gd name="T5" fmla="*/ 56 h 65"/>
              <a:gd name="T6" fmla="*/ 25 w 25"/>
              <a:gd name="T7" fmla="*/ 65 h 65"/>
              <a:gd name="T8" fmla="*/ 3 w 25"/>
              <a:gd name="T9" fmla="*/ 65 h 65"/>
              <a:gd name="T10" fmla="*/ 2 w 25"/>
              <a:gd name="T11" fmla="*/ 58 h 65"/>
              <a:gd name="T12" fmla="*/ 9 w 25"/>
              <a:gd name="T13" fmla="*/ 58 h 65"/>
              <a:gd name="T14" fmla="*/ 9 w 25"/>
              <a:gd name="T15" fmla="*/ 34 h 65"/>
              <a:gd name="T16" fmla="*/ 2 w 25"/>
              <a:gd name="T17" fmla="*/ 33 h 65"/>
              <a:gd name="T18" fmla="*/ 0 w 25"/>
              <a:gd name="T19" fmla="*/ 24 h 65"/>
              <a:gd name="T20" fmla="*/ 22 w 25"/>
              <a:gd name="T21" fmla="*/ 23 h 65"/>
              <a:gd name="T22" fmla="*/ 12 w 25"/>
              <a:gd name="T23" fmla="*/ 1 h 65"/>
              <a:gd name="T24" fmla="*/ 16 w 25"/>
              <a:gd name="T25" fmla="*/ 1 h 65"/>
              <a:gd name="T26" fmla="*/ 20 w 25"/>
              <a:gd name="T27" fmla="*/ 2 h 65"/>
              <a:gd name="T28" fmla="*/ 22 w 25"/>
              <a:gd name="T29" fmla="*/ 4 h 65"/>
              <a:gd name="T30" fmla="*/ 22 w 25"/>
              <a:gd name="T31" fmla="*/ 8 h 65"/>
              <a:gd name="T32" fmla="*/ 20 w 25"/>
              <a:gd name="T33" fmla="*/ 12 h 65"/>
              <a:gd name="T34" fmla="*/ 17 w 25"/>
              <a:gd name="T35" fmla="*/ 15 h 65"/>
              <a:gd name="T36" fmla="*/ 12 w 25"/>
              <a:gd name="T37" fmla="*/ 17 h 65"/>
              <a:gd name="T38" fmla="*/ 6 w 25"/>
              <a:gd name="T39" fmla="*/ 15 h 65"/>
              <a:gd name="T40" fmla="*/ 3 w 25"/>
              <a:gd name="T41" fmla="*/ 11 h 65"/>
              <a:gd name="T42" fmla="*/ 5 w 25"/>
              <a:gd name="T43" fmla="*/ 7 h 65"/>
              <a:gd name="T44" fmla="*/ 8 w 25"/>
              <a:gd name="T45" fmla="*/ 3 h 65"/>
              <a:gd name="T46" fmla="*/ 12 w 25"/>
              <a:gd name="T47" fmla="*/ 1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5" h="65">
                <a:moveTo>
                  <a:pt x="22" y="23"/>
                </a:moveTo>
                <a:cubicBezTo>
                  <a:pt x="18" y="58"/>
                  <a:pt x="18" y="58"/>
                  <a:pt x="18" y="58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65"/>
                  <a:pt x="25" y="65"/>
                  <a:pt x="25" y="65"/>
                </a:cubicBezTo>
                <a:cubicBezTo>
                  <a:pt x="3" y="65"/>
                  <a:pt x="3" y="65"/>
                  <a:pt x="3" y="65"/>
                </a:cubicBezTo>
                <a:cubicBezTo>
                  <a:pt x="2" y="58"/>
                  <a:pt x="2" y="58"/>
                  <a:pt x="2" y="58"/>
                </a:cubicBezTo>
                <a:cubicBezTo>
                  <a:pt x="9" y="58"/>
                  <a:pt x="9" y="58"/>
                  <a:pt x="9" y="58"/>
                </a:cubicBezTo>
                <a:cubicBezTo>
                  <a:pt x="9" y="34"/>
                  <a:pt x="9" y="34"/>
                  <a:pt x="9" y="34"/>
                </a:cubicBezTo>
                <a:cubicBezTo>
                  <a:pt x="2" y="33"/>
                  <a:pt x="2" y="33"/>
                  <a:pt x="2" y="33"/>
                </a:cubicBezTo>
                <a:cubicBezTo>
                  <a:pt x="0" y="24"/>
                  <a:pt x="0" y="24"/>
                  <a:pt x="0" y="24"/>
                </a:cubicBezTo>
                <a:lnTo>
                  <a:pt x="22" y="23"/>
                </a:lnTo>
                <a:close/>
                <a:moveTo>
                  <a:pt x="12" y="1"/>
                </a:moveTo>
                <a:cubicBezTo>
                  <a:pt x="13" y="0"/>
                  <a:pt x="15" y="0"/>
                  <a:pt x="16" y="1"/>
                </a:cubicBezTo>
                <a:cubicBezTo>
                  <a:pt x="18" y="1"/>
                  <a:pt x="19" y="1"/>
                  <a:pt x="20" y="2"/>
                </a:cubicBezTo>
                <a:cubicBezTo>
                  <a:pt x="21" y="3"/>
                  <a:pt x="21" y="3"/>
                  <a:pt x="22" y="4"/>
                </a:cubicBezTo>
                <a:cubicBezTo>
                  <a:pt x="22" y="5"/>
                  <a:pt x="22" y="6"/>
                  <a:pt x="22" y="8"/>
                </a:cubicBezTo>
                <a:cubicBezTo>
                  <a:pt x="22" y="9"/>
                  <a:pt x="21" y="11"/>
                  <a:pt x="20" y="12"/>
                </a:cubicBezTo>
                <a:cubicBezTo>
                  <a:pt x="19" y="13"/>
                  <a:pt x="18" y="15"/>
                  <a:pt x="17" y="15"/>
                </a:cubicBezTo>
                <a:cubicBezTo>
                  <a:pt x="15" y="16"/>
                  <a:pt x="14" y="17"/>
                  <a:pt x="12" y="17"/>
                </a:cubicBezTo>
                <a:cubicBezTo>
                  <a:pt x="10" y="17"/>
                  <a:pt x="8" y="16"/>
                  <a:pt x="6" y="15"/>
                </a:cubicBezTo>
                <a:cubicBezTo>
                  <a:pt x="4" y="14"/>
                  <a:pt x="4" y="13"/>
                  <a:pt x="3" y="11"/>
                </a:cubicBezTo>
                <a:cubicBezTo>
                  <a:pt x="3" y="10"/>
                  <a:pt x="4" y="8"/>
                  <a:pt x="5" y="7"/>
                </a:cubicBezTo>
                <a:cubicBezTo>
                  <a:pt x="5" y="5"/>
                  <a:pt x="7" y="4"/>
                  <a:pt x="8" y="3"/>
                </a:cubicBezTo>
                <a:cubicBezTo>
                  <a:pt x="9" y="2"/>
                  <a:pt x="11" y="1"/>
                  <a:pt x="12" y="1"/>
                </a:cubicBezTo>
                <a:close/>
              </a:path>
            </a:pathLst>
          </a:custGeom>
          <a:solidFill>
            <a:srgbClr val="C4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8" name="Freeform 160"/>
          <p:cNvSpPr>
            <a:spLocks noEditPoints="1"/>
          </p:cNvSpPr>
          <p:nvPr/>
        </p:nvSpPr>
        <p:spPr bwMode="auto">
          <a:xfrm>
            <a:off x="5405836" y="5076738"/>
            <a:ext cx="175640" cy="222881"/>
          </a:xfrm>
          <a:custGeom>
            <a:avLst/>
            <a:gdLst>
              <a:gd name="T0" fmla="*/ 23 w 61"/>
              <a:gd name="T1" fmla="*/ 77 h 78"/>
              <a:gd name="T2" fmla="*/ 16 w 61"/>
              <a:gd name="T3" fmla="*/ 77 h 78"/>
              <a:gd name="T4" fmla="*/ 9 w 61"/>
              <a:gd name="T5" fmla="*/ 75 h 78"/>
              <a:gd name="T6" fmla="*/ 4 w 61"/>
              <a:gd name="T7" fmla="*/ 70 h 78"/>
              <a:gd name="T8" fmla="*/ 1 w 61"/>
              <a:gd name="T9" fmla="*/ 64 h 78"/>
              <a:gd name="T10" fmla="*/ 0 w 61"/>
              <a:gd name="T11" fmla="*/ 56 h 78"/>
              <a:gd name="T12" fmla="*/ 3 w 61"/>
              <a:gd name="T13" fmla="*/ 47 h 78"/>
              <a:gd name="T14" fmla="*/ 9 w 61"/>
              <a:gd name="T15" fmla="*/ 40 h 78"/>
              <a:gd name="T16" fmla="*/ 14 w 61"/>
              <a:gd name="T17" fmla="*/ 36 h 78"/>
              <a:gd name="T18" fmla="*/ 20 w 61"/>
              <a:gd name="T19" fmla="*/ 35 h 78"/>
              <a:gd name="T20" fmla="*/ 26 w 61"/>
              <a:gd name="T21" fmla="*/ 36 h 78"/>
              <a:gd name="T22" fmla="*/ 39 w 61"/>
              <a:gd name="T23" fmla="*/ 42 h 78"/>
              <a:gd name="T24" fmla="*/ 41 w 61"/>
              <a:gd name="T25" fmla="*/ 1 h 78"/>
              <a:gd name="T26" fmla="*/ 61 w 61"/>
              <a:gd name="T27" fmla="*/ 0 h 78"/>
              <a:gd name="T28" fmla="*/ 60 w 61"/>
              <a:gd name="T29" fmla="*/ 9 h 78"/>
              <a:gd name="T30" fmla="*/ 52 w 61"/>
              <a:gd name="T31" fmla="*/ 10 h 78"/>
              <a:gd name="T32" fmla="*/ 47 w 61"/>
              <a:gd name="T33" fmla="*/ 69 h 78"/>
              <a:gd name="T34" fmla="*/ 54 w 61"/>
              <a:gd name="T35" fmla="*/ 67 h 78"/>
              <a:gd name="T36" fmla="*/ 54 w 61"/>
              <a:gd name="T37" fmla="*/ 75 h 78"/>
              <a:gd name="T38" fmla="*/ 38 w 61"/>
              <a:gd name="T39" fmla="*/ 78 h 78"/>
              <a:gd name="T40" fmla="*/ 38 w 61"/>
              <a:gd name="T41" fmla="*/ 66 h 78"/>
              <a:gd name="T42" fmla="*/ 34 w 61"/>
              <a:gd name="T43" fmla="*/ 70 h 78"/>
              <a:gd name="T44" fmla="*/ 30 w 61"/>
              <a:gd name="T45" fmla="*/ 74 h 78"/>
              <a:gd name="T46" fmla="*/ 23 w 61"/>
              <a:gd name="T47" fmla="*/ 77 h 78"/>
              <a:gd name="T48" fmla="*/ 12 w 61"/>
              <a:gd name="T49" fmla="*/ 52 h 78"/>
              <a:gd name="T50" fmla="*/ 12 w 61"/>
              <a:gd name="T51" fmla="*/ 59 h 78"/>
              <a:gd name="T52" fmla="*/ 14 w 61"/>
              <a:gd name="T53" fmla="*/ 66 h 78"/>
              <a:gd name="T54" fmla="*/ 19 w 61"/>
              <a:gd name="T55" fmla="*/ 70 h 78"/>
              <a:gd name="T56" fmla="*/ 25 w 61"/>
              <a:gd name="T57" fmla="*/ 69 h 78"/>
              <a:gd name="T58" fmla="*/ 33 w 61"/>
              <a:gd name="T59" fmla="*/ 64 h 78"/>
              <a:gd name="T60" fmla="*/ 35 w 61"/>
              <a:gd name="T61" fmla="*/ 56 h 78"/>
              <a:gd name="T62" fmla="*/ 34 w 61"/>
              <a:gd name="T63" fmla="*/ 49 h 78"/>
              <a:gd name="T64" fmla="*/ 30 w 61"/>
              <a:gd name="T65" fmla="*/ 45 h 78"/>
              <a:gd name="T66" fmla="*/ 25 w 61"/>
              <a:gd name="T67" fmla="*/ 43 h 78"/>
              <a:gd name="T68" fmla="*/ 20 w 61"/>
              <a:gd name="T69" fmla="*/ 44 h 78"/>
              <a:gd name="T70" fmla="*/ 15 w 61"/>
              <a:gd name="T71" fmla="*/ 47 h 78"/>
              <a:gd name="T72" fmla="*/ 12 w 61"/>
              <a:gd name="T73" fmla="*/ 52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1" h="78">
                <a:moveTo>
                  <a:pt x="23" y="77"/>
                </a:moveTo>
                <a:cubicBezTo>
                  <a:pt x="20" y="77"/>
                  <a:pt x="18" y="77"/>
                  <a:pt x="16" y="77"/>
                </a:cubicBezTo>
                <a:cubicBezTo>
                  <a:pt x="14" y="77"/>
                  <a:pt x="11" y="76"/>
                  <a:pt x="9" y="75"/>
                </a:cubicBezTo>
                <a:cubicBezTo>
                  <a:pt x="7" y="73"/>
                  <a:pt x="6" y="72"/>
                  <a:pt x="4" y="70"/>
                </a:cubicBezTo>
                <a:cubicBezTo>
                  <a:pt x="3" y="68"/>
                  <a:pt x="1" y="66"/>
                  <a:pt x="1" y="64"/>
                </a:cubicBezTo>
                <a:cubicBezTo>
                  <a:pt x="0" y="61"/>
                  <a:pt x="0" y="59"/>
                  <a:pt x="0" y="56"/>
                </a:cubicBezTo>
                <a:cubicBezTo>
                  <a:pt x="1" y="53"/>
                  <a:pt x="2" y="50"/>
                  <a:pt x="3" y="47"/>
                </a:cubicBezTo>
                <a:cubicBezTo>
                  <a:pt x="5" y="44"/>
                  <a:pt x="7" y="42"/>
                  <a:pt x="9" y="40"/>
                </a:cubicBezTo>
                <a:cubicBezTo>
                  <a:pt x="10" y="38"/>
                  <a:pt x="12" y="37"/>
                  <a:pt x="14" y="36"/>
                </a:cubicBezTo>
                <a:cubicBezTo>
                  <a:pt x="16" y="36"/>
                  <a:pt x="18" y="35"/>
                  <a:pt x="20" y="35"/>
                </a:cubicBezTo>
                <a:cubicBezTo>
                  <a:pt x="22" y="35"/>
                  <a:pt x="24" y="35"/>
                  <a:pt x="26" y="36"/>
                </a:cubicBezTo>
                <a:cubicBezTo>
                  <a:pt x="30" y="37"/>
                  <a:pt x="35" y="39"/>
                  <a:pt x="39" y="42"/>
                </a:cubicBezTo>
                <a:cubicBezTo>
                  <a:pt x="41" y="1"/>
                  <a:pt x="41" y="1"/>
                  <a:pt x="41" y="1"/>
                </a:cubicBezTo>
                <a:cubicBezTo>
                  <a:pt x="61" y="0"/>
                  <a:pt x="61" y="0"/>
                  <a:pt x="61" y="0"/>
                </a:cubicBezTo>
                <a:cubicBezTo>
                  <a:pt x="60" y="9"/>
                  <a:pt x="60" y="9"/>
                  <a:pt x="60" y="9"/>
                </a:cubicBezTo>
                <a:cubicBezTo>
                  <a:pt x="52" y="10"/>
                  <a:pt x="52" y="10"/>
                  <a:pt x="52" y="10"/>
                </a:cubicBezTo>
                <a:cubicBezTo>
                  <a:pt x="47" y="69"/>
                  <a:pt x="47" y="69"/>
                  <a:pt x="47" y="69"/>
                </a:cubicBezTo>
                <a:cubicBezTo>
                  <a:pt x="54" y="67"/>
                  <a:pt x="54" y="67"/>
                  <a:pt x="54" y="67"/>
                </a:cubicBezTo>
                <a:cubicBezTo>
                  <a:pt x="54" y="75"/>
                  <a:pt x="54" y="75"/>
                  <a:pt x="54" y="75"/>
                </a:cubicBezTo>
                <a:cubicBezTo>
                  <a:pt x="38" y="78"/>
                  <a:pt x="38" y="78"/>
                  <a:pt x="38" y="78"/>
                </a:cubicBezTo>
                <a:cubicBezTo>
                  <a:pt x="38" y="66"/>
                  <a:pt x="38" y="66"/>
                  <a:pt x="38" y="66"/>
                </a:cubicBezTo>
                <a:cubicBezTo>
                  <a:pt x="37" y="68"/>
                  <a:pt x="36" y="69"/>
                  <a:pt x="34" y="70"/>
                </a:cubicBezTo>
                <a:cubicBezTo>
                  <a:pt x="33" y="71"/>
                  <a:pt x="31" y="72"/>
                  <a:pt x="30" y="74"/>
                </a:cubicBezTo>
                <a:cubicBezTo>
                  <a:pt x="28" y="75"/>
                  <a:pt x="25" y="76"/>
                  <a:pt x="23" y="77"/>
                </a:cubicBezTo>
                <a:close/>
                <a:moveTo>
                  <a:pt x="12" y="52"/>
                </a:moveTo>
                <a:cubicBezTo>
                  <a:pt x="11" y="54"/>
                  <a:pt x="11" y="57"/>
                  <a:pt x="12" y="59"/>
                </a:cubicBezTo>
                <a:cubicBezTo>
                  <a:pt x="12" y="62"/>
                  <a:pt x="13" y="64"/>
                  <a:pt x="14" y="66"/>
                </a:cubicBezTo>
                <a:cubicBezTo>
                  <a:pt x="15" y="68"/>
                  <a:pt x="17" y="69"/>
                  <a:pt x="19" y="70"/>
                </a:cubicBezTo>
                <a:cubicBezTo>
                  <a:pt x="21" y="71"/>
                  <a:pt x="23" y="70"/>
                  <a:pt x="25" y="69"/>
                </a:cubicBezTo>
                <a:cubicBezTo>
                  <a:pt x="28" y="68"/>
                  <a:pt x="31" y="66"/>
                  <a:pt x="33" y="64"/>
                </a:cubicBezTo>
                <a:cubicBezTo>
                  <a:pt x="34" y="61"/>
                  <a:pt x="35" y="59"/>
                  <a:pt x="35" y="56"/>
                </a:cubicBezTo>
                <a:cubicBezTo>
                  <a:pt x="36" y="54"/>
                  <a:pt x="35" y="51"/>
                  <a:pt x="34" y="49"/>
                </a:cubicBezTo>
                <a:cubicBezTo>
                  <a:pt x="33" y="47"/>
                  <a:pt x="32" y="46"/>
                  <a:pt x="30" y="45"/>
                </a:cubicBezTo>
                <a:cubicBezTo>
                  <a:pt x="29" y="44"/>
                  <a:pt x="27" y="43"/>
                  <a:pt x="25" y="43"/>
                </a:cubicBezTo>
                <a:cubicBezTo>
                  <a:pt x="23" y="43"/>
                  <a:pt x="21" y="43"/>
                  <a:pt x="20" y="44"/>
                </a:cubicBezTo>
                <a:cubicBezTo>
                  <a:pt x="18" y="45"/>
                  <a:pt x="16" y="46"/>
                  <a:pt x="15" y="47"/>
                </a:cubicBezTo>
                <a:cubicBezTo>
                  <a:pt x="13" y="48"/>
                  <a:pt x="12" y="50"/>
                  <a:pt x="12" y="52"/>
                </a:cubicBezTo>
                <a:close/>
              </a:path>
            </a:pathLst>
          </a:custGeom>
          <a:solidFill>
            <a:srgbClr val="C4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9" name="Freeform 161"/>
          <p:cNvSpPr>
            <a:spLocks noEditPoints="1"/>
          </p:cNvSpPr>
          <p:nvPr/>
        </p:nvSpPr>
        <p:spPr bwMode="auto">
          <a:xfrm>
            <a:off x="5586321" y="5154261"/>
            <a:ext cx="155048" cy="139301"/>
          </a:xfrm>
          <a:custGeom>
            <a:avLst/>
            <a:gdLst>
              <a:gd name="T0" fmla="*/ 54 w 54"/>
              <a:gd name="T1" fmla="*/ 35 h 49"/>
              <a:gd name="T2" fmla="*/ 52 w 54"/>
              <a:gd name="T3" fmla="*/ 40 h 49"/>
              <a:gd name="T4" fmla="*/ 49 w 54"/>
              <a:gd name="T5" fmla="*/ 44 h 49"/>
              <a:gd name="T6" fmla="*/ 44 w 54"/>
              <a:gd name="T7" fmla="*/ 46 h 49"/>
              <a:gd name="T8" fmla="*/ 38 w 54"/>
              <a:gd name="T9" fmla="*/ 46 h 49"/>
              <a:gd name="T10" fmla="*/ 35 w 54"/>
              <a:gd name="T11" fmla="*/ 43 h 49"/>
              <a:gd name="T12" fmla="*/ 32 w 54"/>
              <a:gd name="T13" fmla="*/ 40 h 49"/>
              <a:gd name="T14" fmla="*/ 26 w 54"/>
              <a:gd name="T15" fmla="*/ 45 h 49"/>
              <a:gd name="T16" fmla="*/ 19 w 54"/>
              <a:gd name="T17" fmla="*/ 48 h 49"/>
              <a:gd name="T18" fmla="*/ 9 w 54"/>
              <a:gd name="T19" fmla="*/ 48 h 49"/>
              <a:gd name="T20" fmla="*/ 4 w 54"/>
              <a:gd name="T21" fmla="*/ 44 h 49"/>
              <a:gd name="T22" fmla="*/ 1 w 54"/>
              <a:gd name="T23" fmla="*/ 39 h 49"/>
              <a:gd name="T24" fmla="*/ 1 w 54"/>
              <a:gd name="T25" fmla="*/ 32 h 49"/>
              <a:gd name="T26" fmla="*/ 5 w 54"/>
              <a:gd name="T27" fmla="*/ 26 h 49"/>
              <a:gd name="T28" fmla="*/ 9 w 54"/>
              <a:gd name="T29" fmla="*/ 23 h 49"/>
              <a:gd name="T30" fmla="*/ 15 w 54"/>
              <a:gd name="T31" fmla="*/ 21 h 49"/>
              <a:gd name="T32" fmla="*/ 22 w 54"/>
              <a:gd name="T33" fmla="*/ 20 h 49"/>
              <a:gd name="T34" fmla="*/ 32 w 54"/>
              <a:gd name="T35" fmla="*/ 19 h 49"/>
              <a:gd name="T36" fmla="*/ 33 w 54"/>
              <a:gd name="T37" fmla="*/ 12 h 49"/>
              <a:gd name="T38" fmla="*/ 32 w 54"/>
              <a:gd name="T39" fmla="*/ 9 h 49"/>
              <a:gd name="T40" fmla="*/ 30 w 54"/>
              <a:gd name="T41" fmla="*/ 7 h 49"/>
              <a:gd name="T42" fmla="*/ 28 w 54"/>
              <a:gd name="T43" fmla="*/ 6 h 49"/>
              <a:gd name="T44" fmla="*/ 24 w 54"/>
              <a:gd name="T45" fmla="*/ 6 h 49"/>
              <a:gd name="T46" fmla="*/ 17 w 54"/>
              <a:gd name="T47" fmla="*/ 8 h 49"/>
              <a:gd name="T48" fmla="*/ 15 w 54"/>
              <a:gd name="T49" fmla="*/ 12 h 49"/>
              <a:gd name="T50" fmla="*/ 15 w 54"/>
              <a:gd name="T51" fmla="*/ 17 h 49"/>
              <a:gd name="T52" fmla="*/ 4 w 54"/>
              <a:gd name="T53" fmla="*/ 20 h 49"/>
              <a:gd name="T54" fmla="*/ 5 w 54"/>
              <a:gd name="T55" fmla="*/ 11 h 49"/>
              <a:gd name="T56" fmla="*/ 10 w 54"/>
              <a:gd name="T57" fmla="*/ 5 h 49"/>
              <a:gd name="T58" fmla="*/ 22 w 54"/>
              <a:gd name="T59" fmla="*/ 1 h 49"/>
              <a:gd name="T60" fmla="*/ 34 w 54"/>
              <a:gd name="T61" fmla="*/ 1 h 49"/>
              <a:gd name="T62" fmla="*/ 41 w 54"/>
              <a:gd name="T63" fmla="*/ 6 h 49"/>
              <a:gd name="T64" fmla="*/ 44 w 54"/>
              <a:gd name="T65" fmla="*/ 13 h 49"/>
              <a:gd name="T66" fmla="*/ 43 w 54"/>
              <a:gd name="T67" fmla="*/ 24 h 49"/>
              <a:gd name="T68" fmla="*/ 43 w 54"/>
              <a:gd name="T69" fmla="*/ 33 h 49"/>
              <a:gd name="T70" fmla="*/ 44 w 54"/>
              <a:gd name="T71" fmla="*/ 38 h 49"/>
              <a:gd name="T72" fmla="*/ 46 w 54"/>
              <a:gd name="T73" fmla="*/ 40 h 49"/>
              <a:gd name="T74" fmla="*/ 49 w 54"/>
              <a:gd name="T75" fmla="*/ 35 h 49"/>
              <a:gd name="T76" fmla="*/ 54 w 54"/>
              <a:gd name="T77" fmla="*/ 35 h 49"/>
              <a:gd name="T78" fmla="*/ 31 w 54"/>
              <a:gd name="T79" fmla="*/ 36 h 49"/>
              <a:gd name="T80" fmla="*/ 31 w 54"/>
              <a:gd name="T81" fmla="*/ 32 h 49"/>
              <a:gd name="T82" fmla="*/ 31 w 54"/>
              <a:gd name="T83" fmla="*/ 28 h 49"/>
              <a:gd name="T84" fmla="*/ 31 w 54"/>
              <a:gd name="T85" fmla="*/ 25 h 49"/>
              <a:gd name="T86" fmla="*/ 21 w 54"/>
              <a:gd name="T87" fmla="*/ 27 h 49"/>
              <a:gd name="T88" fmla="*/ 17 w 54"/>
              <a:gd name="T89" fmla="*/ 28 h 49"/>
              <a:gd name="T90" fmla="*/ 14 w 54"/>
              <a:gd name="T91" fmla="*/ 30 h 49"/>
              <a:gd name="T92" fmla="*/ 12 w 54"/>
              <a:gd name="T93" fmla="*/ 33 h 49"/>
              <a:gd name="T94" fmla="*/ 12 w 54"/>
              <a:gd name="T95" fmla="*/ 36 h 49"/>
              <a:gd name="T96" fmla="*/ 13 w 54"/>
              <a:gd name="T97" fmla="*/ 39 h 49"/>
              <a:gd name="T98" fmla="*/ 16 w 54"/>
              <a:gd name="T99" fmla="*/ 40 h 49"/>
              <a:gd name="T100" fmla="*/ 19 w 54"/>
              <a:gd name="T101" fmla="*/ 40 h 49"/>
              <a:gd name="T102" fmla="*/ 22 w 54"/>
              <a:gd name="T103" fmla="*/ 40 h 49"/>
              <a:gd name="T104" fmla="*/ 31 w 54"/>
              <a:gd name="T105" fmla="*/ 36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4" h="49">
                <a:moveTo>
                  <a:pt x="54" y="35"/>
                </a:moveTo>
                <a:cubicBezTo>
                  <a:pt x="53" y="37"/>
                  <a:pt x="53" y="39"/>
                  <a:pt x="52" y="40"/>
                </a:cubicBezTo>
                <a:cubicBezTo>
                  <a:pt x="51" y="41"/>
                  <a:pt x="50" y="43"/>
                  <a:pt x="49" y="44"/>
                </a:cubicBezTo>
                <a:cubicBezTo>
                  <a:pt x="47" y="45"/>
                  <a:pt x="46" y="45"/>
                  <a:pt x="44" y="46"/>
                </a:cubicBezTo>
                <a:cubicBezTo>
                  <a:pt x="42" y="46"/>
                  <a:pt x="40" y="46"/>
                  <a:pt x="38" y="46"/>
                </a:cubicBezTo>
                <a:cubicBezTo>
                  <a:pt x="37" y="45"/>
                  <a:pt x="36" y="44"/>
                  <a:pt x="35" y="43"/>
                </a:cubicBezTo>
                <a:cubicBezTo>
                  <a:pt x="34" y="43"/>
                  <a:pt x="33" y="41"/>
                  <a:pt x="32" y="40"/>
                </a:cubicBezTo>
                <a:cubicBezTo>
                  <a:pt x="30" y="42"/>
                  <a:pt x="28" y="44"/>
                  <a:pt x="26" y="45"/>
                </a:cubicBezTo>
                <a:cubicBezTo>
                  <a:pt x="24" y="46"/>
                  <a:pt x="22" y="47"/>
                  <a:pt x="19" y="48"/>
                </a:cubicBezTo>
                <a:cubicBezTo>
                  <a:pt x="16" y="49"/>
                  <a:pt x="13" y="48"/>
                  <a:pt x="9" y="48"/>
                </a:cubicBezTo>
                <a:cubicBezTo>
                  <a:pt x="7" y="47"/>
                  <a:pt x="6" y="46"/>
                  <a:pt x="4" y="44"/>
                </a:cubicBezTo>
                <a:cubicBezTo>
                  <a:pt x="2" y="43"/>
                  <a:pt x="1" y="41"/>
                  <a:pt x="1" y="39"/>
                </a:cubicBezTo>
                <a:cubicBezTo>
                  <a:pt x="0" y="36"/>
                  <a:pt x="0" y="34"/>
                  <a:pt x="1" y="32"/>
                </a:cubicBezTo>
                <a:cubicBezTo>
                  <a:pt x="1" y="30"/>
                  <a:pt x="3" y="28"/>
                  <a:pt x="5" y="26"/>
                </a:cubicBezTo>
                <a:cubicBezTo>
                  <a:pt x="6" y="25"/>
                  <a:pt x="8" y="24"/>
                  <a:pt x="9" y="23"/>
                </a:cubicBezTo>
                <a:cubicBezTo>
                  <a:pt x="11" y="22"/>
                  <a:pt x="13" y="22"/>
                  <a:pt x="15" y="21"/>
                </a:cubicBezTo>
                <a:cubicBezTo>
                  <a:pt x="17" y="21"/>
                  <a:pt x="20" y="20"/>
                  <a:pt x="22" y="20"/>
                </a:cubicBezTo>
                <a:cubicBezTo>
                  <a:pt x="25" y="19"/>
                  <a:pt x="28" y="19"/>
                  <a:pt x="32" y="19"/>
                </a:cubicBezTo>
                <a:cubicBezTo>
                  <a:pt x="33" y="16"/>
                  <a:pt x="33" y="14"/>
                  <a:pt x="33" y="12"/>
                </a:cubicBezTo>
                <a:cubicBezTo>
                  <a:pt x="33" y="11"/>
                  <a:pt x="32" y="10"/>
                  <a:pt x="32" y="9"/>
                </a:cubicBezTo>
                <a:cubicBezTo>
                  <a:pt x="32" y="9"/>
                  <a:pt x="31" y="8"/>
                  <a:pt x="30" y="7"/>
                </a:cubicBezTo>
                <a:cubicBezTo>
                  <a:pt x="30" y="7"/>
                  <a:pt x="29" y="6"/>
                  <a:pt x="28" y="6"/>
                </a:cubicBezTo>
                <a:cubicBezTo>
                  <a:pt x="27" y="6"/>
                  <a:pt x="26" y="5"/>
                  <a:pt x="24" y="6"/>
                </a:cubicBezTo>
                <a:cubicBezTo>
                  <a:pt x="21" y="6"/>
                  <a:pt x="19" y="7"/>
                  <a:pt x="17" y="8"/>
                </a:cubicBezTo>
                <a:cubicBezTo>
                  <a:pt x="16" y="9"/>
                  <a:pt x="15" y="11"/>
                  <a:pt x="15" y="12"/>
                </a:cubicBezTo>
                <a:cubicBezTo>
                  <a:pt x="15" y="14"/>
                  <a:pt x="15" y="15"/>
                  <a:pt x="15" y="17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16"/>
                  <a:pt x="4" y="14"/>
                  <a:pt x="5" y="11"/>
                </a:cubicBezTo>
                <a:cubicBezTo>
                  <a:pt x="6" y="9"/>
                  <a:pt x="8" y="7"/>
                  <a:pt x="10" y="5"/>
                </a:cubicBezTo>
                <a:cubicBezTo>
                  <a:pt x="13" y="3"/>
                  <a:pt x="17" y="1"/>
                  <a:pt x="22" y="1"/>
                </a:cubicBezTo>
                <a:cubicBezTo>
                  <a:pt x="27" y="0"/>
                  <a:pt x="31" y="0"/>
                  <a:pt x="34" y="1"/>
                </a:cubicBezTo>
                <a:cubicBezTo>
                  <a:pt x="37" y="2"/>
                  <a:pt x="39" y="4"/>
                  <a:pt x="41" y="6"/>
                </a:cubicBezTo>
                <a:cubicBezTo>
                  <a:pt x="42" y="8"/>
                  <a:pt x="43" y="10"/>
                  <a:pt x="44" y="13"/>
                </a:cubicBezTo>
                <a:cubicBezTo>
                  <a:pt x="44" y="16"/>
                  <a:pt x="44" y="20"/>
                  <a:pt x="43" y="24"/>
                </a:cubicBezTo>
                <a:cubicBezTo>
                  <a:pt x="43" y="27"/>
                  <a:pt x="43" y="30"/>
                  <a:pt x="43" y="33"/>
                </a:cubicBezTo>
                <a:cubicBezTo>
                  <a:pt x="43" y="35"/>
                  <a:pt x="44" y="37"/>
                  <a:pt x="44" y="38"/>
                </a:cubicBezTo>
                <a:cubicBezTo>
                  <a:pt x="45" y="40"/>
                  <a:pt x="46" y="40"/>
                  <a:pt x="46" y="40"/>
                </a:cubicBezTo>
                <a:cubicBezTo>
                  <a:pt x="47" y="39"/>
                  <a:pt x="48" y="38"/>
                  <a:pt x="49" y="35"/>
                </a:cubicBezTo>
                <a:lnTo>
                  <a:pt x="54" y="35"/>
                </a:lnTo>
                <a:close/>
                <a:moveTo>
                  <a:pt x="31" y="36"/>
                </a:moveTo>
                <a:cubicBezTo>
                  <a:pt x="31" y="35"/>
                  <a:pt x="31" y="33"/>
                  <a:pt x="31" y="32"/>
                </a:cubicBezTo>
                <a:cubicBezTo>
                  <a:pt x="31" y="31"/>
                  <a:pt x="31" y="30"/>
                  <a:pt x="31" y="28"/>
                </a:cubicBezTo>
                <a:cubicBezTo>
                  <a:pt x="31" y="27"/>
                  <a:pt x="31" y="26"/>
                  <a:pt x="31" y="25"/>
                </a:cubicBezTo>
                <a:cubicBezTo>
                  <a:pt x="27" y="25"/>
                  <a:pt x="24" y="26"/>
                  <a:pt x="21" y="27"/>
                </a:cubicBezTo>
                <a:cubicBezTo>
                  <a:pt x="19" y="27"/>
                  <a:pt x="18" y="27"/>
                  <a:pt x="17" y="28"/>
                </a:cubicBezTo>
                <a:cubicBezTo>
                  <a:pt x="16" y="29"/>
                  <a:pt x="15" y="29"/>
                  <a:pt x="14" y="30"/>
                </a:cubicBezTo>
                <a:cubicBezTo>
                  <a:pt x="13" y="31"/>
                  <a:pt x="12" y="32"/>
                  <a:pt x="12" y="33"/>
                </a:cubicBezTo>
                <a:cubicBezTo>
                  <a:pt x="11" y="34"/>
                  <a:pt x="11" y="35"/>
                  <a:pt x="12" y="36"/>
                </a:cubicBezTo>
                <a:cubicBezTo>
                  <a:pt x="12" y="37"/>
                  <a:pt x="12" y="38"/>
                  <a:pt x="13" y="39"/>
                </a:cubicBezTo>
                <a:cubicBezTo>
                  <a:pt x="14" y="39"/>
                  <a:pt x="15" y="40"/>
                  <a:pt x="16" y="40"/>
                </a:cubicBezTo>
                <a:cubicBezTo>
                  <a:pt x="16" y="40"/>
                  <a:pt x="18" y="40"/>
                  <a:pt x="19" y="40"/>
                </a:cubicBezTo>
                <a:cubicBezTo>
                  <a:pt x="20" y="40"/>
                  <a:pt x="21" y="40"/>
                  <a:pt x="22" y="40"/>
                </a:cubicBezTo>
                <a:cubicBezTo>
                  <a:pt x="25" y="39"/>
                  <a:pt x="27" y="38"/>
                  <a:pt x="31" y="36"/>
                </a:cubicBezTo>
                <a:close/>
              </a:path>
            </a:pathLst>
          </a:custGeom>
          <a:solidFill>
            <a:srgbClr val="C4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0" name="Freeform 162"/>
          <p:cNvSpPr>
            <a:spLocks/>
          </p:cNvSpPr>
          <p:nvPr/>
        </p:nvSpPr>
        <p:spPr bwMode="auto">
          <a:xfrm>
            <a:off x="5738946" y="5154261"/>
            <a:ext cx="162316" cy="225304"/>
          </a:xfrm>
          <a:custGeom>
            <a:avLst/>
            <a:gdLst>
              <a:gd name="T0" fmla="*/ 57 w 57"/>
              <a:gd name="T1" fmla="*/ 0 h 79"/>
              <a:gd name="T2" fmla="*/ 56 w 57"/>
              <a:gd name="T3" fmla="*/ 8 h 79"/>
              <a:gd name="T4" fmla="*/ 49 w 57"/>
              <a:gd name="T5" fmla="*/ 9 h 79"/>
              <a:gd name="T6" fmla="*/ 49 w 57"/>
              <a:gd name="T7" fmla="*/ 19 h 79"/>
              <a:gd name="T8" fmla="*/ 48 w 57"/>
              <a:gd name="T9" fmla="*/ 31 h 79"/>
              <a:gd name="T10" fmla="*/ 48 w 57"/>
              <a:gd name="T11" fmla="*/ 42 h 79"/>
              <a:gd name="T12" fmla="*/ 47 w 57"/>
              <a:gd name="T13" fmla="*/ 51 h 79"/>
              <a:gd name="T14" fmla="*/ 44 w 57"/>
              <a:gd name="T15" fmla="*/ 65 h 79"/>
              <a:gd name="T16" fmla="*/ 38 w 57"/>
              <a:gd name="T17" fmla="*/ 74 h 79"/>
              <a:gd name="T18" fmla="*/ 30 w 57"/>
              <a:gd name="T19" fmla="*/ 78 h 79"/>
              <a:gd name="T20" fmla="*/ 21 w 57"/>
              <a:gd name="T21" fmla="*/ 79 h 79"/>
              <a:gd name="T22" fmla="*/ 12 w 57"/>
              <a:gd name="T23" fmla="*/ 78 h 79"/>
              <a:gd name="T24" fmla="*/ 6 w 57"/>
              <a:gd name="T25" fmla="*/ 75 h 79"/>
              <a:gd name="T26" fmla="*/ 2 w 57"/>
              <a:gd name="T27" fmla="*/ 70 h 79"/>
              <a:gd name="T28" fmla="*/ 1 w 57"/>
              <a:gd name="T29" fmla="*/ 65 h 79"/>
              <a:gd name="T30" fmla="*/ 2 w 57"/>
              <a:gd name="T31" fmla="*/ 51 h 79"/>
              <a:gd name="T32" fmla="*/ 12 w 57"/>
              <a:gd name="T33" fmla="*/ 52 h 79"/>
              <a:gd name="T34" fmla="*/ 11 w 57"/>
              <a:gd name="T35" fmla="*/ 63 h 79"/>
              <a:gd name="T36" fmla="*/ 12 w 57"/>
              <a:gd name="T37" fmla="*/ 67 h 79"/>
              <a:gd name="T38" fmla="*/ 15 w 57"/>
              <a:gd name="T39" fmla="*/ 71 h 79"/>
              <a:gd name="T40" fmla="*/ 19 w 57"/>
              <a:gd name="T41" fmla="*/ 73 h 79"/>
              <a:gd name="T42" fmla="*/ 25 w 57"/>
              <a:gd name="T43" fmla="*/ 73 h 79"/>
              <a:gd name="T44" fmla="*/ 31 w 57"/>
              <a:gd name="T45" fmla="*/ 69 h 79"/>
              <a:gd name="T46" fmla="*/ 34 w 57"/>
              <a:gd name="T47" fmla="*/ 63 h 79"/>
              <a:gd name="T48" fmla="*/ 37 w 57"/>
              <a:gd name="T49" fmla="*/ 55 h 79"/>
              <a:gd name="T50" fmla="*/ 38 w 57"/>
              <a:gd name="T51" fmla="*/ 46 h 79"/>
              <a:gd name="T52" fmla="*/ 38 w 57"/>
              <a:gd name="T53" fmla="*/ 39 h 79"/>
              <a:gd name="T54" fmla="*/ 38 w 57"/>
              <a:gd name="T55" fmla="*/ 35 h 79"/>
              <a:gd name="T56" fmla="*/ 25 w 57"/>
              <a:gd name="T57" fmla="*/ 41 h 79"/>
              <a:gd name="T58" fmla="*/ 17 w 57"/>
              <a:gd name="T59" fmla="*/ 40 h 79"/>
              <a:gd name="T60" fmla="*/ 12 w 57"/>
              <a:gd name="T61" fmla="*/ 36 h 79"/>
              <a:gd name="T62" fmla="*/ 10 w 57"/>
              <a:gd name="T63" fmla="*/ 29 h 79"/>
              <a:gd name="T64" fmla="*/ 9 w 57"/>
              <a:gd name="T65" fmla="*/ 22 h 79"/>
              <a:gd name="T66" fmla="*/ 8 w 57"/>
              <a:gd name="T67" fmla="*/ 16 h 79"/>
              <a:gd name="T68" fmla="*/ 8 w 57"/>
              <a:gd name="T69" fmla="*/ 9 h 79"/>
              <a:gd name="T70" fmla="*/ 2 w 57"/>
              <a:gd name="T71" fmla="*/ 10 h 79"/>
              <a:gd name="T72" fmla="*/ 2 w 57"/>
              <a:gd name="T73" fmla="*/ 1 h 79"/>
              <a:gd name="T74" fmla="*/ 25 w 57"/>
              <a:gd name="T75" fmla="*/ 1 h 79"/>
              <a:gd name="T76" fmla="*/ 25 w 57"/>
              <a:gd name="T77" fmla="*/ 8 h 79"/>
              <a:gd name="T78" fmla="*/ 21 w 57"/>
              <a:gd name="T79" fmla="*/ 8 h 79"/>
              <a:gd name="T80" fmla="*/ 20 w 57"/>
              <a:gd name="T81" fmla="*/ 11 h 79"/>
              <a:gd name="T82" fmla="*/ 20 w 57"/>
              <a:gd name="T83" fmla="*/ 17 h 79"/>
              <a:gd name="T84" fmla="*/ 20 w 57"/>
              <a:gd name="T85" fmla="*/ 26 h 79"/>
              <a:gd name="T86" fmla="*/ 22 w 57"/>
              <a:gd name="T87" fmla="*/ 33 h 79"/>
              <a:gd name="T88" fmla="*/ 27 w 57"/>
              <a:gd name="T89" fmla="*/ 35 h 79"/>
              <a:gd name="T90" fmla="*/ 33 w 57"/>
              <a:gd name="T91" fmla="*/ 33 h 79"/>
              <a:gd name="T92" fmla="*/ 38 w 57"/>
              <a:gd name="T93" fmla="*/ 28 h 79"/>
              <a:gd name="T94" fmla="*/ 38 w 57"/>
              <a:gd name="T95" fmla="*/ 0 h 79"/>
              <a:gd name="T96" fmla="*/ 57 w 57"/>
              <a:gd name="T97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7" h="79">
                <a:moveTo>
                  <a:pt x="57" y="0"/>
                </a:moveTo>
                <a:cubicBezTo>
                  <a:pt x="56" y="8"/>
                  <a:pt x="56" y="8"/>
                  <a:pt x="56" y="8"/>
                </a:cubicBezTo>
                <a:cubicBezTo>
                  <a:pt x="49" y="9"/>
                  <a:pt x="49" y="9"/>
                  <a:pt x="49" y="9"/>
                </a:cubicBezTo>
                <a:cubicBezTo>
                  <a:pt x="49" y="12"/>
                  <a:pt x="49" y="16"/>
                  <a:pt x="49" y="19"/>
                </a:cubicBezTo>
                <a:cubicBezTo>
                  <a:pt x="49" y="23"/>
                  <a:pt x="49" y="27"/>
                  <a:pt x="48" y="31"/>
                </a:cubicBezTo>
                <a:cubicBezTo>
                  <a:pt x="48" y="35"/>
                  <a:pt x="48" y="39"/>
                  <a:pt x="48" y="42"/>
                </a:cubicBezTo>
                <a:cubicBezTo>
                  <a:pt x="48" y="46"/>
                  <a:pt x="47" y="49"/>
                  <a:pt x="47" y="51"/>
                </a:cubicBezTo>
                <a:cubicBezTo>
                  <a:pt x="47" y="56"/>
                  <a:pt x="46" y="61"/>
                  <a:pt x="44" y="65"/>
                </a:cubicBezTo>
                <a:cubicBezTo>
                  <a:pt x="43" y="69"/>
                  <a:pt x="41" y="72"/>
                  <a:pt x="38" y="74"/>
                </a:cubicBezTo>
                <a:cubicBezTo>
                  <a:pt x="36" y="76"/>
                  <a:pt x="33" y="77"/>
                  <a:pt x="30" y="78"/>
                </a:cubicBezTo>
                <a:cubicBezTo>
                  <a:pt x="28" y="79"/>
                  <a:pt x="25" y="79"/>
                  <a:pt x="21" y="79"/>
                </a:cubicBezTo>
                <a:cubicBezTo>
                  <a:pt x="18" y="79"/>
                  <a:pt x="15" y="79"/>
                  <a:pt x="12" y="78"/>
                </a:cubicBezTo>
                <a:cubicBezTo>
                  <a:pt x="10" y="77"/>
                  <a:pt x="7" y="76"/>
                  <a:pt x="6" y="75"/>
                </a:cubicBezTo>
                <a:cubicBezTo>
                  <a:pt x="4" y="74"/>
                  <a:pt x="3" y="72"/>
                  <a:pt x="2" y="70"/>
                </a:cubicBezTo>
                <a:cubicBezTo>
                  <a:pt x="1" y="69"/>
                  <a:pt x="1" y="67"/>
                  <a:pt x="1" y="65"/>
                </a:cubicBezTo>
                <a:cubicBezTo>
                  <a:pt x="0" y="61"/>
                  <a:pt x="0" y="56"/>
                  <a:pt x="2" y="51"/>
                </a:cubicBezTo>
                <a:cubicBezTo>
                  <a:pt x="12" y="52"/>
                  <a:pt x="12" y="52"/>
                  <a:pt x="12" y="52"/>
                </a:cubicBezTo>
                <a:cubicBezTo>
                  <a:pt x="11" y="56"/>
                  <a:pt x="11" y="60"/>
                  <a:pt x="11" y="63"/>
                </a:cubicBezTo>
                <a:cubicBezTo>
                  <a:pt x="11" y="65"/>
                  <a:pt x="12" y="66"/>
                  <a:pt x="12" y="67"/>
                </a:cubicBezTo>
                <a:cubicBezTo>
                  <a:pt x="13" y="69"/>
                  <a:pt x="14" y="70"/>
                  <a:pt x="15" y="71"/>
                </a:cubicBezTo>
                <a:cubicBezTo>
                  <a:pt x="16" y="72"/>
                  <a:pt x="17" y="72"/>
                  <a:pt x="19" y="73"/>
                </a:cubicBezTo>
                <a:cubicBezTo>
                  <a:pt x="21" y="73"/>
                  <a:pt x="23" y="73"/>
                  <a:pt x="25" y="73"/>
                </a:cubicBezTo>
                <a:cubicBezTo>
                  <a:pt x="27" y="72"/>
                  <a:pt x="29" y="71"/>
                  <a:pt x="31" y="69"/>
                </a:cubicBezTo>
                <a:cubicBezTo>
                  <a:pt x="32" y="68"/>
                  <a:pt x="34" y="65"/>
                  <a:pt x="34" y="63"/>
                </a:cubicBezTo>
                <a:cubicBezTo>
                  <a:pt x="35" y="60"/>
                  <a:pt x="36" y="58"/>
                  <a:pt x="37" y="55"/>
                </a:cubicBezTo>
                <a:cubicBezTo>
                  <a:pt x="37" y="52"/>
                  <a:pt x="37" y="49"/>
                  <a:pt x="38" y="46"/>
                </a:cubicBezTo>
                <a:cubicBezTo>
                  <a:pt x="38" y="44"/>
                  <a:pt x="38" y="41"/>
                  <a:pt x="38" y="39"/>
                </a:cubicBezTo>
                <a:cubicBezTo>
                  <a:pt x="38" y="37"/>
                  <a:pt x="38" y="36"/>
                  <a:pt x="38" y="35"/>
                </a:cubicBezTo>
                <a:cubicBezTo>
                  <a:pt x="33" y="38"/>
                  <a:pt x="29" y="40"/>
                  <a:pt x="25" y="41"/>
                </a:cubicBezTo>
                <a:cubicBezTo>
                  <a:pt x="22" y="41"/>
                  <a:pt x="19" y="41"/>
                  <a:pt x="17" y="40"/>
                </a:cubicBezTo>
                <a:cubicBezTo>
                  <a:pt x="15" y="39"/>
                  <a:pt x="13" y="38"/>
                  <a:pt x="12" y="36"/>
                </a:cubicBezTo>
                <a:cubicBezTo>
                  <a:pt x="11" y="33"/>
                  <a:pt x="10" y="31"/>
                  <a:pt x="10" y="29"/>
                </a:cubicBezTo>
                <a:cubicBezTo>
                  <a:pt x="9" y="27"/>
                  <a:pt x="9" y="24"/>
                  <a:pt x="9" y="22"/>
                </a:cubicBezTo>
                <a:cubicBezTo>
                  <a:pt x="9" y="20"/>
                  <a:pt x="8" y="17"/>
                  <a:pt x="8" y="16"/>
                </a:cubicBezTo>
                <a:cubicBezTo>
                  <a:pt x="8" y="13"/>
                  <a:pt x="8" y="11"/>
                  <a:pt x="8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"/>
                  <a:pt x="2" y="1"/>
                  <a:pt x="2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8"/>
                  <a:pt x="25" y="8"/>
                  <a:pt x="25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0" y="8"/>
                  <a:pt x="20" y="10"/>
                  <a:pt x="20" y="11"/>
                </a:cubicBezTo>
                <a:cubicBezTo>
                  <a:pt x="20" y="12"/>
                  <a:pt x="20" y="14"/>
                  <a:pt x="20" y="17"/>
                </a:cubicBezTo>
                <a:cubicBezTo>
                  <a:pt x="20" y="19"/>
                  <a:pt x="20" y="22"/>
                  <a:pt x="20" y="26"/>
                </a:cubicBezTo>
                <a:cubicBezTo>
                  <a:pt x="20" y="30"/>
                  <a:pt x="21" y="32"/>
                  <a:pt x="22" y="33"/>
                </a:cubicBezTo>
                <a:cubicBezTo>
                  <a:pt x="24" y="34"/>
                  <a:pt x="25" y="35"/>
                  <a:pt x="27" y="35"/>
                </a:cubicBezTo>
                <a:cubicBezTo>
                  <a:pt x="29" y="35"/>
                  <a:pt x="31" y="34"/>
                  <a:pt x="33" y="33"/>
                </a:cubicBezTo>
                <a:cubicBezTo>
                  <a:pt x="35" y="32"/>
                  <a:pt x="36" y="30"/>
                  <a:pt x="38" y="28"/>
                </a:cubicBezTo>
                <a:cubicBezTo>
                  <a:pt x="38" y="0"/>
                  <a:pt x="38" y="0"/>
                  <a:pt x="38" y="0"/>
                </a:cubicBezTo>
                <a:lnTo>
                  <a:pt x="57" y="0"/>
                </a:lnTo>
                <a:close/>
              </a:path>
            </a:pathLst>
          </a:custGeom>
          <a:solidFill>
            <a:srgbClr val="C4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1" name="Freeform 163"/>
          <p:cNvSpPr>
            <a:spLocks/>
          </p:cNvSpPr>
          <p:nvPr/>
        </p:nvSpPr>
        <p:spPr bwMode="auto">
          <a:xfrm>
            <a:off x="5909741" y="5154261"/>
            <a:ext cx="125976" cy="139301"/>
          </a:xfrm>
          <a:custGeom>
            <a:avLst/>
            <a:gdLst>
              <a:gd name="T0" fmla="*/ 7 w 44"/>
              <a:gd name="T1" fmla="*/ 32 h 49"/>
              <a:gd name="T2" fmla="*/ 12 w 44"/>
              <a:gd name="T3" fmla="*/ 38 h 49"/>
              <a:gd name="T4" fmla="*/ 15 w 44"/>
              <a:gd name="T5" fmla="*/ 40 h 49"/>
              <a:gd name="T6" fmla="*/ 18 w 44"/>
              <a:gd name="T7" fmla="*/ 42 h 49"/>
              <a:gd name="T8" fmla="*/ 22 w 44"/>
              <a:gd name="T9" fmla="*/ 42 h 49"/>
              <a:gd name="T10" fmla="*/ 26 w 44"/>
              <a:gd name="T11" fmla="*/ 41 h 49"/>
              <a:gd name="T12" fmla="*/ 30 w 44"/>
              <a:gd name="T13" fmla="*/ 37 h 49"/>
              <a:gd name="T14" fmla="*/ 29 w 44"/>
              <a:gd name="T15" fmla="*/ 33 h 49"/>
              <a:gd name="T16" fmla="*/ 25 w 44"/>
              <a:gd name="T17" fmla="*/ 30 h 49"/>
              <a:gd name="T18" fmla="*/ 19 w 44"/>
              <a:gd name="T19" fmla="*/ 28 h 49"/>
              <a:gd name="T20" fmla="*/ 9 w 44"/>
              <a:gd name="T21" fmla="*/ 25 h 49"/>
              <a:gd name="T22" fmla="*/ 3 w 44"/>
              <a:gd name="T23" fmla="*/ 19 h 49"/>
              <a:gd name="T24" fmla="*/ 2 w 44"/>
              <a:gd name="T25" fmla="*/ 12 h 49"/>
              <a:gd name="T26" fmla="*/ 7 w 44"/>
              <a:gd name="T27" fmla="*/ 4 h 49"/>
              <a:gd name="T28" fmla="*/ 18 w 44"/>
              <a:gd name="T29" fmla="*/ 0 h 49"/>
              <a:gd name="T30" fmla="*/ 26 w 44"/>
              <a:gd name="T31" fmla="*/ 2 h 49"/>
              <a:gd name="T32" fmla="*/ 34 w 44"/>
              <a:gd name="T33" fmla="*/ 7 h 49"/>
              <a:gd name="T34" fmla="*/ 36 w 44"/>
              <a:gd name="T35" fmla="*/ 1 h 49"/>
              <a:gd name="T36" fmla="*/ 44 w 44"/>
              <a:gd name="T37" fmla="*/ 0 h 49"/>
              <a:gd name="T38" fmla="*/ 43 w 44"/>
              <a:gd name="T39" fmla="*/ 17 h 49"/>
              <a:gd name="T40" fmla="*/ 33 w 44"/>
              <a:gd name="T41" fmla="*/ 16 h 49"/>
              <a:gd name="T42" fmla="*/ 30 w 44"/>
              <a:gd name="T43" fmla="*/ 11 h 49"/>
              <a:gd name="T44" fmla="*/ 25 w 44"/>
              <a:gd name="T45" fmla="*/ 8 h 49"/>
              <a:gd name="T46" fmla="*/ 20 w 44"/>
              <a:gd name="T47" fmla="*/ 7 h 49"/>
              <a:gd name="T48" fmla="*/ 16 w 44"/>
              <a:gd name="T49" fmla="*/ 9 h 49"/>
              <a:gd name="T50" fmla="*/ 14 w 44"/>
              <a:gd name="T51" fmla="*/ 13 h 49"/>
              <a:gd name="T52" fmla="*/ 14 w 44"/>
              <a:gd name="T53" fmla="*/ 17 h 49"/>
              <a:gd name="T54" fmla="*/ 19 w 44"/>
              <a:gd name="T55" fmla="*/ 20 h 49"/>
              <a:gd name="T56" fmla="*/ 27 w 44"/>
              <a:gd name="T57" fmla="*/ 22 h 49"/>
              <a:gd name="T58" fmla="*/ 32 w 44"/>
              <a:gd name="T59" fmla="*/ 23 h 49"/>
              <a:gd name="T60" fmla="*/ 37 w 44"/>
              <a:gd name="T61" fmla="*/ 25 h 49"/>
              <a:gd name="T62" fmla="*/ 40 w 44"/>
              <a:gd name="T63" fmla="*/ 29 h 49"/>
              <a:gd name="T64" fmla="*/ 41 w 44"/>
              <a:gd name="T65" fmla="*/ 34 h 49"/>
              <a:gd name="T66" fmla="*/ 36 w 44"/>
              <a:gd name="T67" fmla="*/ 44 h 49"/>
              <a:gd name="T68" fmla="*/ 22 w 44"/>
              <a:gd name="T69" fmla="*/ 49 h 49"/>
              <a:gd name="T70" fmla="*/ 13 w 44"/>
              <a:gd name="T71" fmla="*/ 48 h 49"/>
              <a:gd name="T72" fmla="*/ 6 w 44"/>
              <a:gd name="T73" fmla="*/ 45 h 49"/>
              <a:gd name="T74" fmla="*/ 0 w 44"/>
              <a:gd name="T75" fmla="*/ 40 h 49"/>
              <a:gd name="T76" fmla="*/ 7 w 44"/>
              <a:gd name="T77" fmla="*/ 32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4" h="49">
                <a:moveTo>
                  <a:pt x="7" y="32"/>
                </a:moveTo>
                <a:cubicBezTo>
                  <a:pt x="8" y="35"/>
                  <a:pt x="10" y="37"/>
                  <a:pt x="12" y="38"/>
                </a:cubicBezTo>
                <a:cubicBezTo>
                  <a:pt x="13" y="39"/>
                  <a:pt x="14" y="40"/>
                  <a:pt x="15" y="40"/>
                </a:cubicBezTo>
                <a:cubicBezTo>
                  <a:pt x="16" y="41"/>
                  <a:pt x="17" y="42"/>
                  <a:pt x="18" y="42"/>
                </a:cubicBezTo>
                <a:cubicBezTo>
                  <a:pt x="19" y="42"/>
                  <a:pt x="21" y="42"/>
                  <a:pt x="22" y="42"/>
                </a:cubicBezTo>
                <a:cubicBezTo>
                  <a:pt x="23" y="42"/>
                  <a:pt x="24" y="42"/>
                  <a:pt x="26" y="41"/>
                </a:cubicBezTo>
                <a:cubicBezTo>
                  <a:pt x="28" y="40"/>
                  <a:pt x="30" y="39"/>
                  <a:pt x="30" y="37"/>
                </a:cubicBezTo>
                <a:cubicBezTo>
                  <a:pt x="30" y="36"/>
                  <a:pt x="30" y="34"/>
                  <a:pt x="29" y="33"/>
                </a:cubicBezTo>
                <a:cubicBezTo>
                  <a:pt x="29" y="32"/>
                  <a:pt x="27" y="31"/>
                  <a:pt x="25" y="30"/>
                </a:cubicBezTo>
                <a:cubicBezTo>
                  <a:pt x="24" y="29"/>
                  <a:pt x="21" y="28"/>
                  <a:pt x="19" y="28"/>
                </a:cubicBezTo>
                <a:cubicBezTo>
                  <a:pt x="15" y="27"/>
                  <a:pt x="12" y="27"/>
                  <a:pt x="9" y="25"/>
                </a:cubicBezTo>
                <a:cubicBezTo>
                  <a:pt x="6" y="23"/>
                  <a:pt x="4" y="22"/>
                  <a:pt x="3" y="19"/>
                </a:cubicBezTo>
                <a:cubicBezTo>
                  <a:pt x="1" y="17"/>
                  <a:pt x="1" y="15"/>
                  <a:pt x="2" y="12"/>
                </a:cubicBezTo>
                <a:cubicBezTo>
                  <a:pt x="2" y="9"/>
                  <a:pt x="4" y="7"/>
                  <a:pt x="7" y="4"/>
                </a:cubicBezTo>
                <a:cubicBezTo>
                  <a:pt x="11" y="2"/>
                  <a:pt x="14" y="0"/>
                  <a:pt x="18" y="0"/>
                </a:cubicBezTo>
                <a:cubicBezTo>
                  <a:pt x="21" y="0"/>
                  <a:pt x="24" y="1"/>
                  <a:pt x="26" y="2"/>
                </a:cubicBezTo>
                <a:cubicBezTo>
                  <a:pt x="29" y="3"/>
                  <a:pt x="32" y="4"/>
                  <a:pt x="34" y="7"/>
                </a:cubicBezTo>
                <a:cubicBezTo>
                  <a:pt x="36" y="1"/>
                  <a:pt x="36" y="1"/>
                  <a:pt x="36" y="1"/>
                </a:cubicBezTo>
                <a:cubicBezTo>
                  <a:pt x="44" y="0"/>
                  <a:pt x="44" y="0"/>
                  <a:pt x="44" y="0"/>
                </a:cubicBezTo>
                <a:cubicBezTo>
                  <a:pt x="43" y="17"/>
                  <a:pt x="43" y="17"/>
                  <a:pt x="43" y="17"/>
                </a:cubicBezTo>
                <a:cubicBezTo>
                  <a:pt x="33" y="16"/>
                  <a:pt x="33" y="16"/>
                  <a:pt x="33" y="16"/>
                </a:cubicBezTo>
                <a:cubicBezTo>
                  <a:pt x="32" y="14"/>
                  <a:pt x="31" y="13"/>
                  <a:pt x="30" y="11"/>
                </a:cubicBezTo>
                <a:cubicBezTo>
                  <a:pt x="29" y="10"/>
                  <a:pt x="27" y="9"/>
                  <a:pt x="25" y="8"/>
                </a:cubicBezTo>
                <a:cubicBezTo>
                  <a:pt x="24" y="7"/>
                  <a:pt x="22" y="7"/>
                  <a:pt x="20" y="7"/>
                </a:cubicBezTo>
                <a:cubicBezTo>
                  <a:pt x="19" y="7"/>
                  <a:pt x="17" y="8"/>
                  <a:pt x="16" y="9"/>
                </a:cubicBezTo>
                <a:cubicBezTo>
                  <a:pt x="15" y="10"/>
                  <a:pt x="14" y="12"/>
                  <a:pt x="14" y="13"/>
                </a:cubicBezTo>
                <a:cubicBezTo>
                  <a:pt x="13" y="14"/>
                  <a:pt x="14" y="16"/>
                  <a:pt x="14" y="17"/>
                </a:cubicBezTo>
                <a:cubicBezTo>
                  <a:pt x="15" y="18"/>
                  <a:pt x="17" y="19"/>
                  <a:pt x="19" y="20"/>
                </a:cubicBezTo>
                <a:cubicBezTo>
                  <a:pt x="21" y="21"/>
                  <a:pt x="23" y="21"/>
                  <a:pt x="27" y="22"/>
                </a:cubicBezTo>
                <a:cubicBezTo>
                  <a:pt x="29" y="22"/>
                  <a:pt x="30" y="22"/>
                  <a:pt x="32" y="23"/>
                </a:cubicBezTo>
                <a:cubicBezTo>
                  <a:pt x="34" y="24"/>
                  <a:pt x="35" y="24"/>
                  <a:pt x="37" y="25"/>
                </a:cubicBezTo>
                <a:cubicBezTo>
                  <a:pt x="38" y="27"/>
                  <a:pt x="39" y="28"/>
                  <a:pt x="40" y="29"/>
                </a:cubicBezTo>
                <a:cubicBezTo>
                  <a:pt x="41" y="31"/>
                  <a:pt x="41" y="32"/>
                  <a:pt x="41" y="34"/>
                </a:cubicBezTo>
                <a:cubicBezTo>
                  <a:pt x="41" y="39"/>
                  <a:pt x="39" y="42"/>
                  <a:pt x="36" y="44"/>
                </a:cubicBezTo>
                <a:cubicBezTo>
                  <a:pt x="32" y="46"/>
                  <a:pt x="28" y="48"/>
                  <a:pt x="22" y="49"/>
                </a:cubicBezTo>
                <a:cubicBezTo>
                  <a:pt x="19" y="49"/>
                  <a:pt x="16" y="49"/>
                  <a:pt x="13" y="48"/>
                </a:cubicBezTo>
                <a:cubicBezTo>
                  <a:pt x="11" y="47"/>
                  <a:pt x="8" y="46"/>
                  <a:pt x="6" y="45"/>
                </a:cubicBezTo>
                <a:cubicBezTo>
                  <a:pt x="4" y="43"/>
                  <a:pt x="2" y="42"/>
                  <a:pt x="0" y="40"/>
                </a:cubicBezTo>
                <a:lnTo>
                  <a:pt x="7" y="32"/>
                </a:lnTo>
                <a:close/>
              </a:path>
            </a:pathLst>
          </a:custGeom>
          <a:solidFill>
            <a:srgbClr val="C4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2" name="Freeform 164"/>
          <p:cNvSpPr>
            <a:spLocks noEditPoints="1"/>
          </p:cNvSpPr>
          <p:nvPr/>
        </p:nvSpPr>
        <p:spPr bwMode="auto">
          <a:xfrm>
            <a:off x="6064789" y="5102175"/>
            <a:ext cx="50875" cy="195021"/>
          </a:xfrm>
          <a:custGeom>
            <a:avLst/>
            <a:gdLst>
              <a:gd name="T0" fmla="*/ 7 w 18"/>
              <a:gd name="T1" fmla="*/ 54 h 68"/>
              <a:gd name="T2" fmla="*/ 14 w 18"/>
              <a:gd name="T3" fmla="*/ 55 h 68"/>
              <a:gd name="T4" fmla="*/ 16 w 18"/>
              <a:gd name="T5" fmla="*/ 60 h 68"/>
              <a:gd name="T6" fmla="*/ 15 w 18"/>
              <a:gd name="T7" fmla="*/ 64 h 68"/>
              <a:gd name="T8" fmla="*/ 11 w 18"/>
              <a:gd name="T9" fmla="*/ 66 h 68"/>
              <a:gd name="T10" fmla="*/ 7 w 18"/>
              <a:gd name="T11" fmla="*/ 68 h 68"/>
              <a:gd name="T12" fmla="*/ 2 w 18"/>
              <a:gd name="T13" fmla="*/ 66 h 68"/>
              <a:gd name="T14" fmla="*/ 0 w 18"/>
              <a:gd name="T15" fmla="*/ 63 h 68"/>
              <a:gd name="T16" fmla="*/ 1 w 18"/>
              <a:gd name="T17" fmla="*/ 59 h 68"/>
              <a:gd name="T18" fmla="*/ 4 w 18"/>
              <a:gd name="T19" fmla="*/ 56 h 68"/>
              <a:gd name="T20" fmla="*/ 7 w 18"/>
              <a:gd name="T21" fmla="*/ 54 h 68"/>
              <a:gd name="T22" fmla="*/ 18 w 18"/>
              <a:gd name="T23" fmla="*/ 0 h 68"/>
              <a:gd name="T24" fmla="*/ 11 w 18"/>
              <a:gd name="T25" fmla="*/ 50 h 68"/>
              <a:gd name="T26" fmla="*/ 5 w 18"/>
              <a:gd name="T27" fmla="*/ 50 h 68"/>
              <a:gd name="T28" fmla="*/ 3 w 18"/>
              <a:gd name="T29" fmla="*/ 0 h 68"/>
              <a:gd name="T30" fmla="*/ 18 w 18"/>
              <a:gd name="T31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" h="68">
                <a:moveTo>
                  <a:pt x="7" y="54"/>
                </a:moveTo>
                <a:cubicBezTo>
                  <a:pt x="10" y="54"/>
                  <a:pt x="12" y="54"/>
                  <a:pt x="14" y="55"/>
                </a:cubicBezTo>
                <a:cubicBezTo>
                  <a:pt x="15" y="56"/>
                  <a:pt x="16" y="58"/>
                  <a:pt x="16" y="60"/>
                </a:cubicBezTo>
                <a:cubicBezTo>
                  <a:pt x="16" y="62"/>
                  <a:pt x="16" y="63"/>
                  <a:pt x="15" y="64"/>
                </a:cubicBezTo>
                <a:cubicBezTo>
                  <a:pt x="14" y="65"/>
                  <a:pt x="12" y="66"/>
                  <a:pt x="11" y="66"/>
                </a:cubicBezTo>
                <a:cubicBezTo>
                  <a:pt x="10" y="67"/>
                  <a:pt x="8" y="67"/>
                  <a:pt x="7" y="68"/>
                </a:cubicBezTo>
                <a:cubicBezTo>
                  <a:pt x="5" y="68"/>
                  <a:pt x="4" y="67"/>
                  <a:pt x="2" y="66"/>
                </a:cubicBezTo>
                <a:cubicBezTo>
                  <a:pt x="0" y="65"/>
                  <a:pt x="0" y="64"/>
                  <a:pt x="0" y="63"/>
                </a:cubicBezTo>
                <a:cubicBezTo>
                  <a:pt x="0" y="61"/>
                  <a:pt x="0" y="60"/>
                  <a:pt x="1" y="59"/>
                </a:cubicBezTo>
                <a:cubicBezTo>
                  <a:pt x="1" y="58"/>
                  <a:pt x="2" y="56"/>
                  <a:pt x="4" y="56"/>
                </a:cubicBezTo>
                <a:cubicBezTo>
                  <a:pt x="5" y="55"/>
                  <a:pt x="6" y="54"/>
                  <a:pt x="7" y="54"/>
                </a:cubicBezTo>
                <a:close/>
                <a:moveTo>
                  <a:pt x="18" y="0"/>
                </a:moveTo>
                <a:cubicBezTo>
                  <a:pt x="11" y="50"/>
                  <a:pt x="11" y="50"/>
                  <a:pt x="11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3" y="0"/>
                  <a:pt x="3" y="0"/>
                  <a:pt x="3" y="0"/>
                </a:cubicBezTo>
                <a:lnTo>
                  <a:pt x="18" y="0"/>
                </a:lnTo>
                <a:close/>
              </a:path>
            </a:pathLst>
          </a:custGeom>
          <a:solidFill>
            <a:srgbClr val="C4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6" name="Freeform 169"/>
          <p:cNvSpPr>
            <a:spLocks/>
          </p:cNvSpPr>
          <p:nvPr/>
        </p:nvSpPr>
        <p:spPr bwMode="auto">
          <a:xfrm>
            <a:off x="1393033" y="1319322"/>
            <a:ext cx="1057275" cy="954088"/>
          </a:xfrm>
          <a:custGeom>
            <a:avLst/>
            <a:gdLst>
              <a:gd name="T0" fmla="*/ 0 w 393"/>
              <a:gd name="T1" fmla="*/ 354 h 354"/>
              <a:gd name="T2" fmla="*/ 10 w 393"/>
              <a:gd name="T3" fmla="*/ 237 h 354"/>
              <a:gd name="T4" fmla="*/ 62 w 393"/>
              <a:gd name="T5" fmla="*/ 208 h 354"/>
              <a:gd name="T6" fmla="*/ 130 w 393"/>
              <a:gd name="T7" fmla="*/ 34 h 354"/>
              <a:gd name="T8" fmla="*/ 205 w 393"/>
              <a:gd name="T9" fmla="*/ 0 h 354"/>
              <a:gd name="T10" fmla="*/ 282 w 393"/>
              <a:gd name="T11" fmla="*/ 46 h 354"/>
              <a:gd name="T12" fmla="*/ 330 w 393"/>
              <a:gd name="T13" fmla="*/ 203 h 354"/>
              <a:gd name="T14" fmla="*/ 381 w 393"/>
              <a:gd name="T15" fmla="*/ 234 h 354"/>
              <a:gd name="T16" fmla="*/ 393 w 393"/>
              <a:gd name="T17" fmla="*/ 352 h 354"/>
              <a:gd name="T18" fmla="*/ 0 w 393"/>
              <a:gd name="T19" fmla="*/ 354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93" h="354">
                <a:moveTo>
                  <a:pt x="0" y="354"/>
                </a:moveTo>
                <a:cubicBezTo>
                  <a:pt x="10" y="237"/>
                  <a:pt x="10" y="237"/>
                  <a:pt x="10" y="237"/>
                </a:cubicBezTo>
                <a:cubicBezTo>
                  <a:pt x="62" y="208"/>
                  <a:pt x="62" y="208"/>
                  <a:pt x="62" y="208"/>
                </a:cubicBezTo>
                <a:cubicBezTo>
                  <a:pt x="62" y="208"/>
                  <a:pt x="115" y="49"/>
                  <a:pt x="130" y="34"/>
                </a:cubicBezTo>
                <a:cubicBezTo>
                  <a:pt x="145" y="18"/>
                  <a:pt x="161" y="0"/>
                  <a:pt x="205" y="0"/>
                </a:cubicBezTo>
                <a:cubicBezTo>
                  <a:pt x="249" y="0"/>
                  <a:pt x="273" y="28"/>
                  <a:pt x="282" y="46"/>
                </a:cubicBezTo>
                <a:cubicBezTo>
                  <a:pt x="294" y="68"/>
                  <a:pt x="330" y="203"/>
                  <a:pt x="330" y="203"/>
                </a:cubicBezTo>
                <a:cubicBezTo>
                  <a:pt x="381" y="234"/>
                  <a:pt x="381" y="234"/>
                  <a:pt x="381" y="234"/>
                </a:cubicBezTo>
                <a:cubicBezTo>
                  <a:pt x="393" y="352"/>
                  <a:pt x="393" y="352"/>
                  <a:pt x="393" y="352"/>
                </a:cubicBezTo>
                <a:lnTo>
                  <a:pt x="0" y="354"/>
                </a:lnTo>
                <a:close/>
              </a:path>
            </a:pathLst>
          </a:custGeom>
          <a:solidFill>
            <a:srgbClr val="EDA0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7" name="Freeform 170"/>
          <p:cNvSpPr>
            <a:spLocks/>
          </p:cNvSpPr>
          <p:nvPr/>
        </p:nvSpPr>
        <p:spPr bwMode="auto">
          <a:xfrm>
            <a:off x="1393033" y="1878122"/>
            <a:ext cx="1057275" cy="596900"/>
          </a:xfrm>
          <a:custGeom>
            <a:avLst/>
            <a:gdLst>
              <a:gd name="T0" fmla="*/ 0 w 393"/>
              <a:gd name="T1" fmla="*/ 147 h 222"/>
              <a:gd name="T2" fmla="*/ 393 w 393"/>
              <a:gd name="T3" fmla="*/ 145 h 222"/>
              <a:gd name="T4" fmla="*/ 0 w 393"/>
              <a:gd name="T5" fmla="*/ 147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3" h="222">
                <a:moveTo>
                  <a:pt x="0" y="147"/>
                </a:moveTo>
                <a:cubicBezTo>
                  <a:pt x="0" y="147"/>
                  <a:pt x="168" y="0"/>
                  <a:pt x="393" y="145"/>
                </a:cubicBezTo>
                <a:cubicBezTo>
                  <a:pt x="393" y="145"/>
                  <a:pt x="238" y="222"/>
                  <a:pt x="0" y="147"/>
                </a:cubicBezTo>
                <a:close/>
              </a:path>
            </a:pathLst>
          </a:custGeom>
          <a:solidFill>
            <a:srgbClr val="9147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8" name="Freeform 171"/>
          <p:cNvSpPr>
            <a:spLocks/>
          </p:cNvSpPr>
          <p:nvPr/>
        </p:nvSpPr>
        <p:spPr bwMode="auto">
          <a:xfrm>
            <a:off x="1413670" y="1766997"/>
            <a:ext cx="1009650" cy="200025"/>
          </a:xfrm>
          <a:custGeom>
            <a:avLst/>
            <a:gdLst>
              <a:gd name="T0" fmla="*/ 5 w 375"/>
              <a:gd name="T1" fmla="*/ 74 h 74"/>
              <a:gd name="T2" fmla="*/ 0 w 375"/>
              <a:gd name="T3" fmla="*/ 68 h 74"/>
              <a:gd name="T4" fmla="*/ 110 w 375"/>
              <a:gd name="T5" fmla="*/ 19 h 74"/>
              <a:gd name="T6" fmla="*/ 375 w 375"/>
              <a:gd name="T7" fmla="*/ 65 h 74"/>
              <a:gd name="T8" fmla="*/ 371 w 375"/>
              <a:gd name="T9" fmla="*/ 71 h 74"/>
              <a:gd name="T10" fmla="*/ 112 w 375"/>
              <a:gd name="T11" fmla="*/ 26 h 74"/>
              <a:gd name="T12" fmla="*/ 5 w 375"/>
              <a:gd name="T1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5" h="74">
                <a:moveTo>
                  <a:pt x="5" y="74"/>
                </a:moveTo>
                <a:cubicBezTo>
                  <a:pt x="0" y="68"/>
                  <a:pt x="0" y="68"/>
                  <a:pt x="0" y="68"/>
                </a:cubicBezTo>
                <a:cubicBezTo>
                  <a:pt x="2" y="67"/>
                  <a:pt x="43" y="35"/>
                  <a:pt x="110" y="19"/>
                </a:cubicBezTo>
                <a:cubicBezTo>
                  <a:pt x="172" y="4"/>
                  <a:pt x="268" y="0"/>
                  <a:pt x="375" y="65"/>
                </a:cubicBezTo>
                <a:cubicBezTo>
                  <a:pt x="371" y="71"/>
                  <a:pt x="371" y="71"/>
                  <a:pt x="371" y="71"/>
                </a:cubicBezTo>
                <a:cubicBezTo>
                  <a:pt x="266" y="7"/>
                  <a:pt x="172" y="11"/>
                  <a:pt x="112" y="26"/>
                </a:cubicBezTo>
                <a:cubicBezTo>
                  <a:pt x="46" y="42"/>
                  <a:pt x="5" y="73"/>
                  <a:pt x="5" y="74"/>
                </a:cubicBezTo>
                <a:close/>
              </a:path>
            </a:pathLst>
          </a:custGeom>
          <a:solidFill>
            <a:srgbClr val="9147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9" name="Freeform 172"/>
          <p:cNvSpPr>
            <a:spLocks/>
          </p:cNvSpPr>
          <p:nvPr/>
        </p:nvSpPr>
        <p:spPr bwMode="auto">
          <a:xfrm>
            <a:off x="1667670" y="1098660"/>
            <a:ext cx="541338" cy="300038"/>
          </a:xfrm>
          <a:custGeom>
            <a:avLst/>
            <a:gdLst>
              <a:gd name="T0" fmla="*/ 54 w 201"/>
              <a:gd name="T1" fmla="*/ 93 h 111"/>
              <a:gd name="T2" fmla="*/ 37 w 201"/>
              <a:gd name="T3" fmla="*/ 29 h 111"/>
              <a:gd name="T4" fmla="*/ 166 w 201"/>
              <a:gd name="T5" fmla="*/ 29 h 111"/>
              <a:gd name="T6" fmla="*/ 147 w 201"/>
              <a:gd name="T7" fmla="*/ 100 h 111"/>
              <a:gd name="T8" fmla="*/ 157 w 201"/>
              <a:gd name="T9" fmla="*/ 111 h 111"/>
              <a:gd name="T10" fmla="*/ 190 w 201"/>
              <a:gd name="T11" fmla="*/ 17 h 111"/>
              <a:gd name="T12" fmla="*/ 9 w 201"/>
              <a:gd name="T13" fmla="*/ 17 h 111"/>
              <a:gd name="T14" fmla="*/ 49 w 201"/>
              <a:gd name="T15" fmla="*/ 107 h 111"/>
              <a:gd name="T16" fmla="*/ 54 w 201"/>
              <a:gd name="T17" fmla="*/ 93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1" h="111">
                <a:moveTo>
                  <a:pt x="54" y="93"/>
                </a:moveTo>
                <a:cubicBezTo>
                  <a:pt x="54" y="93"/>
                  <a:pt x="28" y="38"/>
                  <a:pt x="37" y="29"/>
                </a:cubicBezTo>
                <a:cubicBezTo>
                  <a:pt x="46" y="21"/>
                  <a:pt x="156" y="20"/>
                  <a:pt x="166" y="29"/>
                </a:cubicBezTo>
                <a:cubicBezTo>
                  <a:pt x="176" y="39"/>
                  <a:pt x="147" y="100"/>
                  <a:pt x="147" y="100"/>
                </a:cubicBezTo>
                <a:cubicBezTo>
                  <a:pt x="157" y="111"/>
                  <a:pt x="157" y="111"/>
                  <a:pt x="157" y="111"/>
                </a:cubicBezTo>
                <a:cubicBezTo>
                  <a:pt x="157" y="111"/>
                  <a:pt x="201" y="34"/>
                  <a:pt x="190" y="17"/>
                </a:cubicBezTo>
                <a:cubicBezTo>
                  <a:pt x="178" y="0"/>
                  <a:pt x="17" y="2"/>
                  <a:pt x="9" y="17"/>
                </a:cubicBezTo>
                <a:cubicBezTo>
                  <a:pt x="0" y="32"/>
                  <a:pt x="49" y="107"/>
                  <a:pt x="49" y="107"/>
                </a:cubicBezTo>
                <a:lnTo>
                  <a:pt x="54" y="93"/>
                </a:lnTo>
                <a:close/>
              </a:path>
            </a:pathLst>
          </a:custGeom>
          <a:solidFill>
            <a:srgbClr val="EDA0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0" name="Freeform 173"/>
          <p:cNvSpPr>
            <a:spLocks/>
          </p:cNvSpPr>
          <p:nvPr/>
        </p:nvSpPr>
        <p:spPr bwMode="auto">
          <a:xfrm>
            <a:off x="1958183" y="785922"/>
            <a:ext cx="471488" cy="334963"/>
          </a:xfrm>
          <a:custGeom>
            <a:avLst/>
            <a:gdLst>
              <a:gd name="T0" fmla="*/ 0 w 175"/>
              <a:gd name="T1" fmla="*/ 116 h 124"/>
              <a:gd name="T2" fmla="*/ 168 w 175"/>
              <a:gd name="T3" fmla="*/ 0 h 124"/>
              <a:gd name="T4" fmla="*/ 175 w 175"/>
              <a:gd name="T5" fmla="*/ 71 h 124"/>
              <a:gd name="T6" fmla="*/ 0 w 175"/>
              <a:gd name="T7" fmla="*/ 124 h 124"/>
              <a:gd name="T8" fmla="*/ 0 w 175"/>
              <a:gd name="T9" fmla="*/ 116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5" h="124">
                <a:moveTo>
                  <a:pt x="0" y="116"/>
                </a:moveTo>
                <a:cubicBezTo>
                  <a:pt x="0" y="116"/>
                  <a:pt x="56" y="26"/>
                  <a:pt x="168" y="0"/>
                </a:cubicBezTo>
                <a:cubicBezTo>
                  <a:pt x="175" y="71"/>
                  <a:pt x="175" y="71"/>
                  <a:pt x="175" y="71"/>
                </a:cubicBezTo>
                <a:cubicBezTo>
                  <a:pt x="0" y="124"/>
                  <a:pt x="0" y="124"/>
                  <a:pt x="0" y="124"/>
                </a:cubicBezTo>
                <a:lnTo>
                  <a:pt x="0" y="116"/>
                </a:lnTo>
                <a:close/>
              </a:path>
            </a:pathLst>
          </a:custGeom>
          <a:solidFill>
            <a:srgbClr val="8C09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1" name="Freeform 174"/>
          <p:cNvSpPr>
            <a:spLocks/>
          </p:cNvSpPr>
          <p:nvPr/>
        </p:nvSpPr>
        <p:spPr bwMode="auto">
          <a:xfrm>
            <a:off x="1958183" y="785922"/>
            <a:ext cx="565150" cy="417513"/>
          </a:xfrm>
          <a:custGeom>
            <a:avLst/>
            <a:gdLst>
              <a:gd name="T0" fmla="*/ 0 w 210"/>
              <a:gd name="T1" fmla="*/ 116 h 155"/>
              <a:gd name="T2" fmla="*/ 168 w 210"/>
              <a:gd name="T3" fmla="*/ 0 h 155"/>
              <a:gd name="T4" fmla="*/ 210 w 210"/>
              <a:gd name="T5" fmla="*/ 111 h 155"/>
              <a:gd name="T6" fmla="*/ 0 w 210"/>
              <a:gd name="T7" fmla="*/ 133 h 155"/>
              <a:gd name="T8" fmla="*/ 0 w 210"/>
              <a:gd name="T9" fmla="*/ 116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" h="155">
                <a:moveTo>
                  <a:pt x="0" y="116"/>
                </a:moveTo>
                <a:cubicBezTo>
                  <a:pt x="0" y="116"/>
                  <a:pt x="120" y="98"/>
                  <a:pt x="168" y="0"/>
                </a:cubicBezTo>
                <a:cubicBezTo>
                  <a:pt x="168" y="0"/>
                  <a:pt x="200" y="54"/>
                  <a:pt x="210" y="111"/>
                </a:cubicBezTo>
                <a:cubicBezTo>
                  <a:pt x="210" y="111"/>
                  <a:pt x="138" y="155"/>
                  <a:pt x="0" y="133"/>
                </a:cubicBezTo>
                <a:lnTo>
                  <a:pt x="0" y="116"/>
                </a:lnTo>
                <a:close/>
              </a:path>
            </a:pathLst>
          </a:custGeom>
          <a:solidFill>
            <a:srgbClr val="D11D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2" name="Freeform 175"/>
          <p:cNvSpPr>
            <a:spLocks/>
          </p:cNvSpPr>
          <p:nvPr/>
        </p:nvSpPr>
        <p:spPr bwMode="auto">
          <a:xfrm>
            <a:off x="1454945" y="776397"/>
            <a:ext cx="471488" cy="338138"/>
          </a:xfrm>
          <a:custGeom>
            <a:avLst/>
            <a:gdLst>
              <a:gd name="T0" fmla="*/ 175 w 175"/>
              <a:gd name="T1" fmla="*/ 118 h 126"/>
              <a:gd name="T2" fmla="*/ 0 w 175"/>
              <a:gd name="T3" fmla="*/ 0 h 126"/>
              <a:gd name="T4" fmla="*/ 0 w 175"/>
              <a:gd name="T5" fmla="*/ 73 h 126"/>
              <a:gd name="T6" fmla="*/ 175 w 175"/>
              <a:gd name="T7" fmla="*/ 126 h 126"/>
              <a:gd name="T8" fmla="*/ 175 w 175"/>
              <a:gd name="T9" fmla="*/ 118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5" h="126">
                <a:moveTo>
                  <a:pt x="175" y="118"/>
                </a:moveTo>
                <a:cubicBezTo>
                  <a:pt x="175" y="118"/>
                  <a:pt x="112" y="25"/>
                  <a:pt x="0" y="0"/>
                </a:cubicBezTo>
                <a:cubicBezTo>
                  <a:pt x="0" y="73"/>
                  <a:pt x="0" y="73"/>
                  <a:pt x="0" y="73"/>
                </a:cubicBezTo>
                <a:cubicBezTo>
                  <a:pt x="175" y="126"/>
                  <a:pt x="175" y="126"/>
                  <a:pt x="175" y="126"/>
                </a:cubicBezTo>
                <a:lnTo>
                  <a:pt x="175" y="118"/>
                </a:lnTo>
                <a:close/>
              </a:path>
            </a:pathLst>
          </a:custGeom>
          <a:solidFill>
            <a:srgbClr val="8C09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3" name="Freeform 176"/>
          <p:cNvSpPr>
            <a:spLocks/>
          </p:cNvSpPr>
          <p:nvPr/>
        </p:nvSpPr>
        <p:spPr bwMode="auto">
          <a:xfrm>
            <a:off x="1359695" y="776397"/>
            <a:ext cx="566738" cy="419100"/>
          </a:xfrm>
          <a:custGeom>
            <a:avLst/>
            <a:gdLst>
              <a:gd name="T0" fmla="*/ 210 w 210"/>
              <a:gd name="T1" fmla="*/ 118 h 156"/>
              <a:gd name="T2" fmla="*/ 35 w 210"/>
              <a:gd name="T3" fmla="*/ 0 h 156"/>
              <a:gd name="T4" fmla="*/ 0 w 210"/>
              <a:gd name="T5" fmla="*/ 113 h 156"/>
              <a:gd name="T6" fmla="*/ 210 w 210"/>
              <a:gd name="T7" fmla="*/ 135 h 156"/>
              <a:gd name="T8" fmla="*/ 210 w 210"/>
              <a:gd name="T9" fmla="*/ 118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" h="156">
                <a:moveTo>
                  <a:pt x="210" y="118"/>
                </a:moveTo>
                <a:cubicBezTo>
                  <a:pt x="210" y="118"/>
                  <a:pt x="83" y="97"/>
                  <a:pt x="35" y="0"/>
                </a:cubicBezTo>
                <a:cubicBezTo>
                  <a:pt x="35" y="0"/>
                  <a:pt x="10" y="55"/>
                  <a:pt x="0" y="113"/>
                </a:cubicBezTo>
                <a:cubicBezTo>
                  <a:pt x="0" y="113"/>
                  <a:pt x="71" y="156"/>
                  <a:pt x="210" y="135"/>
                </a:cubicBezTo>
                <a:lnTo>
                  <a:pt x="210" y="118"/>
                </a:lnTo>
                <a:close/>
              </a:path>
            </a:pathLst>
          </a:custGeom>
          <a:solidFill>
            <a:srgbClr val="D11D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4" name="Freeform 177"/>
          <p:cNvSpPr>
            <a:spLocks/>
          </p:cNvSpPr>
          <p:nvPr/>
        </p:nvSpPr>
        <p:spPr bwMode="auto">
          <a:xfrm>
            <a:off x="1845470" y="1025635"/>
            <a:ext cx="182563" cy="187325"/>
          </a:xfrm>
          <a:custGeom>
            <a:avLst/>
            <a:gdLst>
              <a:gd name="T0" fmla="*/ 8 w 68"/>
              <a:gd name="T1" fmla="*/ 8 h 69"/>
              <a:gd name="T2" fmla="*/ 11 w 68"/>
              <a:gd name="T3" fmla="*/ 65 h 69"/>
              <a:gd name="T4" fmla="*/ 63 w 68"/>
              <a:gd name="T5" fmla="*/ 62 h 69"/>
              <a:gd name="T6" fmla="*/ 63 w 68"/>
              <a:gd name="T7" fmla="*/ 8 h 69"/>
              <a:gd name="T8" fmla="*/ 8 w 68"/>
              <a:gd name="T9" fmla="*/ 8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69">
                <a:moveTo>
                  <a:pt x="8" y="8"/>
                </a:moveTo>
                <a:cubicBezTo>
                  <a:pt x="0" y="16"/>
                  <a:pt x="2" y="60"/>
                  <a:pt x="11" y="65"/>
                </a:cubicBezTo>
                <a:cubicBezTo>
                  <a:pt x="19" y="69"/>
                  <a:pt x="59" y="66"/>
                  <a:pt x="63" y="62"/>
                </a:cubicBezTo>
                <a:cubicBezTo>
                  <a:pt x="68" y="57"/>
                  <a:pt x="68" y="16"/>
                  <a:pt x="63" y="8"/>
                </a:cubicBezTo>
                <a:cubicBezTo>
                  <a:pt x="58" y="0"/>
                  <a:pt x="16" y="0"/>
                  <a:pt x="8" y="8"/>
                </a:cubicBezTo>
                <a:close/>
              </a:path>
            </a:pathLst>
          </a:custGeom>
          <a:solidFill>
            <a:srgbClr val="D11D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5" name="Freeform 178"/>
          <p:cNvSpPr>
            <a:spLocks/>
          </p:cNvSpPr>
          <p:nvPr/>
        </p:nvSpPr>
        <p:spPr bwMode="auto">
          <a:xfrm>
            <a:off x="2148683" y="1882885"/>
            <a:ext cx="119063" cy="247650"/>
          </a:xfrm>
          <a:custGeom>
            <a:avLst/>
            <a:gdLst>
              <a:gd name="T0" fmla="*/ 0 w 75"/>
              <a:gd name="T1" fmla="*/ 0 h 156"/>
              <a:gd name="T2" fmla="*/ 56 w 75"/>
              <a:gd name="T3" fmla="*/ 19 h 156"/>
              <a:gd name="T4" fmla="*/ 75 w 75"/>
              <a:gd name="T5" fmla="*/ 156 h 156"/>
              <a:gd name="T6" fmla="*/ 11 w 75"/>
              <a:gd name="T7" fmla="*/ 134 h 156"/>
              <a:gd name="T8" fmla="*/ 0 w 75"/>
              <a:gd name="T9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" h="156">
                <a:moveTo>
                  <a:pt x="0" y="0"/>
                </a:moveTo>
                <a:lnTo>
                  <a:pt x="56" y="19"/>
                </a:lnTo>
                <a:lnTo>
                  <a:pt x="75" y="156"/>
                </a:lnTo>
                <a:lnTo>
                  <a:pt x="11" y="134"/>
                </a:lnTo>
                <a:lnTo>
                  <a:pt x="0" y="0"/>
                </a:lnTo>
                <a:close/>
              </a:path>
            </a:pathLst>
          </a:custGeom>
          <a:solidFill>
            <a:srgbClr val="FAEA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6" name="Freeform 179"/>
          <p:cNvSpPr>
            <a:spLocks/>
          </p:cNvSpPr>
          <p:nvPr/>
        </p:nvSpPr>
        <p:spPr bwMode="auto">
          <a:xfrm>
            <a:off x="2093120" y="1473310"/>
            <a:ext cx="104775" cy="309563"/>
          </a:xfrm>
          <a:custGeom>
            <a:avLst/>
            <a:gdLst>
              <a:gd name="T0" fmla="*/ 0 w 66"/>
              <a:gd name="T1" fmla="*/ 0 h 195"/>
              <a:gd name="T2" fmla="*/ 66 w 66"/>
              <a:gd name="T3" fmla="*/ 195 h 195"/>
              <a:gd name="T4" fmla="*/ 0 w 66"/>
              <a:gd name="T5" fmla="*/ 178 h 195"/>
              <a:gd name="T6" fmla="*/ 0 w 66"/>
              <a:gd name="T7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6" h="195">
                <a:moveTo>
                  <a:pt x="0" y="0"/>
                </a:moveTo>
                <a:lnTo>
                  <a:pt x="66" y="195"/>
                </a:lnTo>
                <a:lnTo>
                  <a:pt x="0" y="178"/>
                </a:lnTo>
                <a:lnTo>
                  <a:pt x="0" y="0"/>
                </a:lnTo>
                <a:close/>
              </a:path>
            </a:pathLst>
          </a:custGeom>
          <a:solidFill>
            <a:srgbClr val="FAEA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7" name="Freeform 180"/>
          <p:cNvSpPr>
            <a:spLocks/>
          </p:cNvSpPr>
          <p:nvPr/>
        </p:nvSpPr>
        <p:spPr bwMode="auto">
          <a:xfrm>
            <a:off x="1969295" y="1066910"/>
            <a:ext cx="754063" cy="441325"/>
          </a:xfrm>
          <a:custGeom>
            <a:avLst/>
            <a:gdLst>
              <a:gd name="T0" fmla="*/ 0 w 280"/>
              <a:gd name="T1" fmla="*/ 4 h 164"/>
              <a:gd name="T2" fmla="*/ 90 w 280"/>
              <a:gd name="T3" fmla="*/ 112 h 164"/>
              <a:gd name="T4" fmla="*/ 160 w 280"/>
              <a:gd name="T5" fmla="*/ 95 h 164"/>
              <a:gd name="T6" fmla="*/ 216 w 280"/>
              <a:gd name="T7" fmla="*/ 164 h 164"/>
              <a:gd name="T8" fmla="*/ 224 w 280"/>
              <a:gd name="T9" fmla="*/ 118 h 164"/>
              <a:gd name="T10" fmla="*/ 280 w 280"/>
              <a:gd name="T11" fmla="*/ 136 h 164"/>
              <a:gd name="T12" fmla="*/ 171 w 280"/>
              <a:gd name="T13" fmla="*/ 59 h 164"/>
              <a:gd name="T14" fmla="*/ 77 w 280"/>
              <a:gd name="T15" fmla="*/ 84 h 164"/>
              <a:gd name="T16" fmla="*/ 9 w 280"/>
              <a:gd name="T17" fmla="*/ 0 h 164"/>
              <a:gd name="T18" fmla="*/ 0 w 280"/>
              <a:gd name="T19" fmla="*/ 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0" h="164">
                <a:moveTo>
                  <a:pt x="0" y="4"/>
                </a:moveTo>
                <a:cubicBezTo>
                  <a:pt x="0" y="4"/>
                  <a:pt x="52" y="104"/>
                  <a:pt x="90" y="112"/>
                </a:cubicBezTo>
                <a:cubicBezTo>
                  <a:pt x="118" y="118"/>
                  <a:pt x="138" y="91"/>
                  <a:pt x="160" y="95"/>
                </a:cubicBezTo>
                <a:cubicBezTo>
                  <a:pt x="183" y="99"/>
                  <a:pt x="216" y="164"/>
                  <a:pt x="216" y="164"/>
                </a:cubicBezTo>
                <a:cubicBezTo>
                  <a:pt x="224" y="118"/>
                  <a:pt x="224" y="118"/>
                  <a:pt x="224" y="118"/>
                </a:cubicBezTo>
                <a:cubicBezTo>
                  <a:pt x="280" y="136"/>
                  <a:pt x="280" y="136"/>
                  <a:pt x="280" y="136"/>
                </a:cubicBezTo>
                <a:cubicBezTo>
                  <a:pt x="280" y="136"/>
                  <a:pt x="231" y="59"/>
                  <a:pt x="171" y="59"/>
                </a:cubicBezTo>
                <a:cubicBezTo>
                  <a:pt x="128" y="59"/>
                  <a:pt x="102" y="100"/>
                  <a:pt x="77" y="84"/>
                </a:cubicBezTo>
                <a:cubicBezTo>
                  <a:pt x="52" y="69"/>
                  <a:pt x="9" y="0"/>
                  <a:pt x="9" y="0"/>
                </a:cubicBezTo>
                <a:lnTo>
                  <a:pt x="0" y="4"/>
                </a:lnTo>
                <a:close/>
              </a:path>
            </a:pathLst>
          </a:custGeom>
          <a:solidFill>
            <a:srgbClr val="D11D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8" name="Freeform 181"/>
          <p:cNvSpPr>
            <a:spLocks/>
          </p:cNvSpPr>
          <p:nvPr/>
        </p:nvSpPr>
        <p:spPr bwMode="auto">
          <a:xfrm>
            <a:off x="1161258" y="1066910"/>
            <a:ext cx="755650" cy="441325"/>
          </a:xfrm>
          <a:custGeom>
            <a:avLst/>
            <a:gdLst>
              <a:gd name="T0" fmla="*/ 281 w 281"/>
              <a:gd name="T1" fmla="*/ 4 h 164"/>
              <a:gd name="T2" fmla="*/ 190 w 281"/>
              <a:gd name="T3" fmla="*/ 112 h 164"/>
              <a:gd name="T4" fmla="*/ 120 w 281"/>
              <a:gd name="T5" fmla="*/ 95 h 164"/>
              <a:gd name="T6" fmla="*/ 64 w 281"/>
              <a:gd name="T7" fmla="*/ 164 h 164"/>
              <a:gd name="T8" fmla="*/ 56 w 281"/>
              <a:gd name="T9" fmla="*/ 118 h 164"/>
              <a:gd name="T10" fmla="*/ 0 w 281"/>
              <a:gd name="T11" fmla="*/ 136 h 164"/>
              <a:gd name="T12" fmla="*/ 109 w 281"/>
              <a:gd name="T13" fmla="*/ 59 h 164"/>
              <a:gd name="T14" fmla="*/ 203 w 281"/>
              <a:gd name="T15" fmla="*/ 84 h 164"/>
              <a:gd name="T16" fmla="*/ 271 w 281"/>
              <a:gd name="T17" fmla="*/ 0 h 164"/>
              <a:gd name="T18" fmla="*/ 281 w 281"/>
              <a:gd name="T19" fmla="*/ 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1" h="164">
                <a:moveTo>
                  <a:pt x="281" y="4"/>
                </a:moveTo>
                <a:cubicBezTo>
                  <a:pt x="281" y="4"/>
                  <a:pt x="228" y="104"/>
                  <a:pt x="190" y="112"/>
                </a:cubicBezTo>
                <a:cubicBezTo>
                  <a:pt x="162" y="118"/>
                  <a:pt x="143" y="91"/>
                  <a:pt x="120" y="95"/>
                </a:cubicBezTo>
                <a:cubicBezTo>
                  <a:pt x="98" y="99"/>
                  <a:pt x="64" y="164"/>
                  <a:pt x="64" y="164"/>
                </a:cubicBezTo>
                <a:cubicBezTo>
                  <a:pt x="56" y="118"/>
                  <a:pt x="56" y="118"/>
                  <a:pt x="56" y="118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36"/>
                  <a:pt x="49" y="59"/>
                  <a:pt x="109" y="59"/>
                </a:cubicBezTo>
                <a:cubicBezTo>
                  <a:pt x="152" y="59"/>
                  <a:pt x="178" y="100"/>
                  <a:pt x="203" y="84"/>
                </a:cubicBezTo>
                <a:cubicBezTo>
                  <a:pt x="228" y="69"/>
                  <a:pt x="271" y="0"/>
                  <a:pt x="271" y="0"/>
                </a:cubicBezTo>
                <a:lnTo>
                  <a:pt x="281" y="4"/>
                </a:lnTo>
                <a:close/>
              </a:path>
            </a:pathLst>
          </a:custGeom>
          <a:solidFill>
            <a:srgbClr val="D11D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9" name="Freeform 182"/>
          <p:cNvSpPr>
            <a:spLocks/>
          </p:cNvSpPr>
          <p:nvPr/>
        </p:nvSpPr>
        <p:spPr bwMode="auto">
          <a:xfrm>
            <a:off x="2307433" y="830372"/>
            <a:ext cx="177800" cy="303213"/>
          </a:xfrm>
          <a:custGeom>
            <a:avLst/>
            <a:gdLst>
              <a:gd name="T0" fmla="*/ 29 w 66"/>
              <a:gd name="T1" fmla="*/ 0 h 113"/>
              <a:gd name="T2" fmla="*/ 66 w 66"/>
              <a:gd name="T3" fmla="*/ 102 h 113"/>
              <a:gd name="T4" fmla="*/ 34 w 66"/>
              <a:gd name="T5" fmla="*/ 113 h 113"/>
              <a:gd name="T6" fmla="*/ 0 w 66"/>
              <a:gd name="T7" fmla="*/ 36 h 113"/>
              <a:gd name="T8" fmla="*/ 29 w 66"/>
              <a:gd name="T9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113">
                <a:moveTo>
                  <a:pt x="29" y="0"/>
                </a:moveTo>
                <a:cubicBezTo>
                  <a:pt x="29" y="0"/>
                  <a:pt x="50" y="34"/>
                  <a:pt x="66" y="102"/>
                </a:cubicBezTo>
                <a:cubicBezTo>
                  <a:pt x="34" y="113"/>
                  <a:pt x="34" y="113"/>
                  <a:pt x="34" y="113"/>
                </a:cubicBezTo>
                <a:cubicBezTo>
                  <a:pt x="34" y="113"/>
                  <a:pt x="21" y="71"/>
                  <a:pt x="0" y="36"/>
                </a:cubicBezTo>
                <a:lnTo>
                  <a:pt x="29" y="0"/>
                </a:lnTo>
                <a:close/>
              </a:path>
            </a:pathLst>
          </a:custGeom>
          <a:solidFill>
            <a:srgbClr val="E646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0" name="Freeform 183"/>
          <p:cNvSpPr>
            <a:spLocks/>
          </p:cNvSpPr>
          <p:nvPr/>
        </p:nvSpPr>
        <p:spPr bwMode="auto">
          <a:xfrm>
            <a:off x="1510508" y="908160"/>
            <a:ext cx="238125" cy="247650"/>
          </a:xfrm>
          <a:custGeom>
            <a:avLst/>
            <a:gdLst>
              <a:gd name="T0" fmla="*/ 84 w 88"/>
              <a:gd name="T1" fmla="*/ 46 h 92"/>
              <a:gd name="T2" fmla="*/ 84 w 88"/>
              <a:gd name="T3" fmla="*/ 92 h 92"/>
              <a:gd name="T4" fmla="*/ 0 w 88"/>
              <a:gd name="T5" fmla="*/ 84 h 92"/>
              <a:gd name="T6" fmla="*/ 16 w 88"/>
              <a:gd name="T7" fmla="*/ 0 h 92"/>
              <a:gd name="T8" fmla="*/ 84 w 88"/>
              <a:gd name="T9" fmla="*/ 46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" h="92">
                <a:moveTo>
                  <a:pt x="84" y="46"/>
                </a:moveTo>
                <a:cubicBezTo>
                  <a:pt x="84" y="46"/>
                  <a:pt x="88" y="67"/>
                  <a:pt x="84" y="92"/>
                </a:cubicBezTo>
                <a:cubicBezTo>
                  <a:pt x="84" y="92"/>
                  <a:pt x="28" y="92"/>
                  <a:pt x="0" y="84"/>
                </a:cubicBezTo>
                <a:cubicBezTo>
                  <a:pt x="0" y="84"/>
                  <a:pt x="18" y="40"/>
                  <a:pt x="16" y="0"/>
                </a:cubicBezTo>
                <a:cubicBezTo>
                  <a:pt x="16" y="0"/>
                  <a:pt x="47" y="30"/>
                  <a:pt x="84" y="46"/>
                </a:cubicBezTo>
                <a:close/>
              </a:path>
            </a:pathLst>
          </a:custGeom>
          <a:solidFill>
            <a:srgbClr val="E646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1" name="Freeform 184"/>
          <p:cNvSpPr>
            <a:spLocks/>
          </p:cNvSpPr>
          <p:nvPr/>
        </p:nvSpPr>
        <p:spPr bwMode="auto">
          <a:xfrm>
            <a:off x="2855120" y="1740010"/>
            <a:ext cx="742950" cy="627063"/>
          </a:xfrm>
          <a:custGeom>
            <a:avLst/>
            <a:gdLst>
              <a:gd name="T0" fmla="*/ 0 w 468"/>
              <a:gd name="T1" fmla="*/ 207 h 395"/>
              <a:gd name="T2" fmla="*/ 322 w 468"/>
              <a:gd name="T3" fmla="*/ 0 h 395"/>
              <a:gd name="T4" fmla="*/ 307 w 468"/>
              <a:gd name="T5" fmla="*/ 176 h 395"/>
              <a:gd name="T6" fmla="*/ 468 w 468"/>
              <a:gd name="T7" fmla="*/ 207 h 395"/>
              <a:gd name="T8" fmla="*/ 175 w 468"/>
              <a:gd name="T9" fmla="*/ 395 h 395"/>
              <a:gd name="T10" fmla="*/ 0 w 468"/>
              <a:gd name="T11" fmla="*/ 207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68" h="395">
                <a:moveTo>
                  <a:pt x="0" y="207"/>
                </a:moveTo>
                <a:lnTo>
                  <a:pt x="322" y="0"/>
                </a:lnTo>
                <a:lnTo>
                  <a:pt x="307" y="176"/>
                </a:lnTo>
                <a:lnTo>
                  <a:pt x="468" y="207"/>
                </a:lnTo>
                <a:lnTo>
                  <a:pt x="175" y="395"/>
                </a:lnTo>
                <a:lnTo>
                  <a:pt x="0" y="207"/>
                </a:lnTo>
                <a:close/>
              </a:path>
            </a:pathLst>
          </a:custGeom>
          <a:solidFill>
            <a:srgbClr val="C4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2" name="Freeform 185"/>
          <p:cNvSpPr>
            <a:spLocks/>
          </p:cNvSpPr>
          <p:nvPr/>
        </p:nvSpPr>
        <p:spPr bwMode="auto">
          <a:xfrm>
            <a:off x="2855120" y="2068622"/>
            <a:ext cx="277813" cy="217488"/>
          </a:xfrm>
          <a:custGeom>
            <a:avLst/>
            <a:gdLst>
              <a:gd name="T0" fmla="*/ 175 w 175"/>
              <a:gd name="T1" fmla="*/ 32 h 137"/>
              <a:gd name="T2" fmla="*/ 0 w 175"/>
              <a:gd name="T3" fmla="*/ 0 h 137"/>
              <a:gd name="T4" fmla="*/ 71 w 175"/>
              <a:gd name="T5" fmla="*/ 137 h 137"/>
              <a:gd name="T6" fmla="*/ 175 w 175"/>
              <a:gd name="T7" fmla="*/ 32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5" h="137">
                <a:moveTo>
                  <a:pt x="175" y="32"/>
                </a:moveTo>
                <a:lnTo>
                  <a:pt x="0" y="0"/>
                </a:lnTo>
                <a:lnTo>
                  <a:pt x="71" y="137"/>
                </a:lnTo>
                <a:lnTo>
                  <a:pt x="175" y="32"/>
                </a:lnTo>
                <a:close/>
              </a:path>
            </a:pathLst>
          </a:custGeom>
          <a:solidFill>
            <a:srgbClr val="8C09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3" name="Freeform 186"/>
          <p:cNvSpPr>
            <a:spLocks/>
          </p:cNvSpPr>
          <p:nvPr/>
        </p:nvSpPr>
        <p:spPr bwMode="auto">
          <a:xfrm>
            <a:off x="242095" y="1740010"/>
            <a:ext cx="744538" cy="627063"/>
          </a:xfrm>
          <a:custGeom>
            <a:avLst/>
            <a:gdLst>
              <a:gd name="T0" fmla="*/ 469 w 469"/>
              <a:gd name="T1" fmla="*/ 207 h 395"/>
              <a:gd name="T2" fmla="*/ 148 w 469"/>
              <a:gd name="T3" fmla="*/ 0 h 395"/>
              <a:gd name="T4" fmla="*/ 161 w 469"/>
              <a:gd name="T5" fmla="*/ 176 h 395"/>
              <a:gd name="T6" fmla="*/ 0 w 469"/>
              <a:gd name="T7" fmla="*/ 207 h 395"/>
              <a:gd name="T8" fmla="*/ 294 w 469"/>
              <a:gd name="T9" fmla="*/ 395 h 395"/>
              <a:gd name="T10" fmla="*/ 469 w 469"/>
              <a:gd name="T11" fmla="*/ 207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69" h="395">
                <a:moveTo>
                  <a:pt x="469" y="207"/>
                </a:moveTo>
                <a:lnTo>
                  <a:pt x="148" y="0"/>
                </a:lnTo>
                <a:lnTo>
                  <a:pt x="161" y="176"/>
                </a:lnTo>
                <a:lnTo>
                  <a:pt x="0" y="207"/>
                </a:lnTo>
                <a:lnTo>
                  <a:pt x="294" y="395"/>
                </a:lnTo>
                <a:lnTo>
                  <a:pt x="469" y="207"/>
                </a:lnTo>
                <a:close/>
              </a:path>
            </a:pathLst>
          </a:custGeom>
          <a:solidFill>
            <a:srgbClr val="C4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4" name="Freeform 187"/>
          <p:cNvSpPr>
            <a:spLocks/>
          </p:cNvSpPr>
          <p:nvPr/>
        </p:nvSpPr>
        <p:spPr bwMode="auto">
          <a:xfrm>
            <a:off x="708820" y="2068622"/>
            <a:ext cx="277813" cy="217488"/>
          </a:xfrm>
          <a:custGeom>
            <a:avLst/>
            <a:gdLst>
              <a:gd name="T0" fmla="*/ 0 w 175"/>
              <a:gd name="T1" fmla="*/ 32 h 137"/>
              <a:gd name="T2" fmla="*/ 175 w 175"/>
              <a:gd name="T3" fmla="*/ 0 h 137"/>
              <a:gd name="T4" fmla="*/ 103 w 175"/>
              <a:gd name="T5" fmla="*/ 137 h 137"/>
              <a:gd name="T6" fmla="*/ 0 w 175"/>
              <a:gd name="T7" fmla="*/ 32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5" h="137">
                <a:moveTo>
                  <a:pt x="0" y="32"/>
                </a:moveTo>
                <a:lnTo>
                  <a:pt x="175" y="0"/>
                </a:lnTo>
                <a:lnTo>
                  <a:pt x="103" y="137"/>
                </a:lnTo>
                <a:lnTo>
                  <a:pt x="0" y="32"/>
                </a:lnTo>
                <a:close/>
              </a:path>
            </a:pathLst>
          </a:custGeom>
          <a:solidFill>
            <a:srgbClr val="8C09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5" name="Freeform 188"/>
          <p:cNvSpPr>
            <a:spLocks/>
          </p:cNvSpPr>
          <p:nvPr/>
        </p:nvSpPr>
        <p:spPr bwMode="auto">
          <a:xfrm>
            <a:off x="492920" y="2119422"/>
            <a:ext cx="2849563" cy="823913"/>
          </a:xfrm>
          <a:custGeom>
            <a:avLst/>
            <a:gdLst>
              <a:gd name="T0" fmla="*/ 81 w 1058"/>
              <a:gd name="T1" fmla="*/ 0 h 306"/>
              <a:gd name="T2" fmla="*/ 529 w 1058"/>
              <a:gd name="T3" fmla="*/ 143 h 306"/>
              <a:gd name="T4" fmla="*/ 980 w 1058"/>
              <a:gd name="T5" fmla="*/ 0 h 306"/>
              <a:gd name="T6" fmla="*/ 1058 w 1058"/>
              <a:gd name="T7" fmla="*/ 129 h 306"/>
              <a:gd name="T8" fmla="*/ 537 w 1058"/>
              <a:gd name="T9" fmla="*/ 306 h 306"/>
              <a:gd name="T10" fmla="*/ 0 w 1058"/>
              <a:gd name="T11" fmla="*/ 146 h 306"/>
              <a:gd name="T12" fmla="*/ 81 w 1058"/>
              <a:gd name="T13" fmla="*/ 0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58" h="306">
                <a:moveTo>
                  <a:pt x="81" y="0"/>
                </a:moveTo>
                <a:cubicBezTo>
                  <a:pt x="81" y="0"/>
                  <a:pt x="247" y="143"/>
                  <a:pt x="529" y="143"/>
                </a:cubicBezTo>
                <a:cubicBezTo>
                  <a:pt x="810" y="143"/>
                  <a:pt x="980" y="0"/>
                  <a:pt x="980" y="0"/>
                </a:cubicBezTo>
                <a:cubicBezTo>
                  <a:pt x="1058" y="129"/>
                  <a:pt x="1058" y="129"/>
                  <a:pt x="1058" y="129"/>
                </a:cubicBezTo>
                <a:cubicBezTo>
                  <a:pt x="1058" y="129"/>
                  <a:pt x="866" y="306"/>
                  <a:pt x="537" y="306"/>
                </a:cubicBezTo>
                <a:cubicBezTo>
                  <a:pt x="184" y="306"/>
                  <a:pt x="0" y="146"/>
                  <a:pt x="0" y="146"/>
                </a:cubicBezTo>
                <a:lnTo>
                  <a:pt x="81" y="0"/>
                </a:lnTo>
                <a:close/>
              </a:path>
            </a:pathLst>
          </a:custGeom>
          <a:solidFill>
            <a:srgbClr val="C4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6" name="Freeform 189"/>
          <p:cNvSpPr>
            <a:spLocks/>
          </p:cNvSpPr>
          <p:nvPr/>
        </p:nvSpPr>
        <p:spPr bwMode="auto">
          <a:xfrm>
            <a:off x="732633" y="2316272"/>
            <a:ext cx="290513" cy="282575"/>
          </a:xfrm>
          <a:custGeom>
            <a:avLst/>
            <a:gdLst>
              <a:gd name="T0" fmla="*/ 84 w 108"/>
              <a:gd name="T1" fmla="*/ 97 h 105"/>
              <a:gd name="T2" fmla="*/ 77 w 108"/>
              <a:gd name="T3" fmla="*/ 105 h 105"/>
              <a:gd name="T4" fmla="*/ 49 w 108"/>
              <a:gd name="T5" fmla="*/ 94 h 105"/>
              <a:gd name="T6" fmla="*/ 53 w 108"/>
              <a:gd name="T7" fmla="*/ 85 h 105"/>
              <a:gd name="T8" fmla="*/ 62 w 108"/>
              <a:gd name="T9" fmla="*/ 89 h 105"/>
              <a:gd name="T10" fmla="*/ 72 w 108"/>
              <a:gd name="T11" fmla="*/ 66 h 105"/>
              <a:gd name="T12" fmla="*/ 35 w 108"/>
              <a:gd name="T13" fmla="*/ 50 h 105"/>
              <a:gd name="T14" fmla="*/ 25 w 108"/>
              <a:gd name="T15" fmla="*/ 69 h 105"/>
              <a:gd name="T16" fmla="*/ 35 w 108"/>
              <a:gd name="T17" fmla="*/ 73 h 105"/>
              <a:gd name="T18" fmla="*/ 31 w 108"/>
              <a:gd name="T19" fmla="*/ 81 h 105"/>
              <a:gd name="T20" fmla="*/ 0 w 108"/>
              <a:gd name="T21" fmla="*/ 67 h 105"/>
              <a:gd name="T22" fmla="*/ 5 w 108"/>
              <a:gd name="T23" fmla="*/ 61 h 105"/>
              <a:gd name="T24" fmla="*/ 14 w 108"/>
              <a:gd name="T25" fmla="*/ 65 h 105"/>
              <a:gd name="T26" fmla="*/ 24 w 108"/>
              <a:gd name="T27" fmla="*/ 45 h 105"/>
              <a:gd name="T28" fmla="*/ 16 w 108"/>
              <a:gd name="T29" fmla="*/ 41 h 105"/>
              <a:gd name="T30" fmla="*/ 20 w 108"/>
              <a:gd name="T31" fmla="*/ 34 h 105"/>
              <a:gd name="T32" fmla="*/ 28 w 108"/>
              <a:gd name="T33" fmla="*/ 38 h 105"/>
              <a:gd name="T34" fmla="*/ 41 w 108"/>
              <a:gd name="T35" fmla="*/ 12 h 105"/>
              <a:gd name="T36" fmla="*/ 30 w 108"/>
              <a:gd name="T37" fmla="*/ 7 h 105"/>
              <a:gd name="T38" fmla="*/ 32 w 108"/>
              <a:gd name="T39" fmla="*/ 0 h 105"/>
              <a:gd name="T40" fmla="*/ 61 w 108"/>
              <a:gd name="T41" fmla="*/ 11 h 105"/>
              <a:gd name="T42" fmla="*/ 58 w 108"/>
              <a:gd name="T43" fmla="*/ 20 h 105"/>
              <a:gd name="T44" fmla="*/ 53 w 108"/>
              <a:gd name="T45" fmla="*/ 17 h 105"/>
              <a:gd name="T46" fmla="*/ 39 w 108"/>
              <a:gd name="T47" fmla="*/ 43 h 105"/>
              <a:gd name="T48" fmla="*/ 76 w 108"/>
              <a:gd name="T49" fmla="*/ 57 h 105"/>
              <a:gd name="T50" fmla="*/ 84 w 108"/>
              <a:gd name="T51" fmla="*/ 38 h 105"/>
              <a:gd name="T52" fmla="*/ 74 w 108"/>
              <a:gd name="T53" fmla="*/ 35 h 105"/>
              <a:gd name="T54" fmla="*/ 79 w 108"/>
              <a:gd name="T55" fmla="*/ 27 h 105"/>
              <a:gd name="T56" fmla="*/ 108 w 108"/>
              <a:gd name="T57" fmla="*/ 37 h 105"/>
              <a:gd name="T58" fmla="*/ 104 w 108"/>
              <a:gd name="T59" fmla="*/ 46 h 105"/>
              <a:gd name="T60" fmla="*/ 97 w 108"/>
              <a:gd name="T61" fmla="*/ 43 h 105"/>
              <a:gd name="T62" fmla="*/ 88 w 108"/>
              <a:gd name="T63" fmla="*/ 61 h 105"/>
              <a:gd name="T64" fmla="*/ 94 w 108"/>
              <a:gd name="T65" fmla="*/ 64 h 105"/>
              <a:gd name="T66" fmla="*/ 89 w 108"/>
              <a:gd name="T67" fmla="*/ 72 h 105"/>
              <a:gd name="T68" fmla="*/ 84 w 108"/>
              <a:gd name="T69" fmla="*/ 71 h 105"/>
              <a:gd name="T70" fmla="*/ 73 w 108"/>
              <a:gd name="T71" fmla="*/ 94 h 105"/>
              <a:gd name="T72" fmla="*/ 84 w 108"/>
              <a:gd name="T73" fmla="*/ 97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8" h="105">
                <a:moveTo>
                  <a:pt x="84" y="97"/>
                </a:moveTo>
                <a:cubicBezTo>
                  <a:pt x="82" y="100"/>
                  <a:pt x="79" y="103"/>
                  <a:pt x="77" y="105"/>
                </a:cubicBezTo>
                <a:cubicBezTo>
                  <a:pt x="68" y="102"/>
                  <a:pt x="59" y="98"/>
                  <a:pt x="49" y="94"/>
                </a:cubicBezTo>
                <a:cubicBezTo>
                  <a:pt x="51" y="91"/>
                  <a:pt x="52" y="88"/>
                  <a:pt x="53" y="85"/>
                </a:cubicBezTo>
                <a:cubicBezTo>
                  <a:pt x="56" y="87"/>
                  <a:pt x="59" y="88"/>
                  <a:pt x="62" y="89"/>
                </a:cubicBezTo>
                <a:cubicBezTo>
                  <a:pt x="65" y="81"/>
                  <a:pt x="68" y="73"/>
                  <a:pt x="72" y="66"/>
                </a:cubicBezTo>
                <a:cubicBezTo>
                  <a:pt x="60" y="61"/>
                  <a:pt x="47" y="56"/>
                  <a:pt x="35" y="50"/>
                </a:cubicBezTo>
                <a:cubicBezTo>
                  <a:pt x="32" y="57"/>
                  <a:pt x="28" y="63"/>
                  <a:pt x="25" y="69"/>
                </a:cubicBezTo>
                <a:cubicBezTo>
                  <a:pt x="28" y="70"/>
                  <a:pt x="32" y="72"/>
                  <a:pt x="35" y="73"/>
                </a:cubicBezTo>
                <a:cubicBezTo>
                  <a:pt x="34" y="76"/>
                  <a:pt x="33" y="78"/>
                  <a:pt x="31" y="81"/>
                </a:cubicBezTo>
                <a:cubicBezTo>
                  <a:pt x="21" y="77"/>
                  <a:pt x="11" y="72"/>
                  <a:pt x="0" y="67"/>
                </a:cubicBezTo>
                <a:cubicBezTo>
                  <a:pt x="2" y="65"/>
                  <a:pt x="3" y="63"/>
                  <a:pt x="5" y="61"/>
                </a:cubicBezTo>
                <a:cubicBezTo>
                  <a:pt x="8" y="62"/>
                  <a:pt x="11" y="63"/>
                  <a:pt x="14" y="65"/>
                </a:cubicBezTo>
                <a:cubicBezTo>
                  <a:pt x="17" y="58"/>
                  <a:pt x="21" y="51"/>
                  <a:pt x="24" y="45"/>
                </a:cubicBezTo>
                <a:cubicBezTo>
                  <a:pt x="21" y="44"/>
                  <a:pt x="19" y="43"/>
                  <a:pt x="16" y="41"/>
                </a:cubicBezTo>
                <a:cubicBezTo>
                  <a:pt x="17" y="39"/>
                  <a:pt x="18" y="37"/>
                  <a:pt x="20" y="34"/>
                </a:cubicBezTo>
                <a:cubicBezTo>
                  <a:pt x="22" y="36"/>
                  <a:pt x="25" y="37"/>
                  <a:pt x="28" y="38"/>
                </a:cubicBezTo>
                <a:cubicBezTo>
                  <a:pt x="32" y="29"/>
                  <a:pt x="36" y="21"/>
                  <a:pt x="41" y="12"/>
                </a:cubicBezTo>
                <a:cubicBezTo>
                  <a:pt x="37" y="11"/>
                  <a:pt x="34" y="9"/>
                  <a:pt x="30" y="7"/>
                </a:cubicBezTo>
                <a:cubicBezTo>
                  <a:pt x="31" y="4"/>
                  <a:pt x="31" y="2"/>
                  <a:pt x="32" y="0"/>
                </a:cubicBezTo>
                <a:cubicBezTo>
                  <a:pt x="42" y="4"/>
                  <a:pt x="51" y="7"/>
                  <a:pt x="61" y="11"/>
                </a:cubicBezTo>
                <a:cubicBezTo>
                  <a:pt x="60" y="14"/>
                  <a:pt x="59" y="17"/>
                  <a:pt x="58" y="20"/>
                </a:cubicBezTo>
                <a:cubicBezTo>
                  <a:pt x="56" y="19"/>
                  <a:pt x="54" y="18"/>
                  <a:pt x="53" y="17"/>
                </a:cubicBezTo>
                <a:cubicBezTo>
                  <a:pt x="48" y="26"/>
                  <a:pt x="44" y="34"/>
                  <a:pt x="39" y="43"/>
                </a:cubicBezTo>
                <a:cubicBezTo>
                  <a:pt x="51" y="48"/>
                  <a:pt x="63" y="52"/>
                  <a:pt x="76" y="57"/>
                </a:cubicBezTo>
                <a:cubicBezTo>
                  <a:pt x="78" y="51"/>
                  <a:pt x="81" y="44"/>
                  <a:pt x="84" y="38"/>
                </a:cubicBezTo>
                <a:cubicBezTo>
                  <a:pt x="81" y="37"/>
                  <a:pt x="78" y="36"/>
                  <a:pt x="74" y="35"/>
                </a:cubicBezTo>
                <a:cubicBezTo>
                  <a:pt x="76" y="32"/>
                  <a:pt x="77" y="30"/>
                  <a:pt x="79" y="27"/>
                </a:cubicBezTo>
                <a:cubicBezTo>
                  <a:pt x="89" y="31"/>
                  <a:pt x="98" y="34"/>
                  <a:pt x="108" y="37"/>
                </a:cubicBezTo>
                <a:cubicBezTo>
                  <a:pt x="107" y="40"/>
                  <a:pt x="105" y="43"/>
                  <a:pt x="104" y="46"/>
                </a:cubicBezTo>
                <a:cubicBezTo>
                  <a:pt x="102" y="45"/>
                  <a:pt x="99" y="44"/>
                  <a:pt x="97" y="43"/>
                </a:cubicBezTo>
                <a:cubicBezTo>
                  <a:pt x="94" y="49"/>
                  <a:pt x="91" y="55"/>
                  <a:pt x="88" y="61"/>
                </a:cubicBezTo>
                <a:cubicBezTo>
                  <a:pt x="90" y="62"/>
                  <a:pt x="92" y="63"/>
                  <a:pt x="94" y="64"/>
                </a:cubicBezTo>
                <a:cubicBezTo>
                  <a:pt x="92" y="67"/>
                  <a:pt x="91" y="70"/>
                  <a:pt x="89" y="72"/>
                </a:cubicBezTo>
                <a:cubicBezTo>
                  <a:pt x="87" y="72"/>
                  <a:pt x="86" y="71"/>
                  <a:pt x="84" y="71"/>
                </a:cubicBezTo>
                <a:cubicBezTo>
                  <a:pt x="80" y="79"/>
                  <a:pt x="77" y="86"/>
                  <a:pt x="73" y="94"/>
                </a:cubicBezTo>
                <a:cubicBezTo>
                  <a:pt x="77" y="95"/>
                  <a:pt x="80" y="96"/>
                  <a:pt x="84" y="97"/>
                </a:cubicBezTo>
                <a:close/>
              </a:path>
            </a:pathLst>
          </a:custGeom>
          <a:solidFill>
            <a:srgbClr val="F4EA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7" name="Freeform 190"/>
          <p:cNvSpPr>
            <a:spLocks noEditPoints="1"/>
          </p:cNvSpPr>
          <p:nvPr/>
        </p:nvSpPr>
        <p:spPr bwMode="auto">
          <a:xfrm>
            <a:off x="972345" y="2502010"/>
            <a:ext cx="165100" cy="147638"/>
          </a:xfrm>
          <a:custGeom>
            <a:avLst/>
            <a:gdLst>
              <a:gd name="T0" fmla="*/ 61 w 61"/>
              <a:gd name="T1" fmla="*/ 48 h 55"/>
              <a:gd name="T2" fmla="*/ 56 w 61"/>
              <a:gd name="T3" fmla="*/ 52 h 55"/>
              <a:gd name="T4" fmla="*/ 52 w 61"/>
              <a:gd name="T5" fmla="*/ 55 h 55"/>
              <a:gd name="T6" fmla="*/ 46 w 61"/>
              <a:gd name="T7" fmla="*/ 55 h 55"/>
              <a:gd name="T8" fmla="*/ 39 w 61"/>
              <a:gd name="T9" fmla="*/ 52 h 55"/>
              <a:gd name="T10" fmla="*/ 36 w 61"/>
              <a:gd name="T11" fmla="*/ 49 h 55"/>
              <a:gd name="T12" fmla="*/ 35 w 61"/>
              <a:gd name="T13" fmla="*/ 45 h 55"/>
              <a:gd name="T14" fmla="*/ 26 w 61"/>
              <a:gd name="T15" fmla="*/ 47 h 55"/>
              <a:gd name="T16" fmla="*/ 17 w 61"/>
              <a:gd name="T17" fmla="*/ 47 h 55"/>
              <a:gd name="T18" fmla="*/ 7 w 61"/>
              <a:gd name="T19" fmla="*/ 43 h 55"/>
              <a:gd name="T20" fmla="*/ 2 w 61"/>
              <a:gd name="T21" fmla="*/ 37 h 55"/>
              <a:gd name="T22" fmla="*/ 1 w 61"/>
              <a:gd name="T23" fmla="*/ 30 h 55"/>
              <a:gd name="T24" fmla="*/ 3 w 61"/>
              <a:gd name="T25" fmla="*/ 24 h 55"/>
              <a:gd name="T26" fmla="*/ 10 w 61"/>
              <a:gd name="T27" fmla="*/ 20 h 55"/>
              <a:gd name="T28" fmla="*/ 16 w 61"/>
              <a:gd name="T29" fmla="*/ 19 h 55"/>
              <a:gd name="T30" fmla="*/ 23 w 61"/>
              <a:gd name="T31" fmla="*/ 19 h 55"/>
              <a:gd name="T32" fmla="*/ 31 w 61"/>
              <a:gd name="T33" fmla="*/ 21 h 55"/>
              <a:gd name="T34" fmla="*/ 42 w 61"/>
              <a:gd name="T35" fmla="*/ 24 h 55"/>
              <a:gd name="T36" fmla="*/ 45 w 61"/>
              <a:gd name="T37" fmla="*/ 17 h 55"/>
              <a:gd name="T38" fmla="*/ 45 w 61"/>
              <a:gd name="T39" fmla="*/ 15 h 55"/>
              <a:gd name="T40" fmla="*/ 44 w 61"/>
              <a:gd name="T41" fmla="*/ 12 h 55"/>
              <a:gd name="T42" fmla="*/ 42 w 61"/>
              <a:gd name="T43" fmla="*/ 10 h 55"/>
              <a:gd name="T44" fmla="*/ 38 w 61"/>
              <a:gd name="T45" fmla="*/ 8 h 55"/>
              <a:gd name="T46" fmla="*/ 30 w 61"/>
              <a:gd name="T47" fmla="*/ 8 h 55"/>
              <a:gd name="T48" fmla="*/ 26 w 61"/>
              <a:gd name="T49" fmla="*/ 10 h 55"/>
              <a:gd name="T50" fmla="*/ 24 w 61"/>
              <a:gd name="T51" fmla="*/ 16 h 55"/>
              <a:gd name="T52" fmla="*/ 11 w 61"/>
              <a:gd name="T53" fmla="*/ 13 h 55"/>
              <a:gd name="T54" fmla="*/ 16 w 61"/>
              <a:gd name="T55" fmla="*/ 5 h 55"/>
              <a:gd name="T56" fmla="*/ 24 w 61"/>
              <a:gd name="T57" fmla="*/ 1 h 55"/>
              <a:gd name="T58" fmla="*/ 38 w 61"/>
              <a:gd name="T59" fmla="*/ 2 h 55"/>
              <a:gd name="T60" fmla="*/ 50 w 61"/>
              <a:gd name="T61" fmla="*/ 7 h 55"/>
              <a:gd name="T62" fmla="*/ 56 w 61"/>
              <a:gd name="T63" fmla="*/ 14 h 55"/>
              <a:gd name="T64" fmla="*/ 56 w 61"/>
              <a:gd name="T65" fmla="*/ 23 h 55"/>
              <a:gd name="T66" fmla="*/ 52 w 61"/>
              <a:gd name="T67" fmla="*/ 33 h 55"/>
              <a:gd name="T68" fmla="*/ 49 w 61"/>
              <a:gd name="T69" fmla="*/ 42 h 55"/>
              <a:gd name="T70" fmla="*/ 48 w 61"/>
              <a:gd name="T71" fmla="*/ 48 h 55"/>
              <a:gd name="T72" fmla="*/ 51 w 61"/>
              <a:gd name="T73" fmla="*/ 50 h 55"/>
              <a:gd name="T74" fmla="*/ 55 w 61"/>
              <a:gd name="T75" fmla="*/ 46 h 55"/>
              <a:gd name="T76" fmla="*/ 61 w 61"/>
              <a:gd name="T77" fmla="*/ 48 h 55"/>
              <a:gd name="T78" fmla="*/ 34 w 61"/>
              <a:gd name="T79" fmla="*/ 40 h 55"/>
              <a:gd name="T80" fmla="*/ 36 w 61"/>
              <a:gd name="T81" fmla="*/ 36 h 55"/>
              <a:gd name="T82" fmla="*/ 37 w 61"/>
              <a:gd name="T83" fmla="*/ 33 h 55"/>
              <a:gd name="T84" fmla="*/ 39 w 61"/>
              <a:gd name="T85" fmla="*/ 29 h 55"/>
              <a:gd name="T86" fmla="*/ 27 w 61"/>
              <a:gd name="T87" fmla="*/ 27 h 55"/>
              <a:gd name="T88" fmla="*/ 22 w 61"/>
              <a:gd name="T89" fmla="*/ 27 h 55"/>
              <a:gd name="T90" fmla="*/ 18 w 61"/>
              <a:gd name="T91" fmla="*/ 27 h 55"/>
              <a:gd name="T92" fmla="*/ 15 w 61"/>
              <a:gd name="T93" fmla="*/ 29 h 55"/>
              <a:gd name="T94" fmla="*/ 13 w 61"/>
              <a:gd name="T95" fmla="*/ 32 h 55"/>
              <a:gd name="T96" fmla="*/ 14 w 61"/>
              <a:gd name="T97" fmla="*/ 36 h 55"/>
              <a:gd name="T98" fmla="*/ 16 w 61"/>
              <a:gd name="T99" fmla="*/ 38 h 55"/>
              <a:gd name="T100" fmla="*/ 19 w 61"/>
              <a:gd name="T101" fmla="*/ 39 h 55"/>
              <a:gd name="T102" fmla="*/ 23 w 61"/>
              <a:gd name="T103" fmla="*/ 40 h 55"/>
              <a:gd name="T104" fmla="*/ 34 w 61"/>
              <a:gd name="T105" fmla="*/ 4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1" h="55">
                <a:moveTo>
                  <a:pt x="61" y="48"/>
                </a:moveTo>
                <a:cubicBezTo>
                  <a:pt x="59" y="50"/>
                  <a:pt x="58" y="51"/>
                  <a:pt x="56" y="52"/>
                </a:cubicBezTo>
                <a:cubicBezTo>
                  <a:pt x="55" y="53"/>
                  <a:pt x="53" y="54"/>
                  <a:pt x="52" y="55"/>
                </a:cubicBezTo>
                <a:cubicBezTo>
                  <a:pt x="50" y="55"/>
                  <a:pt x="48" y="55"/>
                  <a:pt x="46" y="55"/>
                </a:cubicBezTo>
                <a:cubicBezTo>
                  <a:pt x="43" y="54"/>
                  <a:pt x="41" y="54"/>
                  <a:pt x="39" y="52"/>
                </a:cubicBezTo>
                <a:cubicBezTo>
                  <a:pt x="38" y="51"/>
                  <a:pt x="37" y="50"/>
                  <a:pt x="36" y="49"/>
                </a:cubicBezTo>
                <a:cubicBezTo>
                  <a:pt x="35" y="48"/>
                  <a:pt x="35" y="46"/>
                  <a:pt x="35" y="45"/>
                </a:cubicBezTo>
                <a:cubicBezTo>
                  <a:pt x="32" y="46"/>
                  <a:pt x="29" y="47"/>
                  <a:pt x="26" y="47"/>
                </a:cubicBezTo>
                <a:cubicBezTo>
                  <a:pt x="23" y="47"/>
                  <a:pt x="20" y="47"/>
                  <a:pt x="17" y="47"/>
                </a:cubicBezTo>
                <a:cubicBezTo>
                  <a:pt x="13" y="46"/>
                  <a:pt x="10" y="45"/>
                  <a:pt x="7" y="43"/>
                </a:cubicBezTo>
                <a:cubicBezTo>
                  <a:pt x="5" y="41"/>
                  <a:pt x="3" y="39"/>
                  <a:pt x="2" y="37"/>
                </a:cubicBezTo>
                <a:cubicBezTo>
                  <a:pt x="1" y="35"/>
                  <a:pt x="0" y="32"/>
                  <a:pt x="1" y="30"/>
                </a:cubicBezTo>
                <a:cubicBezTo>
                  <a:pt x="1" y="28"/>
                  <a:pt x="2" y="26"/>
                  <a:pt x="3" y="24"/>
                </a:cubicBezTo>
                <a:cubicBezTo>
                  <a:pt x="5" y="22"/>
                  <a:pt x="7" y="20"/>
                  <a:pt x="10" y="20"/>
                </a:cubicBezTo>
                <a:cubicBezTo>
                  <a:pt x="12" y="19"/>
                  <a:pt x="14" y="19"/>
                  <a:pt x="16" y="19"/>
                </a:cubicBezTo>
                <a:cubicBezTo>
                  <a:pt x="18" y="19"/>
                  <a:pt x="20" y="19"/>
                  <a:pt x="23" y="19"/>
                </a:cubicBezTo>
                <a:cubicBezTo>
                  <a:pt x="25" y="20"/>
                  <a:pt x="28" y="20"/>
                  <a:pt x="31" y="21"/>
                </a:cubicBezTo>
                <a:cubicBezTo>
                  <a:pt x="34" y="22"/>
                  <a:pt x="38" y="23"/>
                  <a:pt x="42" y="24"/>
                </a:cubicBezTo>
                <a:cubicBezTo>
                  <a:pt x="44" y="22"/>
                  <a:pt x="45" y="19"/>
                  <a:pt x="45" y="17"/>
                </a:cubicBezTo>
                <a:cubicBezTo>
                  <a:pt x="45" y="16"/>
                  <a:pt x="45" y="16"/>
                  <a:pt x="45" y="15"/>
                </a:cubicBezTo>
                <a:cubicBezTo>
                  <a:pt x="45" y="14"/>
                  <a:pt x="45" y="13"/>
                  <a:pt x="44" y="12"/>
                </a:cubicBezTo>
                <a:cubicBezTo>
                  <a:pt x="44" y="11"/>
                  <a:pt x="43" y="10"/>
                  <a:pt x="42" y="10"/>
                </a:cubicBezTo>
                <a:cubicBezTo>
                  <a:pt x="41" y="9"/>
                  <a:pt x="40" y="8"/>
                  <a:pt x="38" y="8"/>
                </a:cubicBezTo>
                <a:cubicBezTo>
                  <a:pt x="34" y="7"/>
                  <a:pt x="32" y="7"/>
                  <a:pt x="30" y="8"/>
                </a:cubicBezTo>
                <a:cubicBezTo>
                  <a:pt x="28" y="8"/>
                  <a:pt x="27" y="9"/>
                  <a:pt x="26" y="10"/>
                </a:cubicBezTo>
                <a:cubicBezTo>
                  <a:pt x="25" y="12"/>
                  <a:pt x="25" y="14"/>
                  <a:pt x="24" y="16"/>
                </a:cubicBezTo>
                <a:cubicBezTo>
                  <a:pt x="20" y="15"/>
                  <a:pt x="16" y="14"/>
                  <a:pt x="11" y="13"/>
                </a:cubicBezTo>
                <a:cubicBezTo>
                  <a:pt x="12" y="10"/>
                  <a:pt x="13" y="7"/>
                  <a:pt x="16" y="5"/>
                </a:cubicBezTo>
                <a:cubicBezTo>
                  <a:pt x="17" y="3"/>
                  <a:pt x="20" y="2"/>
                  <a:pt x="24" y="1"/>
                </a:cubicBezTo>
                <a:cubicBezTo>
                  <a:pt x="27" y="0"/>
                  <a:pt x="32" y="1"/>
                  <a:pt x="38" y="2"/>
                </a:cubicBezTo>
                <a:cubicBezTo>
                  <a:pt x="43" y="4"/>
                  <a:pt x="47" y="5"/>
                  <a:pt x="50" y="7"/>
                </a:cubicBezTo>
                <a:cubicBezTo>
                  <a:pt x="53" y="9"/>
                  <a:pt x="55" y="12"/>
                  <a:pt x="56" y="14"/>
                </a:cubicBezTo>
                <a:cubicBezTo>
                  <a:pt x="57" y="17"/>
                  <a:pt x="57" y="20"/>
                  <a:pt x="56" y="23"/>
                </a:cubicBezTo>
                <a:cubicBezTo>
                  <a:pt x="55" y="26"/>
                  <a:pt x="54" y="29"/>
                  <a:pt x="52" y="33"/>
                </a:cubicBezTo>
                <a:cubicBezTo>
                  <a:pt x="51" y="36"/>
                  <a:pt x="49" y="39"/>
                  <a:pt x="49" y="42"/>
                </a:cubicBezTo>
                <a:cubicBezTo>
                  <a:pt x="48" y="44"/>
                  <a:pt x="48" y="46"/>
                  <a:pt x="48" y="48"/>
                </a:cubicBezTo>
                <a:cubicBezTo>
                  <a:pt x="49" y="49"/>
                  <a:pt x="49" y="50"/>
                  <a:pt x="51" y="50"/>
                </a:cubicBezTo>
                <a:cubicBezTo>
                  <a:pt x="52" y="50"/>
                  <a:pt x="53" y="48"/>
                  <a:pt x="55" y="46"/>
                </a:cubicBezTo>
                <a:cubicBezTo>
                  <a:pt x="57" y="47"/>
                  <a:pt x="59" y="47"/>
                  <a:pt x="61" y="48"/>
                </a:cubicBezTo>
                <a:close/>
                <a:moveTo>
                  <a:pt x="34" y="40"/>
                </a:moveTo>
                <a:cubicBezTo>
                  <a:pt x="35" y="39"/>
                  <a:pt x="35" y="38"/>
                  <a:pt x="36" y="36"/>
                </a:cubicBezTo>
                <a:cubicBezTo>
                  <a:pt x="36" y="35"/>
                  <a:pt x="37" y="34"/>
                  <a:pt x="37" y="33"/>
                </a:cubicBezTo>
                <a:cubicBezTo>
                  <a:pt x="38" y="32"/>
                  <a:pt x="38" y="31"/>
                  <a:pt x="39" y="29"/>
                </a:cubicBezTo>
                <a:cubicBezTo>
                  <a:pt x="34" y="28"/>
                  <a:pt x="30" y="27"/>
                  <a:pt x="27" y="27"/>
                </a:cubicBezTo>
                <a:cubicBezTo>
                  <a:pt x="25" y="27"/>
                  <a:pt x="24" y="27"/>
                  <a:pt x="22" y="27"/>
                </a:cubicBezTo>
                <a:cubicBezTo>
                  <a:pt x="21" y="27"/>
                  <a:pt x="19" y="27"/>
                  <a:pt x="18" y="27"/>
                </a:cubicBezTo>
                <a:cubicBezTo>
                  <a:pt x="17" y="28"/>
                  <a:pt x="16" y="28"/>
                  <a:pt x="15" y="29"/>
                </a:cubicBezTo>
                <a:cubicBezTo>
                  <a:pt x="14" y="30"/>
                  <a:pt x="13" y="31"/>
                  <a:pt x="13" y="32"/>
                </a:cubicBezTo>
                <a:cubicBezTo>
                  <a:pt x="13" y="34"/>
                  <a:pt x="13" y="35"/>
                  <a:pt x="14" y="36"/>
                </a:cubicBezTo>
                <a:cubicBezTo>
                  <a:pt x="14" y="36"/>
                  <a:pt x="15" y="37"/>
                  <a:pt x="16" y="38"/>
                </a:cubicBezTo>
                <a:cubicBezTo>
                  <a:pt x="17" y="38"/>
                  <a:pt x="18" y="39"/>
                  <a:pt x="19" y="39"/>
                </a:cubicBezTo>
                <a:cubicBezTo>
                  <a:pt x="21" y="40"/>
                  <a:pt x="22" y="40"/>
                  <a:pt x="23" y="40"/>
                </a:cubicBezTo>
                <a:cubicBezTo>
                  <a:pt x="26" y="40"/>
                  <a:pt x="30" y="41"/>
                  <a:pt x="34" y="40"/>
                </a:cubicBezTo>
                <a:close/>
              </a:path>
            </a:pathLst>
          </a:custGeom>
          <a:solidFill>
            <a:srgbClr val="F4EA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8" name="Freeform 191"/>
          <p:cNvSpPr>
            <a:spLocks noEditPoints="1"/>
          </p:cNvSpPr>
          <p:nvPr/>
        </p:nvSpPr>
        <p:spPr bwMode="auto">
          <a:xfrm>
            <a:off x="1083470" y="2560747"/>
            <a:ext cx="239713" cy="219075"/>
          </a:xfrm>
          <a:custGeom>
            <a:avLst/>
            <a:gdLst>
              <a:gd name="T0" fmla="*/ 68 w 89"/>
              <a:gd name="T1" fmla="*/ 8 h 81"/>
              <a:gd name="T2" fmla="*/ 76 w 89"/>
              <a:gd name="T3" fmla="*/ 9 h 81"/>
              <a:gd name="T4" fmla="*/ 82 w 89"/>
              <a:gd name="T5" fmla="*/ 14 h 81"/>
              <a:gd name="T6" fmla="*/ 87 w 89"/>
              <a:gd name="T7" fmla="*/ 20 h 81"/>
              <a:gd name="T8" fmla="*/ 89 w 89"/>
              <a:gd name="T9" fmla="*/ 28 h 81"/>
              <a:gd name="T10" fmla="*/ 88 w 89"/>
              <a:gd name="T11" fmla="*/ 36 h 81"/>
              <a:gd name="T12" fmla="*/ 82 w 89"/>
              <a:gd name="T13" fmla="*/ 45 h 81"/>
              <a:gd name="T14" fmla="*/ 74 w 89"/>
              <a:gd name="T15" fmla="*/ 50 h 81"/>
              <a:gd name="T16" fmla="*/ 66 w 89"/>
              <a:gd name="T17" fmla="*/ 53 h 81"/>
              <a:gd name="T18" fmla="*/ 59 w 89"/>
              <a:gd name="T19" fmla="*/ 52 h 81"/>
              <a:gd name="T20" fmla="*/ 52 w 89"/>
              <a:gd name="T21" fmla="*/ 49 h 81"/>
              <a:gd name="T22" fmla="*/ 39 w 89"/>
              <a:gd name="T23" fmla="*/ 39 h 81"/>
              <a:gd name="T24" fmla="*/ 25 w 89"/>
              <a:gd name="T25" fmla="*/ 81 h 81"/>
              <a:gd name="T26" fmla="*/ 0 w 89"/>
              <a:gd name="T27" fmla="*/ 74 h 81"/>
              <a:gd name="T28" fmla="*/ 4 w 89"/>
              <a:gd name="T29" fmla="*/ 66 h 81"/>
              <a:gd name="T30" fmla="*/ 15 w 89"/>
              <a:gd name="T31" fmla="*/ 68 h 81"/>
              <a:gd name="T32" fmla="*/ 38 w 89"/>
              <a:gd name="T33" fmla="*/ 8 h 81"/>
              <a:gd name="T34" fmla="*/ 29 w 89"/>
              <a:gd name="T35" fmla="*/ 8 h 81"/>
              <a:gd name="T36" fmla="*/ 32 w 89"/>
              <a:gd name="T37" fmla="*/ 0 h 81"/>
              <a:gd name="T38" fmla="*/ 50 w 89"/>
              <a:gd name="T39" fmla="*/ 1 h 81"/>
              <a:gd name="T40" fmla="*/ 47 w 89"/>
              <a:gd name="T41" fmla="*/ 14 h 81"/>
              <a:gd name="T42" fmla="*/ 53 w 89"/>
              <a:gd name="T43" fmla="*/ 11 h 81"/>
              <a:gd name="T44" fmla="*/ 59 w 89"/>
              <a:gd name="T45" fmla="*/ 9 h 81"/>
              <a:gd name="T46" fmla="*/ 68 w 89"/>
              <a:gd name="T47" fmla="*/ 8 h 81"/>
              <a:gd name="T48" fmla="*/ 73 w 89"/>
              <a:gd name="T49" fmla="*/ 36 h 81"/>
              <a:gd name="T50" fmla="*/ 75 w 89"/>
              <a:gd name="T51" fmla="*/ 29 h 81"/>
              <a:gd name="T52" fmla="*/ 74 w 89"/>
              <a:gd name="T53" fmla="*/ 22 h 81"/>
              <a:gd name="T54" fmla="*/ 70 w 89"/>
              <a:gd name="T55" fmla="*/ 16 h 81"/>
              <a:gd name="T56" fmla="*/ 62 w 89"/>
              <a:gd name="T57" fmla="*/ 15 h 81"/>
              <a:gd name="T58" fmla="*/ 52 w 89"/>
              <a:gd name="T59" fmla="*/ 18 h 81"/>
              <a:gd name="T60" fmla="*/ 46 w 89"/>
              <a:gd name="T61" fmla="*/ 25 h 81"/>
              <a:gd name="T62" fmla="*/ 45 w 89"/>
              <a:gd name="T63" fmla="*/ 33 h 81"/>
              <a:gd name="T64" fmla="*/ 49 w 89"/>
              <a:gd name="T65" fmla="*/ 39 h 81"/>
              <a:gd name="T66" fmla="*/ 55 w 89"/>
              <a:gd name="T67" fmla="*/ 42 h 81"/>
              <a:gd name="T68" fmla="*/ 61 w 89"/>
              <a:gd name="T69" fmla="*/ 43 h 81"/>
              <a:gd name="T70" fmla="*/ 68 w 89"/>
              <a:gd name="T71" fmla="*/ 41 h 81"/>
              <a:gd name="T72" fmla="*/ 73 w 89"/>
              <a:gd name="T73" fmla="*/ 36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9" h="81">
                <a:moveTo>
                  <a:pt x="68" y="8"/>
                </a:moveTo>
                <a:cubicBezTo>
                  <a:pt x="71" y="8"/>
                  <a:pt x="73" y="8"/>
                  <a:pt x="76" y="9"/>
                </a:cubicBezTo>
                <a:cubicBezTo>
                  <a:pt x="78" y="11"/>
                  <a:pt x="80" y="12"/>
                  <a:pt x="82" y="14"/>
                </a:cubicBezTo>
                <a:cubicBezTo>
                  <a:pt x="84" y="16"/>
                  <a:pt x="86" y="18"/>
                  <a:pt x="87" y="20"/>
                </a:cubicBezTo>
                <a:cubicBezTo>
                  <a:pt x="88" y="22"/>
                  <a:pt x="89" y="25"/>
                  <a:pt x="89" y="28"/>
                </a:cubicBezTo>
                <a:cubicBezTo>
                  <a:pt x="89" y="30"/>
                  <a:pt x="89" y="33"/>
                  <a:pt x="88" y="36"/>
                </a:cubicBezTo>
                <a:cubicBezTo>
                  <a:pt x="86" y="39"/>
                  <a:pt x="84" y="42"/>
                  <a:pt x="82" y="45"/>
                </a:cubicBezTo>
                <a:cubicBezTo>
                  <a:pt x="79" y="47"/>
                  <a:pt x="76" y="49"/>
                  <a:pt x="74" y="50"/>
                </a:cubicBezTo>
                <a:cubicBezTo>
                  <a:pt x="71" y="52"/>
                  <a:pt x="69" y="52"/>
                  <a:pt x="66" y="53"/>
                </a:cubicBezTo>
                <a:cubicBezTo>
                  <a:pt x="64" y="53"/>
                  <a:pt x="61" y="53"/>
                  <a:pt x="59" y="52"/>
                </a:cubicBezTo>
                <a:cubicBezTo>
                  <a:pt x="56" y="51"/>
                  <a:pt x="54" y="51"/>
                  <a:pt x="52" y="49"/>
                </a:cubicBezTo>
                <a:cubicBezTo>
                  <a:pt x="47" y="47"/>
                  <a:pt x="43" y="43"/>
                  <a:pt x="39" y="39"/>
                </a:cubicBezTo>
                <a:cubicBezTo>
                  <a:pt x="34" y="53"/>
                  <a:pt x="29" y="67"/>
                  <a:pt x="25" y="81"/>
                </a:cubicBezTo>
                <a:cubicBezTo>
                  <a:pt x="16" y="79"/>
                  <a:pt x="8" y="77"/>
                  <a:pt x="0" y="74"/>
                </a:cubicBezTo>
                <a:cubicBezTo>
                  <a:pt x="1" y="71"/>
                  <a:pt x="2" y="69"/>
                  <a:pt x="4" y="66"/>
                </a:cubicBezTo>
                <a:cubicBezTo>
                  <a:pt x="8" y="67"/>
                  <a:pt x="12" y="67"/>
                  <a:pt x="15" y="68"/>
                </a:cubicBezTo>
                <a:cubicBezTo>
                  <a:pt x="23" y="48"/>
                  <a:pt x="30" y="28"/>
                  <a:pt x="38" y="8"/>
                </a:cubicBezTo>
                <a:cubicBezTo>
                  <a:pt x="35" y="8"/>
                  <a:pt x="32" y="8"/>
                  <a:pt x="29" y="8"/>
                </a:cubicBezTo>
                <a:cubicBezTo>
                  <a:pt x="30" y="5"/>
                  <a:pt x="31" y="3"/>
                  <a:pt x="32" y="0"/>
                </a:cubicBezTo>
                <a:cubicBezTo>
                  <a:pt x="38" y="0"/>
                  <a:pt x="44" y="1"/>
                  <a:pt x="50" y="1"/>
                </a:cubicBezTo>
                <a:cubicBezTo>
                  <a:pt x="49" y="6"/>
                  <a:pt x="48" y="10"/>
                  <a:pt x="47" y="14"/>
                </a:cubicBezTo>
                <a:cubicBezTo>
                  <a:pt x="49" y="13"/>
                  <a:pt x="51" y="12"/>
                  <a:pt x="53" y="11"/>
                </a:cubicBezTo>
                <a:cubicBezTo>
                  <a:pt x="54" y="10"/>
                  <a:pt x="57" y="9"/>
                  <a:pt x="59" y="9"/>
                </a:cubicBezTo>
                <a:cubicBezTo>
                  <a:pt x="62" y="8"/>
                  <a:pt x="65" y="8"/>
                  <a:pt x="68" y="8"/>
                </a:cubicBezTo>
                <a:close/>
                <a:moveTo>
                  <a:pt x="73" y="36"/>
                </a:moveTo>
                <a:cubicBezTo>
                  <a:pt x="74" y="34"/>
                  <a:pt x="75" y="32"/>
                  <a:pt x="75" y="29"/>
                </a:cubicBezTo>
                <a:cubicBezTo>
                  <a:pt x="75" y="27"/>
                  <a:pt x="75" y="24"/>
                  <a:pt x="74" y="22"/>
                </a:cubicBezTo>
                <a:cubicBezTo>
                  <a:pt x="73" y="20"/>
                  <a:pt x="71" y="18"/>
                  <a:pt x="70" y="16"/>
                </a:cubicBezTo>
                <a:cubicBezTo>
                  <a:pt x="68" y="15"/>
                  <a:pt x="65" y="14"/>
                  <a:pt x="62" y="15"/>
                </a:cubicBezTo>
                <a:cubicBezTo>
                  <a:pt x="58" y="15"/>
                  <a:pt x="55" y="16"/>
                  <a:pt x="52" y="18"/>
                </a:cubicBezTo>
                <a:cubicBezTo>
                  <a:pt x="49" y="20"/>
                  <a:pt x="48" y="22"/>
                  <a:pt x="46" y="25"/>
                </a:cubicBezTo>
                <a:cubicBezTo>
                  <a:pt x="45" y="27"/>
                  <a:pt x="45" y="30"/>
                  <a:pt x="45" y="33"/>
                </a:cubicBezTo>
                <a:cubicBezTo>
                  <a:pt x="46" y="35"/>
                  <a:pt x="47" y="37"/>
                  <a:pt x="49" y="39"/>
                </a:cubicBezTo>
                <a:cubicBezTo>
                  <a:pt x="51" y="40"/>
                  <a:pt x="53" y="41"/>
                  <a:pt x="55" y="42"/>
                </a:cubicBezTo>
                <a:cubicBezTo>
                  <a:pt x="57" y="43"/>
                  <a:pt x="59" y="43"/>
                  <a:pt x="61" y="43"/>
                </a:cubicBezTo>
                <a:cubicBezTo>
                  <a:pt x="64" y="43"/>
                  <a:pt x="66" y="42"/>
                  <a:pt x="68" y="41"/>
                </a:cubicBezTo>
                <a:cubicBezTo>
                  <a:pt x="70" y="40"/>
                  <a:pt x="71" y="38"/>
                  <a:pt x="73" y="36"/>
                </a:cubicBezTo>
                <a:close/>
              </a:path>
            </a:pathLst>
          </a:custGeom>
          <a:solidFill>
            <a:srgbClr val="F4EA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9" name="Freeform 192"/>
          <p:cNvSpPr>
            <a:spLocks noEditPoints="1"/>
          </p:cNvSpPr>
          <p:nvPr/>
        </p:nvSpPr>
        <p:spPr bwMode="auto">
          <a:xfrm>
            <a:off x="1273970" y="2609960"/>
            <a:ext cx="228600" cy="220663"/>
          </a:xfrm>
          <a:custGeom>
            <a:avLst/>
            <a:gdLst>
              <a:gd name="T0" fmla="*/ 63 w 85"/>
              <a:gd name="T1" fmla="*/ 6 h 82"/>
              <a:gd name="T2" fmla="*/ 70 w 85"/>
              <a:gd name="T3" fmla="*/ 7 h 82"/>
              <a:gd name="T4" fmla="*/ 77 w 85"/>
              <a:gd name="T5" fmla="*/ 10 h 82"/>
              <a:gd name="T6" fmla="*/ 82 w 85"/>
              <a:gd name="T7" fmla="*/ 16 h 82"/>
              <a:gd name="T8" fmla="*/ 85 w 85"/>
              <a:gd name="T9" fmla="*/ 24 h 82"/>
              <a:gd name="T10" fmla="*/ 84 w 85"/>
              <a:gd name="T11" fmla="*/ 32 h 82"/>
              <a:gd name="T12" fmla="*/ 79 w 85"/>
              <a:gd name="T13" fmla="*/ 41 h 82"/>
              <a:gd name="T14" fmla="*/ 71 w 85"/>
              <a:gd name="T15" fmla="*/ 48 h 82"/>
              <a:gd name="T16" fmla="*/ 64 w 85"/>
              <a:gd name="T17" fmla="*/ 50 h 82"/>
              <a:gd name="T18" fmla="*/ 57 w 85"/>
              <a:gd name="T19" fmla="*/ 50 h 82"/>
              <a:gd name="T20" fmla="*/ 50 w 85"/>
              <a:gd name="T21" fmla="*/ 48 h 82"/>
              <a:gd name="T22" fmla="*/ 36 w 85"/>
              <a:gd name="T23" fmla="*/ 38 h 82"/>
              <a:gd name="T24" fmla="*/ 25 w 85"/>
              <a:gd name="T25" fmla="*/ 82 h 82"/>
              <a:gd name="T26" fmla="*/ 0 w 85"/>
              <a:gd name="T27" fmla="*/ 77 h 82"/>
              <a:gd name="T28" fmla="*/ 3 w 85"/>
              <a:gd name="T29" fmla="*/ 68 h 82"/>
              <a:gd name="T30" fmla="*/ 15 w 85"/>
              <a:gd name="T31" fmla="*/ 69 h 82"/>
              <a:gd name="T32" fmla="*/ 32 w 85"/>
              <a:gd name="T33" fmla="*/ 8 h 82"/>
              <a:gd name="T34" fmla="*/ 24 w 85"/>
              <a:gd name="T35" fmla="*/ 9 h 82"/>
              <a:gd name="T36" fmla="*/ 26 w 85"/>
              <a:gd name="T37" fmla="*/ 0 h 82"/>
              <a:gd name="T38" fmla="*/ 44 w 85"/>
              <a:gd name="T39" fmla="*/ 1 h 82"/>
              <a:gd name="T40" fmla="*/ 42 w 85"/>
              <a:gd name="T41" fmla="*/ 13 h 82"/>
              <a:gd name="T42" fmla="*/ 48 w 85"/>
              <a:gd name="T43" fmla="*/ 10 h 82"/>
              <a:gd name="T44" fmla="*/ 54 w 85"/>
              <a:gd name="T45" fmla="*/ 7 h 82"/>
              <a:gd name="T46" fmla="*/ 63 w 85"/>
              <a:gd name="T47" fmla="*/ 6 h 82"/>
              <a:gd name="T48" fmla="*/ 69 w 85"/>
              <a:gd name="T49" fmla="*/ 33 h 82"/>
              <a:gd name="T50" fmla="*/ 71 w 85"/>
              <a:gd name="T51" fmla="*/ 26 h 82"/>
              <a:gd name="T52" fmla="*/ 69 w 85"/>
              <a:gd name="T53" fmla="*/ 19 h 82"/>
              <a:gd name="T54" fmla="*/ 65 w 85"/>
              <a:gd name="T55" fmla="*/ 14 h 82"/>
              <a:gd name="T56" fmla="*/ 57 w 85"/>
              <a:gd name="T57" fmla="*/ 13 h 82"/>
              <a:gd name="T58" fmla="*/ 47 w 85"/>
              <a:gd name="T59" fmla="*/ 17 h 82"/>
              <a:gd name="T60" fmla="*/ 42 w 85"/>
              <a:gd name="T61" fmla="*/ 24 h 82"/>
              <a:gd name="T62" fmla="*/ 42 w 85"/>
              <a:gd name="T63" fmla="*/ 32 h 82"/>
              <a:gd name="T64" fmla="*/ 46 w 85"/>
              <a:gd name="T65" fmla="*/ 38 h 82"/>
              <a:gd name="T66" fmla="*/ 52 w 85"/>
              <a:gd name="T67" fmla="*/ 41 h 82"/>
              <a:gd name="T68" fmla="*/ 59 w 85"/>
              <a:gd name="T69" fmla="*/ 41 h 82"/>
              <a:gd name="T70" fmla="*/ 65 w 85"/>
              <a:gd name="T71" fmla="*/ 39 h 82"/>
              <a:gd name="T72" fmla="*/ 69 w 85"/>
              <a:gd name="T73" fmla="*/ 33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5" h="82">
                <a:moveTo>
                  <a:pt x="63" y="6"/>
                </a:moveTo>
                <a:cubicBezTo>
                  <a:pt x="65" y="5"/>
                  <a:pt x="68" y="6"/>
                  <a:pt x="70" y="7"/>
                </a:cubicBezTo>
                <a:cubicBezTo>
                  <a:pt x="73" y="8"/>
                  <a:pt x="75" y="9"/>
                  <a:pt x="77" y="10"/>
                </a:cubicBezTo>
                <a:cubicBezTo>
                  <a:pt x="79" y="12"/>
                  <a:pt x="81" y="14"/>
                  <a:pt x="82" y="16"/>
                </a:cubicBezTo>
                <a:cubicBezTo>
                  <a:pt x="83" y="19"/>
                  <a:pt x="84" y="21"/>
                  <a:pt x="85" y="24"/>
                </a:cubicBezTo>
                <a:cubicBezTo>
                  <a:pt x="85" y="26"/>
                  <a:pt x="85" y="29"/>
                  <a:pt x="84" y="32"/>
                </a:cubicBezTo>
                <a:cubicBezTo>
                  <a:pt x="83" y="35"/>
                  <a:pt x="81" y="38"/>
                  <a:pt x="79" y="41"/>
                </a:cubicBezTo>
                <a:cubicBezTo>
                  <a:pt x="76" y="44"/>
                  <a:pt x="74" y="46"/>
                  <a:pt x="71" y="48"/>
                </a:cubicBezTo>
                <a:cubicBezTo>
                  <a:pt x="69" y="49"/>
                  <a:pt x="66" y="50"/>
                  <a:pt x="64" y="50"/>
                </a:cubicBezTo>
                <a:cubicBezTo>
                  <a:pt x="61" y="51"/>
                  <a:pt x="59" y="51"/>
                  <a:pt x="57" y="50"/>
                </a:cubicBezTo>
                <a:cubicBezTo>
                  <a:pt x="54" y="50"/>
                  <a:pt x="52" y="49"/>
                  <a:pt x="50" y="48"/>
                </a:cubicBezTo>
                <a:cubicBezTo>
                  <a:pt x="45" y="46"/>
                  <a:pt x="40" y="43"/>
                  <a:pt x="36" y="38"/>
                </a:cubicBezTo>
                <a:cubicBezTo>
                  <a:pt x="32" y="53"/>
                  <a:pt x="28" y="67"/>
                  <a:pt x="25" y="82"/>
                </a:cubicBezTo>
                <a:cubicBezTo>
                  <a:pt x="16" y="80"/>
                  <a:pt x="8" y="79"/>
                  <a:pt x="0" y="77"/>
                </a:cubicBezTo>
                <a:cubicBezTo>
                  <a:pt x="1" y="74"/>
                  <a:pt x="2" y="71"/>
                  <a:pt x="3" y="68"/>
                </a:cubicBezTo>
                <a:cubicBezTo>
                  <a:pt x="7" y="69"/>
                  <a:pt x="11" y="69"/>
                  <a:pt x="15" y="69"/>
                </a:cubicBezTo>
                <a:cubicBezTo>
                  <a:pt x="21" y="49"/>
                  <a:pt x="27" y="28"/>
                  <a:pt x="32" y="8"/>
                </a:cubicBezTo>
                <a:cubicBezTo>
                  <a:pt x="30" y="8"/>
                  <a:pt x="27" y="9"/>
                  <a:pt x="24" y="9"/>
                </a:cubicBezTo>
                <a:cubicBezTo>
                  <a:pt x="25" y="6"/>
                  <a:pt x="26" y="3"/>
                  <a:pt x="26" y="0"/>
                </a:cubicBezTo>
                <a:cubicBezTo>
                  <a:pt x="32" y="0"/>
                  <a:pt x="38" y="1"/>
                  <a:pt x="44" y="1"/>
                </a:cubicBezTo>
                <a:cubicBezTo>
                  <a:pt x="43" y="5"/>
                  <a:pt x="43" y="9"/>
                  <a:pt x="42" y="13"/>
                </a:cubicBezTo>
                <a:cubicBezTo>
                  <a:pt x="44" y="12"/>
                  <a:pt x="46" y="11"/>
                  <a:pt x="48" y="10"/>
                </a:cubicBezTo>
                <a:cubicBezTo>
                  <a:pt x="49" y="9"/>
                  <a:pt x="51" y="8"/>
                  <a:pt x="54" y="7"/>
                </a:cubicBezTo>
                <a:cubicBezTo>
                  <a:pt x="57" y="6"/>
                  <a:pt x="60" y="6"/>
                  <a:pt x="63" y="6"/>
                </a:cubicBezTo>
                <a:close/>
                <a:moveTo>
                  <a:pt x="69" y="33"/>
                </a:moveTo>
                <a:cubicBezTo>
                  <a:pt x="71" y="31"/>
                  <a:pt x="71" y="29"/>
                  <a:pt x="71" y="26"/>
                </a:cubicBezTo>
                <a:cubicBezTo>
                  <a:pt x="71" y="24"/>
                  <a:pt x="70" y="21"/>
                  <a:pt x="69" y="19"/>
                </a:cubicBezTo>
                <a:cubicBezTo>
                  <a:pt x="68" y="17"/>
                  <a:pt x="67" y="15"/>
                  <a:pt x="65" y="14"/>
                </a:cubicBezTo>
                <a:cubicBezTo>
                  <a:pt x="63" y="13"/>
                  <a:pt x="60" y="12"/>
                  <a:pt x="57" y="13"/>
                </a:cubicBezTo>
                <a:cubicBezTo>
                  <a:pt x="53" y="13"/>
                  <a:pt x="50" y="15"/>
                  <a:pt x="47" y="17"/>
                </a:cubicBezTo>
                <a:cubicBezTo>
                  <a:pt x="45" y="19"/>
                  <a:pt x="43" y="22"/>
                  <a:pt x="42" y="24"/>
                </a:cubicBezTo>
                <a:cubicBezTo>
                  <a:pt x="41" y="27"/>
                  <a:pt x="41" y="30"/>
                  <a:pt x="42" y="32"/>
                </a:cubicBezTo>
                <a:cubicBezTo>
                  <a:pt x="43" y="35"/>
                  <a:pt x="44" y="37"/>
                  <a:pt x="46" y="38"/>
                </a:cubicBezTo>
                <a:cubicBezTo>
                  <a:pt x="48" y="39"/>
                  <a:pt x="50" y="40"/>
                  <a:pt x="52" y="41"/>
                </a:cubicBezTo>
                <a:cubicBezTo>
                  <a:pt x="54" y="41"/>
                  <a:pt x="56" y="41"/>
                  <a:pt x="59" y="41"/>
                </a:cubicBezTo>
                <a:cubicBezTo>
                  <a:pt x="61" y="41"/>
                  <a:pt x="63" y="40"/>
                  <a:pt x="65" y="39"/>
                </a:cubicBezTo>
                <a:cubicBezTo>
                  <a:pt x="67" y="37"/>
                  <a:pt x="68" y="36"/>
                  <a:pt x="69" y="33"/>
                </a:cubicBezTo>
                <a:close/>
              </a:path>
            </a:pathLst>
          </a:custGeom>
          <a:solidFill>
            <a:srgbClr val="F4EA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0" name="Freeform 193"/>
          <p:cNvSpPr>
            <a:spLocks/>
          </p:cNvSpPr>
          <p:nvPr/>
        </p:nvSpPr>
        <p:spPr bwMode="auto">
          <a:xfrm>
            <a:off x="1486695" y="2629010"/>
            <a:ext cx="196850" cy="228600"/>
          </a:xfrm>
          <a:custGeom>
            <a:avLst/>
            <a:gdLst>
              <a:gd name="T0" fmla="*/ 73 w 73"/>
              <a:gd name="T1" fmla="*/ 7 h 85"/>
              <a:gd name="T2" fmla="*/ 71 w 73"/>
              <a:gd name="T3" fmla="*/ 16 h 85"/>
              <a:gd name="T4" fmla="*/ 63 w 73"/>
              <a:gd name="T5" fmla="*/ 16 h 85"/>
              <a:gd name="T6" fmla="*/ 62 w 73"/>
              <a:gd name="T7" fmla="*/ 26 h 85"/>
              <a:gd name="T8" fmla="*/ 60 w 73"/>
              <a:gd name="T9" fmla="*/ 38 h 85"/>
              <a:gd name="T10" fmla="*/ 58 w 73"/>
              <a:gd name="T11" fmla="*/ 50 h 85"/>
              <a:gd name="T12" fmla="*/ 57 w 73"/>
              <a:gd name="T13" fmla="*/ 59 h 85"/>
              <a:gd name="T14" fmla="*/ 51 w 73"/>
              <a:gd name="T15" fmla="*/ 73 h 85"/>
              <a:gd name="T16" fmla="*/ 43 w 73"/>
              <a:gd name="T17" fmla="*/ 81 h 85"/>
              <a:gd name="T18" fmla="*/ 33 w 73"/>
              <a:gd name="T19" fmla="*/ 84 h 85"/>
              <a:gd name="T20" fmla="*/ 22 w 73"/>
              <a:gd name="T21" fmla="*/ 84 h 85"/>
              <a:gd name="T22" fmla="*/ 11 w 73"/>
              <a:gd name="T23" fmla="*/ 81 h 85"/>
              <a:gd name="T24" fmla="*/ 4 w 73"/>
              <a:gd name="T25" fmla="*/ 77 h 85"/>
              <a:gd name="T26" fmla="*/ 1 w 73"/>
              <a:gd name="T27" fmla="*/ 71 h 85"/>
              <a:gd name="T28" fmla="*/ 0 w 73"/>
              <a:gd name="T29" fmla="*/ 66 h 85"/>
              <a:gd name="T30" fmla="*/ 4 w 73"/>
              <a:gd name="T31" fmla="*/ 51 h 85"/>
              <a:gd name="T32" fmla="*/ 16 w 73"/>
              <a:gd name="T33" fmla="*/ 54 h 85"/>
              <a:gd name="T34" fmla="*/ 13 w 73"/>
              <a:gd name="T35" fmla="*/ 66 h 85"/>
              <a:gd name="T36" fmla="*/ 13 w 73"/>
              <a:gd name="T37" fmla="*/ 70 h 85"/>
              <a:gd name="T38" fmla="*/ 16 w 73"/>
              <a:gd name="T39" fmla="*/ 74 h 85"/>
              <a:gd name="T40" fmla="*/ 20 w 73"/>
              <a:gd name="T41" fmla="*/ 77 h 85"/>
              <a:gd name="T42" fmla="*/ 28 w 73"/>
              <a:gd name="T43" fmla="*/ 78 h 85"/>
              <a:gd name="T44" fmla="*/ 35 w 73"/>
              <a:gd name="T45" fmla="*/ 75 h 85"/>
              <a:gd name="T46" fmla="*/ 40 w 73"/>
              <a:gd name="T47" fmla="*/ 69 h 85"/>
              <a:gd name="T48" fmla="*/ 44 w 73"/>
              <a:gd name="T49" fmla="*/ 61 h 85"/>
              <a:gd name="T50" fmla="*/ 46 w 73"/>
              <a:gd name="T51" fmla="*/ 53 h 85"/>
              <a:gd name="T52" fmla="*/ 47 w 73"/>
              <a:gd name="T53" fmla="*/ 45 h 85"/>
              <a:gd name="T54" fmla="*/ 48 w 73"/>
              <a:gd name="T55" fmla="*/ 41 h 85"/>
              <a:gd name="T56" fmla="*/ 33 w 73"/>
              <a:gd name="T57" fmla="*/ 45 h 85"/>
              <a:gd name="T58" fmla="*/ 23 w 73"/>
              <a:gd name="T59" fmla="*/ 43 h 85"/>
              <a:gd name="T60" fmla="*/ 18 w 73"/>
              <a:gd name="T61" fmla="*/ 37 h 85"/>
              <a:gd name="T62" fmla="*/ 16 w 73"/>
              <a:gd name="T63" fmla="*/ 30 h 85"/>
              <a:gd name="T64" fmla="*/ 17 w 73"/>
              <a:gd name="T65" fmla="*/ 23 h 85"/>
              <a:gd name="T66" fmla="*/ 17 w 73"/>
              <a:gd name="T67" fmla="*/ 16 h 85"/>
              <a:gd name="T68" fmla="*/ 18 w 73"/>
              <a:gd name="T69" fmla="*/ 10 h 85"/>
              <a:gd name="T70" fmla="*/ 11 w 73"/>
              <a:gd name="T71" fmla="*/ 9 h 85"/>
              <a:gd name="T72" fmla="*/ 13 w 73"/>
              <a:gd name="T73" fmla="*/ 0 h 85"/>
              <a:gd name="T74" fmla="*/ 38 w 73"/>
              <a:gd name="T75" fmla="*/ 3 h 85"/>
              <a:gd name="T76" fmla="*/ 37 w 73"/>
              <a:gd name="T77" fmla="*/ 11 h 85"/>
              <a:gd name="T78" fmla="*/ 32 w 73"/>
              <a:gd name="T79" fmla="*/ 10 h 85"/>
              <a:gd name="T80" fmla="*/ 31 w 73"/>
              <a:gd name="T81" fmla="*/ 14 h 85"/>
              <a:gd name="T82" fmla="*/ 30 w 73"/>
              <a:gd name="T83" fmla="*/ 19 h 85"/>
              <a:gd name="T84" fmla="*/ 28 w 73"/>
              <a:gd name="T85" fmla="*/ 29 h 85"/>
              <a:gd name="T86" fmla="*/ 30 w 73"/>
              <a:gd name="T87" fmla="*/ 37 h 85"/>
              <a:gd name="T88" fmla="*/ 35 w 73"/>
              <a:gd name="T89" fmla="*/ 39 h 85"/>
              <a:gd name="T90" fmla="*/ 42 w 73"/>
              <a:gd name="T91" fmla="*/ 38 h 85"/>
              <a:gd name="T92" fmla="*/ 49 w 73"/>
              <a:gd name="T93" fmla="*/ 34 h 85"/>
              <a:gd name="T94" fmla="*/ 52 w 73"/>
              <a:gd name="T95" fmla="*/ 5 h 85"/>
              <a:gd name="T96" fmla="*/ 73 w 73"/>
              <a:gd name="T97" fmla="*/ 7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3" h="85">
                <a:moveTo>
                  <a:pt x="73" y="7"/>
                </a:moveTo>
                <a:cubicBezTo>
                  <a:pt x="72" y="10"/>
                  <a:pt x="72" y="13"/>
                  <a:pt x="71" y="16"/>
                </a:cubicBezTo>
                <a:cubicBezTo>
                  <a:pt x="69" y="16"/>
                  <a:pt x="66" y="16"/>
                  <a:pt x="63" y="16"/>
                </a:cubicBezTo>
                <a:cubicBezTo>
                  <a:pt x="63" y="19"/>
                  <a:pt x="62" y="22"/>
                  <a:pt x="62" y="26"/>
                </a:cubicBezTo>
                <a:cubicBezTo>
                  <a:pt x="61" y="30"/>
                  <a:pt x="61" y="34"/>
                  <a:pt x="60" y="38"/>
                </a:cubicBezTo>
                <a:cubicBezTo>
                  <a:pt x="60" y="42"/>
                  <a:pt x="59" y="46"/>
                  <a:pt x="58" y="50"/>
                </a:cubicBezTo>
                <a:cubicBezTo>
                  <a:pt x="58" y="53"/>
                  <a:pt x="57" y="56"/>
                  <a:pt x="57" y="59"/>
                </a:cubicBezTo>
                <a:cubicBezTo>
                  <a:pt x="55" y="64"/>
                  <a:pt x="54" y="69"/>
                  <a:pt x="51" y="73"/>
                </a:cubicBezTo>
                <a:cubicBezTo>
                  <a:pt x="49" y="76"/>
                  <a:pt x="46" y="79"/>
                  <a:pt x="43" y="81"/>
                </a:cubicBezTo>
                <a:cubicBezTo>
                  <a:pt x="40" y="83"/>
                  <a:pt x="37" y="84"/>
                  <a:pt x="33" y="84"/>
                </a:cubicBezTo>
                <a:cubicBezTo>
                  <a:pt x="30" y="85"/>
                  <a:pt x="26" y="85"/>
                  <a:pt x="22" y="84"/>
                </a:cubicBezTo>
                <a:cubicBezTo>
                  <a:pt x="18" y="84"/>
                  <a:pt x="14" y="83"/>
                  <a:pt x="11" y="81"/>
                </a:cubicBezTo>
                <a:cubicBezTo>
                  <a:pt x="8" y="80"/>
                  <a:pt x="6" y="78"/>
                  <a:pt x="4" y="77"/>
                </a:cubicBezTo>
                <a:cubicBezTo>
                  <a:pt x="3" y="75"/>
                  <a:pt x="2" y="73"/>
                  <a:pt x="1" y="71"/>
                </a:cubicBezTo>
                <a:cubicBezTo>
                  <a:pt x="0" y="69"/>
                  <a:pt x="0" y="68"/>
                  <a:pt x="0" y="66"/>
                </a:cubicBezTo>
                <a:cubicBezTo>
                  <a:pt x="0" y="61"/>
                  <a:pt x="1" y="56"/>
                  <a:pt x="4" y="51"/>
                </a:cubicBezTo>
                <a:cubicBezTo>
                  <a:pt x="8" y="52"/>
                  <a:pt x="12" y="53"/>
                  <a:pt x="16" y="54"/>
                </a:cubicBezTo>
                <a:cubicBezTo>
                  <a:pt x="14" y="58"/>
                  <a:pt x="13" y="62"/>
                  <a:pt x="13" y="66"/>
                </a:cubicBezTo>
                <a:cubicBezTo>
                  <a:pt x="13" y="67"/>
                  <a:pt x="13" y="69"/>
                  <a:pt x="13" y="70"/>
                </a:cubicBezTo>
                <a:cubicBezTo>
                  <a:pt x="14" y="72"/>
                  <a:pt x="14" y="73"/>
                  <a:pt x="16" y="74"/>
                </a:cubicBezTo>
                <a:cubicBezTo>
                  <a:pt x="17" y="75"/>
                  <a:pt x="18" y="76"/>
                  <a:pt x="20" y="77"/>
                </a:cubicBezTo>
                <a:cubicBezTo>
                  <a:pt x="22" y="77"/>
                  <a:pt x="25" y="78"/>
                  <a:pt x="28" y="78"/>
                </a:cubicBezTo>
                <a:cubicBezTo>
                  <a:pt x="31" y="78"/>
                  <a:pt x="33" y="77"/>
                  <a:pt x="35" y="75"/>
                </a:cubicBezTo>
                <a:cubicBezTo>
                  <a:pt x="37" y="74"/>
                  <a:pt x="39" y="72"/>
                  <a:pt x="40" y="69"/>
                </a:cubicBezTo>
                <a:cubicBezTo>
                  <a:pt x="42" y="67"/>
                  <a:pt x="43" y="64"/>
                  <a:pt x="44" y="61"/>
                </a:cubicBezTo>
                <a:cubicBezTo>
                  <a:pt x="45" y="58"/>
                  <a:pt x="45" y="55"/>
                  <a:pt x="46" y="53"/>
                </a:cubicBezTo>
                <a:cubicBezTo>
                  <a:pt x="46" y="50"/>
                  <a:pt x="47" y="47"/>
                  <a:pt x="47" y="45"/>
                </a:cubicBezTo>
                <a:cubicBezTo>
                  <a:pt x="47" y="43"/>
                  <a:pt x="48" y="42"/>
                  <a:pt x="48" y="41"/>
                </a:cubicBezTo>
                <a:cubicBezTo>
                  <a:pt x="42" y="44"/>
                  <a:pt x="37" y="45"/>
                  <a:pt x="33" y="45"/>
                </a:cubicBezTo>
                <a:cubicBezTo>
                  <a:pt x="29" y="45"/>
                  <a:pt x="25" y="44"/>
                  <a:pt x="23" y="43"/>
                </a:cubicBezTo>
                <a:cubicBezTo>
                  <a:pt x="21" y="42"/>
                  <a:pt x="19" y="40"/>
                  <a:pt x="18" y="37"/>
                </a:cubicBezTo>
                <a:cubicBezTo>
                  <a:pt x="17" y="35"/>
                  <a:pt x="16" y="33"/>
                  <a:pt x="16" y="30"/>
                </a:cubicBezTo>
                <a:cubicBezTo>
                  <a:pt x="16" y="28"/>
                  <a:pt x="17" y="25"/>
                  <a:pt x="17" y="23"/>
                </a:cubicBezTo>
                <a:cubicBezTo>
                  <a:pt x="17" y="20"/>
                  <a:pt x="17" y="18"/>
                  <a:pt x="17" y="16"/>
                </a:cubicBezTo>
                <a:cubicBezTo>
                  <a:pt x="17" y="14"/>
                  <a:pt x="18" y="12"/>
                  <a:pt x="18" y="10"/>
                </a:cubicBezTo>
                <a:cubicBezTo>
                  <a:pt x="16" y="10"/>
                  <a:pt x="13" y="9"/>
                  <a:pt x="11" y="9"/>
                </a:cubicBezTo>
                <a:cubicBezTo>
                  <a:pt x="11" y="6"/>
                  <a:pt x="12" y="3"/>
                  <a:pt x="13" y="0"/>
                </a:cubicBezTo>
                <a:cubicBezTo>
                  <a:pt x="21" y="1"/>
                  <a:pt x="29" y="2"/>
                  <a:pt x="38" y="3"/>
                </a:cubicBezTo>
                <a:cubicBezTo>
                  <a:pt x="37" y="6"/>
                  <a:pt x="37" y="8"/>
                  <a:pt x="37" y="11"/>
                </a:cubicBezTo>
                <a:cubicBezTo>
                  <a:pt x="36" y="11"/>
                  <a:pt x="34" y="10"/>
                  <a:pt x="32" y="10"/>
                </a:cubicBezTo>
                <a:cubicBezTo>
                  <a:pt x="32" y="11"/>
                  <a:pt x="31" y="12"/>
                  <a:pt x="31" y="14"/>
                </a:cubicBezTo>
                <a:cubicBezTo>
                  <a:pt x="31" y="15"/>
                  <a:pt x="30" y="17"/>
                  <a:pt x="30" y="19"/>
                </a:cubicBezTo>
                <a:cubicBezTo>
                  <a:pt x="29" y="22"/>
                  <a:pt x="29" y="25"/>
                  <a:pt x="28" y="29"/>
                </a:cubicBezTo>
                <a:cubicBezTo>
                  <a:pt x="28" y="33"/>
                  <a:pt x="29" y="35"/>
                  <a:pt x="30" y="37"/>
                </a:cubicBezTo>
                <a:cubicBezTo>
                  <a:pt x="31" y="38"/>
                  <a:pt x="33" y="39"/>
                  <a:pt x="35" y="39"/>
                </a:cubicBezTo>
                <a:cubicBezTo>
                  <a:pt x="37" y="39"/>
                  <a:pt x="40" y="39"/>
                  <a:pt x="42" y="38"/>
                </a:cubicBezTo>
                <a:cubicBezTo>
                  <a:pt x="45" y="37"/>
                  <a:pt x="47" y="36"/>
                  <a:pt x="49" y="34"/>
                </a:cubicBezTo>
                <a:cubicBezTo>
                  <a:pt x="50" y="24"/>
                  <a:pt x="51" y="14"/>
                  <a:pt x="52" y="5"/>
                </a:cubicBezTo>
                <a:cubicBezTo>
                  <a:pt x="59" y="6"/>
                  <a:pt x="66" y="6"/>
                  <a:pt x="73" y="7"/>
                </a:cubicBezTo>
                <a:close/>
              </a:path>
            </a:pathLst>
          </a:custGeom>
          <a:solidFill>
            <a:srgbClr val="F4EA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1" name="Freeform 194"/>
          <p:cNvSpPr>
            <a:spLocks/>
          </p:cNvSpPr>
          <p:nvPr/>
        </p:nvSpPr>
        <p:spPr bwMode="auto">
          <a:xfrm>
            <a:off x="1775620" y="2579797"/>
            <a:ext cx="230188" cy="219075"/>
          </a:xfrm>
          <a:custGeom>
            <a:avLst/>
            <a:gdLst>
              <a:gd name="T0" fmla="*/ 86 w 86"/>
              <a:gd name="T1" fmla="*/ 70 h 81"/>
              <a:gd name="T2" fmla="*/ 84 w 86"/>
              <a:gd name="T3" fmla="*/ 80 h 81"/>
              <a:gd name="T4" fmla="*/ 54 w 86"/>
              <a:gd name="T5" fmla="*/ 81 h 81"/>
              <a:gd name="T6" fmla="*/ 54 w 86"/>
              <a:gd name="T7" fmla="*/ 71 h 81"/>
              <a:gd name="T8" fmla="*/ 63 w 86"/>
              <a:gd name="T9" fmla="*/ 71 h 81"/>
              <a:gd name="T10" fmla="*/ 63 w 86"/>
              <a:gd name="T11" fmla="*/ 46 h 81"/>
              <a:gd name="T12" fmla="*/ 24 w 86"/>
              <a:gd name="T13" fmla="*/ 47 h 81"/>
              <a:gd name="T14" fmla="*/ 22 w 86"/>
              <a:gd name="T15" fmla="*/ 68 h 81"/>
              <a:gd name="T16" fmla="*/ 33 w 86"/>
              <a:gd name="T17" fmla="*/ 68 h 81"/>
              <a:gd name="T18" fmla="*/ 33 w 86"/>
              <a:gd name="T19" fmla="*/ 77 h 81"/>
              <a:gd name="T20" fmla="*/ 0 w 86"/>
              <a:gd name="T21" fmla="*/ 77 h 81"/>
              <a:gd name="T22" fmla="*/ 1 w 86"/>
              <a:gd name="T23" fmla="*/ 69 h 81"/>
              <a:gd name="T24" fmla="*/ 11 w 86"/>
              <a:gd name="T25" fmla="*/ 69 h 81"/>
              <a:gd name="T26" fmla="*/ 12 w 86"/>
              <a:gd name="T27" fmla="*/ 47 h 81"/>
              <a:gd name="T28" fmla="*/ 3 w 86"/>
              <a:gd name="T29" fmla="*/ 47 h 81"/>
              <a:gd name="T30" fmla="*/ 4 w 86"/>
              <a:gd name="T31" fmla="*/ 39 h 81"/>
              <a:gd name="T32" fmla="*/ 12 w 86"/>
              <a:gd name="T33" fmla="*/ 38 h 81"/>
              <a:gd name="T34" fmla="*/ 14 w 86"/>
              <a:gd name="T35" fmla="*/ 10 h 81"/>
              <a:gd name="T36" fmla="*/ 2 w 86"/>
              <a:gd name="T37" fmla="*/ 9 h 81"/>
              <a:gd name="T38" fmla="*/ 1 w 86"/>
              <a:gd name="T39" fmla="*/ 2 h 81"/>
              <a:gd name="T40" fmla="*/ 31 w 86"/>
              <a:gd name="T41" fmla="*/ 0 h 81"/>
              <a:gd name="T42" fmla="*/ 32 w 86"/>
              <a:gd name="T43" fmla="*/ 10 h 81"/>
              <a:gd name="T44" fmla="*/ 26 w 86"/>
              <a:gd name="T45" fmla="*/ 10 h 81"/>
              <a:gd name="T46" fmla="*/ 24 w 86"/>
              <a:gd name="T47" fmla="*/ 38 h 81"/>
              <a:gd name="T48" fmla="*/ 63 w 86"/>
              <a:gd name="T49" fmla="*/ 36 h 81"/>
              <a:gd name="T50" fmla="*/ 63 w 86"/>
              <a:gd name="T51" fmla="*/ 16 h 81"/>
              <a:gd name="T52" fmla="*/ 53 w 86"/>
              <a:gd name="T53" fmla="*/ 17 h 81"/>
              <a:gd name="T54" fmla="*/ 54 w 86"/>
              <a:gd name="T55" fmla="*/ 8 h 81"/>
              <a:gd name="T56" fmla="*/ 84 w 86"/>
              <a:gd name="T57" fmla="*/ 5 h 81"/>
              <a:gd name="T58" fmla="*/ 83 w 86"/>
              <a:gd name="T59" fmla="*/ 15 h 81"/>
              <a:gd name="T60" fmla="*/ 76 w 86"/>
              <a:gd name="T61" fmla="*/ 15 h 81"/>
              <a:gd name="T62" fmla="*/ 76 w 86"/>
              <a:gd name="T63" fmla="*/ 35 h 81"/>
              <a:gd name="T64" fmla="*/ 82 w 86"/>
              <a:gd name="T65" fmla="*/ 35 h 81"/>
              <a:gd name="T66" fmla="*/ 81 w 86"/>
              <a:gd name="T67" fmla="*/ 45 h 81"/>
              <a:gd name="T68" fmla="*/ 76 w 86"/>
              <a:gd name="T69" fmla="*/ 46 h 81"/>
              <a:gd name="T70" fmla="*/ 75 w 86"/>
              <a:gd name="T71" fmla="*/ 71 h 81"/>
              <a:gd name="T72" fmla="*/ 86 w 86"/>
              <a:gd name="T73" fmla="*/ 7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6" h="81">
                <a:moveTo>
                  <a:pt x="86" y="70"/>
                </a:moveTo>
                <a:cubicBezTo>
                  <a:pt x="85" y="73"/>
                  <a:pt x="84" y="77"/>
                  <a:pt x="84" y="80"/>
                </a:cubicBezTo>
                <a:cubicBezTo>
                  <a:pt x="74" y="80"/>
                  <a:pt x="64" y="81"/>
                  <a:pt x="54" y="81"/>
                </a:cubicBezTo>
                <a:cubicBezTo>
                  <a:pt x="54" y="78"/>
                  <a:pt x="54" y="75"/>
                  <a:pt x="54" y="71"/>
                </a:cubicBezTo>
                <a:cubicBezTo>
                  <a:pt x="57" y="71"/>
                  <a:pt x="60" y="71"/>
                  <a:pt x="63" y="71"/>
                </a:cubicBezTo>
                <a:cubicBezTo>
                  <a:pt x="63" y="63"/>
                  <a:pt x="63" y="54"/>
                  <a:pt x="63" y="46"/>
                </a:cubicBezTo>
                <a:cubicBezTo>
                  <a:pt x="50" y="47"/>
                  <a:pt x="37" y="47"/>
                  <a:pt x="24" y="47"/>
                </a:cubicBezTo>
                <a:cubicBezTo>
                  <a:pt x="24" y="54"/>
                  <a:pt x="23" y="61"/>
                  <a:pt x="22" y="68"/>
                </a:cubicBezTo>
                <a:cubicBezTo>
                  <a:pt x="26" y="68"/>
                  <a:pt x="29" y="68"/>
                  <a:pt x="33" y="68"/>
                </a:cubicBezTo>
                <a:cubicBezTo>
                  <a:pt x="33" y="71"/>
                  <a:pt x="33" y="74"/>
                  <a:pt x="33" y="77"/>
                </a:cubicBezTo>
                <a:cubicBezTo>
                  <a:pt x="22" y="77"/>
                  <a:pt x="11" y="77"/>
                  <a:pt x="0" y="77"/>
                </a:cubicBezTo>
                <a:cubicBezTo>
                  <a:pt x="0" y="74"/>
                  <a:pt x="1" y="72"/>
                  <a:pt x="1" y="69"/>
                </a:cubicBezTo>
                <a:cubicBezTo>
                  <a:pt x="5" y="69"/>
                  <a:pt x="8" y="69"/>
                  <a:pt x="11" y="69"/>
                </a:cubicBezTo>
                <a:cubicBezTo>
                  <a:pt x="11" y="61"/>
                  <a:pt x="12" y="54"/>
                  <a:pt x="12" y="47"/>
                </a:cubicBezTo>
                <a:cubicBezTo>
                  <a:pt x="9" y="47"/>
                  <a:pt x="6" y="47"/>
                  <a:pt x="3" y="47"/>
                </a:cubicBezTo>
                <a:cubicBezTo>
                  <a:pt x="4" y="44"/>
                  <a:pt x="4" y="42"/>
                  <a:pt x="4" y="39"/>
                </a:cubicBezTo>
                <a:cubicBezTo>
                  <a:pt x="7" y="39"/>
                  <a:pt x="10" y="39"/>
                  <a:pt x="12" y="38"/>
                </a:cubicBezTo>
                <a:cubicBezTo>
                  <a:pt x="13" y="29"/>
                  <a:pt x="13" y="20"/>
                  <a:pt x="14" y="10"/>
                </a:cubicBezTo>
                <a:cubicBezTo>
                  <a:pt x="10" y="10"/>
                  <a:pt x="6" y="10"/>
                  <a:pt x="2" y="9"/>
                </a:cubicBezTo>
                <a:cubicBezTo>
                  <a:pt x="2" y="7"/>
                  <a:pt x="1" y="5"/>
                  <a:pt x="1" y="2"/>
                </a:cubicBezTo>
                <a:cubicBezTo>
                  <a:pt x="11" y="2"/>
                  <a:pt x="21" y="1"/>
                  <a:pt x="31" y="0"/>
                </a:cubicBezTo>
                <a:cubicBezTo>
                  <a:pt x="32" y="4"/>
                  <a:pt x="32" y="7"/>
                  <a:pt x="32" y="10"/>
                </a:cubicBezTo>
                <a:cubicBezTo>
                  <a:pt x="30" y="10"/>
                  <a:pt x="28" y="10"/>
                  <a:pt x="26" y="10"/>
                </a:cubicBezTo>
                <a:cubicBezTo>
                  <a:pt x="26" y="19"/>
                  <a:pt x="25" y="29"/>
                  <a:pt x="24" y="38"/>
                </a:cubicBezTo>
                <a:cubicBezTo>
                  <a:pt x="37" y="38"/>
                  <a:pt x="50" y="37"/>
                  <a:pt x="63" y="36"/>
                </a:cubicBezTo>
                <a:cubicBezTo>
                  <a:pt x="63" y="30"/>
                  <a:pt x="63" y="23"/>
                  <a:pt x="63" y="16"/>
                </a:cubicBezTo>
                <a:cubicBezTo>
                  <a:pt x="59" y="16"/>
                  <a:pt x="56" y="16"/>
                  <a:pt x="53" y="17"/>
                </a:cubicBezTo>
                <a:cubicBezTo>
                  <a:pt x="53" y="14"/>
                  <a:pt x="53" y="11"/>
                  <a:pt x="54" y="8"/>
                </a:cubicBezTo>
                <a:cubicBezTo>
                  <a:pt x="64" y="7"/>
                  <a:pt x="74" y="6"/>
                  <a:pt x="84" y="5"/>
                </a:cubicBezTo>
                <a:cubicBezTo>
                  <a:pt x="84" y="8"/>
                  <a:pt x="84" y="11"/>
                  <a:pt x="83" y="15"/>
                </a:cubicBezTo>
                <a:cubicBezTo>
                  <a:pt x="81" y="15"/>
                  <a:pt x="78" y="15"/>
                  <a:pt x="76" y="15"/>
                </a:cubicBezTo>
                <a:cubicBezTo>
                  <a:pt x="76" y="22"/>
                  <a:pt x="76" y="29"/>
                  <a:pt x="76" y="35"/>
                </a:cubicBezTo>
                <a:cubicBezTo>
                  <a:pt x="78" y="35"/>
                  <a:pt x="80" y="35"/>
                  <a:pt x="82" y="35"/>
                </a:cubicBezTo>
                <a:cubicBezTo>
                  <a:pt x="81" y="38"/>
                  <a:pt x="81" y="42"/>
                  <a:pt x="81" y="45"/>
                </a:cubicBezTo>
                <a:cubicBezTo>
                  <a:pt x="79" y="45"/>
                  <a:pt x="77" y="45"/>
                  <a:pt x="76" y="46"/>
                </a:cubicBezTo>
                <a:cubicBezTo>
                  <a:pt x="76" y="54"/>
                  <a:pt x="76" y="63"/>
                  <a:pt x="75" y="71"/>
                </a:cubicBezTo>
                <a:cubicBezTo>
                  <a:pt x="79" y="71"/>
                  <a:pt x="83" y="70"/>
                  <a:pt x="86" y="70"/>
                </a:cubicBezTo>
                <a:close/>
              </a:path>
            </a:pathLst>
          </a:custGeom>
          <a:solidFill>
            <a:srgbClr val="F4EA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2" name="Freeform 195"/>
          <p:cNvSpPr>
            <a:spLocks noEditPoints="1"/>
          </p:cNvSpPr>
          <p:nvPr/>
        </p:nvSpPr>
        <p:spPr bwMode="auto">
          <a:xfrm>
            <a:off x="2028033" y="2659172"/>
            <a:ext cx="153988" cy="133350"/>
          </a:xfrm>
          <a:custGeom>
            <a:avLst/>
            <a:gdLst>
              <a:gd name="T0" fmla="*/ 0 w 57"/>
              <a:gd name="T1" fmla="*/ 30 h 50"/>
              <a:gd name="T2" fmla="*/ 1 w 57"/>
              <a:gd name="T3" fmla="*/ 21 h 50"/>
              <a:gd name="T4" fmla="*/ 5 w 57"/>
              <a:gd name="T5" fmla="*/ 12 h 50"/>
              <a:gd name="T6" fmla="*/ 14 w 57"/>
              <a:gd name="T7" fmla="*/ 5 h 50"/>
              <a:gd name="T8" fmla="*/ 25 w 57"/>
              <a:gd name="T9" fmla="*/ 1 h 50"/>
              <a:gd name="T10" fmla="*/ 37 w 57"/>
              <a:gd name="T11" fmla="*/ 1 h 50"/>
              <a:gd name="T12" fmla="*/ 47 w 57"/>
              <a:gd name="T13" fmla="*/ 5 h 50"/>
              <a:gd name="T14" fmla="*/ 53 w 57"/>
              <a:gd name="T15" fmla="*/ 12 h 50"/>
              <a:gd name="T16" fmla="*/ 57 w 57"/>
              <a:gd name="T17" fmla="*/ 22 h 50"/>
              <a:gd name="T18" fmla="*/ 55 w 57"/>
              <a:gd name="T19" fmla="*/ 32 h 50"/>
              <a:gd name="T20" fmla="*/ 48 w 57"/>
              <a:gd name="T21" fmla="*/ 40 h 50"/>
              <a:gd name="T22" fmla="*/ 40 w 57"/>
              <a:gd name="T23" fmla="*/ 46 h 50"/>
              <a:gd name="T24" fmla="*/ 32 w 57"/>
              <a:gd name="T25" fmla="*/ 49 h 50"/>
              <a:gd name="T26" fmla="*/ 20 w 57"/>
              <a:gd name="T27" fmla="*/ 48 h 50"/>
              <a:gd name="T28" fmla="*/ 10 w 57"/>
              <a:gd name="T29" fmla="*/ 44 h 50"/>
              <a:gd name="T30" fmla="*/ 3 w 57"/>
              <a:gd name="T31" fmla="*/ 37 h 50"/>
              <a:gd name="T32" fmla="*/ 0 w 57"/>
              <a:gd name="T33" fmla="*/ 30 h 50"/>
              <a:gd name="T34" fmla="*/ 23 w 57"/>
              <a:gd name="T35" fmla="*/ 9 h 50"/>
              <a:gd name="T36" fmla="*/ 15 w 57"/>
              <a:gd name="T37" fmla="*/ 16 h 50"/>
              <a:gd name="T38" fmla="*/ 12 w 57"/>
              <a:gd name="T39" fmla="*/ 26 h 50"/>
              <a:gd name="T40" fmla="*/ 15 w 57"/>
              <a:gd name="T41" fmla="*/ 36 h 50"/>
              <a:gd name="T42" fmla="*/ 24 w 57"/>
              <a:gd name="T43" fmla="*/ 42 h 50"/>
              <a:gd name="T44" fmla="*/ 29 w 57"/>
              <a:gd name="T45" fmla="*/ 42 h 50"/>
              <a:gd name="T46" fmla="*/ 35 w 57"/>
              <a:gd name="T47" fmla="*/ 39 h 50"/>
              <a:gd name="T48" fmla="*/ 40 w 57"/>
              <a:gd name="T49" fmla="*/ 33 h 50"/>
              <a:gd name="T50" fmla="*/ 43 w 57"/>
              <a:gd name="T51" fmla="*/ 25 h 50"/>
              <a:gd name="T52" fmla="*/ 43 w 57"/>
              <a:gd name="T53" fmla="*/ 16 h 50"/>
              <a:gd name="T54" fmla="*/ 39 w 57"/>
              <a:gd name="T55" fmla="*/ 10 h 50"/>
              <a:gd name="T56" fmla="*/ 32 w 57"/>
              <a:gd name="T57" fmla="*/ 7 h 50"/>
              <a:gd name="T58" fmla="*/ 23 w 57"/>
              <a:gd name="T59" fmla="*/ 9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7" h="50">
                <a:moveTo>
                  <a:pt x="0" y="30"/>
                </a:moveTo>
                <a:cubicBezTo>
                  <a:pt x="0" y="27"/>
                  <a:pt x="0" y="24"/>
                  <a:pt x="1" y="21"/>
                </a:cubicBezTo>
                <a:cubicBezTo>
                  <a:pt x="2" y="18"/>
                  <a:pt x="3" y="15"/>
                  <a:pt x="5" y="12"/>
                </a:cubicBezTo>
                <a:cubicBezTo>
                  <a:pt x="8" y="9"/>
                  <a:pt x="10" y="7"/>
                  <a:pt x="14" y="5"/>
                </a:cubicBezTo>
                <a:cubicBezTo>
                  <a:pt x="17" y="3"/>
                  <a:pt x="21" y="1"/>
                  <a:pt x="25" y="1"/>
                </a:cubicBezTo>
                <a:cubicBezTo>
                  <a:pt x="29" y="0"/>
                  <a:pt x="33" y="0"/>
                  <a:pt x="37" y="1"/>
                </a:cubicBezTo>
                <a:cubicBezTo>
                  <a:pt x="41" y="2"/>
                  <a:pt x="44" y="3"/>
                  <a:pt x="47" y="5"/>
                </a:cubicBezTo>
                <a:cubicBezTo>
                  <a:pt x="49" y="7"/>
                  <a:pt x="52" y="9"/>
                  <a:pt x="53" y="12"/>
                </a:cubicBezTo>
                <a:cubicBezTo>
                  <a:pt x="55" y="15"/>
                  <a:pt x="56" y="19"/>
                  <a:pt x="57" y="22"/>
                </a:cubicBezTo>
                <a:cubicBezTo>
                  <a:pt x="57" y="26"/>
                  <a:pt x="56" y="29"/>
                  <a:pt x="55" y="32"/>
                </a:cubicBezTo>
                <a:cubicBezTo>
                  <a:pt x="53" y="35"/>
                  <a:pt x="51" y="38"/>
                  <a:pt x="48" y="40"/>
                </a:cubicBezTo>
                <a:cubicBezTo>
                  <a:pt x="46" y="43"/>
                  <a:pt x="43" y="45"/>
                  <a:pt x="40" y="46"/>
                </a:cubicBezTo>
                <a:cubicBezTo>
                  <a:pt x="37" y="48"/>
                  <a:pt x="34" y="48"/>
                  <a:pt x="32" y="49"/>
                </a:cubicBezTo>
                <a:cubicBezTo>
                  <a:pt x="28" y="50"/>
                  <a:pt x="24" y="50"/>
                  <a:pt x="20" y="48"/>
                </a:cubicBezTo>
                <a:cubicBezTo>
                  <a:pt x="16" y="47"/>
                  <a:pt x="13" y="46"/>
                  <a:pt x="10" y="44"/>
                </a:cubicBezTo>
                <a:cubicBezTo>
                  <a:pt x="7" y="42"/>
                  <a:pt x="5" y="39"/>
                  <a:pt x="3" y="37"/>
                </a:cubicBezTo>
                <a:cubicBezTo>
                  <a:pt x="1" y="34"/>
                  <a:pt x="0" y="32"/>
                  <a:pt x="0" y="30"/>
                </a:cubicBezTo>
                <a:close/>
                <a:moveTo>
                  <a:pt x="23" y="9"/>
                </a:moveTo>
                <a:cubicBezTo>
                  <a:pt x="20" y="10"/>
                  <a:pt x="17" y="13"/>
                  <a:pt x="15" y="16"/>
                </a:cubicBezTo>
                <a:cubicBezTo>
                  <a:pt x="13" y="19"/>
                  <a:pt x="12" y="22"/>
                  <a:pt x="12" y="26"/>
                </a:cubicBezTo>
                <a:cubicBezTo>
                  <a:pt x="12" y="29"/>
                  <a:pt x="13" y="33"/>
                  <a:pt x="15" y="36"/>
                </a:cubicBezTo>
                <a:cubicBezTo>
                  <a:pt x="17" y="39"/>
                  <a:pt x="20" y="41"/>
                  <a:pt x="24" y="42"/>
                </a:cubicBezTo>
                <a:cubicBezTo>
                  <a:pt x="25" y="43"/>
                  <a:pt x="27" y="43"/>
                  <a:pt x="29" y="42"/>
                </a:cubicBezTo>
                <a:cubicBezTo>
                  <a:pt x="31" y="41"/>
                  <a:pt x="33" y="40"/>
                  <a:pt x="35" y="39"/>
                </a:cubicBezTo>
                <a:cubicBezTo>
                  <a:pt x="36" y="38"/>
                  <a:pt x="38" y="36"/>
                  <a:pt x="40" y="33"/>
                </a:cubicBezTo>
                <a:cubicBezTo>
                  <a:pt x="41" y="31"/>
                  <a:pt x="43" y="28"/>
                  <a:pt x="43" y="25"/>
                </a:cubicBezTo>
                <a:cubicBezTo>
                  <a:pt x="44" y="22"/>
                  <a:pt x="44" y="19"/>
                  <a:pt x="43" y="16"/>
                </a:cubicBezTo>
                <a:cubicBezTo>
                  <a:pt x="43" y="13"/>
                  <a:pt x="41" y="11"/>
                  <a:pt x="39" y="10"/>
                </a:cubicBezTo>
                <a:cubicBezTo>
                  <a:pt x="37" y="8"/>
                  <a:pt x="35" y="7"/>
                  <a:pt x="32" y="7"/>
                </a:cubicBezTo>
                <a:cubicBezTo>
                  <a:pt x="29" y="6"/>
                  <a:pt x="26" y="7"/>
                  <a:pt x="23" y="9"/>
                </a:cubicBezTo>
                <a:close/>
              </a:path>
            </a:pathLst>
          </a:custGeom>
          <a:solidFill>
            <a:srgbClr val="F4EA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3" name="Freeform 196"/>
          <p:cNvSpPr>
            <a:spLocks/>
          </p:cNvSpPr>
          <p:nvPr/>
        </p:nvSpPr>
        <p:spPr bwMode="auto">
          <a:xfrm>
            <a:off x="2183608" y="2571860"/>
            <a:ext cx="103188" cy="211138"/>
          </a:xfrm>
          <a:custGeom>
            <a:avLst/>
            <a:gdLst>
              <a:gd name="T0" fmla="*/ 22 w 38"/>
              <a:gd name="T1" fmla="*/ 0 h 78"/>
              <a:gd name="T2" fmla="*/ 27 w 38"/>
              <a:gd name="T3" fmla="*/ 67 h 78"/>
              <a:gd name="T4" fmla="*/ 38 w 38"/>
              <a:gd name="T5" fmla="*/ 66 h 78"/>
              <a:gd name="T6" fmla="*/ 38 w 38"/>
              <a:gd name="T7" fmla="*/ 74 h 78"/>
              <a:gd name="T8" fmla="*/ 8 w 38"/>
              <a:gd name="T9" fmla="*/ 78 h 78"/>
              <a:gd name="T10" fmla="*/ 7 w 38"/>
              <a:gd name="T11" fmla="*/ 70 h 78"/>
              <a:gd name="T12" fmla="*/ 16 w 38"/>
              <a:gd name="T13" fmla="*/ 69 h 78"/>
              <a:gd name="T14" fmla="*/ 11 w 38"/>
              <a:gd name="T15" fmla="*/ 11 h 78"/>
              <a:gd name="T16" fmla="*/ 1 w 38"/>
              <a:gd name="T17" fmla="*/ 13 h 78"/>
              <a:gd name="T18" fmla="*/ 0 w 38"/>
              <a:gd name="T19" fmla="*/ 5 h 78"/>
              <a:gd name="T20" fmla="*/ 22 w 38"/>
              <a:gd name="T21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" h="78">
                <a:moveTo>
                  <a:pt x="22" y="0"/>
                </a:moveTo>
                <a:cubicBezTo>
                  <a:pt x="24" y="22"/>
                  <a:pt x="26" y="45"/>
                  <a:pt x="27" y="67"/>
                </a:cubicBezTo>
                <a:cubicBezTo>
                  <a:pt x="31" y="67"/>
                  <a:pt x="34" y="66"/>
                  <a:pt x="38" y="66"/>
                </a:cubicBezTo>
                <a:cubicBezTo>
                  <a:pt x="38" y="68"/>
                  <a:pt x="38" y="71"/>
                  <a:pt x="38" y="74"/>
                </a:cubicBezTo>
                <a:cubicBezTo>
                  <a:pt x="28" y="75"/>
                  <a:pt x="18" y="77"/>
                  <a:pt x="8" y="78"/>
                </a:cubicBezTo>
                <a:cubicBezTo>
                  <a:pt x="7" y="76"/>
                  <a:pt x="7" y="73"/>
                  <a:pt x="7" y="70"/>
                </a:cubicBezTo>
                <a:cubicBezTo>
                  <a:pt x="10" y="70"/>
                  <a:pt x="13" y="70"/>
                  <a:pt x="16" y="69"/>
                </a:cubicBezTo>
                <a:cubicBezTo>
                  <a:pt x="15" y="50"/>
                  <a:pt x="13" y="31"/>
                  <a:pt x="11" y="11"/>
                </a:cubicBezTo>
                <a:cubicBezTo>
                  <a:pt x="8" y="12"/>
                  <a:pt x="4" y="13"/>
                  <a:pt x="1" y="13"/>
                </a:cubicBezTo>
                <a:cubicBezTo>
                  <a:pt x="0" y="11"/>
                  <a:pt x="0" y="8"/>
                  <a:pt x="0" y="5"/>
                </a:cubicBezTo>
                <a:cubicBezTo>
                  <a:pt x="7" y="3"/>
                  <a:pt x="15" y="2"/>
                  <a:pt x="22" y="0"/>
                </a:cubicBezTo>
                <a:close/>
              </a:path>
            </a:pathLst>
          </a:custGeom>
          <a:solidFill>
            <a:srgbClr val="F4EA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4" name="Freeform 197"/>
          <p:cNvSpPr>
            <a:spLocks noEditPoints="1"/>
          </p:cNvSpPr>
          <p:nvPr/>
        </p:nvSpPr>
        <p:spPr bwMode="auto">
          <a:xfrm>
            <a:off x="2280445" y="2586147"/>
            <a:ext cx="95250" cy="182563"/>
          </a:xfrm>
          <a:custGeom>
            <a:avLst/>
            <a:gdLst>
              <a:gd name="T0" fmla="*/ 24 w 35"/>
              <a:gd name="T1" fmla="*/ 22 h 68"/>
              <a:gd name="T2" fmla="*/ 26 w 35"/>
              <a:gd name="T3" fmla="*/ 58 h 68"/>
              <a:gd name="T4" fmla="*/ 33 w 35"/>
              <a:gd name="T5" fmla="*/ 55 h 68"/>
              <a:gd name="T6" fmla="*/ 35 w 35"/>
              <a:gd name="T7" fmla="*/ 64 h 68"/>
              <a:gd name="T8" fmla="*/ 10 w 35"/>
              <a:gd name="T9" fmla="*/ 68 h 68"/>
              <a:gd name="T10" fmla="*/ 8 w 35"/>
              <a:gd name="T11" fmla="*/ 61 h 68"/>
              <a:gd name="T12" fmla="*/ 16 w 35"/>
              <a:gd name="T13" fmla="*/ 59 h 68"/>
              <a:gd name="T14" fmla="*/ 12 w 35"/>
              <a:gd name="T15" fmla="*/ 35 h 68"/>
              <a:gd name="T16" fmla="*/ 4 w 35"/>
              <a:gd name="T17" fmla="*/ 35 h 68"/>
              <a:gd name="T18" fmla="*/ 0 w 35"/>
              <a:gd name="T19" fmla="*/ 26 h 68"/>
              <a:gd name="T20" fmla="*/ 24 w 35"/>
              <a:gd name="T21" fmla="*/ 22 h 68"/>
              <a:gd name="T22" fmla="*/ 10 w 35"/>
              <a:gd name="T23" fmla="*/ 0 h 68"/>
              <a:gd name="T24" fmla="*/ 14 w 35"/>
              <a:gd name="T25" fmla="*/ 0 h 68"/>
              <a:gd name="T26" fmla="*/ 18 w 35"/>
              <a:gd name="T27" fmla="*/ 0 h 68"/>
              <a:gd name="T28" fmla="*/ 21 w 35"/>
              <a:gd name="T29" fmla="*/ 2 h 68"/>
              <a:gd name="T30" fmla="*/ 22 w 35"/>
              <a:gd name="T31" fmla="*/ 6 h 68"/>
              <a:gd name="T32" fmla="*/ 21 w 35"/>
              <a:gd name="T33" fmla="*/ 11 h 68"/>
              <a:gd name="T34" fmla="*/ 17 w 35"/>
              <a:gd name="T35" fmla="*/ 15 h 68"/>
              <a:gd name="T36" fmla="*/ 12 w 35"/>
              <a:gd name="T37" fmla="*/ 17 h 68"/>
              <a:gd name="T38" fmla="*/ 6 w 35"/>
              <a:gd name="T39" fmla="*/ 16 h 68"/>
              <a:gd name="T40" fmla="*/ 2 w 35"/>
              <a:gd name="T41" fmla="*/ 13 h 68"/>
              <a:gd name="T42" fmla="*/ 3 w 35"/>
              <a:gd name="T43" fmla="*/ 8 h 68"/>
              <a:gd name="T44" fmla="*/ 6 w 35"/>
              <a:gd name="T45" fmla="*/ 3 h 68"/>
              <a:gd name="T46" fmla="*/ 10 w 35"/>
              <a:gd name="T47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5" h="68">
                <a:moveTo>
                  <a:pt x="24" y="22"/>
                </a:moveTo>
                <a:cubicBezTo>
                  <a:pt x="25" y="34"/>
                  <a:pt x="26" y="46"/>
                  <a:pt x="26" y="58"/>
                </a:cubicBezTo>
                <a:cubicBezTo>
                  <a:pt x="29" y="57"/>
                  <a:pt x="31" y="56"/>
                  <a:pt x="33" y="55"/>
                </a:cubicBezTo>
                <a:cubicBezTo>
                  <a:pt x="34" y="58"/>
                  <a:pt x="35" y="61"/>
                  <a:pt x="35" y="64"/>
                </a:cubicBezTo>
                <a:cubicBezTo>
                  <a:pt x="27" y="65"/>
                  <a:pt x="18" y="67"/>
                  <a:pt x="10" y="68"/>
                </a:cubicBezTo>
                <a:cubicBezTo>
                  <a:pt x="9" y="66"/>
                  <a:pt x="9" y="64"/>
                  <a:pt x="8" y="61"/>
                </a:cubicBezTo>
                <a:cubicBezTo>
                  <a:pt x="11" y="61"/>
                  <a:pt x="14" y="60"/>
                  <a:pt x="16" y="59"/>
                </a:cubicBezTo>
                <a:cubicBezTo>
                  <a:pt x="15" y="51"/>
                  <a:pt x="14" y="43"/>
                  <a:pt x="12" y="35"/>
                </a:cubicBezTo>
                <a:cubicBezTo>
                  <a:pt x="10" y="35"/>
                  <a:pt x="7" y="35"/>
                  <a:pt x="4" y="35"/>
                </a:cubicBezTo>
                <a:cubicBezTo>
                  <a:pt x="3" y="32"/>
                  <a:pt x="2" y="29"/>
                  <a:pt x="0" y="26"/>
                </a:cubicBezTo>
                <a:cubicBezTo>
                  <a:pt x="8" y="25"/>
                  <a:pt x="16" y="23"/>
                  <a:pt x="24" y="22"/>
                </a:cubicBezTo>
                <a:close/>
                <a:moveTo>
                  <a:pt x="10" y="0"/>
                </a:moveTo>
                <a:cubicBezTo>
                  <a:pt x="11" y="0"/>
                  <a:pt x="13" y="0"/>
                  <a:pt x="14" y="0"/>
                </a:cubicBezTo>
                <a:cubicBezTo>
                  <a:pt x="16" y="0"/>
                  <a:pt x="17" y="0"/>
                  <a:pt x="18" y="0"/>
                </a:cubicBezTo>
                <a:cubicBezTo>
                  <a:pt x="19" y="1"/>
                  <a:pt x="20" y="1"/>
                  <a:pt x="21" y="2"/>
                </a:cubicBezTo>
                <a:cubicBezTo>
                  <a:pt x="22" y="3"/>
                  <a:pt x="22" y="4"/>
                  <a:pt x="22" y="6"/>
                </a:cubicBezTo>
                <a:cubicBezTo>
                  <a:pt x="22" y="7"/>
                  <a:pt x="22" y="9"/>
                  <a:pt x="21" y="11"/>
                </a:cubicBezTo>
                <a:cubicBezTo>
                  <a:pt x="20" y="12"/>
                  <a:pt x="19" y="14"/>
                  <a:pt x="17" y="15"/>
                </a:cubicBezTo>
                <a:cubicBezTo>
                  <a:pt x="16" y="16"/>
                  <a:pt x="14" y="17"/>
                  <a:pt x="12" y="17"/>
                </a:cubicBezTo>
                <a:cubicBezTo>
                  <a:pt x="10" y="17"/>
                  <a:pt x="8" y="17"/>
                  <a:pt x="6" y="16"/>
                </a:cubicBezTo>
                <a:cubicBezTo>
                  <a:pt x="4" y="16"/>
                  <a:pt x="3" y="14"/>
                  <a:pt x="2" y="13"/>
                </a:cubicBezTo>
                <a:cubicBezTo>
                  <a:pt x="2" y="11"/>
                  <a:pt x="2" y="10"/>
                  <a:pt x="3" y="8"/>
                </a:cubicBezTo>
                <a:cubicBezTo>
                  <a:pt x="3" y="6"/>
                  <a:pt x="5" y="5"/>
                  <a:pt x="6" y="3"/>
                </a:cubicBezTo>
                <a:cubicBezTo>
                  <a:pt x="7" y="2"/>
                  <a:pt x="8" y="1"/>
                  <a:pt x="10" y="0"/>
                </a:cubicBezTo>
                <a:close/>
              </a:path>
            </a:pathLst>
          </a:custGeom>
          <a:solidFill>
            <a:srgbClr val="F4EA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5" name="Freeform 198"/>
          <p:cNvSpPr>
            <a:spLocks noEditPoints="1"/>
          </p:cNvSpPr>
          <p:nvPr/>
        </p:nvSpPr>
        <p:spPr bwMode="auto">
          <a:xfrm>
            <a:off x="2375695" y="2508360"/>
            <a:ext cx="177800" cy="241300"/>
          </a:xfrm>
          <a:custGeom>
            <a:avLst/>
            <a:gdLst>
              <a:gd name="T0" fmla="*/ 30 w 66"/>
              <a:gd name="T1" fmla="*/ 88 h 90"/>
              <a:gd name="T2" fmla="*/ 22 w 66"/>
              <a:gd name="T3" fmla="*/ 90 h 90"/>
              <a:gd name="T4" fmla="*/ 15 w 66"/>
              <a:gd name="T5" fmla="*/ 89 h 90"/>
              <a:gd name="T6" fmla="*/ 8 w 66"/>
              <a:gd name="T7" fmla="*/ 85 h 90"/>
              <a:gd name="T8" fmla="*/ 3 w 66"/>
              <a:gd name="T9" fmla="*/ 79 h 90"/>
              <a:gd name="T10" fmla="*/ 1 w 66"/>
              <a:gd name="T11" fmla="*/ 72 h 90"/>
              <a:gd name="T12" fmla="*/ 2 w 66"/>
              <a:gd name="T13" fmla="*/ 62 h 90"/>
              <a:gd name="T14" fmla="*/ 7 w 66"/>
              <a:gd name="T15" fmla="*/ 54 h 90"/>
              <a:gd name="T16" fmla="*/ 12 w 66"/>
              <a:gd name="T17" fmla="*/ 49 h 90"/>
              <a:gd name="T18" fmla="*/ 19 w 66"/>
              <a:gd name="T19" fmla="*/ 46 h 90"/>
              <a:gd name="T20" fmla="*/ 25 w 66"/>
              <a:gd name="T21" fmla="*/ 45 h 90"/>
              <a:gd name="T22" fmla="*/ 41 w 66"/>
              <a:gd name="T23" fmla="*/ 49 h 90"/>
              <a:gd name="T24" fmla="*/ 33 w 66"/>
              <a:gd name="T25" fmla="*/ 6 h 90"/>
              <a:gd name="T26" fmla="*/ 54 w 66"/>
              <a:gd name="T27" fmla="*/ 0 h 90"/>
              <a:gd name="T28" fmla="*/ 55 w 66"/>
              <a:gd name="T29" fmla="*/ 10 h 90"/>
              <a:gd name="T30" fmla="*/ 47 w 66"/>
              <a:gd name="T31" fmla="*/ 13 h 90"/>
              <a:gd name="T32" fmla="*/ 56 w 66"/>
              <a:gd name="T33" fmla="*/ 73 h 90"/>
              <a:gd name="T34" fmla="*/ 64 w 66"/>
              <a:gd name="T35" fmla="*/ 70 h 90"/>
              <a:gd name="T36" fmla="*/ 66 w 66"/>
              <a:gd name="T37" fmla="*/ 78 h 90"/>
              <a:gd name="T38" fmla="*/ 48 w 66"/>
              <a:gd name="T39" fmla="*/ 85 h 90"/>
              <a:gd name="T40" fmla="*/ 46 w 66"/>
              <a:gd name="T41" fmla="*/ 73 h 90"/>
              <a:gd name="T42" fmla="*/ 42 w 66"/>
              <a:gd name="T43" fmla="*/ 78 h 90"/>
              <a:gd name="T44" fmla="*/ 38 w 66"/>
              <a:gd name="T45" fmla="*/ 83 h 90"/>
              <a:gd name="T46" fmla="*/ 30 w 66"/>
              <a:gd name="T47" fmla="*/ 88 h 90"/>
              <a:gd name="T48" fmla="*/ 13 w 66"/>
              <a:gd name="T49" fmla="*/ 65 h 90"/>
              <a:gd name="T50" fmla="*/ 14 w 66"/>
              <a:gd name="T51" fmla="*/ 73 h 90"/>
              <a:gd name="T52" fmla="*/ 18 w 66"/>
              <a:gd name="T53" fmla="*/ 79 h 90"/>
              <a:gd name="T54" fmla="*/ 24 w 66"/>
              <a:gd name="T55" fmla="*/ 82 h 90"/>
              <a:gd name="T56" fmla="*/ 32 w 66"/>
              <a:gd name="T57" fmla="*/ 80 h 90"/>
              <a:gd name="T58" fmla="*/ 39 w 66"/>
              <a:gd name="T59" fmla="*/ 72 h 90"/>
              <a:gd name="T60" fmla="*/ 40 w 66"/>
              <a:gd name="T61" fmla="*/ 64 h 90"/>
              <a:gd name="T62" fmla="*/ 37 w 66"/>
              <a:gd name="T63" fmla="*/ 57 h 90"/>
              <a:gd name="T64" fmla="*/ 32 w 66"/>
              <a:gd name="T65" fmla="*/ 54 h 90"/>
              <a:gd name="T66" fmla="*/ 26 w 66"/>
              <a:gd name="T67" fmla="*/ 53 h 90"/>
              <a:gd name="T68" fmla="*/ 20 w 66"/>
              <a:gd name="T69" fmla="*/ 55 h 90"/>
              <a:gd name="T70" fmla="*/ 15 w 66"/>
              <a:gd name="T71" fmla="*/ 59 h 90"/>
              <a:gd name="T72" fmla="*/ 13 w 66"/>
              <a:gd name="T73" fmla="*/ 65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6" h="90">
                <a:moveTo>
                  <a:pt x="30" y="88"/>
                </a:moveTo>
                <a:cubicBezTo>
                  <a:pt x="28" y="89"/>
                  <a:pt x="25" y="90"/>
                  <a:pt x="22" y="90"/>
                </a:cubicBezTo>
                <a:cubicBezTo>
                  <a:pt x="20" y="90"/>
                  <a:pt x="17" y="90"/>
                  <a:pt x="15" y="89"/>
                </a:cubicBezTo>
                <a:cubicBezTo>
                  <a:pt x="12" y="88"/>
                  <a:pt x="10" y="87"/>
                  <a:pt x="8" y="85"/>
                </a:cubicBezTo>
                <a:cubicBezTo>
                  <a:pt x="5" y="84"/>
                  <a:pt x="4" y="82"/>
                  <a:pt x="3" y="79"/>
                </a:cubicBezTo>
                <a:cubicBezTo>
                  <a:pt x="1" y="77"/>
                  <a:pt x="1" y="75"/>
                  <a:pt x="1" y="72"/>
                </a:cubicBezTo>
                <a:cubicBezTo>
                  <a:pt x="0" y="69"/>
                  <a:pt x="1" y="65"/>
                  <a:pt x="2" y="62"/>
                </a:cubicBezTo>
                <a:cubicBezTo>
                  <a:pt x="4" y="59"/>
                  <a:pt x="5" y="56"/>
                  <a:pt x="7" y="54"/>
                </a:cubicBezTo>
                <a:cubicBezTo>
                  <a:pt x="9" y="52"/>
                  <a:pt x="10" y="50"/>
                  <a:pt x="12" y="49"/>
                </a:cubicBezTo>
                <a:cubicBezTo>
                  <a:pt x="14" y="48"/>
                  <a:pt x="16" y="47"/>
                  <a:pt x="19" y="46"/>
                </a:cubicBezTo>
                <a:cubicBezTo>
                  <a:pt x="21" y="46"/>
                  <a:pt x="23" y="46"/>
                  <a:pt x="25" y="45"/>
                </a:cubicBezTo>
                <a:cubicBezTo>
                  <a:pt x="30" y="45"/>
                  <a:pt x="35" y="46"/>
                  <a:pt x="41" y="49"/>
                </a:cubicBezTo>
                <a:cubicBezTo>
                  <a:pt x="39" y="34"/>
                  <a:pt x="36" y="20"/>
                  <a:pt x="33" y="6"/>
                </a:cubicBezTo>
                <a:cubicBezTo>
                  <a:pt x="40" y="4"/>
                  <a:pt x="47" y="2"/>
                  <a:pt x="54" y="0"/>
                </a:cubicBezTo>
                <a:cubicBezTo>
                  <a:pt x="54" y="3"/>
                  <a:pt x="55" y="7"/>
                  <a:pt x="55" y="10"/>
                </a:cubicBezTo>
                <a:cubicBezTo>
                  <a:pt x="52" y="11"/>
                  <a:pt x="50" y="12"/>
                  <a:pt x="47" y="13"/>
                </a:cubicBezTo>
                <a:cubicBezTo>
                  <a:pt x="50" y="33"/>
                  <a:pt x="53" y="53"/>
                  <a:pt x="56" y="73"/>
                </a:cubicBezTo>
                <a:cubicBezTo>
                  <a:pt x="59" y="72"/>
                  <a:pt x="61" y="71"/>
                  <a:pt x="64" y="70"/>
                </a:cubicBezTo>
                <a:cubicBezTo>
                  <a:pt x="65" y="73"/>
                  <a:pt x="65" y="75"/>
                  <a:pt x="66" y="78"/>
                </a:cubicBezTo>
                <a:cubicBezTo>
                  <a:pt x="60" y="80"/>
                  <a:pt x="54" y="83"/>
                  <a:pt x="48" y="85"/>
                </a:cubicBezTo>
                <a:cubicBezTo>
                  <a:pt x="48" y="81"/>
                  <a:pt x="47" y="77"/>
                  <a:pt x="46" y="73"/>
                </a:cubicBezTo>
                <a:cubicBezTo>
                  <a:pt x="45" y="75"/>
                  <a:pt x="44" y="77"/>
                  <a:pt x="42" y="78"/>
                </a:cubicBezTo>
                <a:cubicBezTo>
                  <a:pt x="41" y="80"/>
                  <a:pt x="39" y="81"/>
                  <a:pt x="38" y="83"/>
                </a:cubicBezTo>
                <a:cubicBezTo>
                  <a:pt x="36" y="85"/>
                  <a:pt x="33" y="87"/>
                  <a:pt x="30" y="88"/>
                </a:cubicBezTo>
                <a:close/>
                <a:moveTo>
                  <a:pt x="13" y="65"/>
                </a:moveTo>
                <a:cubicBezTo>
                  <a:pt x="13" y="68"/>
                  <a:pt x="13" y="70"/>
                  <a:pt x="14" y="73"/>
                </a:cubicBezTo>
                <a:cubicBezTo>
                  <a:pt x="15" y="75"/>
                  <a:pt x="16" y="77"/>
                  <a:pt x="18" y="79"/>
                </a:cubicBezTo>
                <a:cubicBezTo>
                  <a:pt x="20" y="80"/>
                  <a:pt x="22" y="81"/>
                  <a:pt x="24" y="82"/>
                </a:cubicBezTo>
                <a:cubicBezTo>
                  <a:pt x="27" y="82"/>
                  <a:pt x="29" y="81"/>
                  <a:pt x="32" y="80"/>
                </a:cubicBezTo>
                <a:cubicBezTo>
                  <a:pt x="35" y="78"/>
                  <a:pt x="37" y="75"/>
                  <a:pt x="39" y="72"/>
                </a:cubicBezTo>
                <a:cubicBezTo>
                  <a:pt x="40" y="69"/>
                  <a:pt x="40" y="66"/>
                  <a:pt x="40" y="64"/>
                </a:cubicBezTo>
                <a:cubicBezTo>
                  <a:pt x="40" y="61"/>
                  <a:pt x="39" y="59"/>
                  <a:pt x="37" y="57"/>
                </a:cubicBezTo>
                <a:cubicBezTo>
                  <a:pt x="36" y="55"/>
                  <a:pt x="34" y="54"/>
                  <a:pt x="32" y="54"/>
                </a:cubicBezTo>
                <a:cubicBezTo>
                  <a:pt x="30" y="53"/>
                  <a:pt x="28" y="53"/>
                  <a:pt x="26" y="53"/>
                </a:cubicBezTo>
                <a:cubicBezTo>
                  <a:pt x="24" y="54"/>
                  <a:pt x="22" y="54"/>
                  <a:pt x="20" y="55"/>
                </a:cubicBezTo>
                <a:cubicBezTo>
                  <a:pt x="18" y="56"/>
                  <a:pt x="17" y="58"/>
                  <a:pt x="15" y="59"/>
                </a:cubicBezTo>
                <a:cubicBezTo>
                  <a:pt x="14" y="61"/>
                  <a:pt x="13" y="63"/>
                  <a:pt x="13" y="65"/>
                </a:cubicBezTo>
                <a:close/>
              </a:path>
            </a:pathLst>
          </a:custGeom>
          <a:solidFill>
            <a:srgbClr val="F4EA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6" name="Freeform 199"/>
          <p:cNvSpPr>
            <a:spLocks noEditPoints="1"/>
          </p:cNvSpPr>
          <p:nvPr/>
        </p:nvSpPr>
        <p:spPr bwMode="auto">
          <a:xfrm>
            <a:off x="2566195" y="2555985"/>
            <a:ext cx="166688" cy="146050"/>
          </a:xfrm>
          <a:custGeom>
            <a:avLst/>
            <a:gdLst>
              <a:gd name="T0" fmla="*/ 62 w 62"/>
              <a:gd name="T1" fmla="*/ 26 h 54"/>
              <a:gd name="T2" fmla="*/ 61 w 62"/>
              <a:gd name="T3" fmla="*/ 32 h 54"/>
              <a:gd name="T4" fmla="*/ 59 w 62"/>
              <a:gd name="T5" fmla="*/ 37 h 54"/>
              <a:gd name="T6" fmla="*/ 54 w 62"/>
              <a:gd name="T7" fmla="*/ 40 h 54"/>
              <a:gd name="T8" fmla="*/ 48 w 62"/>
              <a:gd name="T9" fmla="*/ 42 h 54"/>
              <a:gd name="T10" fmla="*/ 43 w 62"/>
              <a:gd name="T11" fmla="*/ 41 h 54"/>
              <a:gd name="T12" fmla="*/ 39 w 62"/>
              <a:gd name="T13" fmla="*/ 39 h 54"/>
              <a:gd name="T14" fmla="*/ 34 w 62"/>
              <a:gd name="T15" fmla="*/ 46 h 54"/>
              <a:gd name="T16" fmla="*/ 26 w 62"/>
              <a:gd name="T17" fmla="*/ 51 h 54"/>
              <a:gd name="T18" fmla="*/ 16 w 62"/>
              <a:gd name="T19" fmla="*/ 54 h 54"/>
              <a:gd name="T20" fmla="*/ 9 w 62"/>
              <a:gd name="T21" fmla="*/ 52 h 54"/>
              <a:gd name="T22" fmla="*/ 3 w 62"/>
              <a:gd name="T23" fmla="*/ 48 h 54"/>
              <a:gd name="T24" fmla="*/ 2 w 62"/>
              <a:gd name="T25" fmla="*/ 41 h 54"/>
              <a:gd name="T26" fmla="*/ 5 w 62"/>
              <a:gd name="T27" fmla="*/ 33 h 54"/>
              <a:gd name="T28" fmla="*/ 9 w 62"/>
              <a:gd name="T29" fmla="*/ 30 h 54"/>
              <a:gd name="T30" fmla="*/ 14 w 62"/>
              <a:gd name="T31" fmla="*/ 26 h 54"/>
              <a:gd name="T32" fmla="*/ 22 w 62"/>
              <a:gd name="T33" fmla="*/ 22 h 54"/>
              <a:gd name="T34" fmla="*/ 33 w 62"/>
              <a:gd name="T35" fmla="*/ 18 h 54"/>
              <a:gd name="T36" fmla="*/ 31 w 62"/>
              <a:gd name="T37" fmla="*/ 11 h 54"/>
              <a:gd name="T38" fmla="*/ 30 w 62"/>
              <a:gd name="T39" fmla="*/ 9 h 54"/>
              <a:gd name="T40" fmla="*/ 27 w 62"/>
              <a:gd name="T41" fmla="*/ 7 h 54"/>
              <a:gd name="T42" fmla="*/ 24 w 62"/>
              <a:gd name="T43" fmla="*/ 6 h 54"/>
              <a:gd name="T44" fmla="*/ 20 w 62"/>
              <a:gd name="T45" fmla="*/ 7 h 54"/>
              <a:gd name="T46" fmla="*/ 13 w 62"/>
              <a:gd name="T47" fmla="*/ 12 h 54"/>
              <a:gd name="T48" fmla="*/ 12 w 62"/>
              <a:gd name="T49" fmla="*/ 17 h 54"/>
              <a:gd name="T50" fmla="*/ 14 w 62"/>
              <a:gd name="T51" fmla="*/ 22 h 54"/>
              <a:gd name="T52" fmla="*/ 2 w 62"/>
              <a:gd name="T53" fmla="*/ 28 h 54"/>
              <a:gd name="T54" fmla="*/ 1 w 62"/>
              <a:gd name="T55" fmla="*/ 19 h 54"/>
              <a:gd name="T56" fmla="*/ 5 w 62"/>
              <a:gd name="T57" fmla="*/ 11 h 54"/>
              <a:gd name="T58" fmla="*/ 16 w 62"/>
              <a:gd name="T59" fmla="*/ 3 h 54"/>
              <a:gd name="T60" fmla="*/ 29 w 62"/>
              <a:gd name="T61" fmla="*/ 0 h 54"/>
              <a:gd name="T62" fmla="*/ 38 w 62"/>
              <a:gd name="T63" fmla="*/ 2 h 54"/>
              <a:gd name="T64" fmla="*/ 43 w 62"/>
              <a:gd name="T65" fmla="*/ 9 h 54"/>
              <a:gd name="T66" fmla="*/ 46 w 62"/>
              <a:gd name="T67" fmla="*/ 19 h 54"/>
              <a:gd name="T68" fmla="*/ 49 w 62"/>
              <a:gd name="T69" fmla="*/ 28 h 54"/>
              <a:gd name="T70" fmla="*/ 52 w 62"/>
              <a:gd name="T71" fmla="*/ 33 h 54"/>
              <a:gd name="T72" fmla="*/ 55 w 62"/>
              <a:gd name="T73" fmla="*/ 33 h 54"/>
              <a:gd name="T74" fmla="*/ 56 w 62"/>
              <a:gd name="T75" fmla="*/ 28 h 54"/>
              <a:gd name="T76" fmla="*/ 62 w 62"/>
              <a:gd name="T77" fmla="*/ 26 h 54"/>
              <a:gd name="T78" fmla="*/ 36 w 62"/>
              <a:gd name="T79" fmla="*/ 36 h 54"/>
              <a:gd name="T80" fmla="*/ 35 w 62"/>
              <a:gd name="T81" fmla="*/ 32 h 54"/>
              <a:gd name="T82" fmla="*/ 34 w 62"/>
              <a:gd name="T83" fmla="*/ 28 h 54"/>
              <a:gd name="T84" fmla="*/ 34 w 62"/>
              <a:gd name="T85" fmla="*/ 24 h 54"/>
              <a:gd name="T86" fmla="*/ 22 w 62"/>
              <a:gd name="T87" fmla="*/ 29 h 54"/>
              <a:gd name="T88" fmla="*/ 19 w 62"/>
              <a:gd name="T89" fmla="*/ 32 h 54"/>
              <a:gd name="T90" fmla="*/ 16 w 62"/>
              <a:gd name="T91" fmla="*/ 35 h 54"/>
              <a:gd name="T92" fmla="*/ 14 w 62"/>
              <a:gd name="T93" fmla="*/ 38 h 54"/>
              <a:gd name="T94" fmla="*/ 15 w 62"/>
              <a:gd name="T95" fmla="*/ 42 h 54"/>
              <a:gd name="T96" fmla="*/ 17 w 62"/>
              <a:gd name="T97" fmla="*/ 44 h 54"/>
              <a:gd name="T98" fmla="*/ 20 w 62"/>
              <a:gd name="T99" fmla="*/ 45 h 54"/>
              <a:gd name="T100" fmla="*/ 24 w 62"/>
              <a:gd name="T101" fmla="*/ 44 h 54"/>
              <a:gd name="T102" fmla="*/ 28 w 62"/>
              <a:gd name="T103" fmla="*/ 42 h 54"/>
              <a:gd name="T104" fmla="*/ 36 w 62"/>
              <a:gd name="T105" fmla="*/ 36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" h="54">
                <a:moveTo>
                  <a:pt x="62" y="26"/>
                </a:moveTo>
                <a:cubicBezTo>
                  <a:pt x="62" y="28"/>
                  <a:pt x="62" y="30"/>
                  <a:pt x="61" y="32"/>
                </a:cubicBezTo>
                <a:cubicBezTo>
                  <a:pt x="61" y="34"/>
                  <a:pt x="60" y="35"/>
                  <a:pt x="59" y="37"/>
                </a:cubicBezTo>
                <a:cubicBezTo>
                  <a:pt x="58" y="38"/>
                  <a:pt x="56" y="39"/>
                  <a:pt x="54" y="40"/>
                </a:cubicBezTo>
                <a:cubicBezTo>
                  <a:pt x="52" y="42"/>
                  <a:pt x="50" y="42"/>
                  <a:pt x="48" y="42"/>
                </a:cubicBezTo>
                <a:cubicBezTo>
                  <a:pt x="46" y="42"/>
                  <a:pt x="44" y="42"/>
                  <a:pt x="43" y="41"/>
                </a:cubicBezTo>
                <a:cubicBezTo>
                  <a:pt x="42" y="41"/>
                  <a:pt x="40" y="40"/>
                  <a:pt x="39" y="39"/>
                </a:cubicBezTo>
                <a:cubicBezTo>
                  <a:pt x="38" y="41"/>
                  <a:pt x="36" y="44"/>
                  <a:pt x="34" y="46"/>
                </a:cubicBezTo>
                <a:cubicBezTo>
                  <a:pt x="32" y="48"/>
                  <a:pt x="29" y="50"/>
                  <a:pt x="26" y="51"/>
                </a:cubicBezTo>
                <a:cubicBezTo>
                  <a:pt x="23" y="53"/>
                  <a:pt x="20" y="54"/>
                  <a:pt x="16" y="54"/>
                </a:cubicBezTo>
                <a:cubicBezTo>
                  <a:pt x="13" y="54"/>
                  <a:pt x="11" y="53"/>
                  <a:pt x="9" y="52"/>
                </a:cubicBezTo>
                <a:cubicBezTo>
                  <a:pt x="6" y="51"/>
                  <a:pt x="5" y="49"/>
                  <a:pt x="3" y="48"/>
                </a:cubicBezTo>
                <a:cubicBezTo>
                  <a:pt x="2" y="46"/>
                  <a:pt x="2" y="43"/>
                  <a:pt x="2" y="41"/>
                </a:cubicBezTo>
                <a:cubicBezTo>
                  <a:pt x="2" y="38"/>
                  <a:pt x="3" y="36"/>
                  <a:pt x="5" y="33"/>
                </a:cubicBezTo>
                <a:cubicBezTo>
                  <a:pt x="6" y="32"/>
                  <a:pt x="7" y="31"/>
                  <a:pt x="9" y="30"/>
                </a:cubicBezTo>
                <a:cubicBezTo>
                  <a:pt x="10" y="28"/>
                  <a:pt x="12" y="27"/>
                  <a:pt x="14" y="26"/>
                </a:cubicBezTo>
                <a:cubicBezTo>
                  <a:pt x="17" y="24"/>
                  <a:pt x="19" y="23"/>
                  <a:pt x="22" y="22"/>
                </a:cubicBezTo>
                <a:cubicBezTo>
                  <a:pt x="25" y="21"/>
                  <a:pt x="29" y="19"/>
                  <a:pt x="33" y="18"/>
                </a:cubicBezTo>
                <a:cubicBezTo>
                  <a:pt x="33" y="15"/>
                  <a:pt x="32" y="13"/>
                  <a:pt x="31" y="11"/>
                </a:cubicBezTo>
                <a:cubicBezTo>
                  <a:pt x="31" y="10"/>
                  <a:pt x="30" y="9"/>
                  <a:pt x="30" y="9"/>
                </a:cubicBezTo>
                <a:cubicBezTo>
                  <a:pt x="29" y="8"/>
                  <a:pt x="28" y="7"/>
                  <a:pt x="27" y="7"/>
                </a:cubicBezTo>
                <a:cubicBezTo>
                  <a:pt x="26" y="6"/>
                  <a:pt x="25" y="6"/>
                  <a:pt x="24" y="6"/>
                </a:cubicBezTo>
                <a:cubicBezTo>
                  <a:pt x="23" y="6"/>
                  <a:pt x="21" y="7"/>
                  <a:pt x="20" y="7"/>
                </a:cubicBezTo>
                <a:cubicBezTo>
                  <a:pt x="17" y="9"/>
                  <a:pt x="14" y="10"/>
                  <a:pt x="13" y="12"/>
                </a:cubicBezTo>
                <a:cubicBezTo>
                  <a:pt x="12" y="14"/>
                  <a:pt x="12" y="15"/>
                  <a:pt x="12" y="17"/>
                </a:cubicBezTo>
                <a:cubicBezTo>
                  <a:pt x="12" y="18"/>
                  <a:pt x="13" y="20"/>
                  <a:pt x="14" y="22"/>
                </a:cubicBezTo>
                <a:cubicBezTo>
                  <a:pt x="10" y="24"/>
                  <a:pt x="6" y="26"/>
                  <a:pt x="2" y="28"/>
                </a:cubicBezTo>
                <a:cubicBezTo>
                  <a:pt x="0" y="24"/>
                  <a:pt x="0" y="22"/>
                  <a:pt x="1" y="19"/>
                </a:cubicBezTo>
                <a:cubicBezTo>
                  <a:pt x="1" y="16"/>
                  <a:pt x="2" y="13"/>
                  <a:pt x="5" y="11"/>
                </a:cubicBezTo>
                <a:cubicBezTo>
                  <a:pt x="7" y="8"/>
                  <a:pt x="11" y="5"/>
                  <a:pt x="16" y="3"/>
                </a:cubicBezTo>
                <a:cubicBezTo>
                  <a:pt x="21" y="1"/>
                  <a:pt x="25" y="0"/>
                  <a:pt x="29" y="0"/>
                </a:cubicBezTo>
                <a:cubicBezTo>
                  <a:pt x="32" y="0"/>
                  <a:pt x="35" y="0"/>
                  <a:pt x="38" y="2"/>
                </a:cubicBezTo>
                <a:cubicBezTo>
                  <a:pt x="40" y="3"/>
                  <a:pt x="42" y="6"/>
                  <a:pt x="43" y="9"/>
                </a:cubicBezTo>
                <a:cubicBezTo>
                  <a:pt x="45" y="12"/>
                  <a:pt x="46" y="15"/>
                  <a:pt x="46" y="19"/>
                </a:cubicBezTo>
                <a:cubicBezTo>
                  <a:pt x="47" y="23"/>
                  <a:pt x="48" y="26"/>
                  <a:pt x="49" y="28"/>
                </a:cubicBezTo>
                <a:cubicBezTo>
                  <a:pt x="50" y="31"/>
                  <a:pt x="51" y="32"/>
                  <a:pt x="52" y="33"/>
                </a:cubicBezTo>
                <a:cubicBezTo>
                  <a:pt x="53" y="34"/>
                  <a:pt x="54" y="34"/>
                  <a:pt x="55" y="33"/>
                </a:cubicBezTo>
                <a:cubicBezTo>
                  <a:pt x="56" y="33"/>
                  <a:pt x="56" y="31"/>
                  <a:pt x="56" y="28"/>
                </a:cubicBezTo>
                <a:cubicBezTo>
                  <a:pt x="58" y="27"/>
                  <a:pt x="60" y="27"/>
                  <a:pt x="62" y="26"/>
                </a:cubicBezTo>
                <a:close/>
                <a:moveTo>
                  <a:pt x="36" y="36"/>
                </a:moveTo>
                <a:cubicBezTo>
                  <a:pt x="36" y="34"/>
                  <a:pt x="35" y="33"/>
                  <a:pt x="35" y="32"/>
                </a:cubicBezTo>
                <a:cubicBezTo>
                  <a:pt x="35" y="30"/>
                  <a:pt x="35" y="29"/>
                  <a:pt x="34" y="28"/>
                </a:cubicBezTo>
                <a:cubicBezTo>
                  <a:pt x="34" y="27"/>
                  <a:pt x="34" y="25"/>
                  <a:pt x="34" y="24"/>
                </a:cubicBezTo>
                <a:cubicBezTo>
                  <a:pt x="29" y="26"/>
                  <a:pt x="26" y="28"/>
                  <a:pt x="22" y="29"/>
                </a:cubicBezTo>
                <a:cubicBezTo>
                  <a:pt x="21" y="30"/>
                  <a:pt x="20" y="31"/>
                  <a:pt x="19" y="32"/>
                </a:cubicBezTo>
                <a:cubicBezTo>
                  <a:pt x="17" y="33"/>
                  <a:pt x="16" y="34"/>
                  <a:pt x="16" y="35"/>
                </a:cubicBezTo>
                <a:cubicBezTo>
                  <a:pt x="15" y="36"/>
                  <a:pt x="14" y="37"/>
                  <a:pt x="14" y="38"/>
                </a:cubicBezTo>
                <a:cubicBezTo>
                  <a:pt x="14" y="39"/>
                  <a:pt x="14" y="41"/>
                  <a:pt x="15" y="42"/>
                </a:cubicBezTo>
                <a:cubicBezTo>
                  <a:pt x="16" y="43"/>
                  <a:pt x="16" y="44"/>
                  <a:pt x="17" y="44"/>
                </a:cubicBezTo>
                <a:cubicBezTo>
                  <a:pt x="18" y="44"/>
                  <a:pt x="19" y="45"/>
                  <a:pt x="20" y="45"/>
                </a:cubicBezTo>
                <a:cubicBezTo>
                  <a:pt x="22" y="44"/>
                  <a:pt x="23" y="44"/>
                  <a:pt x="24" y="44"/>
                </a:cubicBezTo>
                <a:cubicBezTo>
                  <a:pt x="25" y="43"/>
                  <a:pt x="26" y="43"/>
                  <a:pt x="28" y="42"/>
                </a:cubicBezTo>
                <a:cubicBezTo>
                  <a:pt x="30" y="40"/>
                  <a:pt x="33" y="38"/>
                  <a:pt x="36" y="36"/>
                </a:cubicBezTo>
                <a:close/>
              </a:path>
            </a:pathLst>
          </a:custGeom>
          <a:solidFill>
            <a:srgbClr val="F4EA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7" name="Freeform 200"/>
          <p:cNvSpPr>
            <a:spLocks/>
          </p:cNvSpPr>
          <p:nvPr/>
        </p:nvSpPr>
        <p:spPr bwMode="auto">
          <a:xfrm>
            <a:off x="2704308" y="2475022"/>
            <a:ext cx="188913" cy="255588"/>
          </a:xfrm>
          <a:custGeom>
            <a:avLst/>
            <a:gdLst>
              <a:gd name="T0" fmla="*/ 58 w 70"/>
              <a:gd name="T1" fmla="*/ 0 h 95"/>
              <a:gd name="T2" fmla="*/ 60 w 70"/>
              <a:gd name="T3" fmla="*/ 8 h 95"/>
              <a:gd name="T4" fmla="*/ 53 w 70"/>
              <a:gd name="T5" fmla="*/ 12 h 95"/>
              <a:gd name="T6" fmla="*/ 57 w 70"/>
              <a:gd name="T7" fmla="*/ 22 h 95"/>
              <a:gd name="T8" fmla="*/ 61 w 70"/>
              <a:gd name="T9" fmla="*/ 33 h 95"/>
              <a:gd name="T10" fmla="*/ 65 w 70"/>
              <a:gd name="T11" fmla="*/ 44 h 95"/>
              <a:gd name="T12" fmla="*/ 68 w 70"/>
              <a:gd name="T13" fmla="*/ 53 h 95"/>
              <a:gd name="T14" fmla="*/ 70 w 70"/>
              <a:gd name="T15" fmla="*/ 68 h 95"/>
              <a:gd name="T16" fmla="*/ 66 w 70"/>
              <a:gd name="T17" fmla="*/ 79 h 95"/>
              <a:gd name="T18" fmla="*/ 59 w 70"/>
              <a:gd name="T19" fmla="*/ 87 h 95"/>
              <a:gd name="T20" fmla="*/ 49 w 70"/>
              <a:gd name="T21" fmla="*/ 92 h 95"/>
              <a:gd name="T22" fmla="*/ 38 w 70"/>
              <a:gd name="T23" fmla="*/ 94 h 95"/>
              <a:gd name="T24" fmla="*/ 30 w 70"/>
              <a:gd name="T25" fmla="*/ 94 h 95"/>
              <a:gd name="T26" fmla="*/ 24 w 70"/>
              <a:gd name="T27" fmla="*/ 91 h 95"/>
              <a:gd name="T28" fmla="*/ 20 w 70"/>
              <a:gd name="T29" fmla="*/ 86 h 95"/>
              <a:gd name="T30" fmla="*/ 17 w 70"/>
              <a:gd name="T31" fmla="*/ 72 h 95"/>
              <a:gd name="T32" fmla="*/ 29 w 70"/>
              <a:gd name="T33" fmla="*/ 68 h 95"/>
              <a:gd name="T34" fmla="*/ 32 w 70"/>
              <a:gd name="T35" fmla="*/ 80 h 95"/>
              <a:gd name="T36" fmla="*/ 34 w 70"/>
              <a:gd name="T37" fmla="*/ 84 h 95"/>
              <a:gd name="T38" fmla="*/ 38 w 70"/>
              <a:gd name="T39" fmla="*/ 86 h 95"/>
              <a:gd name="T40" fmla="*/ 44 w 70"/>
              <a:gd name="T41" fmla="*/ 86 h 95"/>
              <a:gd name="T42" fmla="*/ 51 w 70"/>
              <a:gd name="T43" fmla="*/ 84 h 95"/>
              <a:gd name="T44" fmla="*/ 56 w 70"/>
              <a:gd name="T45" fmla="*/ 78 h 95"/>
              <a:gd name="T46" fmla="*/ 58 w 70"/>
              <a:gd name="T47" fmla="*/ 70 h 95"/>
              <a:gd name="T48" fmla="*/ 57 w 70"/>
              <a:gd name="T49" fmla="*/ 61 h 95"/>
              <a:gd name="T50" fmla="*/ 55 w 70"/>
              <a:gd name="T51" fmla="*/ 53 h 95"/>
              <a:gd name="T52" fmla="*/ 53 w 70"/>
              <a:gd name="T53" fmla="*/ 46 h 95"/>
              <a:gd name="T54" fmla="*/ 51 w 70"/>
              <a:gd name="T55" fmla="*/ 42 h 95"/>
              <a:gd name="T56" fmla="*/ 40 w 70"/>
              <a:gd name="T57" fmla="*/ 52 h 95"/>
              <a:gd name="T58" fmla="*/ 30 w 70"/>
              <a:gd name="T59" fmla="*/ 55 h 95"/>
              <a:gd name="T60" fmla="*/ 23 w 70"/>
              <a:gd name="T61" fmla="*/ 53 h 95"/>
              <a:gd name="T62" fmla="*/ 18 w 70"/>
              <a:gd name="T63" fmla="*/ 47 h 95"/>
              <a:gd name="T64" fmla="*/ 15 w 70"/>
              <a:gd name="T65" fmla="*/ 40 h 95"/>
              <a:gd name="T66" fmla="*/ 12 w 70"/>
              <a:gd name="T67" fmla="*/ 34 h 95"/>
              <a:gd name="T68" fmla="*/ 10 w 70"/>
              <a:gd name="T69" fmla="*/ 28 h 95"/>
              <a:gd name="T70" fmla="*/ 3 w 70"/>
              <a:gd name="T71" fmla="*/ 31 h 95"/>
              <a:gd name="T72" fmla="*/ 0 w 70"/>
              <a:gd name="T73" fmla="*/ 22 h 95"/>
              <a:gd name="T74" fmla="*/ 24 w 70"/>
              <a:gd name="T75" fmla="*/ 13 h 95"/>
              <a:gd name="T76" fmla="*/ 28 w 70"/>
              <a:gd name="T77" fmla="*/ 20 h 95"/>
              <a:gd name="T78" fmla="*/ 23 w 70"/>
              <a:gd name="T79" fmla="*/ 22 h 95"/>
              <a:gd name="T80" fmla="*/ 23 w 70"/>
              <a:gd name="T81" fmla="*/ 25 h 95"/>
              <a:gd name="T82" fmla="*/ 25 w 70"/>
              <a:gd name="T83" fmla="*/ 31 h 95"/>
              <a:gd name="T84" fmla="*/ 28 w 70"/>
              <a:gd name="T85" fmla="*/ 41 h 95"/>
              <a:gd name="T86" fmla="*/ 33 w 70"/>
              <a:gd name="T87" fmla="*/ 46 h 95"/>
              <a:gd name="T88" fmla="*/ 39 w 70"/>
              <a:gd name="T89" fmla="*/ 46 h 95"/>
              <a:gd name="T90" fmla="*/ 45 w 70"/>
              <a:gd name="T91" fmla="*/ 42 h 95"/>
              <a:gd name="T92" fmla="*/ 49 w 70"/>
              <a:gd name="T93" fmla="*/ 35 h 95"/>
              <a:gd name="T94" fmla="*/ 38 w 70"/>
              <a:gd name="T95" fmla="*/ 8 h 95"/>
              <a:gd name="T96" fmla="*/ 58 w 70"/>
              <a:gd name="T97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0" h="95">
                <a:moveTo>
                  <a:pt x="58" y="0"/>
                </a:moveTo>
                <a:cubicBezTo>
                  <a:pt x="59" y="2"/>
                  <a:pt x="60" y="5"/>
                  <a:pt x="60" y="8"/>
                </a:cubicBezTo>
                <a:cubicBezTo>
                  <a:pt x="58" y="9"/>
                  <a:pt x="56" y="11"/>
                  <a:pt x="53" y="12"/>
                </a:cubicBezTo>
                <a:cubicBezTo>
                  <a:pt x="55" y="15"/>
                  <a:pt x="56" y="18"/>
                  <a:pt x="57" y="22"/>
                </a:cubicBezTo>
                <a:cubicBezTo>
                  <a:pt x="59" y="26"/>
                  <a:pt x="60" y="29"/>
                  <a:pt x="61" y="33"/>
                </a:cubicBezTo>
                <a:cubicBezTo>
                  <a:pt x="63" y="37"/>
                  <a:pt x="64" y="41"/>
                  <a:pt x="65" y="44"/>
                </a:cubicBezTo>
                <a:cubicBezTo>
                  <a:pt x="66" y="48"/>
                  <a:pt x="67" y="50"/>
                  <a:pt x="68" y="53"/>
                </a:cubicBezTo>
                <a:cubicBezTo>
                  <a:pt x="69" y="58"/>
                  <a:pt x="70" y="63"/>
                  <a:pt x="70" y="68"/>
                </a:cubicBezTo>
                <a:cubicBezTo>
                  <a:pt x="69" y="72"/>
                  <a:pt x="68" y="76"/>
                  <a:pt x="66" y="79"/>
                </a:cubicBezTo>
                <a:cubicBezTo>
                  <a:pt x="65" y="82"/>
                  <a:pt x="62" y="85"/>
                  <a:pt x="59" y="87"/>
                </a:cubicBezTo>
                <a:cubicBezTo>
                  <a:pt x="56" y="89"/>
                  <a:pt x="53" y="90"/>
                  <a:pt x="49" y="92"/>
                </a:cubicBezTo>
                <a:cubicBezTo>
                  <a:pt x="45" y="93"/>
                  <a:pt x="41" y="94"/>
                  <a:pt x="38" y="94"/>
                </a:cubicBezTo>
                <a:cubicBezTo>
                  <a:pt x="35" y="95"/>
                  <a:pt x="32" y="94"/>
                  <a:pt x="30" y="94"/>
                </a:cubicBezTo>
                <a:cubicBezTo>
                  <a:pt x="27" y="93"/>
                  <a:pt x="26" y="92"/>
                  <a:pt x="24" y="91"/>
                </a:cubicBezTo>
                <a:cubicBezTo>
                  <a:pt x="22" y="89"/>
                  <a:pt x="21" y="88"/>
                  <a:pt x="20" y="86"/>
                </a:cubicBezTo>
                <a:cubicBezTo>
                  <a:pt x="18" y="82"/>
                  <a:pt x="17" y="77"/>
                  <a:pt x="17" y="72"/>
                </a:cubicBezTo>
                <a:cubicBezTo>
                  <a:pt x="21" y="70"/>
                  <a:pt x="25" y="69"/>
                  <a:pt x="29" y="68"/>
                </a:cubicBezTo>
                <a:cubicBezTo>
                  <a:pt x="29" y="73"/>
                  <a:pt x="30" y="77"/>
                  <a:pt x="32" y="80"/>
                </a:cubicBezTo>
                <a:cubicBezTo>
                  <a:pt x="32" y="81"/>
                  <a:pt x="33" y="83"/>
                  <a:pt x="34" y="84"/>
                </a:cubicBezTo>
                <a:cubicBezTo>
                  <a:pt x="36" y="85"/>
                  <a:pt x="37" y="85"/>
                  <a:pt x="38" y="86"/>
                </a:cubicBezTo>
                <a:cubicBezTo>
                  <a:pt x="40" y="86"/>
                  <a:pt x="42" y="87"/>
                  <a:pt x="44" y="86"/>
                </a:cubicBezTo>
                <a:cubicBezTo>
                  <a:pt x="46" y="86"/>
                  <a:pt x="48" y="85"/>
                  <a:pt x="51" y="84"/>
                </a:cubicBezTo>
                <a:cubicBezTo>
                  <a:pt x="54" y="82"/>
                  <a:pt x="55" y="80"/>
                  <a:pt x="56" y="78"/>
                </a:cubicBezTo>
                <a:cubicBezTo>
                  <a:pt x="57" y="76"/>
                  <a:pt x="58" y="73"/>
                  <a:pt x="58" y="70"/>
                </a:cubicBezTo>
                <a:cubicBezTo>
                  <a:pt x="58" y="67"/>
                  <a:pt x="58" y="64"/>
                  <a:pt x="57" y="61"/>
                </a:cubicBezTo>
                <a:cubicBezTo>
                  <a:pt x="57" y="58"/>
                  <a:pt x="56" y="55"/>
                  <a:pt x="55" y="53"/>
                </a:cubicBezTo>
                <a:cubicBezTo>
                  <a:pt x="54" y="50"/>
                  <a:pt x="54" y="48"/>
                  <a:pt x="53" y="46"/>
                </a:cubicBezTo>
                <a:cubicBezTo>
                  <a:pt x="52" y="44"/>
                  <a:pt x="52" y="42"/>
                  <a:pt x="51" y="42"/>
                </a:cubicBezTo>
                <a:cubicBezTo>
                  <a:pt x="47" y="47"/>
                  <a:pt x="43" y="50"/>
                  <a:pt x="40" y="52"/>
                </a:cubicBezTo>
                <a:cubicBezTo>
                  <a:pt x="36" y="54"/>
                  <a:pt x="33" y="55"/>
                  <a:pt x="30" y="55"/>
                </a:cubicBezTo>
                <a:cubicBezTo>
                  <a:pt x="27" y="55"/>
                  <a:pt x="25" y="54"/>
                  <a:pt x="23" y="53"/>
                </a:cubicBezTo>
                <a:cubicBezTo>
                  <a:pt x="21" y="51"/>
                  <a:pt x="20" y="49"/>
                  <a:pt x="18" y="47"/>
                </a:cubicBezTo>
                <a:cubicBezTo>
                  <a:pt x="17" y="45"/>
                  <a:pt x="16" y="43"/>
                  <a:pt x="15" y="40"/>
                </a:cubicBezTo>
                <a:cubicBezTo>
                  <a:pt x="14" y="38"/>
                  <a:pt x="13" y="36"/>
                  <a:pt x="12" y="34"/>
                </a:cubicBezTo>
                <a:cubicBezTo>
                  <a:pt x="11" y="32"/>
                  <a:pt x="11" y="30"/>
                  <a:pt x="10" y="28"/>
                </a:cubicBezTo>
                <a:cubicBezTo>
                  <a:pt x="8" y="29"/>
                  <a:pt x="6" y="30"/>
                  <a:pt x="3" y="31"/>
                </a:cubicBezTo>
                <a:cubicBezTo>
                  <a:pt x="2" y="28"/>
                  <a:pt x="1" y="25"/>
                  <a:pt x="0" y="22"/>
                </a:cubicBezTo>
                <a:cubicBezTo>
                  <a:pt x="8" y="19"/>
                  <a:pt x="16" y="16"/>
                  <a:pt x="24" y="13"/>
                </a:cubicBezTo>
                <a:cubicBezTo>
                  <a:pt x="26" y="16"/>
                  <a:pt x="27" y="18"/>
                  <a:pt x="28" y="20"/>
                </a:cubicBezTo>
                <a:cubicBezTo>
                  <a:pt x="26" y="21"/>
                  <a:pt x="24" y="21"/>
                  <a:pt x="23" y="22"/>
                </a:cubicBezTo>
                <a:cubicBezTo>
                  <a:pt x="23" y="23"/>
                  <a:pt x="23" y="24"/>
                  <a:pt x="23" y="25"/>
                </a:cubicBezTo>
                <a:cubicBezTo>
                  <a:pt x="24" y="27"/>
                  <a:pt x="24" y="29"/>
                  <a:pt x="25" y="31"/>
                </a:cubicBezTo>
                <a:cubicBezTo>
                  <a:pt x="26" y="34"/>
                  <a:pt x="27" y="37"/>
                  <a:pt x="28" y="41"/>
                </a:cubicBezTo>
                <a:cubicBezTo>
                  <a:pt x="30" y="44"/>
                  <a:pt x="31" y="45"/>
                  <a:pt x="33" y="46"/>
                </a:cubicBezTo>
                <a:cubicBezTo>
                  <a:pt x="35" y="47"/>
                  <a:pt x="37" y="47"/>
                  <a:pt x="39" y="46"/>
                </a:cubicBezTo>
                <a:cubicBezTo>
                  <a:pt x="41" y="45"/>
                  <a:pt x="43" y="44"/>
                  <a:pt x="45" y="42"/>
                </a:cubicBezTo>
                <a:cubicBezTo>
                  <a:pt x="47" y="40"/>
                  <a:pt x="48" y="37"/>
                  <a:pt x="49" y="35"/>
                </a:cubicBezTo>
                <a:cubicBezTo>
                  <a:pt x="45" y="26"/>
                  <a:pt x="42" y="17"/>
                  <a:pt x="38" y="8"/>
                </a:cubicBezTo>
                <a:cubicBezTo>
                  <a:pt x="45" y="5"/>
                  <a:pt x="51" y="2"/>
                  <a:pt x="58" y="0"/>
                </a:cubicBezTo>
                <a:close/>
              </a:path>
            </a:pathLst>
          </a:custGeom>
          <a:solidFill>
            <a:srgbClr val="F4EA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8" name="Freeform 201"/>
          <p:cNvSpPr>
            <a:spLocks/>
          </p:cNvSpPr>
          <p:nvPr/>
        </p:nvSpPr>
        <p:spPr bwMode="auto">
          <a:xfrm>
            <a:off x="2883695" y="2413110"/>
            <a:ext cx="146050" cy="165100"/>
          </a:xfrm>
          <a:custGeom>
            <a:avLst/>
            <a:gdLst>
              <a:gd name="T0" fmla="*/ 14 w 54"/>
              <a:gd name="T1" fmla="*/ 49 h 61"/>
              <a:gd name="T2" fmla="*/ 23 w 54"/>
              <a:gd name="T3" fmla="*/ 53 h 61"/>
              <a:gd name="T4" fmla="*/ 27 w 54"/>
              <a:gd name="T5" fmla="*/ 53 h 61"/>
              <a:gd name="T6" fmla="*/ 31 w 54"/>
              <a:gd name="T7" fmla="*/ 53 h 61"/>
              <a:gd name="T8" fmla="*/ 35 w 54"/>
              <a:gd name="T9" fmla="*/ 51 h 61"/>
              <a:gd name="T10" fmla="*/ 39 w 54"/>
              <a:gd name="T11" fmla="*/ 48 h 61"/>
              <a:gd name="T12" fmla="*/ 42 w 54"/>
              <a:gd name="T13" fmla="*/ 43 h 61"/>
              <a:gd name="T14" fmla="*/ 39 w 54"/>
              <a:gd name="T15" fmla="*/ 39 h 61"/>
              <a:gd name="T16" fmla="*/ 33 w 54"/>
              <a:gd name="T17" fmla="*/ 38 h 61"/>
              <a:gd name="T18" fmla="*/ 26 w 54"/>
              <a:gd name="T19" fmla="*/ 39 h 61"/>
              <a:gd name="T20" fmla="*/ 14 w 54"/>
              <a:gd name="T21" fmla="*/ 41 h 61"/>
              <a:gd name="T22" fmla="*/ 5 w 54"/>
              <a:gd name="T23" fmla="*/ 39 h 61"/>
              <a:gd name="T24" fmla="*/ 1 w 54"/>
              <a:gd name="T25" fmla="*/ 32 h 61"/>
              <a:gd name="T26" fmla="*/ 4 w 54"/>
              <a:gd name="T27" fmla="*/ 22 h 61"/>
              <a:gd name="T28" fmla="*/ 13 w 54"/>
              <a:gd name="T29" fmla="*/ 14 h 61"/>
              <a:gd name="T30" fmla="*/ 22 w 54"/>
              <a:gd name="T31" fmla="*/ 11 h 61"/>
              <a:gd name="T32" fmla="*/ 33 w 54"/>
              <a:gd name="T33" fmla="*/ 12 h 61"/>
              <a:gd name="T34" fmla="*/ 32 w 54"/>
              <a:gd name="T35" fmla="*/ 5 h 61"/>
              <a:gd name="T36" fmla="*/ 40 w 54"/>
              <a:gd name="T37" fmla="*/ 0 h 61"/>
              <a:gd name="T38" fmla="*/ 46 w 54"/>
              <a:gd name="T39" fmla="*/ 17 h 61"/>
              <a:gd name="T40" fmla="*/ 35 w 54"/>
              <a:gd name="T41" fmla="*/ 21 h 61"/>
              <a:gd name="T42" fmla="*/ 30 w 54"/>
              <a:gd name="T43" fmla="*/ 18 h 61"/>
              <a:gd name="T44" fmla="*/ 24 w 54"/>
              <a:gd name="T45" fmla="*/ 17 h 61"/>
              <a:gd name="T46" fmla="*/ 18 w 54"/>
              <a:gd name="T47" fmla="*/ 19 h 61"/>
              <a:gd name="T48" fmla="*/ 15 w 54"/>
              <a:gd name="T49" fmla="*/ 23 h 61"/>
              <a:gd name="T50" fmla="*/ 14 w 54"/>
              <a:gd name="T51" fmla="*/ 28 h 61"/>
              <a:gd name="T52" fmla="*/ 16 w 54"/>
              <a:gd name="T53" fmla="*/ 31 h 61"/>
              <a:gd name="T54" fmla="*/ 22 w 54"/>
              <a:gd name="T55" fmla="*/ 32 h 61"/>
              <a:gd name="T56" fmla="*/ 32 w 54"/>
              <a:gd name="T57" fmla="*/ 30 h 61"/>
              <a:gd name="T58" fmla="*/ 38 w 54"/>
              <a:gd name="T59" fmla="*/ 28 h 61"/>
              <a:gd name="T60" fmla="*/ 44 w 54"/>
              <a:gd name="T61" fmla="*/ 28 h 61"/>
              <a:gd name="T62" fmla="*/ 49 w 54"/>
              <a:gd name="T63" fmla="*/ 30 h 61"/>
              <a:gd name="T64" fmla="*/ 52 w 54"/>
              <a:gd name="T65" fmla="*/ 34 h 61"/>
              <a:gd name="T66" fmla="*/ 51 w 54"/>
              <a:gd name="T67" fmla="*/ 46 h 61"/>
              <a:gd name="T68" fmla="*/ 38 w 54"/>
              <a:gd name="T69" fmla="*/ 57 h 61"/>
              <a:gd name="T70" fmla="*/ 28 w 54"/>
              <a:gd name="T71" fmla="*/ 61 h 61"/>
              <a:gd name="T72" fmla="*/ 19 w 54"/>
              <a:gd name="T73" fmla="*/ 61 h 61"/>
              <a:gd name="T74" fmla="*/ 10 w 54"/>
              <a:gd name="T75" fmla="*/ 60 h 61"/>
              <a:gd name="T76" fmla="*/ 14 w 54"/>
              <a:gd name="T77" fmla="*/ 4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4" h="61">
                <a:moveTo>
                  <a:pt x="14" y="49"/>
                </a:moveTo>
                <a:cubicBezTo>
                  <a:pt x="17" y="51"/>
                  <a:pt x="20" y="52"/>
                  <a:pt x="23" y="53"/>
                </a:cubicBezTo>
                <a:cubicBezTo>
                  <a:pt x="24" y="53"/>
                  <a:pt x="25" y="53"/>
                  <a:pt x="27" y="53"/>
                </a:cubicBezTo>
                <a:cubicBezTo>
                  <a:pt x="28" y="53"/>
                  <a:pt x="30" y="53"/>
                  <a:pt x="31" y="53"/>
                </a:cubicBezTo>
                <a:cubicBezTo>
                  <a:pt x="32" y="53"/>
                  <a:pt x="34" y="52"/>
                  <a:pt x="35" y="51"/>
                </a:cubicBezTo>
                <a:cubicBezTo>
                  <a:pt x="36" y="51"/>
                  <a:pt x="38" y="50"/>
                  <a:pt x="39" y="48"/>
                </a:cubicBezTo>
                <a:cubicBezTo>
                  <a:pt x="41" y="46"/>
                  <a:pt x="42" y="44"/>
                  <a:pt x="42" y="43"/>
                </a:cubicBezTo>
                <a:cubicBezTo>
                  <a:pt x="42" y="41"/>
                  <a:pt x="41" y="40"/>
                  <a:pt x="39" y="39"/>
                </a:cubicBezTo>
                <a:cubicBezTo>
                  <a:pt x="38" y="38"/>
                  <a:pt x="36" y="38"/>
                  <a:pt x="33" y="38"/>
                </a:cubicBezTo>
                <a:cubicBezTo>
                  <a:pt x="31" y="38"/>
                  <a:pt x="29" y="38"/>
                  <a:pt x="26" y="39"/>
                </a:cubicBezTo>
                <a:cubicBezTo>
                  <a:pt x="22" y="40"/>
                  <a:pt x="18" y="41"/>
                  <a:pt x="14" y="41"/>
                </a:cubicBezTo>
                <a:cubicBezTo>
                  <a:pt x="11" y="41"/>
                  <a:pt x="7" y="40"/>
                  <a:pt x="5" y="39"/>
                </a:cubicBezTo>
                <a:cubicBezTo>
                  <a:pt x="3" y="37"/>
                  <a:pt x="1" y="35"/>
                  <a:pt x="1" y="32"/>
                </a:cubicBezTo>
                <a:cubicBezTo>
                  <a:pt x="0" y="29"/>
                  <a:pt x="1" y="26"/>
                  <a:pt x="4" y="22"/>
                </a:cubicBezTo>
                <a:cubicBezTo>
                  <a:pt x="6" y="18"/>
                  <a:pt x="9" y="15"/>
                  <a:pt x="13" y="14"/>
                </a:cubicBezTo>
                <a:cubicBezTo>
                  <a:pt x="16" y="12"/>
                  <a:pt x="19" y="11"/>
                  <a:pt x="22" y="11"/>
                </a:cubicBezTo>
                <a:cubicBezTo>
                  <a:pt x="26" y="11"/>
                  <a:pt x="29" y="11"/>
                  <a:pt x="33" y="12"/>
                </a:cubicBezTo>
                <a:cubicBezTo>
                  <a:pt x="32" y="10"/>
                  <a:pt x="32" y="7"/>
                  <a:pt x="32" y="5"/>
                </a:cubicBezTo>
                <a:cubicBezTo>
                  <a:pt x="35" y="4"/>
                  <a:pt x="37" y="2"/>
                  <a:pt x="40" y="0"/>
                </a:cubicBezTo>
                <a:cubicBezTo>
                  <a:pt x="42" y="6"/>
                  <a:pt x="44" y="11"/>
                  <a:pt x="46" y="17"/>
                </a:cubicBezTo>
                <a:cubicBezTo>
                  <a:pt x="42" y="18"/>
                  <a:pt x="39" y="20"/>
                  <a:pt x="35" y="21"/>
                </a:cubicBezTo>
                <a:cubicBezTo>
                  <a:pt x="34" y="20"/>
                  <a:pt x="32" y="19"/>
                  <a:pt x="30" y="18"/>
                </a:cubicBezTo>
                <a:cubicBezTo>
                  <a:pt x="28" y="18"/>
                  <a:pt x="26" y="17"/>
                  <a:pt x="24" y="17"/>
                </a:cubicBezTo>
                <a:cubicBezTo>
                  <a:pt x="22" y="17"/>
                  <a:pt x="20" y="18"/>
                  <a:pt x="18" y="19"/>
                </a:cubicBezTo>
                <a:cubicBezTo>
                  <a:pt x="17" y="20"/>
                  <a:pt x="15" y="21"/>
                  <a:pt x="15" y="23"/>
                </a:cubicBezTo>
                <a:cubicBezTo>
                  <a:pt x="14" y="25"/>
                  <a:pt x="14" y="26"/>
                  <a:pt x="14" y="28"/>
                </a:cubicBezTo>
                <a:cubicBezTo>
                  <a:pt x="14" y="29"/>
                  <a:pt x="15" y="30"/>
                  <a:pt x="16" y="31"/>
                </a:cubicBezTo>
                <a:cubicBezTo>
                  <a:pt x="18" y="31"/>
                  <a:pt x="20" y="32"/>
                  <a:pt x="22" y="32"/>
                </a:cubicBezTo>
                <a:cubicBezTo>
                  <a:pt x="25" y="31"/>
                  <a:pt x="28" y="31"/>
                  <a:pt x="32" y="30"/>
                </a:cubicBezTo>
                <a:cubicBezTo>
                  <a:pt x="34" y="29"/>
                  <a:pt x="36" y="28"/>
                  <a:pt x="38" y="28"/>
                </a:cubicBezTo>
                <a:cubicBezTo>
                  <a:pt x="40" y="28"/>
                  <a:pt x="42" y="28"/>
                  <a:pt x="44" y="28"/>
                </a:cubicBezTo>
                <a:cubicBezTo>
                  <a:pt x="46" y="29"/>
                  <a:pt x="47" y="29"/>
                  <a:pt x="49" y="30"/>
                </a:cubicBezTo>
                <a:cubicBezTo>
                  <a:pt x="50" y="31"/>
                  <a:pt x="51" y="33"/>
                  <a:pt x="52" y="34"/>
                </a:cubicBezTo>
                <a:cubicBezTo>
                  <a:pt x="54" y="38"/>
                  <a:pt x="54" y="42"/>
                  <a:pt x="51" y="46"/>
                </a:cubicBezTo>
                <a:cubicBezTo>
                  <a:pt x="48" y="50"/>
                  <a:pt x="44" y="54"/>
                  <a:pt x="38" y="57"/>
                </a:cubicBezTo>
                <a:cubicBezTo>
                  <a:pt x="35" y="59"/>
                  <a:pt x="31" y="60"/>
                  <a:pt x="28" y="61"/>
                </a:cubicBezTo>
                <a:cubicBezTo>
                  <a:pt x="25" y="61"/>
                  <a:pt x="22" y="61"/>
                  <a:pt x="19" y="61"/>
                </a:cubicBezTo>
                <a:cubicBezTo>
                  <a:pt x="16" y="61"/>
                  <a:pt x="13" y="61"/>
                  <a:pt x="10" y="60"/>
                </a:cubicBezTo>
                <a:cubicBezTo>
                  <a:pt x="12" y="56"/>
                  <a:pt x="13" y="53"/>
                  <a:pt x="14" y="49"/>
                </a:cubicBezTo>
                <a:close/>
              </a:path>
            </a:pathLst>
          </a:custGeom>
          <a:solidFill>
            <a:srgbClr val="F4EA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0" name="Freeform 202"/>
          <p:cNvSpPr>
            <a:spLocks noEditPoints="1"/>
          </p:cNvSpPr>
          <p:nvPr/>
        </p:nvSpPr>
        <p:spPr bwMode="auto">
          <a:xfrm>
            <a:off x="3005933" y="2332147"/>
            <a:ext cx="112713" cy="188913"/>
          </a:xfrm>
          <a:custGeom>
            <a:avLst/>
            <a:gdLst>
              <a:gd name="T0" fmla="*/ 29 w 42"/>
              <a:gd name="T1" fmla="*/ 56 h 70"/>
              <a:gd name="T2" fmla="*/ 37 w 42"/>
              <a:gd name="T3" fmla="*/ 52 h 70"/>
              <a:gd name="T4" fmla="*/ 42 w 42"/>
              <a:gd name="T5" fmla="*/ 56 h 70"/>
              <a:gd name="T6" fmla="*/ 42 w 42"/>
              <a:gd name="T7" fmla="*/ 60 h 70"/>
              <a:gd name="T8" fmla="*/ 40 w 42"/>
              <a:gd name="T9" fmla="*/ 65 h 70"/>
              <a:gd name="T10" fmla="*/ 35 w 42"/>
              <a:gd name="T11" fmla="*/ 68 h 70"/>
              <a:gd name="T12" fmla="*/ 30 w 42"/>
              <a:gd name="T13" fmla="*/ 70 h 70"/>
              <a:gd name="T14" fmla="*/ 26 w 42"/>
              <a:gd name="T15" fmla="*/ 68 h 70"/>
              <a:gd name="T16" fmla="*/ 25 w 42"/>
              <a:gd name="T17" fmla="*/ 63 h 70"/>
              <a:gd name="T18" fmla="*/ 26 w 42"/>
              <a:gd name="T19" fmla="*/ 59 h 70"/>
              <a:gd name="T20" fmla="*/ 29 w 42"/>
              <a:gd name="T21" fmla="*/ 56 h 70"/>
              <a:gd name="T22" fmla="*/ 14 w 42"/>
              <a:gd name="T23" fmla="*/ 0 h 70"/>
              <a:gd name="T24" fmla="*/ 31 w 42"/>
              <a:gd name="T25" fmla="*/ 49 h 70"/>
              <a:gd name="T26" fmla="*/ 25 w 42"/>
              <a:gd name="T27" fmla="*/ 52 h 70"/>
              <a:gd name="T28" fmla="*/ 0 w 42"/>
              <a:gd name="T29" fmla="*/ 7 h 70"/>
              <a:gd name="T30" fmla="*/ 14 w 42"/>
              <a:gd name="T31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2" h="70">
                <a:moveTo>
                  <a:pt x="29" y="56"/>
                </a:moveTo>
                <a:cubicBezTo>
                  <a:pt x="32" y="53"/>
                  <a:pt x="34" y="52"/>
                  <a:pt x="37" y="52"/>
                </a:cubicBezTo>
                <a:cubicBezTo>
                  <a:pt x="39" y="52"/>
                  <a:pt x="41" y="54"/>
                  <a:pt x="42" y="56"/>
                </a:cubicBezTo>
                <a:cubicBezTo>
                  <a:pt x="42" y="57"/>
                  <a:pt x="42" y="59"/>
                  <a:pt x="42" y="60"/>
                </a:cubicBezTo>
                <a:cubicBezTo>
                  <a:pt x="41" y="62"/>
                  <a:pt x="41" y="63"/>
                  <a:pt x="40" y="65"/>
                </a:cubicBezTo>
                <a:cubicBezTo>
                  <a:pt x="38" y="66"/>
                  <a:pt x="37" y="67"/>
                  <a:pt x="35" y="68"/>
                </a:cubicBezTo>
                <a:cubicBezTo>
                  <a:pt x="34" y="69"/>
                  <a:pt x="32" y="70"/>
                  <a:pt x="30" y="70"/>
                </a:cubicBezTo>
                <a:cubicBezTo>
                  <a:pt x="28" y="69"/>
                  <a:pt x="26" y="69"/>
                  <a:pt x="26" y="68"/>
                </a:cubicBezTo>
                <a:cubicBezTo>
                  <a:pt x="25" y="66"/>
                  <a:pt x="25" y="65"/>
                  <a:pt x="25" y="63"/>
                </a:cubicBezTo>
                <a:cubicBezTo>
                  <a:pt x="25" y="62"/>
                  <a:pt x="25" y="60"/>
                  <a:pt x="26" y="59"/>
                </a:cubicBezTo>
                <a:cubicBezTo>
                  <a:pt x="27" y="57"/>
                  <a:pt x="28" y="56"/>
                  <a:pt x="29" y="56"/>
                </a:cubicBezTo>
                <a:close/>
                <a:moveTo>
                  <a:pt x="14" y="0"/>
                </a:moveTo>
                <a:cubicBezTo>
                  <a:pt x="20" y="16"/>
                  <a:pt x="25" y="33"/>
                  <a:pt x="31" y="49"/>
                </a:cubicBezTo>
                <a:cubicBezTo>
                  <a:pt x="29" y="50"/>
                  <a:pt x="27" y="51"/>
                  <a:pt x="25" y="52"/>
                </a:cubicBezTo>
                <a:cubicBezTo>
                  <a:pt x="16" y="37"/>
                  <a:pt x="8" y="22"/>
                  <a:pt x="0" y="7"/>
                </a:cubicBezTo>
                <a:cubicBezTo>
                  <a:pt x="4" y="5"/>
                  <a:pt x="9" y="2"/>
                  <a:pt x="14" y="0"/>
                </a:cubicBezTo>
                <a:close/>
              </a:path>
            </a:pathLst>
          </a:custGeom>
          <a:solidFill>
            <a:srgbClr val="F4EA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1" name="Freeform 203"/>
          <p:cNvSpPr>
            <a:spLocks/>
          </p:cNvSpPr>
          <p:nvPr/>
        </p:nvSpPr>
        <p:spPr bwMode="auto">
          <a:xfrm>
            <a:off x="2383633" y="1546335"/>
            <a:ext cx="239713" cy="247650"/>
          </a:xfrm>
          <a:custGeom>
            <a:avLst/>
            <a:gdLst>
              <a:gd name="T0" fmla="*/ 0 w 89"/>
              <a:gd name="T1" fmla="*/ 16 h 92"/>
              <a:gd name="T2" fmla="*/ 47 w 89"/>
              <a:gd name="T3" fmla="*/ 0 h 92"/>
              <a:gd name="T4" fmla="*/ 48 w 89"/>
              <a:gd name="T5" fmla="*/ 63 h 92"/>
              <a:gd name="T6" fmla="*/ 87 w 89"/>
              <a:gd name="T7" fmla="*/ 49 h 92"/>
              <a:gd name="T8" fmla="*/ 44 w 89"/>
              <a:gd name="T9" fmla="*/ 92 h 92"/>
              <a:gd name="T10" fmla="*/ 39 w 89"/>
              <a:gd name="T11" fmla="*/ 31 h 92"/>
              <a:gd name="T12" fmla="*/ 9 w 89"/>
              <a:gd name="T13" fmla="*/ 45 h 92"/>
              <a:gd name="T14" fmla="*/ 0 w 89"/>
              <a:gd name="T15" fmla="*/ 16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9" h="92">
                <a:moveTo>
                  <a:pt x="0" y="16"/>
                </a:moveTo>
                <a:cubicBezTo>
                  <a:pt x="47" y="0"/>
                  <a:pt x="47" y="0"/>
                  <a:pt x="47" y="0"/>
                </a:cubicBezTo>
                <a:cubicBezTo>
                  <a:pt x="48" y="63"/>
                  <a:pt x="48" y="63"/>
                  <a:pt x="48" y="63"/>
                </a:cubicBezTo>
                <a:cubicBezTo>
                  <a:pt x="48" y="63"/>
                  <a:pt x="85" y="28"/>
                  <a:pt x="87" y="49"/>
                </a:cubicBezTo>
                <a:cubicBezTo>
                  <a:pt x="89" y="70"/>
                  <a:pt x="44" y="92"/>
                  <a:pt x="44" y="92"/>
                </a:cubicBezTo>
                <a:cubicBezTo>
                  <a:pt x="39" y="31"/>
                  <a:pt x="39" y="31"/>
                  <a:pt x="39" y="31"/>
                </a:cubicBezTo>
                <a:cubicBezTo>
                  <a:pt x="9" y="45"/>
                  <a:pt x="9" y="45"/>
                  <a:pt x="9" y="45"/>
                </a:cubicBezTo>
                <a:lnTo>
                  <a:pt x="0" y="16"/>
                </a:lnTo>
                <a:close/>
              </a:path>
            </a:pathLst>
          </a:custGeom>
          <a:solidFill>
            <a:srgbClr val="E3A6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2" name="Freeform 204"/>
          <p:cNvSpPr>
            <a:spLocks/>
          </p:cNvSpPr>
          <p:nvPr/>
        </p:nvSpPr>
        <p:spPr bwMode="auto">
          <a:xfrm>
            <a:off x="913608" y="1643172"/>
            <a:ext cx="239713" cy="250825"/>
          </a:xfrm>
          <a:custGeom>
            <a:avLst/>
            <a:gdLst>
              <a:gd name="T0" fmla="*/ 0 w 89"/>
              <a:gd name="T1" fmla="*/ 17 h 93"/>
              <a:gd name="T2" fmla="*/ 47 w 89"/>
              <a:gd name="T3" fmla="*/ 0 h 93"/>
              <a:gd name="T4" fmla="*/ 47 w 89"/>
              <a:gd name="T5" fmla="*/ 63 h 93"/>
              <a:gd name="T6" fmla="*/ 87 w 89"/>
              <a:gd name="T7" fmla="*/ 50 h 93"/>
              <a:gd name="T8" fmla="*/ 43 w 89"/>
              <a:gd name="T9" fmla="*/ 93 h 93"/>
              <a:gd name="T10" fmla="*/ 38 w 89"/>
              <a:gd name="T11" fmla="*/ 31 h 93"/>
              <a:gd name="T12" fmla="*/ 8 w 89"/>
              <a:gd name="T13" fmla="*/ 46 h 93"/>
              <a:gd name="T14" fmla="*/ 0 w 89"/>
              <a:gd name="T15" fmla="*/ 17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9" h="93">
                <a:moveTo>
                  <a:pt x="0" y="17"/>
                </a:moveTo>
                <a:cubicBezTo>
                  <a:pt x="47" y="0"/>
                  <a:pt x="47" y="0"/>
                  <a:pt x="47" y="0"/>
                </a:cubicBezTo>
                <a:cubicBezTo>
                  <a:pt x="47" y="63"/>
                  <a:pt x="47" y="63"/>
                  <a:pt x="47" y="63"/>
                </a:cubicBezTo>
                <a:cubicBezTo>
                  <a:pt x="47" y="63"/>
                  <a:pt x="84" y="29"/>
                  <a:pt x="87" y="50"/>
                </a:cubicBezTo>
                <a:cubicBezTo>
                  <a:pt x="89" y="70"/>
                  <a:pt x="43" y="93"/>
                  <a:pt x="43" y="93"/>
                </a:cubicBezTo>
                <a:cubicBezTo>
                  <a:pt x="38" y="31"/>
                  <a:pt x="38" y="31"/>
                  <a:pt x="38" y="31"/>
                </a:cubicBezTo>
                <a:cubicBezTo>
                  <a:pt x="8" y="46"/>
                  <a:pt x="8" y="46"/>
                  <a:pt x="8" y="46"/>
                </a:cubicBezTo>
                <a:lnTo>
                  <a:pt x="0" y="17"/>
                </a:lnTo>
                <a:close/>
              </a:path>
            </a:pathLst>
          </a:custGeom>
          <a:solidFill>
            <a:srgbClr val="E3A6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3" name="Freeform 205"/>
          <p:cNvSpPr>
            <a:spLocks/>
          </p:cNvSpPr>
          <p:nvPr/>
        </p:nvSpPr>
        <p:spPr bwMode="auto">
          <a:xfrm>
            <a:off x="2782095" y="1578085"/>
            <a:ext cx="134938" cy="250825"/>
          </a:xfrm>
          <a:custGeom>
            <a:avLst/>
            <a:gdLst>
              <a:gd name="T0" fmla="*/ 12 w 50"/>
              <a:gd name="T1" fmla="*/ 0 h 93"/>
              <a:gd name="T2" fmla="*/ 9 w 50"/>
              <a:gd name="T3" fmla="*/ 63 h 93"/>
              <a:gd name="T4" fmla="*/ 49 w 50"/>
              <a:gd name="T5" fmla="*/ 52 h 93"/>
              <a:gd name="T6" fmla="*/ 3 w 50"/>
              <a:gd name="T7" fmla="*/ 93 h 93"/>
              <a:gd name="T8" fmla="*/ 0 w 50"/>
              <a:gd name="T9" fmla="*/ 0 h 93"/>
              <a:gd name="T10" fmla="*/ 12 w 50"/>
              <a:gd name="T11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" h="93">
                <a:moveTo>
                  <a:pt x="12" y="0"/>
                </a:moveTo>
                <a:cubicBezTo>
                  <a:pt x="9" y="63"/>
                  <a:pt x="9" y="63"/>
                  <a:pt x="9" y="63"/>
                </a:cubicBezTo>
                <a:cubicBezTo>
                  <a:pt x="9" y="63"/>
                  <a:pt x="48" y="31"/>
                  <a:pt x="49" y="52"/>
                </a:cubicBezTo>
                <a:cubicBezTo>
                  <a:pt x="50" y="72"/>
                  <a:pt x="3" y="93"/>
                  <a:pt x="3" y="93"/>
                </a:cubicBezTo>
                <a:cubicBezTo>
                  <a:pt x="0" y="0"/>
                  <a:pt x="0" y="0"/>
                  <a:pt x="0" y="0"/>
                </a:cubicBezTo>
                <a:lnTo>
                  <a:pt x="12" y="0"/>
                </a:lnTo>
                <a:close/>
              </a:path>
            </a:pathLst>
          </a:custGeom>
          <a:solidFill>
            <a:srgbClr val="E3A6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4" name="Freeform 206"/>
          <p:cNvSpPr>
            <a:spLocks/>
          </p:cNvSpPr>
          <p:nvPr/>
        </p:nvSpPr>
        <p:spPr bwMode="auto">
          <a:xfrm>
            <a:off x="1166020" y="1941622"/>
            <a:ext cx="134938" cy="250825"/>
          </a:xfrm>
          <a:custGeom>
            <a:avLst/>
            <a:gdLst>
              <a:gd name="T0" fmla="*/ 12 w 50"/>
              <a:gd name="T1" fmla="*/ 0 h 93"/>
              <a:gd name="T2" fmla="*/ 9 w 50"/>
              <a:gd name="T3" fmla="*/ 64 h 93"/>
              <a:gd name="T4" fmla="*/ 49 w 50"/>
              <a:gd name="T5" fmla="*/ 52 h 93"/>
              <a:gd name="T6" fmla="*/ 3 w 50"/>
              <a:gd name="T7" fmla="*/ 93 h 93"/>
              <a:gd name="T8" fmla="*/ 0 w 50"/>
              <a:gd name="T9" fmla="*/ 0 h 93"/>
              <a:gd name="T10" fmla="*/ 12 w 50"/>
              <a:gd name="T11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" h="93">
                <a:moveTo>
                  <a:pt x="12" y="0"/>
                </a:moveTo>
                <a:cubicBezTo>
                  <a:pt x="9" y="64"/>
                  <a:pt x="9" y="64"/>
                  <a:pt x="9" y="64"/>
                </a:cubicBezTo>
                <a:cubicBezTo>
                  <a:pt x="9" y="64"/>
                  <a:pt x="48" y="31"/>
                  <a:pt x="49" y="52"/>
                </a:cubicBezTo>
                <a:cubicBezTo>
                  <a:pt x="50" y="73"/>
                  <a:pt x="3" y="93"/>
                  <a:pt x="3" y="93"/>
                </a:cubicBezTo>
                <a:cubicBezTo>
                  <a:pt x="0" y="0"/>
                  <a:pt x="0" y="0"/>
                  <a:pt x="0" y="0"/>
                </a:cubicBezTo>
                <a:lnTo>
                  <a:pt x="12" y="0"/>
                </a:lnTo>
                <a:close/>
              </a:path>
            </a:pathLst>
          </a:custGeom>
          <a:solidFill>
            <a:srgbClr val="E3A6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5" name="Freeform 207"/>
          <p:cNvSpPr>
            <a:spLocks/>
          </p:cNvSpPr>
          <p:nvPr/>
        </p:nvSpPr>
        <p:spPr bwMode="auto">
          <a:xfrm>
            <a:off x="2542383" y="1859072"/>
            <a:ext cx="263525" cy="295275"/>
          </a:xfrm>
          <a:custGeom>
            <a:avLst/>
            <a:gdLst>
              <a:gd name="T0" fmla="*/ 95 w 98"/>
              <a:gd name="T1" fmla="*/ 47 h 110"/>
              <a:gd name="T2" fmla="*/ 63 w 98"/>
              <a:gd name="T3" fmla="*/ 56 h 110"/>
              <a:gd name="T4" fmla="*/ 71 w 98"/>
              <a:gd name="T5" fmla="*/ 0 h 110"/>
              <a:gd name="T6" fmla="*/ 0 w 98"/>
              <a:gd name="T7" fmla="*/ 13 h 110"/>
              <a:gd name="T8" fmla="*/ 6 w 98"/>
              <a:gd name="T9" fmla="*/ 110 h 110"/>
              <a:gd name="T10" fmla="*/ 44 w 98"/>
              <a:gd name="T11" fmla="*/ 76 h 110"/>
              <a:gd name="T12" fmla="*/ 10 w 98"/>
              <a:gd name="T13" fmla="*/ 86 h 110"/>
              <a:gd name="T14" fmla="*/ 13 w 98"/>
              <a:gd name="T15" fmla="*/ 39 h 110"/>
              <a:gd name="T16" fmla="*/ 59 w 98"/>
              <a:gd name="T17" fmla="*/ 27 h 110"/>
              <a:gd name="T18" fmla="*/ 56 w 98"/>
              <a:gd name="T19" fmla="*/ 86 h 110"/>
              <a:gd name="T20" fmla="*/ 95 w 98"/>
              <a:gd name="T21" fmla="*/ 47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8" h="110">
                <a:moveTo>
                  <a:pt x="95" y="47"/>
                </a:moveTo>
                <a:cubicBezTo>
                  <a:pt x="91" y="30"/>
                  <a:pt x="63" y="56"/>
                  <a:pt x="63" y="56"/>
                </a:cubicBezTo>
                <a:cubicBezTo>
                  <a:pt x="71" y="0"/>
                  <a:pt x="71" y="0"/>
                  <a:pt x="71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6" y="110"/>
                  <a:pt x="6" y="110"/>
                  <a:pt x="6" y="110"/>
                </a:cubicBezTo>
                <a:cubicBezTo>
                  <a:pt x="6" y="110"/>
                  <a:pt x="45" y="93"/>
                  <a:pt x="44" y="76"/>
                </a:cubicBezTo>
                <a:cubicBezTo>
                  <a:pt x="43" y="59"/>
                  <a:pt x="10" y="86"/>
                  <a:pt x="10" y="86"/>
                </a:cubicBezTo>
                <a:cubicBezTo>
                  <a:pt x="13" y="39"/>
                  <a:pt x="13" y="39"/>
                  <a:pt x="13" y="39"/>
                </a:cubicBezTo>
                <a:cubicBezTo>
                  <a:pt x="59" y="27"/>
                  <a:pt x="59" y="27"/>
                  <a:pt x="59" y="27"/>
                </a:cubicBezTo>
                <a:cubicBezTo>
                  <a:pt x="56" y="86"/>
                  <a:pt x="56" y="86"/>
                  <a:pt x="56" y="86"/>
                </a:cubicBezTo>
                <a:cubicBezTo>
                  <a:pt x="79" y="72"/>
                  <a:pt x="98" y="64"/>
                  <a:pt x="95" y="47"/>
                </a:cubicBezTo>
                <a:close/>
              </a:path>
            </a:pathLst>
          </a:custGeom>
          <a:solidFill>
            <a:srgbClr val="E3A6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6" name="Freeform 208"/>
          <p:cNvSpPr>
            <a:spLocks/>
          </p:cNvSpPr>
          <p:nvPr/>
        </p:nvSpPr>
        <p:spPr bwMode="auto">
          <a:xfrm>
            <a:off x="1273970" y="1581260"/>
            <a:ext cx="282575" cy="317500"/>
          </a:xfrm>
          <a:custGeom>
            <a:avLst/>
            <a:gdLst>
              <a:gd name="T0" fmla="*/ 101 w 105"/>
              <a:gd name="T1" fmla="*/ 50 h 118"/>
              <a:gd name="T2" fmla="*/ 68 w 105"/>
              <a:gd name="T3" fmla="*/ 60 h 118"/>
              <a:gd name="T4" fmla="*/ 76 w 105"/>
              <a:gd name="T5" fmla="*/ 0 h 118"/>
              <a:gd name="T6" fmla="*/ 0 w 105"/>
              <a:gd name="T7" fmla="*/ 13 h 118"/>
              <a:gd name="T8" fmla="*/ 6 w 105"/>
              <a:gd name="T9" fmla="*/ 118 h 118"/>
              <a:gd name="T10" fmla="*/ 47 w 105"/>
              <a:gd name="T11" fmla="*/ 82 h 118"/>
              <a:gd name="T12" fmla="*/ 11 w 105"/>
              <a:gd name="T13" fmla="*/ 92 h 118"/>
              <a:gd name="T14" fmla="*/ 13 w 105"/>
              <a:gd name="T15" fmla="*/ 42 h 118"/>
              <a:gd name="T16" fmla="*/ 63 w 105"/>
              <a:gd name="T17" fmla="*/ 29 h 118"/>
              <a:gd name="T18" fmla="*/ 60 w 105"/>
              <a:gd name="T19" fmla="*/ 92 h 118"/>
              <a:gd name="T20" fmla="*/ 101 w 105"/>
              <a:gd name="T21" fmla="*/ 5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5" h="118">
                <a:moveTo>
                  <a:pt x="101" y="50"/>
                </a:moveTo>
                <a:cubicBezTo>
                  <a:pt x="98" y="32"/>
                  <a:pt x="68" y="60"/>
                  <a:pt x="68" y="60"/>
                </a:cubicBezTo>
                <a:cubicBezTo>
                  <a:pt x="76" y="0"/>
                  <a:pt x="76" y="0"/>
                  <a:pt x="76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6" y="118"/>
                  <a:pt x="6" y="118"/>
                  <a:pt x="6" y="118"/>
                </a:cubicBezTo>
                <a:cubicBezTo>
                  <a:pt x="6" y="118"/>
                  <a:pt x="48" y="100"/>
                  <a:pt x="47" y="82"/>
                </a:cubicBezTo>
                <a:cubicBezTo>
                  <a:pt x="46" y="63"/>
                  <a:pt x="11" y="92"/>
                  <a:pt x="11" y="92"/>
                </a:cubicBezTo>
                <a:cubicBezTo>
                  <a:pt x="13" y="42"/>
                  <a:pt x="13" y="42"/>
                  <a:pt x="13" y="42"/>
                </a:cubicBezTo>
                <a:cubicBezTo>
                  <a:pt x="63" y="29"/>
                  <a:pt x="63" y="29"/>
                  <a:pt x="63" y="29"/>
                </a:cubicBezTo>
                <a:cubicBezTo>
                  <a:pt x="60" y="92"/>
                  <a:pt x="60" y="92"/>
                  <a:pt x="60" y="92"/>
                </a:cubicBezTo>
                <a:cubicBezTo>
                  <a:pt x="85" y="77"/>
                  <a:pt x="105" y="68"/>
                  <a:pt x="101" y="50"/>
                </a:cubicBezTo>
                <a:close/>
              </a:path>
            </a:pathLst>
          </a:custGeom>
          <a:solidFill>
            <a:srgbClr val="E3A6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AutoShape 4"/>
          <p:cNvSpPr>
            <a:spLocks noChangeAspect="1" noChangeArrowheads="1" noTextEdit="1"/>
          </p:cNvSpPr>
          <p:nvPr/>
        </p:nvSpPr>
        <p:spPr bwMode="auto">
          <a:xfrm>
            <a:off x="4333170" y="1666050"/>
            <a:ext cx="1482297" cy="741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Freeform 6"/>
          <p:cNvSpPr>
            <a:spLocks noEditPoints="1"/>
          </p:cNvSpPr>
          <p:nvPr/>
        </p:nvSpPr>
        <p:spPr bwMode="auto">
          <a:xfrm>
            <a:off x="4435168" y="1789113"/>
            <a:ext cx="206213" cy="124172"/>
          </a:xfrm>
          <a:custGeom>
            <a:avLst/>
            <a:gdLst>
              <a:gd name="T0" fmla="*/ 6 w 10"/>
              <a:gd name="T1" fmla="*/ 5 h 6"/>
              <a:gd name="T2" fmla="*/ 6 w 10"/>
              <a:gd name="T3" fmla="*/ 6 h 6"/>
              <a:gd name="T4" fmla="*/ 7 w 10"/>
              <a:gd name="T5" fmla="*/ 5 h 6"/>
              <a:gd name="T6" fmla="*/ 7 w 10"/>
              <a:gd name="T7" fmla="*/ 5 h 6"/>
              <a:gd name="T8" fmla="*/ 6 w 10"/>
              <a:gd name="T9" fmla="*/ 5 h 6"/>
              <a:gd name="T10" fmla="*/ 8 w 10"/>
              <a:gd name="T11" fmla="*/ 0 h 6"/>
              <a:gd name="T12" fmla="*/ 7 w 10"/>
              <a:gd name="T13" fmla="*/ 1 h 6"/>
              <a:gd name="T14" fmla="*/ 6 w 10"/>
              <a:gd name="T15" fmla="*/ 2 h 6"/>
              <a:gd name="T16" fmla="*/ 7 w 10"/>
              <a:gd name="T17" fmla="*/ 4 h 6"/>
              <a:gd name="T18" fmla="*/ 7 w 10"/>
              <a:gd name="T19" fmla="*/ 5 h 6"/>
              <a:gd name="T20" fmla="*/ 6 w 10"/>
              <a:gd name="T21" fmla="*/ 4 h 6"/>
              <a:gd name="T22" fmla="*/ 5 w 10"/>
              <a:gd name="T23" fmla="*/ 3 h 6"/>
              <a:gd name="T24" fmla="*/ 4 w 10"/>
              <a:gd name="T25" fmla="*/ 2 h 6"/>
              <a:gd name="T26" fmla="*/ 2 w 10"/>
              <a:gd name="T27" fmla="*/ 1 h 6"/>
              <a:gd name="T28" fmla="*/ 1 w 10"/>
              <a:gd name="T29" fmla="*/ 1 h 6"/>
              <a:gd name="T30" fmla="*/ 0 w 10"/>
              <a:gd name="T31" fmla="*/ 3 h 6"/>
              <a:gd name="T32" fmla="*/ 2 w 10"/>
              <a:gd name="T33" fmla="*/ 4 h 6"/>
              <a:gd name="T34" fmla="*/ 2 w 10"/>
              <a:gd name="T35" fmla="*/ 4 h 6"/>
              <a:gd name="T36" fmla="*/ 3 w 10"/>
              <a:gd name="T37" fmla="*/ 3 h 6"/>
              <a:gd name="T38" fmla="*/ 3 w 10"/>
              <a:gd name="T39" fmla="*/ 3 h 6"/>
              <a:gd name="T40" fmla="*/ 2 w 10"/>
              <a:gd name="T41" fmla="*/ 2 h 6"/>
              <a:gd name="T42" fmla="*/ 3 w 10"/>
              <a:gd name="T43" fmla="*/ 2 h 6"/>
              <a:gd name="T44" fmla="*/ 4 w 10"/>
              <a:gd name="T45" fmla="*/ 2 h 6"/>
              <a:gd name="T46" fmla="*/ 4 w 10"/>
              <a:gd name="T47" fmla="*/ 3 h 6"/>
              <a:gd name="T48" fmla="*/ 5 w 10"/>
              <a:gd name="T49" fmla="*/ 4 h 6"/>
              <a:gd name="T50" fmla="*/ 5 w 10"/>
              <a:gd name="T51" fmla="*/ 4 h 6"/>
              <a:gd name="T52" fmla="*/ 4 w 10"/>
              <a:gd name="T53" fmla="*/ 4 h 6"/>
              <a:gd name="T54" fmla="*/ 3 w 10"/>
              <a:gd name="T55" fmla="*/ 5 h 6"/>
              <a:gd name="T56" fmla="*/ 4 w 10"/>
              <a:gd name="T57" fmla="*/ 5 h 6"/>
              <a:gd name="T58" fmla="*/ 4 w 10"/>
              <a:gd name="T59" fmla="*/ 5 h 6"/>
              <a:gd name="T60" fmla="*/ 4 w 10"/>
              <a:gd name="T61" fmla="*/ 5 h 6"/>
              <a:gd name="T62" fmla="*/ 4 w 10"/>
              <a:gd name="T63" fmla="*/ 5 h 6"/>
              <a:gd name="T64" fmla="*/ 4 w 10"/>
              <a:gd name="T65" fmla="*/ 5 h 6"/>
              <a:gd name="T66" fmla="*/ 4 w 10"/>
              <a:gd name="T67" fmla="*/ 4 h 6"/>
              <a:gd name="T68" fmla="*/ 5 w 10"/>
              <a:gd name="T69" fmla="*/ 4 h 6"/>
              <a:gd name="T70" fmla="*/ 6 w 10"/>
              <a:gd name="T71" fmla="*/ 4 h 6"/>
              <a:gd name="T72" fmla="*/ 7 w 10"/>
              <a:gd name="T73" fmla="*/ 5 h 6"/>
              <a:gd name="T74" fmla="*/ 8 w 10"/>
              <a:gd name="T75" fmla="*/ 5 h 6"/>
              <a:gd name="T76" fmla="*/ 9 w 10"/>
              <a:gd name="T77" fmla="*/ 5 h 6"/>
              <a:gd name="T78" fmla="*/ 8 w 10"/>
              <a:gd name="T79" fmla="*/ 4 h 6"/>
              <a:gd name="T80" fmla="*/ 7 w 10"/>
              <a:gd name="T81" fmla="*/ 2 h 6"/>
              <a:gd name="T82" fmla="*/ 8 w 10"/>
              <a:gd name="T83" fmla="*/ 2 h 6"/>
              <a:gd name="T84" fmla="*/ 8 w 10"/>
              <a:gd name="T85" fmla="*/ 2 h 6"/>
              <a:gd name="T86" fmla="*/ 9 w 10"/>
              <a:gd name="T87" fmla="*/ 2 h 6"/>
              <a:gd name="T88" fmla="*/ 8 w 10"/>
              <a:gd name="T89" fmla="*/ 3 h 6"/>
              <a:gd name="T90" fmla="*/ 8 w 10"/>
              <a:gd name="T91" fmla="*/ 3 h 6"/>
              <a:gd name="T92" fmla="*/ 9 w 10"/>
              <a:gd name="T93" fmla="*/ 3 h 6"/>
              <a:gd name="T94" fmla="*/ 9 w 10"/>
              <a:gd name="T95" fmla="*/ 3 h 6"/>
              <a:gd name="T96" fmla="*/ 9 w 10"/>
              <a:gd name="T97" fmla="*/ 0 h 6"/>
              <a:gd name="T98" fmla="*/ 8 w 10"/>
              <a:gd name="T9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" h="6">
                <a:moveTo>
                  <a:pt x="6" y="5"/>
                </a:moveTo>
                <a:cubicBezTo>
                  <a:pt x="6" y="5"/>
                  <a:pt x="6" y="6"/>
                  <a:pt x="6" y="6"/>
                </a:cubicBezTo>
                <a:cubicBezTo>
                  <a:pt x="7" y="6"/>
                  <a:pt x="7" y="6"/>
                  <a:pt x="7" y="5"/>
                </a:cubicBezTo>
                <a:cubicBezTo>
                  <a:pt x="7" y="5"/>
                  <a:pt x="7" y="5"/>
                  <a:pt x="7" y="5"/>
                </a:cubicBezTo>
                <a:cubicBezTo>
                  <a:pt x="6" y="5"/>
                  <a:pt x="6" y="5"/>
                  <a:pt x="6" y="5"/>
                </a:cubicBezTo>
                <a:moveTo>
                  <a:pt x="8" y="0"/>
                </a:moveTo>
                <a:cubicBezTo>
                  <a:pt x="8" y="0"/>
                  <a:pt x="8" y="0"/>
                  <a:pt x="7" y="1"/>
                </a:cubicBezTo>
                <a:cubicBezTo>
                  <a:pt x="7" y="1"/>
                  <a:pt x="6" y="2"/>
                  <a:pt x="6" y="2"/>
                </a:cubicBezTo>
                <a:cubicBezTo>
                  <a:pt x="6" y="4"/>
                  <a:pt x="7" y="4"/>
                  <a:pt x="7" y="4"/>
                </a:cubicBezTo>
                <a:cubicBezTo>
                  <a:pt x="7" y="5"/>
                  <a:pt x="7" y="5"/>
                  <a:pt x="7" y="5"/>
                </a:cubicBezTo>
                <a:cubicBezTo>
                  <a:pt x="6" y="4"/>
                  <a:pt x="6" y="4"/>
                  <a:pt x="6" y="4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2"/>
                  <a:pt x="4" y="2"/>
                </a:cubicBezTo>
                <a:cubicBezTo>
                  <a:pt x="4" y="1"/>
                  <a:pt x="3" y="1"/>
                  <a:pt x="2" y="1"/>
                </a:cubicBezTo>
                <a:cubicBezTo>
                  <a:pt x="2" y="1"/>
                  <a:pt x="1" y="1"/>
                  <a:pt x="1" y="1"/>
                </a:cubicBezTo>
                <a:cubicBezTo>
                  <a:pt x="1" y="2"/>
                  <a:pt x="0" y="2"/>
                  <a:pt x="0" y="3"/>
                </a:cubicBezTo>
                <a:cubicBezTo>
                  <a:pt x="1" y="3"/>
                  <a:pt x="1" y="4"/>
                  <a:pt x="2" y="4"/>
                </a:cubicBezTo>
                <a:cubicBezTo>
                  <a:pt x="2" y="4"/>
                  <a:pt x="2" y="4"/>
                  <a:pt x="2" y="4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2" y="3"/>
                  <a:pt x="2" y="3"/>
                  <a:pt x="2" y="2"/>
                </a:cubicBezTo>
                <a:cubicBezTo>
                  <a:pt x="2" y="2"/>
                  <a:pt x="2" y="2"/>
                  <a:pt x="3" y="2"/>
                </a:cubicBezTo>
                <a:cubicBezTo>
                  <a:pt x="3" y="2"/>
                  <a:pt x="3" y="2"/>
                  <a:pt x="4" y="2"/>
                </a:cubicBezTo>
                <a:cubicBezTo>
                  <a:pt x="4" y="2"/>
                  <a:pt x="4" y="2"/>
                  <a:pt x="4" y="3"/>
                </a:cubicBezTo>
                <a:cubicBezTo>
                  <a:pt x="5" y="3"/>
                  <a:pt x="5" y="3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4" y="4"/>
                  <a:pt x="4" y="4"/>
                  <a:pt x="4" y="4"/>
                </a:cubicBezTo>
                <a:cubicBezTo>
                  <a:pt x="3" y="4"/>
                  <a:pt x="3" y="5"/>
                  <a:pt x="3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4"/>
                  <a:pt x="5" y="4"/>
                </a:cubicBezTo>
                <a:cubicBezTo>
                  <a:pt x="5" y="4"/>
                  <a:pt x="5" y="4"/>
                  <a:pt x="6" y="4"/>
                </a:cubicBezTo>
                <a:cubicBezTo>
                  <a:pt x="6" y="5"/>
                  <a:pt x="7" y="5"/>
                  <a:pt x="7" y="5"/>
                </a:cubicBezTo>
                <a:cubicBezTo>
                  <a:pt x="7" y="5"/>
                  <a:pt x="8" y="5"/>
                  <a:pt x="8" y="5"/>
                </a:cubicBezTo>
                <a:cubicBezTo>
                  <a:pt x="8" y="5"/>
                  <a:pt x="8" y="5"/>
                  <a:pt x="9" y="5"/>
                </a:cubicBezTo>
                <a:cubicBezTo>
                  <a:pt x="9" y="5"/>
                  <a:pt x="8" y="5"/>
                  <a:pt x="8" y="4"/>
                </a:cubicBezTo>
                <a:cubicBezTo>
                  <a:pt x="7" y="4"/>
                  <a:pt x="7" y="3"/>
                  <a:pt x="7" y="2"/>
                </a:cubicBezTo>
                <a:cubicBezTo>
                  <a:pt x="7" y="2"/>
                  <a:pt x="7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9" y="2"/>
                  <a:pt x="9" y="2"/>
                  <a:pt x="9" y="2"/>
                </a:cubicBezTo>
                <a:cubicBezTo>
                  <a:pt x="8" y="3"/>
                  <a:pt x="8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8" y="3"/>
                  <a:pt x="8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10" y="2"/>
                  <a:pt x="10" y="1"/>
                  <a:pt x="9" y="0"/>
                </a:cubicBezTo>
                <a:cubicBezTo>
                  <a:pt x="9" y="0"/>
                  <a:pt x="8" y="0"/>
                  <a:pt x="8" y="0"/>
                </a:cubicBezTo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Freeform 7"/>
          <p:cNvSpPr>
            <a:spLocks/>
          </p:cNvSpPr>
          <p:nvPr/>
        </p:nvSpPr>
        <p:spPr bwMode="auto">
          <a:xfrm>
            <a:off x="4599252" y="2201540"/>
            <a:ext cx="21065" cy="185149"/>
          </a:xfrm>
          <a:custGeom>
            <a:avLst/>
            <a:gdLst>
              <a:gd name="T0" fmla="*/ 0 w 1"/>
              <a:gd name="T1" fmla="*/ 0 h 9"/>
              <a:gd name="T2" fmla="*/ 0 w 1"/>
              <a:gd name="T3" fmla="*/ 8 h 9"/>
              <a:gd name="T4" fmla="*/ 1 w 1"/>
              <a:gd name="T5" fmla="*/ 9 h 9"/>
              <a:gd name="T6" fmla="*/ 1 w 1"/>
              <a:gd name="T7" fmla="*/ 8 h 9"/>
              <a:gd name="T8" fmla="*/ 1 w 1"/>
              <a:gd name="T9" fmla="*/ 1 h 9"/>
              <a:gd name="T10" fmla="*/ 0 w 1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9">
                <a:moveTo>
                  <a:pt x="0" y="0"/>
                </a:moveTo>
                <a:cubicBezTo>
                  <a:pt x="0" y="8"/>
                  <a:pt x="0" y="8"/>
                  <a:pt x="0" y="8"/>
                </a:cubicBezTo>
                <a:cubicBezTo>
                  <a:pt x="1" y="9"/>
                  <a:pt x="1" y="9"/>
                  <a:pt x="1" y="9"/>
                </a:cubicBezTo>
                <a:cubicBezTo>
                  <a:pt x="1" y="8"/>
                  <a:pt x="1" y="8"/>
                  <a:pt x="1" y="8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0" y="0"/>
                </a:cubicBezTo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Freeform 8"/>
          <p:cNvSpPr>
            <a:spLocks/>
          </p:cNvSpPr>
          <p:nvPr/>
        </p:nvSpPr>
        <p:spPr bwMode="auto">
          <a:xfrm>
            <a:off x="4641381" y="2221496"/>
            <a:ext cx="19956" cy="165192"/>
          </a:xfrm>
          <a:custGeom>
            <a:avLst/>
            <a:gdLst>
              <a:gd name="T0" fmla="*/ 0 w 1"/>
              <a:gd name="T1" fmla="*/ 0 h 8"/>
              <a:gd name="T2" fmla="*/ 0 w 1"/>
              <a:gd name="T3" fmla="*/ 7 h 8"/>
              <a:gd name="T4" fmla="*/ 0 w 1"/>
              <a:gd name="T5" fmla="*/ 8 h 8"/>
              <a:gd name="T6" fmla="*/ 1 w 1"/>
              <a:gd name="T7" fmla="*/ 7 h 8"/>
              <a:gd name="T8" fmla="*/ 1 w 1"/>
              <a:gd name="T9" fmla="*/ 0 h 8"/>
              <a:gd name="T10" fmla="*/ 0 w 1"/>
              <a:gd name="T11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8">
                <a:moveTo>
                  <a:pt x="0" y="0"/>
                </a:moveTo>
                <a:cubicBezTo>
                  <a:pt x="0" y="7"/>
                  <a:pt x="0" y="7"/>
                  <a:pt x="0" y="7"/>
                </a:cubicBezTo>
                <a:cubicBezTo>
                  <a:pt x="0" y="8"/>
                  <a:pt x="0" y="8"/>
                  <a:pt x="0" y="8"/>
                </a:cubicBezTo>
                <a:cubicBezTo>
                  <a:pt x="1" y="7"/>
                  <a:pt x="1" y="7"/>
                  <a:pt x="1" y="7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Freeform 9"/>
          <p:cNvSpPr>
            <a:spLocks/>
          </p:cNvSpPr>
          <p:nvPr/>
        </p:nvSpPr>
        <p:spPr bwMode="auto">
          <a:xfrm>
            <a:off x="4970657" y="1810177"/>
            <a:ext cx="19956" cy="41021"/>
          </a:xfrm>
          <a:custGeom>
            <a:avLst/>
            <a:gdLst>
              <a:gd name="T0" fmla="*/ 1 w 1"/>
              <a:gd name="T1" fmla="*/ 0 h 2"/>
              <a:gd name="T2" fmla="*/ 0 w 1"/>
              <a:gd name="T3" fmla="*/ 1 h 2"/>
              <a:gd name="T4" fmla="*/ 1 w 1"/>
              <a:gd name="T5" fmla="*/ 2 h 2"/>
              <a:gd name="T6" fmla="*/ 1 w 1"/>
              <a:gd name="T7" fmla="*/ 2 h 2"/>
              <a:gd name="T8" fmla="*/ 1 w 1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1" y="0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Freeform 10"/>
          <p:cNvSpPr>
            <a:spLocks/>
          </p:cNvSpPr>
          <p:nvPr/>
        </p:nvSpPr>
        <p:spPr bwMode="auto">
          <a:xfrm>
            <a:off x="4990614" y="1851198"/>
            <a:ext cx="41021" cy="19956"/>
          </a:xfrm>
          <a:custGeom>
            <a:avLst/>
            <a:gdLst>
              <a:gd name="T0" fmla="*/ 0 w 2"/>
              <a:gd name="T1" fmla="*/ 0 h 1"/>
              <a:gd name="T2" fmla="*/ 0 w 2"/>
              <a:gd name="T3" fmla="*/ 1 h 1"/>
              <a:gd name="T4" fmla="*/ 2 w 2"/>
              <a:gd name="T5" fmla="*/ 0 h 1"/>
              <a:gd name="T6" fmla="*/ 0 w 2"/>
              <a:gd name="T7" fmla="*/ 0 h 1"/>
              <a:gd name="T8" fmla="*/ 0 w 2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1">
                <a:moveTo>
                  <a:pt x="0" y="0"/>
                </a:moveTo>
                <a:cubicBezTo>
                  <a:pt x="0" y="0"/>
                  <a:pt x="0" y="0"/>
                  <a:pt x="0" y="1"/>
                </a:cubicBezTo>
                <a:cubicBezTo>
                  <a:pt x="2" y="0"/>
                  <a:pt x="2" y="0"/>
                  <a:pt x="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Freeform 11"/>
          <p:cNvSpPr>
            <a:spLocks noEditPoints="1"/>
          </p:cNvSpPr>
          <p:nvPr/>
        </p:nvSpPr>
        <p:spPr bwMode="auto">
          <a:xfrm>
            <a:off x="4435168" y="1768048"/>
            <a:ext cx="576511" cy="453448"/>
          </a:xfrm>
          <a:custGeom>
            <a:avLst/>
            <a:gdLst>
              <a:gd name="T0" fmla="*/ 12 w 28"/>
              <a:gd name="T1" fmla="*/ 16 h 22"/>
              <a:gd name="T2" fmla="*/ 9 w 28"/>
              <a:gd name="T3" fmla="*/ 15 h 22"/>
              <a:gd name="T4" fmla="*/ 8 w 28"/>
              <a:gd name="T5" fmla="*/ 9 h 22"/>
              <a:gd name="T6" fmla="*/ 11 w 28"/>
              <a:gd name="T7" fmla="*/ 11 h 22"/>
              <a:gd name="T8" fmla="*/ 13 w 28"/>
              <a:gd name="T9" fmla="*/ 10 h 22"/>
              <a:gd name="T10" fmla="*/ 14 w 28"/>
              <a:gd name="T11" fmla="*/ 10 h 22"/>
              <a:gd name="T12" fmla="*/ 16 w 28"/>
              <a:gd name="T13" fmla="*/ 14 h 22"/>
              <a:gd name="T14" fmla="*/ 12 w 28"/>
              <a:gd name="T15" fmla="*/ 16 h 22"/>
              <a:gd name="T16" fmla="*/ 22 w 28"/>
              <a:gd name="T17" fmla="*/ 9 h 22"/>
              <a:gd name="T18" fmla="*/ 19 w 28"/>
              <a:gd name="T19" fmla="*/ 6 h 22"/>
              <a:gd name="T20" fmla="*/ 22 w 28"/>
              <a:gd name="T21" fmla="*/ 3 h 22"/>
              <a:gd name="T22" fmla="*/ 24 w 28"/>
              <a:gd name="T23" fmla="*/ 4 h 22"/>
              <a:gd name="T24" fmla="*/ 24 w 28"/>
              <a:gd name="T25" fmla="*/ 5 h 22"/>
              <a:gd name="T26" fmla="*/ 25 w 28"/>
              <a:gd name="T27" fmla="*/ 6 h 22"/>
              <a:gd name="T28" fmla="*/ 25 w 28"/>
              <a:gd name="T29" fmla="*/ 6 h 22"/>
              <a:gd name="T30" fmla="*/ 25 w 28"/>
              <a:gd name="T31" fmla="*/ 6 h 22"/>
              <a:gd name="T32" fmla="*/ 22 w 28"/>
              <a:gd name="T33" fmla="*/ 9 h 22"/>
              <a:gd name="T34" fmla="*/ 20 w 28"/>
              <a:gd name="T35" fmla="*/ 0 h 22"/>
              <a:gd name="T36" fmla="*/ 16 w 28"/>
              <a:gd name="T37" fmla="*/ 1 h 22"/>
              <a:gd name="T38" fmla="*/ 9 w 28"/>
              <a:gd name="T39" fmla="*/ 6 h 22"/>
              <a:gd name="T40" fmla="*/ 8 w 28"/>
              <a:gd name="T41" fmla="*/ 6 h 22"/>
              <a:gd name="T42" fmla="*/ 7 w 28"/>
              <a:gd name="T43" fmla="*/ 6 h 22"/>
              <a:gd name="T44" fmla="*/ 6 w 28"/>
              <a:gd name="T45" fmla="*/ 7 h 22"/>
              <a:gd name="T46" fmla="*/ 3 w 28"/>
              <a:gd name="T47" fmla="*/ 7 h 22"/>
              <a:gd name="T48" fmla="*/ 1 w 28"/>
              <a:gd name="T49" fmla="*/ 7 h 22"/>
              <a:gd name="T50" fmla="*/ 0 w 28"/>
              <a:gd name="T51" fmla="*/ 8 h 22"/>
              <a:gd name="T52" fmla="*/ 0 w 28"/>
              <a:gd name="T53" fmla="*/ 8 h 22"/>
              <a:gd name="T54" fmla="*/ 8 w 28"/>
              <a:gd name="T55" fmla="*/ 21 h 22"/>
              <a:gd name="T56" fmla="*/ 9 w 28"/>
              <a:gd name="T57" fmla="*/ 22 h 22"/>
              <a:gd name="T58" fmla="*/ 10 w 28"/>
              <a:gd name="T59" fmla="*/ 22 h 22"/>
              <a:gd name="T60" fmla="*/ 11 w 28"/>
              <a:gd name="T61" fmla="*/ 22 h 22"/>
              <a:gd name="T62" fmla="*/ 12 w 28"/>
              <a:gd name="T63" fmla="*/ 22 h 22"/>
              <a:gd name="T64" fmla="*/ 12 w 28"/>
              <a:gd name="T65" fmla="*/ 22 h 22"/>
              <a:gd name="T66" fmla="*/ 28 w 28"/>
              <a:gd name="T67" fmla="*/ 7 h 22"/>
              <a:gd name="T68" fmla="*/ 27 w 28"/>
              <a:gd name="T69" fmla="*/ 5 h 22"/>
              <a:gd name="T70" fmla="*/ 27 w 28"/>
              <a:gd name="T71" fmla="*/ 4 h 22"/>
              <a:gd name="T72" fmla="*/ 26 w 28"/>
              <a:gd name="T73" fmla="*/ 3 h 22"/>
              <a:gd name="T74" fmla="*/ 20 w 28"/>
              <a:gd name="T7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8" h="22">
                <a:moveTo>
                  <a:pt x="12" y="16"/>
                </a:moveTo>
                <a:cubicBezTo>
                  <a:pt x="11" y="16"/>
                  <a:pt x="10" y="16"/>
                  <a:pt x="9" y="15"/>
                </a:cubicBezTo>
                <a:cubicBezTo>
                  <a:pt x="5" y="13"/>
                  <a:pt x="8" y="9"/>
                  <a:pt x="8" y="9"/>
                </a:cubicBezTo>
                <a:cubicBezTo>
                  <a:pt x="8" y="9"/>
                  <a:pt x="9" y="11"/>
                  <a:pt x="11" y="11"/>
                </a:cubicBezTo>
                <a:cubicBezTo>
                  <a:pt x="12" y="11"/>
                  <a:pt x="13" y="10"/>
                  <a:pt x="13" y="10"/>
                </a:cubicBezTo>
                <a:cubicBezTo>
                  <a:pt x="13" y="10"/>
                  <a:pt x="14" y="10"/>
                  <a:pt x="14" y="10"/>
                </a:cubicBezTo>
                <a:cubicBezTo>
                  <a:pt x="15" y="10"/>
                  <a:pt x="16" y="12"/>
                  <a:pt x="16" y="14"/>
                </a:cubicBezTo>
                <a:cubicBezTo>
                  <a:pt x="15" y="15"/>
                  <a:pt x="13" y="16"/>
                  <a:pt x="12" y="16"/>
                </a:cubicBezTo>
                <a:moveTo>
                  <a:pt x="22" y="9"/>
                </a:moveTo>
                <a:cubicBezTo>
                  <a:pt x="20" y="9"/>
                  <a:pt x="19" y="7"/>
                  <a:pt x="19" y="6"/>
                </a:cubicBezTo>
                <a:cubicBezTo>
                  <a:pt x="19" y="4"/>
                  <a:pt x="20" y="3"/>
                  <a:pt x="22" y="3"/>
                </a:cubicBezTo>
                <a:cubicBezTo>
                  <a:pt x="22" y="3"/>
                  <a:pt x="23" y="3"/>
                  <a:pt x="24" y="4"/>
                </a:cubicBezTo>
                <a:cubicBezTo>
                  <a:pt x="24" y="4"/>
                  <a:pt x="24" y="5"/>
                  <a:pt x="24" y="5"/>
                </a:cubicBezTo>
                <a:cubicBezTo>
                  <a:pt x="24" y="5"/>
                  <a:pt x="25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7"/>
                  <a:pt x="23" y="9"/>
                  <a:pt x="22" y="9"/>
                </a:cubicBezTo>
                <a:moveTo>
                  <a:pt x="20" y="0"/>
                </a:moveTo>
                <a:cubicBezTo>
                  <a:pt x="19" y="0"/>
                  <a:pt x="17" y="0"/>
                  <a:pt x="16" y="1"/>
                </a:cubicBezTo>
                <a:cubicBezTo>
                  <a:pt x="13" y="4"/>
                  <a:pt x="11" y="5"/>
                  <a:pt x="9" y="6"/>
                </a:cubicBezTo>
                <a:cubicBezTo>
                  <a:pt x="8" y="6"/>
                  <a:pt x="8" y="6"/>
                  <a:pt x="8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7"/>
                  <a:pt x="7" y="7"/>
                  <a:pt x="6" y="7"/>
                </a:cubicBezTo>
                <a:cubicBezTo>
                  <a:pt x="5" y="7"/>
                  <a:pt x="4" y="7"/>
                  <a:pt x="3" y="7"/>
                </a:cubicBezTo>
                <a:cubicBezTo>
                  <a:pt x="2" y="7"/>
                  <a:pt x="1" y="7"/>
                  <a:pt x="1" y="7"/>
                </a:cubicBezTo>
                <a:cubicBezTo>
                  <a:pt x="1" y="7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11"/>
                  <a:pt x="1" y="19"/>
                  <a:pt x="8" y="21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10" y="22"/>
                  <a:pt x="10" y="22"/>
                </a:cubicBezTo>
                <a:cubicBezTo>
                  <a:pt x="10" y="22"/>
                  <a:pt x="10" y="22"/>
                  <a:pt x="11" y="22"/>
                </a:cubicBezTo>
                <a:cubicBezTo>
                  <a:pt x="11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21" y="22"/>
                  <a:pt x="28" y="14"/>
                  <a:pt x="28" y="7"/>
                </a:cubicBezTo>
                <a:cubicBezTo>
                  <a:pt x="27" y="6"/>
                  <a:pt x="27" y="6"/>
                  <a:pt x="27" y="5"/>
                </a:cubicBezTo>
                <a:cubicBezTo>
                  <a:pt x="27" y="4"/>
                  <a:pt x="27" y="4"/>
                  <a:pt x="27" y="4"/>
                </a:cubicBezTo>
                <a:cubicBezTo>
                  <a:pt x="26" y="3"/>
                  <a:pt x="26" y="3"/>
                  <a:pt x="26" y="3"/>
                </a:cubicBezTo>
                <a:cubicBezTo>
                  <a:pt x="25" y="1"/>
                  <a:pt x="23" y="0"/>
                  <a:pt x="20" y="0"/>
                </a:cubicBezTo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Freeform 12"/>
          <p:cNvSpPr>
            <a:spLocks noEditPoints="1"/>
          </p:cNvSpPr>
          <p:nvPr/>
        </p:nvSpPr>
        <p:spPr bwMode="auto">
          <a:xfrm>
            <a:off x="4538275" y="1954305"/>
            <a:ext cx="226170" cy="144128"/>
          </a:xfrm>
          <a:custGeom>
            <a:avLst/>
            <a:gdLst>
              <a:gd name="T0" fmla="*/ 7 w 11"/>
              <a:gd name="T1" fmla="*/ 7 h 7"/>
              <a:gd name="T2" fmla="*/ 5 w 11"/>
              <a:gd name="T3" fmla="*/ 6 h 7"/>
              <a:gd name="T4" fmla="*/ 5 w 11"/>
              <a:gd name="T5" fmla="*/ 2 h 7"/>
              <a:gd name="T6" fmla="*/ 8 w 11"/>
              <a:gd name="T7" fmla="*/ 3 h 7"/>
              <a:gd name="T8" fmla="*/ 9 w 11"/>
              <a:gd name="T9" fmla="*/ 3 h 7"/>
              <a:gd name="T10" fmla="*/ 9 w 11"/>
              <a:gd name="T11" fmla="*/ 3 h 7"/>
              <a:gd name="T12" fmla="*/ 10 w 11"/>
              <a:gd name="T13" fmla="*/ 6 h 7"/>
              <a:gd name="T14" fmla="*/ 7 w 11"/>
              <a:gd name="T15" fmla="*/ 7 h 7"/>
              <a:gd name="T16" fmla="*/ 3 w 11"/>
              <a:gd name="T17" fmla="*/ 0 h 7"/>
              <a:gd name="T18" fmla="*/ 4 w 11"/>
              <a:gd name="T19" fmla="*/ 6 h 7"/>
              <a:gd name="T20" fmla="*/ 7 w 11"/>
              <a:gd name="T21" fmla="*/ 7 h 7"/>
              <a:gd name="T22" fmla="*/ 11 w 11"/>
              <a:gd name="T23" fmla="*/ 5 h 7"/>
              <a:gd name="T24" fmla="*/ 9 w 11"/>
              <a:gd name="T25" fmla="*/ 1 h 7"/>
              <a:gd name="T26" fmla="*/ 8 w 11"/>
              <a:gd name="T27" fmla="*/ 1 h 7"/>
              <a:gd name="T28" fmla="*/ 6 w 11"/>
              <a:gd name="T29" fmla="*/ 2 h 7"/>
              <a:gd name="T30" fmla="*/ 3 w 11"/>
              <a:gd name="T3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" h="7">
                <a:moveTo>
                  <a:pt x="7" y="7"/>
                </a:moveTo>
                <a:cubicBezTo>
                  <a:pt x="7" y="7"/>
                  <a:pt x="6" y="7"/>
                  <a:pt x="5" y="6"/>
                </a:cubicBezTo>
                <a:cubicBezTo>
                  <a:pt x="3" y="4"/>
                  <a:pt x="5" y="2"/>
                  <a:pt x="5" y="2"/>
                </a:cubicBezTo>
                <a:cubicBezTo>
                  <a:pt x="5" y="2"/>
                  <a:pt x="6" y="3"/>
                  <a:pt x="8" y="3"/>
                </a:cubicBezTo>
                <a:cubicBezTo>
                  <a:pt x="8" y="3"/>
                  <a:pt x="8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10" y="3"/>
                  <a:pt x="11" y="4"/>
                  <a:pt x="10" y="6"/>
                </a:cubicBezTo>
                <a:cubicBezTo>
                  <a:pt x="9" y="6"/>
                  <a:pt x="8" y="7"/>
                  <a:pt x="7" y="7"/>
                </a:cubicBezTo>
                <a:moveTo>
                  <a:pt x="3" y="0"/>
                </a:moveTo>
                <a:cubicBezTo>
                  <a:pt x="3" y="0"/>
                  <a:pt x="0" y="4"/>
                  <a:pt x="4" y="6"/>
                </a:cubicBezTo>
                <a:cubicBezTo>
                  <a:pt x="5" y="7"/>
                  <a:pt x="6" y="7"/>
                  <a:pt x="7" y="7"/>
                </a:cubicBezTo>
                <a:cubicBezTo>
                  <a:pt x="8" y="7"/>
                  <a:pt x="10" y="6"/>
                  <a:pt x="11" y="5"/>
                </a:cubicBezTo>
                <a:cubicBezTo>
                  <a:pt x="11" y="3"/>
                  <a:pt x="10" y="1"/>
                  <a:pt x="9" y="1"/>
                </a:cubicBezTo>
                <a:cubicBezTo>
                  <a:pt x="9" y="1"/>
                  <a:pt x="8" y="1"/>
                  <a:pt x="8" y="1"/>
                </a:cubicBezTo>
                <a:cubicBezTo>
                  <a:pt x="8" y="1"/>
                  <a:pt x="7" y="2"/>
                  <a:pt x="6" y="2"/>
                </a:cubicBezTo>
                <a:cubicBezTo>
                  <a:pt x="4" y="2"/>
                  <a:pt x="3" y="0"/>
                  <a:pt x="3" y="0"/>
                </a:cubicBezTo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Freeform 13"/>
          <p:cNvSpPr>
            <a:spLocks/>
          </p:cNvSpPr>
          <p:nvPr/>
        </p:nvSpPr>
        <p:spPr bwMode="auto">
          <a:xfrm>
            <a:off x="4394147" y="1871155"/>
            <a:ext cx="62086" cy="62086"/>
          </a:xfrm>
          <a:custGeom>
            <a:avLst/>
            <a:gdLst>
              <a:gd name="T0" fmla="*/ 1 w 3"/>
              <a:gd name="T1" fmla="*/ 0 h 3"/>
              <a:gd name="T2" fmla="*/ 1 w 3"/>
              <a:gd name="T3" fmla="*/ 0 h 3"/>
              <a:gd name="T4" fmla="*/ 1 w 3"/>
              <a:gd name="T5" fmla="*/ 1 h 3"/>
              <a:gd name="T6" fmla="*/ 0 w 3"/>
              <a:gd name="T7" fmla="*/ 2 h 3"/>
              <a:gd name="T8" fmla="*/ 1 w 3"/>
              <a:gd name="T9" fmla="*/ 3 h 3"/>
              <a:gd name="T10" fmla="*/ 1 w 3"/>
              <a:gd name="T11" fmla="*/ 3 h 3"/>
              <a:gd name="T12" fmla="*/ 2 w 3"/>
              <a:gd name="T13" fmla="*/ 3 h 3"/>
              <a:gd name="T14" fmla="*/ 2 w 3"/>
              <a:gd name="T15" fmla="*/ 3 h 3"/>
              <a:gd name="T16" fmla="*/ 3 w 3"/>
              <a:gd name="T17" fmla="*/ 2 h 3"/>
              <a:gd name="T18" fmla="*/ 2 w 3"/>
              <a:gd name="T19" fmla="*/ 1 h 3"/>
              <a:gd name="T20" fmla="*/ 1 w 3"/>
              <a:gd name="T2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" h="3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1" y="1"/>
                </a:cubicBezTo>
                <a:cubicBezTo>
                  <a:pt x="0" y="1"/>
                  <a:pt x="0" y="2"/>
                  <a:pt x="0" y="2"/>
                </a:cubicBezTo>
                <a:cubicBezTo>
                  <a:pt x="0" y="3"/>
                  <a:pt x="0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3" y="2"/>
                  <a:pt x="3" y="2"/>
                </a:cubicBezTo>
                <a:cubicBezTo>
                  <a:pt x="3" y="2"/>
                  <a:pt x="2" y="1"/>
                  <a:pt x="2" y="1"/>
                </a:cubicBezTo>
                <a:cubicBezTo>
                  <a:pt x="2" y="1"/>
                  <a:pt x="2" y="0"/>
                  <a:pt x="1" y="0"/>
                </a:cubicBezTo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Freeform 14"/>
          <p:cNvSpPr>
            <a:spLocks/>
          </p:cNvSpPr>
          <p:nvPr/>
        </p:nvSpPr>
        <p:spPr bwMode="auto">
          <a:xfrm>
            <a:off x="4826530" y="1830134"/>
            <a:ext cx="103107" cy="124172"/>
          </a:xfrm>
          <a:custGeom>
            <a:avLst/>
            <a:gdLst>
              <a:gd name="T0" fmla="*/ 3 w 5"/>
              <a:gd name="T1" fmla="*/ 0 h 6"/>
              <a:gd name="T2" fmla="*/ 0 w 5"/>
              <a:gd name="T3" fmla="*/ 3 h 6"/>
              <a:gd name="T4" fmla="*/ 3 w 5"/>
              <a:gd name="T5" fmla="*/ 6 h 6"/>
              <a:gd name="T6" fmla="*/ 5 w 5"/>
              <a:gd name="T7" fmla="*/ 3 h 6"/>
              <a:gd name="T8" fmla="*/ 5 w 5"/>
              <a:gd name="T9" fmla="*/ 3 h 6"/>
              <a:gd name="T10" fmla="*/ 5 w 5"/>
              <a:gd name="T11" fmla="*/ 3 h 6"/>
              <a:gd name="T12" fmla="*/ 5 w 5"/>
              <a:gd name="T13" fmla="*/ 3 h 6"/>
              <a:gd name="T14" fmla="*/ 5 w 5"/>
              <a:gd name="T15" fmla="*/ 2 h 6"/>
              <a:gd name="T16" fmla="*/ 4 w 5"/>
              <a:gd name="T17" fmla="*/ 4 h 6"/>
              <a:gd name="T18" fmla="*/ 2 w 5"/>
              <a:gd name="T19" fmla="*/ 2 h 6"/>
              <a:gd name="T20" fmla="*/ 4 w 5"/>
              <a:gd name="T21" fmla="*/ 1 h 6"/>
              <a:gd name="T22" fmla="*/ 4 w 5"/>
              <a:gd name="T23" fmla="*/ 1 h 6"/>
              <a:gd name="T24" fmla="*/ 3 w 5"/>
              <a:gd name="T2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" h="6">
                <a:moveTo>
                  <a:pt x="3" y="0"/>
                </a:moveTo>
                <a:cubicBezTo>
                  <a:pt x="1" y="0"/>
                  <a:pt x="0" y="1"/>
                  <a:pt x="0" y="3"/>
                </a:cubicBezTo>
                <a:cubicBezTo>
                  <a:pt x="0" y="4"/>
                  <a:pt x="1" y="6"/>
                  <a:pt x="3" y="6"/>
                </a:cubicBezTo>
                <a:cubicBezTo>
                  <a:pt x="4" y="6"/>
                  <a:pt x="5" y="4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2"/>
                </a:cubicBezTo>
                <a:cubicBezTo>
                  <a:pt x="5" y="3"/>
                  <a:pt x="5" y="4"/>
                  <a:pt x="4" y="4"/>
                </a:cubicBezTo>
                <a:cubicBezTo>
                  <a:pt x="3" y="4"/>
                  <a:pt x="2" y="3"/>
                  <a:pt x="2" y="2"/>
                </a:cubicBezTo>
                <a:cubicBezTo>
                  <a:pt x="2" y="1"/>
                  <a:pt x="3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0"/>
                  <a:pt x="3" y="0"/>
                  <a:pt x="3" y="0"/>
                </a:cubicBezTo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Freeform 15"/>
          <p:cNvSpPr>
            <a:spLocks noEditPoints="1"/>
          </p:cNvSpPr>
          <p:nvPr/>
        </p:nvSpPr>
        <p:spPr bwMode="auto">
          <a:xfrm>
            <a:off x="4826530" y="1830134"/>
            <a:ext cx="123063" cy="124172"/>
          </a:xfrm>
          <a:custGeom>
            <a:avLst/>
            <a:gdLst>
              <a:gd name="T0" fmla="*/ 6 w 6"/>
              <a:gd name="T1" fmla="*/ 3 h 6"/>
              <a:gd name="T2" fmla="*/ 6 w 6"/>
              <a:gd name="T3" fmla="*/ 3 h 6"/>
              <a:gd name="T4" fmla="*/ 6 w 6"/>
              <a:gd name="T5" fmla="*/ 3 h 6"/>
              <a:gd name="T6" fmla="*/ 5 w 6"/>
              <a:gd name="T7" fmla="*/ 2 h 6"/>
              <a:gd name="T8" fmla="*/ 5 w 6"/>
              <a:gd name="T9" fmla="*/ 2 h 6"/>
              <a:gd name="T10" fmla="*/ 5 w 6"/>
              <a:gd name="T11" fmla="*/ 2 h 6"/>
              <a:gd name="T12" fmla="*/ 5 w 6"/>
              <a:gd name="T13" fmla="*/ 2 h 6"/>
              <a:gd name="T14" fmla="*/ 5 w 6"/>
              <a:gd name="T15" fmla="*/ 2 h 6"/>
              <a:gd name="T16" fmla="*/ 5 w 6"/>
              <a:gd name="T17" fmla="*/ 3 h 6"/>
              <a:gd name="T18" fmla="*/ 5 w 6"/>
              <a:gd name="T19" fmla="*/ 3 h 6"/>
              <a:gd name="T20" fmla="*/ 6 w 6"/>
              <a:gd name="T21" fmla="*/ 3 h 6"/>
              <a:gd name="T22" fmla="*/ 6 w 6"/>
              <a:gd name="T23" fmla="*/ 3 h 6"/>
              <a:gd name="T24" fmla="*/ 5 w 6"/>
              <a:gd name="T25" fmla="*/ 2 h 6"/>
              <a:gd name="T26" fmla="*/ 3 w 6"/>
              <a:gd name="T27" fmla="*/ 0 h 6"/>
              <a:gd name="T28" fmla="*/ 0 w 6"/>
              <a:gd name="T29" fmla="*/ 3 h 6"/>
              <a:gd name="T30" fmla="*/ 3 w 6"/>
              <a:gd name="T31" fmla="*/ 6 h 6"/>
              <a:gd name="T32" fmla="*/ 6 w 6"/>
              <a:gd name="T33" fmla="*/ 3 h 6"/>
              <a:gd name="T34" fmla="*/ 5 w 6"/>
              <a:gd name="T35" fmla="*/ 3 h 6"/>
              <a:gd name="T36" fmla="*/ 5 w 6"/>
              <a:gd name="T37" fmla="*/ 3 h 6"/>
              <a:gd name="T38" fmla="*/ 3 w 6"/>
              <a:gd name="T39" fmla="*/ 6 h 6"/>
              <a:gd name="T40" fmla="*/ 0 w 6"/>
              <a:gd name="T41" fmla="*/ 3 h 6"/>
              <a:gd name="T42" fmla="*/ 3 w 6"/>
              <a:gd name="T43" fmla="*/ 0 h 6"/>
              <a:gd name="T44" fmla="*/ 4 w 6"/>
              <a:gd name="T45" fmla="*/ 1 h 6"/>
              <a:gd name="T46" fmla="*/ 5 w 6"/>
              <a:gd name="T47" fmla="*/ 1 h 6"/>
              <a:gd name="T48" fmla="*/ 3 w 6"/>
              <a:gd name="T4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" h="6">
                <a:moveTo>
                  <a:pt x="6" y="3"/>
                </a:move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moveTo>
                  <a:pt x="5" y="2"/>
                </a:move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5" y="2"/>
                  <a:pt x="5" y="2"/>
                </a:cubicBezTo>
                <a:moveTo>
                  <a:pt x="3" y="0"/>
                </a:moveTo>
                <a:cubicBezTo>
                  <a:pt x="1" y="0"/>
                  <a:pt x="0" y="1"/>
                  <a:pt x="0" y="3"/>
                </a:cubicBezTo>
                <a:cubicBezTo>
                  <a:pt x="0" y="4"/>
                  <a:pt x="1" y="6"/>
                  <a:pt x="3" y="6"/>
                </a:cubicBezTo>
                <a:cubicBezTo>
                  <a:pt x="4" y="6"/>
                  <a:pt x="6" y="4"/>
                  <a:pt x="6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4"/>
                  <a:pt x="4" y="6"/>
                  <a:pt x="3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3" y="0"/>
                  <a:pt x="4" y="0"/>
                  <a:pt x="4" y="1"/>
                </a:cubicBezTo>
                <a:cubicBezTo>
                  <a:pt x="4" y="1"/>
                  <a:pt x="5" y="1"/>
                  <a:pt x="5" y="1"/>
                </a:cubicBezTo>
                <a:cubicBezTo>
                  <a:pt x="4" y="0"/>
                  <a:pt x="3" y="0"/>
                  <a:pt x="3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Freeform 16"/>
          <p:cNvSpPr>
            <a:spLocks noEditPoints="1"/>
          </p:cNvSpPr>
          <p:nvPr/>
        </p:nvSpPr>
        <p:spPr bwMode="auto">
          <a:xfrm>
            <a:off x="4867551" y="1851198"/>
            <a:ext cx="62086" cy="62086"/>
          </a:xfrm>
          <a:custGeom>
            <a:avLst/>
            <a:gdLst>
              <a:gd name="T0" fmla="*/ 3 w 3"/>
              <a:gd name="T1" fmla="*/ 1 h 3"/>
              <a:gd name="T2" fmla="*/ 2 w 3"/>
              <a:gd name="T3" fmla="*/ 1 h 3"/>
              <a:gd name="T4" fmla="*/ 3 w 3"/>
              <a:gd name="T5" fmla="*/ 1 h 3"/>
              <a:gd name="T6" fmla="*/ 3 w 3"/>
              <a:gd name="T7" fmla="*/ 1 h 3"/>
              <a:gd name="T8" fmla="*/ 3 w 3"/>
              <a:gd name="T9" fmla="*/ 1 h 3"/>
              <a:gd name="T10" fmla="*/ 2 w 3"/>
              <a:gd name="T11" fmla="*/ 0 h 3"/>
              <a:gd name="T12" fmla="*/ 0 w 3"/>
              <a:gd name="T13" fmla="*/ 1 h 3"/>
              <a:gd name="T14" fmla="*/ 2 w 3"/>
              <a:gd name="T15" fmla="*/ 3 h 3"/>
              <a:gd name="T16" fmla="*/ 3 w 3"/>
              <a:gd name="T17" fmla="*/ 1 h 3"/>
              <a:gd name="T18" fmla="*/ 3 w 3"/>
              <a:gd name="T19" fmla="*/ 1 h 3"/>
              <a:gd name="T20" fmla="*/ 3 w 3"/>
              <a:gd name="T21" fmla="*/ 1 h 3"/>
              <a:gd name="T22" fmla="*/ 3 w 3"/>
              <a:gd name="T23" fmla="*/ 1 h 3"/>
              <a:gd name="T24" fmla="*/ 2 w 3"/>
              <a:gd name="T25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" h="3">
                <a:moveTo>
                  <a:pt x="3" y="1"/>
                </a:moveTo>
                <a:cubicBezTo>
                  <a:pt x="2" y="1"/>
                  <a:pt x="2" y="1"/>
                  <a:pt x="2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moveTo>
                  <a:pt x="2" y="0"/>
                </a:move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2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3" y="0"/>
                  <a:pt x="2" y="0"/>
                </a:cubicBezTo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Freeform 17"/>
          <p:cNvSpPr>
            <a:spLocks noEditPoints="1"/>
          </p:cNvSpPr>
          <p:nvPr/>
        </p:nvSpPr>
        <p:spPr bwMode="auto">
          <a:xfrm>
            <a:off x="4867551" y="1851198"/>
            <a:ext cx="62086" cy="62086"/>
          </a:xfrm>
          <a:custGeom>
            <a:avLst/>
            <a:gdLst>
              <a:gd name="T0" fmla="*/ 3 w 3"/>
              <a:gd name="T1" fmla="*/ 1 h 3"/>
              <a:gd name="T2" fmla="*/ 3 w 3"/>
              <a:gd name="T3" fmla="*/ 1 h 3"/>
              <a:gd name="T4" fmla="*/ 3 w 3"/>
              <a:gd name="T5" fmla="*/ 1 h 3"/>
              <a:gd name="T6" fmla="*/ 2 w 3"/>
              <a:gd name="T7" fmla="*/ 0 h 3"/>
              <a:gd name="T8" fmla="*/ 0 w 3"/>
              <a:gd name="T9" fmla="*/ 1 h 3"/>
              <a:gd name="T10" fmla="*/ 2 w 3"/>
              <a:gd name="T11" fmla="*/ 3 h 3"/>
              <a:gd name="T12" fmla="*/ 3 w 3"/>
              <a:gd name="T13" fmla="*/ 1 h 3"/>
              <a:gd name="T14" fmla="*/ 3 w 3"/>
              <a:gd name="T15" fmla="*/ 1 h 3"/>
              <a:gd name="T16" fmla="*/ 3 w 3"/>
              <a:gd name="T17" fmla="*/ 1 h 3"/>
              <a:gd name="T18" fmla="*/ 3 w 3"/>
              <a:gd name="T19" fmla="*/ 1 h 3"/>
              <a:gd name="T20" fmla="*/ 2 w 3"/>
              <a:gd name="T21" fmla="*/ 3 h 3"/>
              <a:gd name="T22" fmla="*/ 0 w 3"/>
              <a:gd name="T23" fmla="*/ 1 h 3"/>
              <a:gd name="T24" fmla="*/ 2 w 3"/>
              <a:gd name="T25" fmla="*/ 0 h 3"/>
              <a:gd name="T26" fmla="*/ 3 w 3"/>
              <a:gd name="T27" fmla="*/ 1 h 3"/>
              <a:gd name="T28" fmla="*/ 3 w 3"/>
              <a:gd name="T29" fmla="*/ 1 h 3"/>
              <a:gd name="T30" fmla="*/ 3 w 3"/>
              <a:gd name="T31" fmla="*/ 1 h 3"/>
              <a:gd name="T32" fmla="*/ 3 w 3"/>
              <a:gd name="T33" fmla="*/ 1 h 3"/>
              <a:gd name="T34" fmla="*/ 3 w 3"/>
              <a:gd name="T35" fmla="*/ 1 h 3"/>
              <a:gd name="T36" fmla="*/ 3 w 3"/>
              <a:gd name="T37" fmla="*/ 0 h 3"/>
              <a:gd name="T38" fmla="*/ 2 w 3"/>
              <a:gd name="T39" fmla="*/ 0 h 3"/>
              <a:gd name="T40" fmla="*/ 2 w 3"/>
              <a:gd name="T4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" h="3">
                <a:moveTo>
                  <a:pt x="3" y="1"/>
                </a:move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moveTo>
                  <a:pt x="2" y="0"/>
                </a:move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2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3"/>
                  <a:pt x="2" y="3"/>
                </a:cubicBezTo>
                <a:cubicBezTo>
                  <a:pt x="1" y="3"/>
                  <a:pt x="0" y="2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3" y="0"/>
                  <a:pt x="3" y="0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0"/>
                  <a:pt x="3" y="0"/>
                </a:cubicBezTo>
                <a:cubicBezTo>
                  <a:pt x="3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Freeform 18"/>
          <p:cNvSpPr>
            <a:spLocks/>
          </p:cNvSpPr>
          <p:nvPr/>
        </p:nvSpPr>
        <p:spPr bwMode="auto">
          <a:xfrm>
            <a:off x="4908572" y="1871155"/>
            <a:ext cx="21065" cy="0"/>
          </a:xfrm>
          <a:custGeom>
            <a:avLst/>
            <a:gdLst>
              <a:gd name="T0" fmla="*/ 19 w 19"/>
              <a:gd name="T1" fmla="*/ 0 w 19"/>
              <a:gd name="T2" fmla="*/ 19 w 19"/>
              <a:gd name="T3" fmla="*/ 19 w 19"/>
              <a:gd name="T4" fmla="*/ 19 w 19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</a:cxnLst>
            <a:rect l="0" t="0" r="r" b="b"/>
            <a:pathLst>
              <a:path w="19">
                <a:moveTo>
                  <a:pt x="19" y="0"/>
                </a:moveTo>
                <a:lnTo>
                  <a:pt x="0" y="0"/>
                </a:lnTo>
                <a:lnTo>
                  <a:pt x="19" y="0"/>
                </a:lnTo>
                <a:lnTo>
                  <a:pt x="19" y="0"/>
                </a:lnTo>
                <a:lnTo>
                  <a:pt x="19" y="0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Freeform 19"/>
          <p:cNvSpPr>
            <a:spLocks/>
          </p:cNvSpPr>
          <p:nvPr/>
        </p:nvSpPr>
        <p:spPr bwMode="auto">
          <a:xfrm>
            <a:off x="4908572" y="1871155"/>
            <a:ext cx="21065" cy="0"/>
          </a:xfrm>
          <a:custGeom>
            <a:avLst/>
            <a:gdLst>
              <a:gd name="T0" fmla="*/ 19 w 19"/>
              <a:gd name="T1" fmla="*/ 0 w 19"/>
              <a:gd name="T2" fmla="*/ 19 w 19"/>
              <a:gd name="T3" fmla="*/ 19 w 19"/>
              <a:gd name="T4" fmla="*/ 19 w 19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</a:cxnLst>
            <a:rect l="0" t="0" r="r" b="b"/>
            <a:pathLst>
              <a:path w="19">
                <a:moveTo>
                  <a:pt x="19" y="0"/>
                </a:moveTo>
                <a:lnTo>
                  <a:pt x="0" y="0"/>
                </a:lnTo>
                <a:lnTo>
                  <a:pt x="19" y="0"/>
                </a:lnTo>
                <a:lnTo>
                  <a:pt x="19" y="0"/>
                </a:lnTo>
                <a:lnTo>
                  <a:pt x="1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Freeform 20"/>
          <p:cNvSpPr>
            <a:spLocks/>
          </p:cNvSpPr>
          <p:nvPr/>
        </p:nvSpPr>
        <p:spPr bwMode="auto">
          <a:xfrm>
            <a:off x="4599252" y="1995326"/>
            <a:ext cx="165192" cy="103107"/>
          </a:xfrm>
          <a:custGeom>
            <a:avLst/>
            <a:gdLst>
              <a:gd name="T0" fmla="*/ 2 w 8"/>
              <a:gd name="T1" fmla="*/ 0 h 5"/>
              <a:gd name="T2" fmla="*/ 2 w 8"/>
              <a:gd name="T3" fmla="*/ 4 h 5"/>
              <a:gd name="T4" fmla="*/ 4 w 8"/>
              <a:gd name="T5" fmla="*/ 5 h 5"/>
              <a:gd name="T6" fmla="*/ 7 w 8"/>
              <a:gd name="T7" fmla="*/ 4 h 5"/>
              <a:gd name="T8" fmla="*/ 6 w 8"/>
              <a:gd name="T9" fmla="*/ 1 h 5"/>
              <a:gd name="T10" fmla="*/ 6 w 8"/>
              <a:gd name="T11" fmla="*/ 1 h 5"/>
              <a:gd name="T12" fmla="*/ 5 w 8"/>
              <a:gd name="T13" fmla="*/ 1 h 5"/>
              <a:gd name="T14" fmla="*/ 2 w 8"/>
              <a:gd name="T1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" h="5">
                <a:moveTo>
                  <a:pt x="2" y="0"/>
                </a:moveTo>
                <a:cubicBezTo>
                  <a:pt x="2" y="0"/>
                  <a:pt x="0" y="2"/>
                  <a:pt x="2" y="4"/>
                </a:cubicBezTo>
                <a:cubicBezTo>
                  <a:pt x="3" y="5"/>
                  <a:pt x="4" y="5"/>
                  <a:pt x="4" y="5"/>
                </a:cubicBezTo>
                <a:cubicBezTo>
                  <a:pt x="5" y="5"/>
                  <a:pt x="6" y="4"/>
                  <a:pt x="7" y="4"/>
                </a:cubicBezTo>
                <a:cubicBezTo>
                  <a:pt x="8" y="2"/>
                  <a:pt x="7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1"/>
                  <a:pt x="5" y="1"/>
                  <a:pt x="5" y="1"/>
                </a:cubicBezTo>
                <a:cubicBezTo>
                  <a:pt x="3" y="1"/>
                  <a:pt x="2" y="0"/>
                  <a:pt x="2" y="0"/>
                </a:cubicBezTo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Freeform 21"/>
          <p:cNvSpPr>
            <a:spLocks/>
          </p:cNvSpPr>
          <p:nvPr/>
        </p:nvSpPr>
        <p:spPr bwMode="auto">
          <a:xfrm>
            <a:off x="5526103" y="2201540"/>
            <a:ext cx="21065" cy="185149"/>
          </a:xfrm>
          <a:custGeom>
            <a:avLst/>
            <a:gdLst>
              <a:gd name="T0" fmla="*/ 1 w 1"/>
              <a:gd name="T1" fmla="*/ 0 h 9"/>
              <a:gd name="T2" fmla="*/ 0 w 1"/>
              <a:gd name="T3" fmla="*/ 0 h 9"/>
              <a:gd name="T4" fmla="*/ 0 w 1"/>
              <a:gd name="T5" fmla="*/ 8 h 9"/>
              <a:gd name="T6" fmla="*/ 1 w 1"/>
              <a:gd name="T7" fmla="*/ 9 h 9"/>
              <a:gd name="T8" fmla="*/ 1 w 1"/>
              <a:gd name="T9" fmla="*/ 8 h 9"/>
              <a:gd name="T10" fmla="*/ 1 w 1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9">
                <a:moveTo>
                  <a:pt x="1" y="0"/>
                </a:moveTo>
                <a:cubicBezTo>
                  <a:pt x="1" y="0"/>
                  <a:pt x="1" y="0"/>
                  <a:pt x="0" y="0"/>
                </a:cubicBezTo>
                <a:cubicBezTo>
                  <a:pt x="0" y="8"/>
                  <a:pt x="0" y="8"/>
                  <a:pt x="0" y="8"/>
                </a:cubicBezTo>
                <a:cubicBezTo>
                  <a:pt x="1" y="9"/>
                  <a:pt x="1" y="9"/>
                  <a:pt x="1" y="9"/>
                </a:cubicBezTo>
                <a:cubicBezTo>
                  <a:pt x="1" y="8"/>
                  <a:pt x="1" y="8"/>
                  <a:pt x="1" y="8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Freeform 22"/>
          <p:cNvSpPr>
            <a:spLocks/>
          </p:cNvSpPr>
          <p:nvPr/>
        </p:nvSpPr>
        <p:spPr bwMode="auto">
          <a:xfrm>
            <a:off x="5444061" y="2201540"/>
            <a:ext cx="62086" cy="185149"/>
          </a:xfrm>
          <a:custGeom>
            <a:avLst/>
            <a:gdLst>
              <a:gd name="T0" fmla="*/ 3 w 3"/>
              <a:gd name="T1" fmla="*/ 0 h 9"/>
              <a:gd name="T2" fmla="*/ 2 w 3"/>
              <a:gd name="T3" fmla="*/ 0 h 9"/>
              <a:gd name="T4" fmla="*/ 0 w 3"/>
              <a:gd name="T5" fmla="*/ 8 h 9"/>
              <a:gd name="T6" fmla="*/ 0 w 3"/>
              <a:gd name="T7" fmla="*/ 9 h 9"/>
              <a:gd name="T8" fmla="*/ 1 w 3"/>
              <a:gd name="T9" fmla="*/ 9 h 9"/>
              <a:gd name="T10" fmla="*/ 3 w 3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9">
                <a:moveTo>
                  <a:pt x="3" y="0"/>
                </a:moveTo>
                <a:cubicBezTo>
                  <a:pt x="3" y="0"/>
                  <a:pt x="3" y="0"/>
                  <a:pt x="2" y="0"/>
                </a:cubicBezTo>
                <a:cubicBezTo>
                  <a:pt x="0" y="8"/>
                  <a:pt x="0" y="8"/>
                  <a:pt x="0" y="8"/>
                </a:cubicBezTo>
                <a:cubicBezTo>
                  <a:pt x="0" y="9"/>
                  <a:pt x="0" y="9"/>
                  <a:pt x="0" y="9"/>
                </a:cubicBezTo>
                <a:cubicBezTo>
                  <a:pt x="1" y="9"/>
                  <a:pt x="1" y="9"/>
                  <a:pt x="1" y="9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Freeform 23"/>
          <p:cNvSpPr>
            <a:spLocks/>
          </p:cNvSpPr>
          <p:nvPr/>
        </p:nvSpPr>
        <p:spPr bwMode="auto">
          <a:xfrm>
            <a:off x="5114785" y="1748092"/>
            <a:ext cx="41021" cy="41021"/>
          </a:xfrm>
          <a:custGeom>
            <a:avLst/>
            <a:gdLst>
              <a:gd name="T0" fmla="*/ 0 w 2"/>
              <a:gd name="T1" fmla="*/ 0 h 2"/>
              <a:gd name="T2" fmla="*/ 1 w 2"/>
              <a:gd name="T3" fmla="*/ 2 h 2"/>
              <a:gd name="T4" fmla="*/ 1 w 2"/>
              <a:gd name="T5" fmla="*/ 2 h 2"/>
              <a:gd name="T6" fmla="*/ 2 w 2"/>
              <a:gd name="T7" fmla="*/ 1 h 2"/>
              <a:gd name="T8" fmla="*/ 0 w 2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2">
                <a:moveTo>
                  <a:pt x="0" y="0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1"/>
                  <a:pt x="2" y="1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Freeform 24"/>
          <p:cNvSpPr>
            <a:spLocks/>
          </p:cNvSpPr>
          <p:nvPr/>
        </p:nvSpPr>
        <p:spPr bwMode="auto">
          <a:xfrm>
            <a:off x="5093720" y="1789113"/>
            <a:ext cx="41021" cy="21065"/>
          </a:xfrm>
          <a:custGeom>
            <a:avLst/>
            <a:gdLst>
              <a:gd name="T0" fmla="*/ 2 w 2"/>
              <a:gd name="T1" fmla="*/ 0 h 1"/>
              <a:gd name="T2" fmla="*/ 2 w 2"/>
              <a:gd name="T3" fmla="*/ 0 h 1"/>
              <a:gd name="T4" fmla="*/ 0 w 2"/>
              <a:gd name="T5" fmla="*/ 1 h 1"/>
              <a:gd name="T6" fmla="*/ 1 w 2"/>
              <a:gd name="T7" fmla="*/ 1 h 1"/>
              <a:gd name="T8" fmla="*/ 2 w 2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1"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0" y="1"/>
                  <a:pt x="0" y="1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0"/>
                  <a:pt x="2" y="0"/>
                </a:cubicBezTo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Freeform 25"/>
          <p:cNvSpPr>
            <a:spLocks noEditPoints="1"/>
          </p:cNvSpPr>
          <p:nvPr/>
        </p:nvSpPr>
        <p:spPr bwMode="auto">
          <a:xfrm>
            <a:off x="5093720" y="1707071"/>
            <a:ext cx="658552" cy="494469"/>
          </a:xfrm>
          <a:custGeom>
            <a:avLst/>
            <a:gdLst>
              <a:gd name="T0" fmla="*/ 19 w 32"/>
              <a:gd name="T1" fmla="*/ 12 h 24"/>
              <a:gd name="T2" fmla="*/ 23 w 32"/>
              <a:gd name="T3" fmla="*/ 10 h 24"/>
              <a:gd name="T4" fmla="*/ 21 w 32"/>
              <a:gd name="T5" fmla="*/ 17 h 24"/>
              <a:gd name="T6" fmla="*/ 19 w 32"/>
              <a:gd name="T7" fmla="*/ 18 h 24"/>
              <a:gd name="T8" fmla="*/ 14 w 32"/>
              <a:gd name="T9" fmla="*/ 15 h 24"/>
              <a:gd name="T10" fmla="*/ 16 w 32"/>
              <a:gd name="T11" fmla="*/ 11 h 24"/>
              <a:gd name="T12" fmla="*/ 17 w 32"/>
              <a:gd name="T13" fmla="*/ 11 h 24"/>
              <a:gd name="T14" fmla="*/ 19 w 32"/>
              <a:gd name="T15" fmla="*/ 12 h 24"/>
              <a:gd name="T16" fmla="*/ 5 w 32"/>
              <a:gd name="T17" fmla="*/ 4 h 24"/>
              <a:gd name="T18" fmla="*/ 7 w 32"/>
              <a:gd name="T19" fmla="*/ 3 h 24"/>
              <a:gd name="T20" fmla="*/ 10 w 32"/>
              <a:gd name="T21" fmla="*/ 7 h 24"/>
              <a:gd name="T22" fmla="*/ 7 w 32"/>
              <a:gd name="T23" fmla="*/ 10 h 24"/>
              <a:gd name="T24" fmla="*/ 4 w 32"/>
              <a:gd name="T25" fmla="*/ 7 h 24"/>
              <a:gd name="T26" fmla="*/ 4 w 32"/>
              <a:gd name="T27" fmla="*/ 7 h 24"/>
              <a:gd name="T28" fmla="*/ 4 w 32"/>
              <a:gd name="T29" fmla="*/ 7 h 24"/>
              <a:gd name="T30" fmla="*/ 4 w 32"/>
              <a:gd name="T31" fmla="*/ 7 h 24"/>
              <a:gd name="T32" fmla="*/ 4 w 32"/>
              <a:gd name="T33" fmla="*/ 6 h 24"/>
              <a:gd name="T34" fmla="*/ 5 w 32"/>
              <a:gd name="T35" fmla="*/ 4 h 24"/>
              <a:gd name="T36" fmla="*/ 9 w 32"/>
              <a:gd name="T37" fmla="*/ 0 h 24"/>
              <a:gd name="T38" fmla="*/ 3 w 32"/>
              <a:gd name="T39" fmla="*/ 3 h 24"/>
              <a:gd name="T40" fmla="*/ 2 w 32"/>
              <a:gd name="T41" fmla="*/ 4 h 24"/>
              <a:gd name="T42" fmla="*/ 1 w 32"/>
              <a:gd name="T43" fmla="*/ 5 h 24"/>
              <a:gd name="T44" fmla="*/ 1 w 32"/>
              <a:gd name="T45" fmla="*/ 8 h 24"/>
              <a:gd name="T46" fmla="*/ 18 w 32"/>
              <a:gd name="T47" fmla="*/ 24 h 24"/>
              <a:gd name="T48" fmla="*/ 18 w 32"/>
              <a:gd name="T49" fmla="*/ 24 h 24"/>
              <a:gd name="T50" fmla="*/ 19 w 32"/>
              <a:gd name="T51" fmla="*/ 24 h 24"/>
              <a:gd name="T52" fmla="*/ 20 w 32"/>
              <a:gd name="T53" fmla="*/ 24 h 24"/>
              <a:gd name="T54" fmla="*/ 21 w 32"/>
              <a:gd name="T55" fmla="*/ 24 h 24"/>
              <a:gd name="T56" fmla="*/ 22 w 32"/>
              <a:gd name="T57" fmla="*/ 24 h 24"/>
              <a:gd name="T58" fmla="*/ 32 w 32"/>
              <a:gd name="T59" fmla="*/ 9 h 24"/>
              <a:gd name="T60" fmla="*/ 31 w 32"/>
              <a:gd name="T61" fmla="*/ 9 h 24"/>
              <a:gd name="T62" fmla="*/ 31 w 32"/>
              <a:gd name="T63" fmla="*/ 8 h 24"/>
              <a:gd name="T64" fmla="*/ 29 w 32"/>
              <a:gd name="T65" fmla="*/ 8 h 24"/>
              <a:gd name="T66" fmla="*/ 14 w 32"/>
              <a:gd name="T67" fmla="*/ 2 h 24"/>
              <a:gd name="T68" fmla="*/ 9 w 32"/>
              <a:gd name="T6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2" h="24">
                <a:moveTo>
                  <a:pt x="19" y="12"/>
                </a:moveTo>
                <a:cubicBezTo>
                  <a:pt x="22" y="12"/>
                  <a:pt x="23" y="10"/>
                  <a:pt x="23" y="10"/>
                </a:cubicBezTo>
                <a:cubicBezTo>
                  <a:pt x="23" y="10"/>
                  <a:pt x="26" y="15"/>
                  <a:pt x="21" y="17"/>
                </a:cubicBezTo>
                <a:cubicBezTo>
                  <a:pt x="21" y="18"/>
                  <a:pt x="20" y="18"/>
                  <a:pt x="19" y="18"/>
                </a:cubicBezTo>
                <a:cubicBezTo>
                  <a:pt x="17" y="18"/>
                  <a:pt x="15" y="17"/>
                  <a:pt x="14" y="15"/>
                </a:cubicBezTo>
                <a:cubicBezTo>
                  <a:pt x="13" y="13"/>
                  <a:pt x="14" y="11"/>
                  <a:pt x="16" y="11"/>
                </a:cubicBezTo>
                <a:cubicBezTo>
                  <a:pt x="16" y="11"/>
                  <a:pt x="17" y="11"/>
                  <a:pt x="17" y="11"/>
                </a:cubicBezTo>
                <a:cubicBezTo>
                  <a:pt x="18" y="12"/>
                  <a:pt x="18" y="12"/>
                  <a:pt x="19" y="12"/>
                </a:cubicBezTo>
                <a:moveTo>
                  <a:pt x="5" y="4"/>
                </a:moveTo>
                <a:cubicBezTo>
                  <a:pt x="6" y="4"/>
                  <a:pt x="7" y="3"/>
                  <a:pt x="7" y="3"/>
                </a:cubicBezTo>
                <a:cubicBezTo>
                  <a:pt x="9" y="3"/>
                  <a:pt x="10" y="5"/>
                  <a:pt x="10" y="7"/>
                </a:cubicBezTo>
                <a:cubicBezTo>
                  <a:pt x="10" y="8"/>
                  <a:pt x="9" y="10"/>
                  <a:pt x="7" y="10"/>
                </a:cubicBezTo>
                <a:cubicBezTo>
                  <a:pt x="6" y="10"/>
                  <a:pt x="4" y="8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4" y="6"/>
                  <a:pt x="4" y="6"/>
                  <a:pt x="4" y="6"/>
                </a:cubicBezTo>
                <a:cubicBezTo>
                  <a:pt x="4" y="5"/>
                  <a:pt x="5" y="5"/>
                  <a:pt x="5" y="4"/>
                </a:cubicBezTo>
                <a:moveTo>
                  <a:pt x="9" y="0"/>
                </a:moveTo>
                <a:cubicBezTo>
                  <a:pt x="6" y="0"/>
                  <a:pt x="4" y="1"/>
                  <a:pt x="3" y="3"/>
                </a:cubicBezTo>
                <a:cubicBezTo>
                  <a:pt x="2" y="3"/>
                  <a:pt x="2" y="4"/>
                  <a:pt x="2" y="4"/>
                </a:cubicBezTo>
                <a:cubicBezTo>
                  <a:pt x="2" y="4"/>
                  <a:pt x="2" y="5"/>
                  <a:pt x="1" y="5"/>
                </a:cubicBezTo>
                <a:cubicBezTo>
                  <a:pt x="1" y="6"/>
                  <a:pt x="1" y="7"/>
                  <a:pt x="1" y="8"/>
                </a:cubicBezTo>
                <a:cubicBezTo>
                  <a:pt x="0" y="16"/>
                  <a:pt x="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30" y="22"/>
                  <a:pt x="32" y="13"/>
                  <a:pt x="32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1" y="8"/>
                  <a:pt x="31" y="8"/>
                </a:cubicBezTo>
                <a:cubicBezTo>
                  <a:pt x="30" y="8"/>
                  <a:pt x="29" y="8"/>
                  <a:pt x="29" y="8"/>
                </a:cubicBezTo>
                <a:cubicBezTo>
                  <a:pt x="25" y="8"/>
                  <a:pt x="20" y="7"/>
                  <a:pt x="14" y="2"/>
                </a:cubicBezTo>
                <a:cubicBezTo>
                  <a:pt x="12" y="0"/>
                  <a:pt x="11" y="0"/>
                  <a:pt x="9" y="0"/>
                </a:cubicBezTo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Freeform 26"/>
          <p:cNvSpPr>
            <a:spLocks/>
          </p:cNvSpPr>
          <p:nvPr/>
        </p:nvSpPr>
        <p:spPr bwMode="auto">
          <a:xfrm>
            <a:off x="5175762" y="1789113"/>
            <a:ext cx="124171" cy="124172"/>
          </a:xfrm>
          <a:custGeom>
            <a:avLst/>
            <a:gdLst>
              <a:gd name="T0" fmla="*/ 3 w 6"/>
              <a:gd name="T1" fmla="*/ 0 h 6"/>
              <a:gd name="T2" fmla="*/ 2 w 6"/>
              <a:gd name="T3" fmla="*/ 0 h 6"/>
              <a:gd name="T4" fmla="*/ 2 w 6"/>
              <a:gd name="T5" fmla="*/ 0 h 6"/>
              <a:gd name="T6" fmla="*/ 4 w 6"/>
              <a:gd name="T7" fmla="*/ 2 h 6"/>
              <a:gd name="T8" fmla="*/ 2 w 6"/>
              <a:gd name="T9" fmla="*/ 4 h 6"/>
              <a:gd name="T10" fmla="*/ 0 w 6"/>
              <a:gd name="T11" fmla="*/ 2 h 6"/>
              <a:gd name="T12" fmla="*/ 0 w 6"/>
              <a:gd name="T13" fmla="*/ 3 h 6"/>
              <a:gd name="T14" fmla="*/ 3 w 6"/>
              <a:gd name="T15" fmla="*/ 6 h 6"/>
              <a:gd name="T16" fmla="*/ 6 w 6"/>
              <a:gd name="T17" fmla="*/ 3 h 6"/>
              <a:gd name="T18" fmla="*/ 3 w 6"/>
              <a:gd name="T1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" h="6">
                <a:moveTo>
                  <a:pt x="3" y="0"/>
                </a:moveTo>
                <a:cubicBezTo>
                  <a:pt x="3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3" y="0"/>
                  <a:pt x="4" y="1"/>
                  <a:pt x="4" y="2"/>
                </a:cubicBezTo>
                <a:cubicBezTo>
                  <a:pt x="4" y="3"/>
                  <a:pt x="3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2"/>
                  <a:pt x="0" y="2"/>
                  <a:pt x="0" y="3"/>
                </a:cubicBezTo>
                <a:cubicBezTo>
                  <a:pt x="0" y="4"/>
                  <a:pt x="2" y="6"/>
                  <a:pt x="3" y="6"/>
                </a:cubicBezTo>
                <a:cubicBezTo>
                  <a:pt x="5" y="6"/>
                  <a:pt x="6" y="4"/>
                  <a:pt x="6" y="3"/>
                </a:cubicBezTo>
                <a:cubicBezTo>
                  <a:pt x="6" y="1"/>
                  <a:pt x="5" y="0"/>
                  <a:pt x="3" y="0"/>
                </a:cubicBezTo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Freeform 27"/>
          <p:cNvSpPr>
            <a:spLocks/>
          </p:cNvSpPr>
          <p:nvPr/>
        </p:nvSpPr>
        <p:spPr bwMode="auto">
          <a:xfrm>
            <a:off x="5175762" y="1768048"/>
            <a:ext cx="124171" cy="145236"/>
          </a:xfrm>
          <a:custGeom>
            <a:avLst/>
            <a:gdLst>
              <a:gd name="T0" fmla="*/ 3 w 6"/>
              <a:gd name="T1" fmla="*/ 0 h 7"/>
              <a:gd name="T2" fmla="*/ 1 w 6"/>
              <a:gd name="T3" fmla="*/ 1 h 7"/>
              <a:gd name="T4" fmla="*/ 2 w 6"/>
              <a:gd name="T5" fmla="*/ 1 h 7"/>
              <a:gd name="T6" fmla="*/ 3 w 6"/>
              <a:gd name="T7" fmla="*/ 1 h 7"/>
              <a:gd name="T8" fmla="*/ 6 w 6"/>
              <a:gd name="T9" fmla="*/ 4 h 7"/>
              <a:gd name="T10" fmla="*/ 3 w 6"/>
              <a:gd name="T11" fmla="*/ 7 h 7"/>
              <a:gd name="T12" fmla="*/ 0 w 6"/>
              <a:gd name="T13" fmla="*/ 4 h 7"/>
              <a:gd name="T14" fmla="*/ 0 w 6"/>
              <a:gd name="T15" fmla="*/ 3 h 7"/>
              <a:gd name="T16" fmla="*/ 0 w 6"/>
              <a:gd name="T17" fmla="*/ 3 h 7"/>
              <a:gd name="T18" fmla="*/ 0 w 6"/>
              <a:gd name="T19" fmla="*/ 3 h 7"/>
              <a:gd name="T20" fmla="*/ 0 w 6"/>
              <a:gd name="T21" fmla="*/ 3 h 7"/>
              <a:gd name="T22" fmla="*/ 0 w 6"/>
              <a:gd name="T23" fmla="*/ 3 h 7"/>
              <a:gd name="T24" fmla="*/ 0 w 6"/>
              <a:gd name="T25" fmla="*/ 3 h 7"/>
              <a:gd name="T26" fmla="*/ 0 w 6"/>
              <a:gd name="T27" fmla="*/ 4 h 7"/>
              <a:gd name="T28" fmla="*/ 0 w 6"/>
              <a:gd name="T29" fmla="*/ 4 h 7"/>
              <a:gd name="T30" fmla="*/ 0 w 6"/>
              <a:gd name="T31" fmla="*/ 4 h 7"/>
              <a:gd name="T32" fmla="*/ 0 w 6"/>
              <a:gd name="T33" fmla="*/ 4 h 7"/>
              <a:gd name="T34" fmla="*/ 0 w 6"/>
              <a:gd name="T35" fmla="*/ 4 h 7"/>
              <a:gd name="T36" fmla="*/ 3 w 6"/>
              <a:gd name="T37" fmla="*/ 7 h 7"/>
              <a:gd name="T38" fmla="*/ 6 w 6"/>
              <a:gd name="T39" fmla="*/ 4 h 7"/>
              <a:gd name="T40" fmla="*/ 3 w 6"/>
              <a:gd name="T4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" h="7">
                <a:moveTo>
                  <a:pt x="3" y="0"/>
                </a:moveTo>
                <a:cubicBezTo>
                  <a:pt x="3" y="0"/>
                  <a:pt x="2" y="1"/>
                  <a:pt x="1" y="1"/>
                </a:cubicBezTo>
                <a:cubicBezTo>
                  <a:pt x="1" y="1"/>
                  <a:pt x="1" y="1"/>
                  <a:pt x="2" y="1"/>
                </a:cubicBezTo>
                <a:cubicBezTo>
                  <a:pt x="2" y="1"/>
                  <a:pt x="3" y="1"/>
                  <a:pt x="3" y="1"/>
                </a:cubicBezTo>
                <a:cubicBezTo>
                  <a:pt x="5" y="1"/>
                  <a:pt x="6" y="2"/>
                  <a:pt x="6" y="4"/>
                </a:cubicBezTo>
                <a:cubicBezTo>
                  <a:pt x="6" y="5"/>
                  <a:pt x="5" y="7"/>
                  <a:pt x="3" y="7"/>
                </a:cubicBezTo>
                <a:cubicBezTo>
                  <a:pt x="2" y="7"/>
                  <a:pt x="0" y="5"/>
                  <a:pt x="0" y="4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5"/>
                  <a:pt x="2" y="7"/>
                  <a:pt x="3" y="7"/>
                </a:cubicBezTo>
                <a:cubicBezTo>
                  <a:pt x="5" y="7"/>
                  <a:pt x="6" y="5"/>
                  <a:pt x="6" y="4"/>
                </a:cubicBezTo>
                <a:cubicBezTo>
                  <a:pt x="6" y="2"/>
                  <a:pt x="5" y="0"/>
                  <a:pt x="3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Freeform 28"/>
          <p:cNvSpPr>
            <a:spLocks noEditPoints="1"/>
          </p:cNvSpPr>
          <p:nvPr/>
        </p:nvSpPr>
        <p:spPr bwMode="auto">
          <a:xfrm>
            <a:off x="5362019" y="1913284"/>
            <a:ext cx="267190" cy="164084"/>
          </a:xfrm>
          <a:custGeom>
            <a:avLst/>
            <a:gdLst>
              <a:gd name="T0" fmla="*/ 5 w 13"/>
              <a:gd name="T1" fmla="*/ 7 h 8"/>
              <a:gd name="T2" fmla="*/ 1 w 13"/>
              <a:gd name="T3" fmla="*/ 4 h 8"/>
              <a:gd name="T4" fmla="*/ 3 w 13"/>
              <a:gd name="T5" fmla="*/ 2 h 8"/>
              <a:gd name="T6" fmla="*/ 3 w 13"/>
              <a:gd name="T7" fmla="*/ 2 h 8"/>
              <a:gd name="T8" fmla="*/ 6 w 13"/>
              <a:gd name="T9" fmla="*/ 3 h 8"/>
              <a:gd name="T10" fmla="*/ 8 w 13"/>
              <a:gd name="T11" fmla="*/ 3 h 8"/>
              <a:gd name="T12" fmla="*/ 6 w 13"/>
              <a:gd name="T13" fmla="*/ 7 h 8"/>
              <a:gd name="T14" fmla="*/ 5 w 13"/>
              <a:gd name="T15" fmla="*/ 7 h 8"/>
              <a:gd name="T16" fmla="*/ 10 w 13"/>
              <a:gd name="T17" fmla="*/ 0 h 8"/>
              <a:gd name="T18" fmla="*/ 6 w 13"/>
              <a:gd name="T19" fmla="*/ 2 h 8"/>
              <a:gd name="T20" fmla="*/ 4 w 13"/>
              <a:gd name="T21" fmla="*/ 1 h 8"/>
              <a:gd name="T22" fmla="*/ 3 w 13"/>
              <a:gd name="T23" fmla="*/ 1 h 8"/>
              <a:gd name="T24" fmla="*/ 1 w 13"/>
              <a:gd name="T25" fmla="*/ 5 h 8"/>
              <a:gd name="T26" fmla="*/ 6 w 13"/>
              <a:gd name="T27" fmla="*/ 8 h 8"/>
              <a:gd name="T28" fmla="*/ 8 w 13"/>
              <a:gd name="T29" fmla="*/ 7 h 8"/>
              <a:gd name="T30" fmla="*/ 10 w 13"/>
              <a:gd name="T31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3" h="8">
                <a:moveTo>
                  <a:pt x="5" y="7"/>
                </a:moveTo>
                <a:cubicBezTo>
                  <a:pt x="3" y="7"/>
                  <a:pt x="1" y="6"/>
                  <a:pt x="1" y="4"/>
                </a:cubicBezTo>
                <a:cubicBezTo>
                  <a:pt x="1" y="3"/>
                  <a:pt x="2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5" y="3"/>
                  <a:pt x="5" y="3"/>
                  <a:pt x="6" y="3"/>
                </a:cubicBezTo>
                <a:cubicBezTo>
                  <a:pt x="7" y="3"/>
                  <a:pt x="8" y="3"/>
                  <a:pt x="8" y="3"/>
                </a:cubicBezTo>
                <a:cubicBezTo>
                  <a:pt x="8" y="3"/>
                  <a:pt x="9" y="6"/>
                  <a:pt x="6" y="7"/>
                </a:cubicBezTo>
                <a:cubicBezTo>
                  <a:pt x="5" y="7"/>
                  <a:pt x="5" y="7"/>
                  <a:pt x="5" y="7"/>
                </a:cubicBezTo>
                <a:moveTo>
                  <a:pt x="10" y="0"/>
                </a:moveTo>
                <a:cubicBezTo>
                  <a:pt x="10" y="0"/>
                  <a:pt x="9" y="2"/>
                  <a:pt x="6" y="2"/>
                </a:cubicBezTo>
                <a:cubicBezTo>
                  <a:pt x="5" y="2"/>
                  <a:pt x="5" y="2"/>
                  <a:pt x="4" y="1"/>
                </a:cubicBezTo>
                <a:cubicBezTo>
                  <a:pt x="4" y="1"/>
                  <a:pt x="3" y="1"/>
                  <a:pt x="3" y="1"/>
                </a:cubicBezTo>
                <a:cubicBezTo>
                  <a:pt x="1" y="1"/>
                  <a:pt x="0" y="3"/>
                  <a:pt x="1" y="5"/>
                </a:cubicBezTo>
                <a:cubicBezTo>
                  <a:pt x="2" y="7"/>
                  <a:pt x="4" y="8"/>
                  <a:pt x="6" y="8"/>
                </a:cubicBezTo>
                <a:cubicBezTo>
                  <a:pt x="7" y="8"/>
                  <a:pt x="8" y="8"/>
                  <a:pt x="8" y="7"/>
                </a:cubicBezTo>
                <a:cubicBezTo>
                  <a:pt x="13" y="5"/>
                  <a:pt x="10" y="0"/>
                  <a:pt x="10" y="0"/>
                </a:cubicBezTo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Freeform 29"/>
          <p:cNvSpPr>
            <a:spLocks/>
          </p:cNvSpPr>
          <p:nvPr/>
        </p:nvSpPr>
        <p:spPr bwMode="auto">
          <a:xfrm>
            <a:off x="5732316" y="1810177"/>
            <a:ext cx="82042" cy="82042"/>
          </a:xfrm>
          <a:custGeom>
            <a:avLst/>
            <a:gdLst>
              <a:gd name="T0" fmla="*/ 1 w 4"/>
              <a:gd name="T1" fmla="*/ 0 h 4"/>
              <a:gd name="T2" fmla="*/ 0 w 4"/>
              <a:gd name="T3" fmla="*/ 1 h 4"/>
              <a:gd name="T4" fmla="*/ 0 w 4"/>
              <a:gd name="T5" fmla="*/ 3 h 4"/>
              <a:gd name="T6" fmla="*/ 0 w 4"/>
              <a:gd name="T7" fmla="*/ 4 h 4"/>
              <a:gd name="T8" fmla="*/ 1 w 4"/>
              <a:gd name="T9" fmla="*/ 4 h 4"/>
              <a:gd name="T10" fmla="*/ 2 w 4"/>
              <a:gd name="T11" fmla="*/ 4 h 4"/>
              <a:gd name="T12" fmla="*/ 2 w 4"/>
              <a:gd name="T13" fmla="*/ 4 h 4"/>
              <a:gd name="T14" fmla="*/ 4 w 4"/>
              <a:gd name="T15" fmla="*/ 3 h 4"/>
              <a:gd name="T16" fmla="*/ 3 w 4"/>
              <a:gd name="T17" fmla="*/ 2 h 4"/>
              <a:gd name="T18" fmla="*/ 2 w 4"/>
              <a:gd name="T19" fmla="*/ 0 h 4"/>
              <a:gd name="T20" fmla="*/ 1 w 4"/>
              <a:gd name="T2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" h="4">
                <a:moveTo>
                  <a:pt x="1" y="0"/>
                </a:moveTo>
                <a:cubicBezTo>
                  <a:pt x="1" y="0"/>
                  <a:pt x="0" y="1"/>
                  <a:pt x="0" y="1"/>
                </a:cubicBezTo>
                <a:cubicBezTo>
                  <a:pt x="0" y="2"/>
                  <a:pt x="0" y="2"/>
                  <a:pt x="0" y="3"/>
                </a:cubicBezTo>
                <a:cubicBezTo>
                  <a:pt x="0" y="3"/>
                  <a:pt x="0" y="4"/>
                  <a:pt x="0" y="4"/>
                </a:cubicBezTo>
                <a:cubicBezTo>
                  <a:pt x="0" y="4"/>
                  <a:pt x="0" y="4"/>
                  <a:pt x="1" y="4"/>
                </a:cubicBezTo>
                <a:cubicBezTo>
                  <a:pt x="1" y="4"/>
                  <a:pt x="2" y="4"/>
                  <a:pt x="2" y="4"/>
                </a:cubicBezTo>
                <a:cubicBezTo>
                  <a:pt x="2" y="4"/>
                  <a:pt x="2" y="4"/>
                  <a:pt x="2" y="4"/>
                </a:cubicBezTo>
                <a:cubicBezTo>
                  <a:pt x="3" y="4"/>
                  <a:pt x="4" y="4"/>
                  <a:pt x="4" y="3"/>
                </a:cubicBezTo>
                <a:cubicBezTo>
                  <a:pt x="4" y="2"/>
                  <a:pt x="3" y="2"/>
                  <a:pt x="3" y="2"/>
                </a:cubicBezTo>
                <a:cubicBezTo>
                  <a:pt x="3" y="1"/>
                  <a:pt x="3" y="0"/>
                  <a:pt x="2" y="0"/>
                </a:cubicBezTo>
                <a:cubicBezTo>
                  <a:pt x="2" y="0"/>
                  <a:pt x="2" y="0"/>
                  <a:pt x="1" y="0"/>
                </a:cubicBezTo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Freeform 30"/>
          <p:cNvSpPr>
            <a:spLocks noEditPoints="1"/>
          </p:cNvSpPr>
          <p:nvPr/>
        </p:nvSpPr>
        <p:spPr bwMode="auto">
          <a:xfrm>
            <a:off x="5175762" y="1789113"/>
            <a:ext cx="83151" cy="82042"/>
          </a:xfrm>
          <a:custGeom>
            <a:avLst/>
            <a:gdLst>
              <a:gd name="T0" fmla="*/ 1 w 4"/>
              <a:gd name="T1" fmla="*/ 2 h 4"/>
              <a:gd name="T2" fmla="*/ 1 w 4"/>
              <a:gd name="T3" fmla="*/ 1 h 4"/>
              <a:gd name="T4" fmla="*/ 1 w 4"/>
              <a:gd name="T5" fmla="*/ 1 h 4"/>
              <a:gd name="T6" fmla="*/ 2 w 4"/>
              <a:gd name="T7" fmla="*/ 1 h 4"/>
              <a:gd name="T8" fmla="*/ 1 w 4"/>
              <a:gd name="T9" fmla="*/ 2 h 4"/>
              <a:gd name="T10" fmla="*/ 2 w 4"/>
              <a:gd name="T11" fmla="*/ 0 h 4"/>
              <a:gd name="T12" fmla="*/ 0 w 4"/>
              <a:gd name="T13" fmla="*/ 2 h 4"/>
              <a:gd name="T14" fmla="*/ 2 w 4"/>
              <a:gd name="T15" fmla="*/ 4 h 4"/>
              <a:gd name="T16" fmla="*/ 4 w 4"/>
              <a:gd name="T17" fmla="*/ 2 h 4"/>
              <a:gd name="T18" fmla="*/ 2 w 4"/>
              <a:gd name="T1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4">
                <a:moveTo>
                  <a:pt x="1" y="2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1" y="2"/>
                  <a:pt x="1" y="2"/>
                  <a:pt x="1" y="2"/>
                </a:cubicBezTo>
                <a:moveTo>
                  <a:pt x="2" y="0"/>
                </a:move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3" y="4"/>
                  <a:pt x="4" y="3"/>
                  <a:pt x="4" y="2"/>
                </a:cubicBezTo>
                <a:cubicBezTo>
                  <a:pt x="4" y="1"/>
                  <a:pt x="3" y="0"/>
                  <a:pt x="2" y="0"/>
                </a:cubicBezTo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Freeform 31"/>
          <p:cNvSpPr>
            <a:spLocks noEditPoints="1"/>
          </p:cNvSpPr>
          <p:nvPr/>
        </p:nvSpPr>
        <p:spPr bwMode="auto">
          <a:xfrm>
            <a:off x="5175762" y="1789113"/>
            <a:ext cx="83151" cy="82042"/>
          </a:xfrm>
          <a:custGeom>
            <a:avLst/>
            <a:gdLst>
              <a:gd name="T0" fmla="*/ 0 w 4"/>
              <a:gd name="T1" fmla="*/ 2 h 4"/>
              <a:gd name="T2" fmla="*/ 2 w 4"/>
              <a:gd name="T3" fmla="*/ 0 h 4"/>
              <a:gd name="T4" fmla="*/ 4 w 4"/>
              <a:gd name="T5" fmla="*/ 2 h 4"/>
              <a:gd name="T6" fmla="*/ 2 w 4"/>
              <a:gd name="T7" fmla="*/ 4 h 4"/>
              <a:gd name="T8" fmla="*/ 0 w 4"/>
              <a:gd name="T9" fmla="*/ 2 h 4"/>
              <a:gd name="T10" fmla="*/ 2 w 4"/>
              <a:gd name="T11" fmla="*/ 0 h 4"/>
              <a:gd name="T12" fmla="*/ 2 w 4"/>
              <a:gd name="T13" fmla="*/ 0 h 4"/>
              <a:gd name="T14" fmla="*/ 1 w 4"/>
              <a:gd name="T15" fmla="*/ 0 h 4"/>
              <a:gd name="T16" fmla="*/ 0 w 4"/>
              <a:gd name="T17" fmla="*/ 2 h 4"/>
              <a:gd name="T18" fmla="*/ 0 w 4"/>
              <a:gd name="T19" fmla="*/ 2 h 4"/>
              <a:gd name="T20" fmla="*/ 0 w 4"/>
              <a:gd name="T21" fmla="*/ 2 h 4"/>
              <a:gd name="T22" fmla="*/ 0 w 4"/>
              <a:gd name="T23" fmla="*/ 2 h 4"/>
              <a:gd name="T24" fmla="*/ 0 w 4"/>
              <a:gd name="T25" fmla="*/ 2 h 4"/>
              <a:gd name="T26" fmla="*/ 0 w 4"/>
              <a:gd name="T27" fmla="*/ 2 h 4"/>
              <a:gd name="T28" fmla="*/ 0 w 4"/>
              <a:gd name="T29" fmla="*/ 2 h 4"/>
              <a:gd name="T30" fmla="*/ 2 w 4"/>
              <a:gd name="T31" fmla="*/ 4 h 4"/>
              <a:gd name="T32" fmla="*/ 4 w 4"/>
              <a:gd name="T33" fmla="*/ 2 h 4"/>
              <a:gd name="T34" fmla="*/ 2 w 4"/>
              <a:gd name="T3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" h="4">
                <a:moveTo>
                  <a:pt x="0" y="2"/>
                </a:moveTo>
                <a:cubicBezTo>
                  <a:pt x="0" y="1"/>
                  <a:pt x="1" y="0"/>
                  <a:pt x="2" y="0"/>
                </a:cubicBezTo>
                <a:cubicBezTo>
                  <a:pt x="3" y="0"/>
                  <a:pt x="4" y="1"/>
                  <a:pt x="4" y="2"/>
                </a:cubicBezTo>
                <a:cubicBezTo>
                  <a:pt x="4" y="3"/>
                  <a:pt x="3" y="4"/>
                  <a:pt x="2" y="4"/>
                </a:cubicBezTo>
                <a:cubicBezTo>
                  <a:pt x="1" y="4"/>
                  <a:pt x="0" y="3"/>
                  <a:pt x="0" y="2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3" y="4"/>
                  <a:pt x="4" y="3"/>
                  <a:pt x="4" y="2"/>
                </a:cubicBezTo>
                <a:cubicBezTo>
                  <a:pt x="4" y="1"/>
                  <a:pt x="3" y="0"/>
                  <a:pt x="2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Freeform 32"/>
          <p:cNvSpPr>
            <a:spLocks/>
          </p:cNvSpPr>
          <p:nvPr/>
        </p:nvSpPr>
        <p:spPr bwMode="auto">
          <a:xfrm>
            <a:off x="5196827" y="1810177"/>
            <a:ext cx="21065" cy="19956"/>
          </a:xfrm>
          <a:custGeom>
            <a:avLst/>
            <a:gdLst>
              <a:gd name="T0" fmla="*/ 0 w 19"/>
              <a:gd name="T1" fmla="*/ 0 h 18"/>
              <a:gd name="T2" fmla="*/ 0 w 19"/>
              <a:gd name="T3" fmla="*/ 0 h 18"/>
              <a:gd name="T4" fmla="*/ 0 w 19"/>
              <a:gd name="T5" fmla="*/ 18 h 18"/>
              <a:gd name="T6" fmla="*/ 19 w 19"/>
              <a:gd name="T7" fmla="*/ 0 h 18"/>
              <a:gd name="T8" fmla="*/ 0 w 19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8">
                <a:moveTo>
                  <a:pt x="0" y="0"/>
                </a:moveTo>
                <a:lnTo>
                  <a:pt x="0" y="0"/>
                </a:lnTo>
                <a:lnTo>
                  <a:pt x="0" y="18"/>
                </a:lnTo>
                <a:lnTo>
                  <a:pt x="19" y="0"/>
                </a:lnTo>
                <a:lnTo>
                  <a:pt x="0" y="0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" name="Freeform 33"/>
          <p:cNvSpPr>
            <a:spLocks/>
          </p:cNvSpPr>
          <p:nvPr/>
        </p:nvSpPr>
        <p:spPr bwMode="auto">
          <a:xfrm>
            <a:off x="5196827" y="1810177"/>
            <a:ext cx="21065" cy="19956"/>
          </a:xfrm>
          <a:custGeom>
            <a:avLst/>
            <a:gdLst>
              <a:gd name="T0" fmla="*/ 0 w 19"/>
              <a:gd name="T1" fmla="*/ 0 h 18"/>
              <a:gd name="T2" fmla="*/ 0 w 19"/>
              <a:gd name="T3" fmla="*/ 0 h 18"/>
              <a:gd name="T4" fmla="*/ 0 w 19"/>
              <a:gd name="T5" fmla="*/ 18 h 18"/>
              <a:gd name="T6" fmla="*/ 19 w 19"/>
              <a:gd name="T7" fmla="*/ 0 h 18"/>
              <a:gd name="T8" fmla="*/ 0 w 19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8">
                <a:moveTo>
                  <a:pt x="0" y="0"/>
                </a:moveTo>
                <a:lnTo>
                  <a:pt x="0" y="0"/>
                </a:lnTo>
                <a:lnTo>
                  <a:pt x="0" y="18"/>
                </a:lnTo>
                <a:lnTo>
                  <a:pt x="19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Freeform 34"/>
          <p:cNvSpPr>
            <a:spLocks/>
          </p:cNvSpPr>
          <p:nvPr/>
        </p:nvSpPr>
        <p:spPr bwMode="auto">
          <a:xfrm>
            <a:off x="5381975" y="1954305"/>
            <a:ext cx="165192" cy="103107"/>
          </a:xfrm>
          <a:custGeom>
            <a:avLst/>
            <a:gdLst>
              <a:gd name="T0" fmla="*/ 2 w 8"/>
              <a:gd name="T1" fmla="*/ 0 h 5"/>
              <a:gd name="T2" fmla="*/ 0 w 8"/>
              <a:gd name="T3" fmla="*/ 2 h 5"/>
              <a:gd name="T4" fmla="*/ 4 w 8"/>
              <a:gd name="T5" fmla="*/ 5 h 5"/>
              <a:gd name="T6" fmla="*/ 5 w 8"/>
              <a:gd name="T7" fmla="*/ 5 h 5"/>
              <a:gd name="T8" fmla="*/ 7 w 8"/>
              <a:gd name="T9" fmla="*/ 1 h 5"/>
              <a:gd name="T10" fmla="*/ 5 w 8"/>
              <a:gd name="T11" fmla="*/ 1 h 5"/>
              <a:gd name="T12" fmla="*/ 2 w 8"/>
              <a:gd name="T13" fmla="*/ 0 h 5"/>
              <a:gd name="T14" fmla="*/ 2 w 8"/>
              <a:gd name="T1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" h="5">
                <a:moveTo>
                  <a:pt x="2" y="0"/>
                </a:moveTo>
                <a:cubicBezTo>
                  <a:pt x="1" y="0"/>
                  <a:pt x="0" y="1"/>
                  <a:pt x="0" y="2"/>
                </a:cubicBezTo>
                <a:cubicBezTo>
                  <a:pt x="0" y="4"/>
                  <a:pt x="2" y="5"/>
                  <a:pt x="4" y="5"/>
                </a:cubicBezTo>
                <a:cubicBezTo>
                  <a:pt x="4" y="5"/>
                  <a:pt x="4" y="5"/>
                  <a:pt x="5" y="5"/>
                </a:cubicBezTo>
                <a:cubicBezTo>
                  <a:pt x="8" y="4"/>
                  <a:pt x="7" y="1"/>
                  <a:pt x="7" y="1"/>
                </a:cubicBezTo>
                <a:cubicBezTo>
                  <a:pt x="7" y="1"/>
                  <a:pt x="6" y="1"/>
                  <a:pt x="5" y="1"/>
                </a:cubicBezTo>
                <a:cubicBezTo>
                  <a:pt x="4" y="1"/>
                  <a:pt x="4" y="1"/>
                  <a:pt x="2" y="0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Freeform 35"/>
          <p:cNvSpPr>
            <a:spLocks/>
          </p:cNvSpPr>
          <p:nvPr/>
        </p:nvSpPr>
        <p:spPr bwMode="auto">
          <a:xfrm>
            <a:off x="4353126" y="1748092"/>
            <a:ext cx="205105" cy="123063"/>
          </a:xfrm>
          <a:custGeom>
            <a:avLst/>
            <a:gdLst>
              <a:gd name="T0" fmla="*/ 9 w 10"/>
              <a:gd name="T1" fmla="*/ 5 h 6"/>
              <a:gd name="T2" fmla="*/ 9 w 10"/>
              <a:gd name="T3" fmla="*/ 5 h 6"/>
              <a:gd name="T4" fmla="*/ 8 w 10"/>
              <a:gd name="T5" fmla="*/ 4 h 6"/>
              <a:gd name="T6" fmla="*/ 7 w 10"/>
              <a:gd name="T7" fmla="*/ 2 h 6"/>
              <a:gd name="T8" fmla="*/ 8 w 10"/>
              <a:gd name="T9" fmla="*/ 2 h 6"/>
              <a:gd name="T10" fmla="*/ 9 w 10"/>
              <a:gd name="T11" fmla="*/ 2 h 6"/>
              <a:gd name="T12" fmla="*/ 8 w 10"/>
              <a:gd name="T13" fmla="*/ 3 h 6"/>
              <a:gd name="T14" fmla="*/ 8 w 10"/>
              <a:gd name="T15" fmla="*/ 3 h 6"/>
              <a:gd name="T16" fmla="*/ 9 w 10"/>
              <a:gd name="T17" fmla="*/ 3 h 6"/>
              <a:gd name="T18" fmla="*/ 9 w 10"/>
              <a:gd name="T19" fmla="*/ 0 h 6"/>
              <a:gd name="T20" fmla="*/ 7 w 10"/>
              <a:gd name="T21" fmla="*/ 1 h 6"/>
              <a:gd name="T22" fmla="*/ 6 w 10"/>
              <a:gd name="T23" fmla="*/ 2 h 6"/>
              <a:gd name="T24" fmla="*/ 7 w 10"/>
              <a:gd name="T25" fmla="*/ 4 h 6"/>
              <a:gd name="T26" fmla="*/ 7 w 10"/>
              <a:gd name="T27" fmla="*/ 5 h 6"/>
              <a:gd name="T28" fmla="*/ 6 w 10"/>
              <a:gd name="T29" fmla="*/ 4 h 6"/>
              <a:gd name="T30" fmla="*/ 5 w 10"/>
              <a:gd name="T31" fmla="*/ 3 h 6"/>
              <a:gd name="T32" fmla="*/ 4 w 10"/>
              <a:gd name="T33" fmla="*/ 2 h 6"/>
              <a:gd name="T34" fmla="*/ 1 w 10"/>
              <a:gd name="T35" fmla="*/ 1 h 6"/>
              <a:gd name="T36" fmla="*/ 0 w 10"/>
              <a:gd name="T37" fmla="*/ 3 h 6"/>
              <a:gd name="T38" fmla="*/ 2 w 10"/>
              <a:gd name="T39" fmla="*/ 4 h 6"/>
              <a:gd name="T40" fmla="*/ 3 w 10"/>
              <a:gd name="T41" fmla="*/ 3 h 6"/>
              <a:gd name="T42" fmla="*/ 2 w 10"/>
              <a:gd name="T43" fmla="*/ 2 h 6"/>
              <a:gd name="T44" fmla="*/ 4 w 10"/>
              <a:gd name="T45" fmla="*/ 2 h 6"/>
              <a:gd name="T46" fmla="*/ 4 w 10"/>
              <a:gd name="T47" fmla="*/ 3 h 6"/>
              <a:gd name="T48" fmla="*/ 5 w 10"/>
              <a:gd name="T49" fmla="*/ 4 h 6"/>
              <a:gd name="T50" fmla="*/ 4 w 10"/>
              <a:gd name="T51" fmla="*/ 4 h 6"/>
              <a:gd name="T52" fmla="*/ 3 w 10"/>
              <a:gd name="T53" fmla="*/ 5 h 6"/>
              <a:gd name="T54" fmla="*/ 4 w 10"/>
              <a:gd name="T55" fmla="*/ 5 h 6"/>
              <a:gd name="T56" fmla="*/ 4 w 10"/>
              <a:gd name="T57" fmla="*/ 5 h 6"/>
              <a:gd name="T58" fmla="*/ 4 w 10"/>
              <a:gd name="T59" fmla="*/ 5 h 6"/>
              <a:gd name="T60" fmla="*/ 4 w 10"/>
              <a:gd name="T61" fmla="*/ 5 h 6"/>
              <a:gd name="T62" fmla="*/ 4 w 10"/>
              <a:gd name="T63" fmla="*/ 4 h 6"/>
              <a:gd name="T64" fmla="*/ 6 w 10"/>
              <a:gd name="T65" fmla="*/ 4 h 6"/>
              <a:gd name="T66" fmla="*/ 7 w 10"/>
              <a:gd name="T67" fmla="*/ 5 h 6"/>
              <a:gd name="T68" fmla="*/ 8 w 10"/>
              <a:gd name="T69" fmla="*/ 5 h 6"/>
              <a:gd name="T70" fmla="*/ 8 w 10"/>
              <a:gd name="T71" fmla="*/ 6 h 6"/>
              <a:gd name="T72" fmla="*/ 7 w 10"/>
              <a:gd name="T73" fmla="*/ 5 h 6"/>
              <a:gd name="T74" fmla="*/ 6 w 10"/>
              <a:gd name="T75" fmla="*/ 5 h 6"/>
              <a:gd name="T76" fmla="*/ 6 w 10"/>
              <a:gd name="T77" fmla="*/ 6 h 6"/>
              <a:gd name="T78" fmla="*/ 7 w 10"/>
              <a:gd name="T79" fmla="*/ 6 h 6"/>
              <a:gd name="T80" fmla="*/ 8 w 10"/>
              <a:gd name="T81" fmla="*/ 6 h 6"/>
              <a:gd name="T82" fmla="*/ 9 w 10"/>
              <a:gd name="T83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" h="6">
                <a:moveTo>
                  <a:pt x="9" y="5"/>
                </a:moveTo>
                <a:cubicBezTo>
                  <a:pt x="9" y="5"/>
                  <a:pt x="9" y="5"/>
                  <a:pt x="9" y="5"/>
                </a:cubicBezTo>
                <a:cubicBezTo>
                  <a:pt x="9" y="5"/>
                  <a:pt x="8" y="5"/>
                  <a:pt x="8" y="4"/>
                </a:cubicBezTo>
                <a:cubicBezTo>
                  <a:pt x="7" y="4"/>
                  <a:pt x="7" y="3"/>
                  <a:pt x="7" y="2"/>
                </a:cubicBezTo>
                <a:cubicBezTo>
                  <a:pt x="7" y="2"/>
                  <a:pt x="7" y="2"/>
                  <a:pt x="8" y="2"/>
                </a:cubicBezTo>
                <a:cubicBezTo>
                  <a:pt x="8" y="1"/>
                  <a:pt x="9" y="2"/>
                  <a:pt x="9" y="2"/>
                </a:cubicBezTo>
                <a:cubicBezTo>
                  <a:pt x="8" y="3"/>
                  <a:pt x="8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8" y="3"/>
                  <a:pt x="9" y="4"/>
                  <a:pt x="9" y="3"/>
                </a:cubicBezTo>
                <a:cubicBezTo>
                  <a:pt x="10" y="2"/>
                  <a:pt x="10" y="1"/>
                  <a:pt x="9" y="0"/>
                </a:cubicBezTo>
                <a:cubicBezTo>
                  <a:pt x="8" y="0"/>
                  <a:pt x="8" y="0"/>
                  <a:pt x="7" y="1"/>
                </a:cubicBezTo>
                <a:cubicBezTo>
                  <a:pt x="7" y="1"/>
                  <a:pt x="6" y="2"/>
                  <a:pt x="6" y="2"/>
                </a:cubicBezTo>
                <a:cubicBezTo>
                  <a:pt x="6" y="4"/>
                  <a:pt x="7" y="4"/>
                  <a:pt x="7" y="4"/>
                </a:cubicBezTo>
                <a:cubicBezTo>
                  <a:pt x="7" y="5"/>
                  <a:pt x="7" y="5"/>
                  <a:pt x="7" y="5"/>
                </a:cubicBezTo>
                <a:cubicBezTo>
                  <a:pt x="6" y="4"/>
                  <a:pt x="6" y="4"/>
                  <a:pt x="6" y="4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2"/>
                  <a:pt x="4" y="2"/>
                </a:cubicBezTo>
                <a:cubicBezTo>
                  <a:pt x="3" y="1"/>
                  <a:pt x="2" y="0"/>
                  <a:pt x="1" y="1"/>
                </a:cubicBezTo>
                <a:cubicBezTo>
                  <a:pt x="1" y="2"/>
                  <a:pt x="0" y="2"/>
                  <a:pt x="0" y="3"/>
                </a:cubicBezTo>
                <a:cubicBezTo>
                  <a:pt x="1" y="3"/>
                  <a:pt x="1" y="4"/>
                  <a:pt x="2" y="4"/>
                </a:cubicBezTo>
                <a:cubicBezTo>
                  <a:pt x="3" y="3"/>
                  <a:pt x="3" y="3"/>
                  <a:pt x="3" y="3"/>
                </a:cubicBezTo>
                <a:cubicBezTo>
                  <a:pt x="2" y="3"/>
                  <a:pt x="2" y="3"/>
                  <a:pt x="2" y="2"/>
                </a:cubicBezTo>
                <a:cubicBezTo>
                  <a:pt x="2" y="1"/>
                  <a:pt x="3" y="1"/>
                  <a:pt x="4" y="2"/>
                </a:cubicBezTo>
                <a:cubicBezTo>
                  <a:pt x="4" y="2"/>
                  <a:pt x="4" y="2"/>
                  <a:pt x="4" y="3"/>
                </a:cubicBezTo>
                <a:cubicBezTo>
                  <a:pt x="5" y="3"/>
                  <a:pt x="5" y="3"/>
                  <a:pt x="5" y="4"/>
                </a:cubicBezTo>
                <a:cubicBezTo>
                  <a:pt x="5" y="3"/>
                  <a:pt x="4" y="4"/>
                  <a:pt x="4" y="4"/>
                </a:cubicBezTo>
                <a:cubicBezTo>
                  <a:pt x="3" y="4"/>
                  <a:pt x="3" y="5"/>
                  <a:pt x="3" y="5"/>
                </a:cubicBezTo>
                <a:cubicBezTo>
                  <a:pt x="4" y="6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5" y="4"/>
                  <a:pt x="6" y="4"/>
                </a:cubicBezTo>
                <a:cubicBezTo>
                  <a:pt x="6" y="5"/>
                  <a:pt x="7" y="5"/>
                  <a:pt x="7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7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6"/>
                  <a:pt x="6" y="6"/>
                  <a:pt x="6" y="6"/>
                </a:cubicBezTo>
                <a:cubicBezTo>
                  <a:pt x="7" y="6"/>
                  <a:pt x="7" y="6"/>
                  <a:pt x="7" y="6"/>
                </a:cubicBezTo>
                <a:cubicBezTo>
                  <a:pt x="8" y="6"/>
                  <a:pt x="8" y="6"/>
                  <a:pt x="8" y="6"/>
                </a:cubicBezTo>
                <a:lnTo>
                  <a:pt x="9" y="5"/>
                </a:lnTo>
                <a:close/>
              </a:path>
            </a:pathLst>
          </a:custGeom>
          <a:solidFill>
            <a:srgbClr val="F799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Freeform 36"/>
          <p:cNvSpPr>
            <a:spLocks/>
          </p:cNvSpPr>
          <p:nvPr/>
        </p:nvSpPr>
        <p:spPr bwMode="auto">
          <a:xfrm>
            <a:off x="4517210" y="2160519"/>
            <a:ext cx="21065" cy="185149"/>
          </a:xfrm>
          <a:custGeom>
            <a:avLst/>
            <a:gdLst>
              <a:gd name="T0" fmla="*/ 0 w 19"/>
              <a:gd name="T1" fmla="*/ 0 h 167"/>
              <a:gd name="T2" fmla="*/ 0 w 19"/>
              <a:gd name="T3" fmla="*/ 148 h 167"/>
              <a:gd name="T4" fmla="*/ 19 w 19"/>
              <a:gd name="T5" fmla="*/ 167 h 167"/>
              <a:gd name="T6" fmla="*/ 19 w 19"/>
              <a:gd name="T7" fmla="*/ 148 h 167"/>
              <a:gd name="T8" fmla="*/ 19 w 19"/>
              <a:gd name="T9" fmla="*/ 0 h 167"/>
              <a:gd name="T10" fmla="*/ 19 w 19"/>
              <a:gd name="T11" fmla="*/ 0 h 167"/>
              <a:gd name="T12" fmla="*/ 0 w 19"/>
              <a:gd name="T13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167">
                <a:moveTo>
                  <a:pt x="0" y="0"/>
                </a:moveTo>
                <a:lnTo>
                  <a:pt x="0" y="148"/>
                </a:lnTo>
                <a:lnTo>
                  <a:pt x="19" y="167"/>
                </a:lnTo>
                <a:lnTo>
                  <a:pt x="19" y="148"/>
                </a:lnTo>
                <a:lnTo>
                  <a:pt x="19" y="0"/>
                </a:lnTo>
                <a:lnTo>
                  <a:pt x="19" y="0"/>
                </a:lnTo>
                <a:lnTo>
                  <a:pt x="0" y="0"/>
                </a:lnTo>
                <a:close/>
              </a:path>
            </a:pathLst>
          </a:custGeom>
          <a:solidFill>
            <a:srgbClr val="F799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Freeform 37"/>
          <p:cNvSpPr>
            <a:spLocks/>
          </p:cNvSpPr>
          <p:nvPr/>
        </p:nvSpPr>
        <p:spPr bwMode="auto">
          <a:xfrm>
            <a:off x="4558231" y="2160519"/>
            <a:ext cx="21065" cy="185149"/>
          </a:xfrm>
          <a:custGeom>
            <a:avLst/>
            <a:gdLst>
              <a:gd name="T0" fmla="*/ 0 w 19"/>
              <a:gd name="T1" fmla="*/ 0 h 167"/>
              <a:gd name="T2" fmla="*/ 0 w 19"/>
              <a:gd name="T3" fmla="*/ 148 h 167"/>
              <a:gd name="T4" fmla="*/ 0 w 19"/>
              <a:gd name="T5" fmla="*/ 167 h 167"/>
              <a:gd name="T6" fmla="*/ 19 w 19"/>
              <a:gd name="T7" fmla="*/ 148 h 167"/>
              <a:gd name="T8" fmla="*/ 19 w 19"/>
              <a:gd name="T9" fmla="*/ 0 h 167"/>
              <a:gd name="T10" fmla="*/ 0 w 19"/>
              <a:gd name="T11" fmla="*/ 0 h 167"/>
              <a:gd name="T12" fmla="*/ 0 w 19"/>
              <a:gd name="T13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167">
                <a:moveTo>
                  <a:pt x="0" y="0"/>
                </a:moveTo>
                <a:lnTo>
                  <a:pt x="0" y="148"/>
                </a:lnTo>
                <a:lnTo>
                  <a:pt x="0" y="167"/>
                </a:lnTo>
                <a:lnTo>
                  <a:pt x="19" y="148"/>
                </a:lnTo>
                <a:lnTo>
                  <a:pt x="19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799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Freeform 38"/>
          <p:cNvSpPr>
            <a:spLocks/>
          </p:cNvSpPr>
          <p:nvPr/>
        </p:nvSpPr>
        <p:spPr bwMode="auto">
          <a:xfrm>
            <a:off x="4887507" y="1768048"/>
            <a:ext cx="21065" cy="42130"/>
          </a:xfrm>
          <a:custGeom>
            <a:avLst/>
            <a:gdLst>
              <a:gd name="T0" fmla="*/ 0 w 19"/>
              <a:gd name="T1" fmla="*/ 19 h 38"/>
              <a:gd name="T2" fmla="*/ 19 w 19"/>
              <a:gd name="T3" fmla="*/ 0 h 38"/>
              <a:gd name="T4" fmla="*/ 19 w 19"/>
              <a:gd name="T5" fmla="*/ 38 h 38"/>
              <a:gd name="T6" fmla="*/ 0 w 19"/>
              <a:gd name="T7" fmla="*/ 19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" h="38">
                <a:moveTo>
                  <a:pt x="0" y="19"/>
                </a:moveTo>
                <a:lnTo>
                  <a:pt x="19" y="0"/>
                </a:lnTo>
                <a:lnTo>
                  <a:pt x="19" y="38"/>
                </a:lnTo>
                <a:lnTo>
                  <a:pt x="0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Freeform 39"/>
          <p:cNvSpPr>
            <a:spLocks/>
          </p:cNvSpPr>
          <p:nvPr/>
        </p:nvSpPr>
        <p:spPr bwMode="auto">
          <a:xfrm>
            <a:off x="4887507" y="1810177"/>
            <a:ext cx="62086" cy="19956"/>
          </a:xfrm>
          <a:custGeom>
            <a:avLst/>
            <a:gdLst>
              <a:gd name="T0" fmla="*/ 19 w 56"/>
              <a:gd name="T1" fmla="*/ 18 h 18"/>
              <a:gd name="T2" fmla="*/ 56 w 56"/>
              <a:gd name="T3" fmla="*/ 0 h 18"/>
              <a:gd name="T4" fmla="*/ 0 w 56"/>
              <a:gd name="T5" fmla="*/ 0 h 18"/>
              <a:gd name="T6" fmla="*/ 19 w 56"/>
              <a:gd name="T7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" h="18">
                <a:moveTo>
                  <a:pt x="19" y="18"/>
                </a:moveTo>
                <a:lnTo>
                  <a:pt x="56" y="0"/>
                </a:lnTo>
                <a:lnTo>
                  <a:pt x="0" y="0"/>
                </a:lnTo>
                <a:lnTo>
                  <a:pt x="19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" name="Freeform 40"/>
          <p:cNvSpPr>
            <a:spLocks/>
          </p:cNvSpPr>
          <p:nvPr/>
        </p:nvSpPr>
        <p:spPr bwMode="auto">
          <a:xfrm>
            <a:off x="4332061" y="1666050"/>
            <a:ext cx="597575" cy="514425"/>
          </a:xfrm>
          <a:custGeom>
            <a:avLst/>
            <a:gdLst>
              <a:gd name="T0" fmla="*/ 29 w 29"/>
              <a:gd name="T1" fmla="*/ 10 h 25"/>
              <a:gd name="T2" fmla="*/ 13 w 29"/>
              <a:gd name="T3" fmla="*/ 25 h 25"/>
              <a:gd name="T4" fmla="*/ 1 w 29"/>
              <a:gd name="T5" fmla="*/ 10 h 25"/>
              <a:gd name="T6" fmla="*/ 17 w 29"/>
              <a:gd name="T7" fmla="*/ 4 h 25"/>
              <a:gd name="T8" fmla="*/ 29 w 29"/>
              <a:gd name="T9" fmla="*/ 1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25">
                <a:moveTo>
                  <a:pt x="29" y="10"/>
                </a:moveTo>
                <a:cubicBezTo>
                  <a:pt x="29" y="17"/>
                  <a:pt x="22" y="25"/>
                  <a:pt x="13" y="25"/>
                </a:cubicBezTo>
                <a:cubicBezTo>
                  <a:pt x="0" y="25"/>
                  <a:pt x="1" y="10"/>
                  <a:pt x="1" y="10"/>
                </a:cubicBezTo>
                <a:cubicBezTo>
                  <a:pt x="1" y="10"/>
                  <a:pt x="7" y="13"/>
                  <a:pt x="17" y="4"/>
                </a:cubicBezTo>
                <a:cubicBezTo>
                  <a:pt x="22" y="0"/>
                  <a:pt x="28" y="4"/>
                  <a:pt x="29" y="10"/>
                </a:cubicBezTo>
                <a:close/>
              </a:path>
            </a:pathLst>
          </a:custGeom>
          <a:solidFill>
            <a:srgbClr val="F7D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Freeform 41"/>
          <p:cNvSpPr>
            <a:spLocks/>
          </p:cNvSpPr>
          <p:nvPr/>
        </p:nvSpPr>
        <p:spPr bwMode="auto">
          <a:xfrm>
            <a:off x="4456233" y="1913284"/>
            <a:ext cx="226170" cy="164084"/>
          </a:xfrm>
          <a:custGeom>
            <a:avLst/>
            <a:gdLst>
              <a:gd name="T0" fmla="*/ 11 w 11"/>
              <a:gd name="T1" fmla="*/ 5 h 8"/>
              <a:gd name="T2" fmla="*/ 4 w 11"/>
              <a:gd name="T3" fmla="*/ 6 h 8"/>
              <a:gd name="T4" fmla="*/ 3 w 11"/>
              <a:gd name="T5" fmla="*/ 0 h 8"/>
              <a:gd name="T6" fmla="*/ 8 w 11"/>
              <a:gd name="T7" fmla="*/ 1 h 8"/>
              <a:gd name="T8" fmla="*/ 11 w 11"/>
              <a:gd name="T9" fmla="*/ 5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8">
                <a:moveTo>
                  <a:pt x="11" y="5"/>
                </a:moveTo>
                <a:cubicBezTo>
                  <a:pt x="10" y="7"/>
                  <a:pt x="6" y="8"/>
                  <a:pt x="4" y="6"/>
                </a:cubicBezTo>
                <a:cubicBezTo>
                  <a:pt x="0" y="4"/>
                  <a:pt x="3" y="0"/>
                  <a:pt x="3" y="0"/>
                </a:cubicBezTo>
                <a:cubicBezTo>
                  <a:pt x="3" y="0"/>
                  <a:pt x="4" y="2"/>
                  <a:pt x="8" y="1"/>
                </a:cubicBezTo>
                <a:cubicBezTo>
                  <a:pt x="10" y="1"/>
                  <a:pt x="11" y="3"/>
                  <a:pt x="11" y="5"/>
                </a:cubicBezTo>
                <a:close/>
              </a:path>
            </a:pathLst>
          </a:custGeom>
          <a:solidFill>
            <a:srgbClr val="F799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Freeform 42"/>
          <p:cNvSpPr>
            <a:spLocks/>
          </p:cNvSpPr>
          <p:nvPr/>
        </p:nvSpPr>
        <p:spPr bwMode="auto">
          <a:xfrm>
            <a:off x="4312105" y="1830134"/>
            <a:ext cx="60977" cy="62086"/>
          </a:xfrm>
          <a:custGeom>
            <a:avLst/>
            <a:gdLst>
              <a:gd name="T0" fmla="*/ 1 w 3"/>
              <a:gd name="T1" fmla="*/ 0 h 3"/>
              <a:gd name="T2" fmla="*/ 1 w 3"/>
              <a:gd name="T3" fmla="*/ 1 h 3"/>
              <a:gd name="T4" fmla="*/ 0 w 3"/>
              <a:gd name="T5" fmla="*/ 2 h 3"/>
              <a:gd name="T6" fmla="*/ 1 w 3"/>
              <a:gd name="T7" fmla="*/ 3 h 3"/>
              <a:gd name="T8" fmla="*/ 2 w 3"/>
              <a:gd name="T9" fmla="*/ 3 h 3"/>
              <a:gd name="T10" fmla="*/ 2 w 3"/>
              <a:gd name="T11" fmla="*/ 1 h 3"/>
              <a:gd name="T12" fmla="*/ 1 w 3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3">
                <a:moveTo>
                  <a:pt x="1" y="0"/>
                </a:moveTo>
                <a:cubicBezTo>
                  <a:pt x="1" y="0"/>
                  <a:pt x="0" y="1"/>
                  <a:pt x="1" y="1"/>
                </a:cubicBezTo>
                <a:cubicBezTo>
                  <a:pt x="0" y="1"/>
                  <a:pt x="0" y="2"/>
                  <a:pt x="0" y="2"/>
                </a:cubicBezTo>
                <a:cubicBezTo>
                  <a:pt x="0" y="3"/>
                  <a:pt x="0" y="3"/>
                  <a:pt x="1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3" y="2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F799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" name="Oval 43"/>
          <p:cNvSpPr>
            <a:spLocks noChangeArrowheads="1"/>
          </p:cNvSpPr>
          <p:nvPr/>
        </p:nvSpPr>
        <p:spPr bwMode="auto">
          <a:xfrm>
            <a:off x="4743379" y="1789113"/>
            <a:ext cx="103107" cy="12417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" name="Freeform 44"/>
          <p:cNvSpPr>
            <a:spLocks/>
          </p:cNvSpPr>
          <p:nvPr/>
        </p:nvSpPr>
        <p:spPr bwMode="auto">
          <a:xfrm>
            <a:off x="4743379" y="1789113"/>
            <a:ext cx="124171" cy="124172"/>
          </a:xfrm>
          <a:custGeom>
            <a:avLst/>
            <a:gdLst>
              <a:gd name="T0" fmla="*/ 5 w 6"/>
              <a:gd name="T1" fmla="*/ 3 h 6"/>
              <a:gd name="T2" fmla="*/ 5 w 6"/>
              <a:gd name="T3" fmla="*/ 3 h 6"/>
              <a:gd name="T4" fmla="*/ 3 w 6"/>
              <a:gd name="T5" fmla="*/ 6 h 6"/>
              <a:gd name="T6" fmla="*/ 0 w 6"/>
              <a:gd name="T7" fmla="*/ 3 h 6"/>
              <a:gd name="T8" fmla="*/ 3 w 6"/>
              <a:gd name="T9" fmla="*/ 0 h 6"/>
              <a:gd name="T10" fmla="*/ 5 w 6"/>
              <a:gd name="T11" fmla="*/ 3 h 6"/>
              <a:gd name="T12" fmla="*/ 5 w 6"/>
              <a:gd name="T13" fmla="*/ 3 h 6"/>
              <a:gd name="T14" fmla="*/ 6 w 6"/>
              <a:gd name="T15" fmla="*/ 3 h 6"/>
              <a:gd name="T16" fmla="*/ 3 w 6"/>
              <a:gd name="T17" fmla="*/ 0 h 6"/>
              <a:gd name="T18" fmla="*/ 0 w 6"/>
              <a:gd name="T19" fmla="*/ 3 h 6"/>
              <a:gd name="T20" fmla="*/ 3 w 6"/>
              <a:gd name="T21" fmla="*/ 6 h 6"/>
              <a:gd name="T22" fmla="*/ 6 w 6"/>
              <a:gd name="T23" fmla="*/ 3 h 6"/>
              <a:gd name="T24" fmla="*/ 5 w 6"/>
              <a:gd name="T25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" h="6">
                <a:moveTo>
                  <a:pt x="5" y="3"/>
                </a:moveTo>
                <a:cubicBezTo>
                  <a:pt x="5" y="3"/>
                  <a:pt x="5" y="3"/>
                  <a:pt x="5" y="3"/>
                </a:cubicBezTo>
                <a:cubicBezTo>
                  <a:pt x="5" y="4"/>
                  <a:pt x="4" y="6"/>
                  <a:pt x="3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4" y="0"/>
                  <a:pt x="5" y="1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1"/>
                  <a:pt x="4" y="0"/>
                  <a:pt x="3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4"/>
                  <a:pt x="1" y="6"/>
                  <a:pt x="3" y="6"/>
                </a:cubicBezTo>
                <a:cubicBezTo>
                  <a:pt x="4" y="6"/>
                  <a:pt x="6" y="4"/>
                  <a:pt x="6" y="3"/>
                </a:cubicBezTo>
                <a:lnTo>
                  <a:pt x="5" y="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Oval 45"/>
          <p:cNvSpPr>
            <a:spLocks noChangeArrowheads="1"/>
          </p:cNvSpPr>
          <p:nvPr/>
        </p:nvSpPr>
        <p:spPr bwMode="auto">
          <a:xfrm>
            <a:off x="4785509" y="1810177"/>
            <a:ext cx="60977" cy="60977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Freeform 46"/>
          <p:cNvSpPr>
            <a:spLocks/>
          </p:cNvSpPr>
          <p:nvPr/>
        </p:nvSpPr>
        <p:spPr bwMode="auto">
          <a:xfrm>
            <a:off x="4785509" y="1810177"/>
            <a:ext cx="60977" cy="60977"/>
          </a:xfrm>
          <a:custGeom>
            <a:avLst/>
            <a:gdLst>
              <a:gd name="T0" fmla="*/ 3 w 3"/>
              <a:gd name="T1" fmla="*/ 1 h 3"/>
              <a:gd name="T2" fmla="*/ 3 w 3"/>
              <a:gd name="T3" fmla="*/ 1 h 3"/>
              <a:gd name="T4" fmla="*/ 2 w 3"/>
              <a:gd name="T5" fmla="*/ 3 h 3"/>
              <a:gd name="T6" fmla="*/ 0 w 3"/>
              <a:gd name="T7" fmla="*/ 1 h 3"/>
              <a:gd name="T8" fmla="*/ 2 w 3"/>
              <a:gd name="T9" fmla="*/ 0 h 3"/>
              <a:gd name="T10" fmla="*/ 3 w 3"/>
              <a:gd name="T11" fmla="*/ 1 h 3"/>
              <a:gd name="T12" fmla="*/ 3 w 3"/>
              <a:gd name="T13" fmla="*/ 1 h 3"/>
              <a:gd name="T14" fmla="*/ 3 w 3"/>
              <a:gd name="T15" fmla="*/ 1 h 3"/>
              <a:gd name="T16" fmla="*/ 2 w 3"/>
              <a:gd name="T17" fmla="*/ 0 h 3"/>
              <a:gd name="T18" fmla="*/ 0 w 3"/>
              <a:gd name="T19" fmla="*/ 1 h 3"/>
              <a:gd name="T20" fmla="*/ 2 w 3"/>
              <a:gd name="T21" fmla="*/ 3 h 3"/>
              <a:gd name="T22" fmla="*/ 3 w 3"/>
              <a:gd name="T2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" h="3">
                <a:moveTo>
                  <a:pt x="3" y="1"/>
                </a:move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3"/>
                  <a:pt x="2" y="3"/>
                </a:cubicBezTo>
                <a:cubicBezTo>
                  <a:pt x="1" y="3"/>
                  <a:pt x="0" y="2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3" y="0"/>
                  <a:pt x="3" y="0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3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2"/>
                  <a:pt x="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Freeform 47"/>
          <p:cNvSpPr>
            <a:spLocks/>
          </p:cNvSpPr>
          <p:nvPr/>
        </p:nvSpPr>
        <p:spPr bwMode="auto">
          <a:xfrm>
            <a:off x="4826530" y="1810177"/>
            <a:ext cx="19956" cy="19956"/>
          </a:xfrm>
          <a:custGeom>
            <a:avLst/>
            <a:gdLst>
              <a:gd name="T0" fmla="*/ 18 w 18"/>
              <a:gd name="T1" fmla="*/ 18 h 18"/>
              <a:gd name="T2" fmla="*/ 18 w 18"/>
              <a:gd name="T3" fmla="*/ 18 h 18"/>
              <a:gd name="T4" fmla="*/ 0 w 18"/>
              <a:gd name="T5" fmla="*/ 18 h 18"/>
              <a:gd name="T6" fmla="*/ 18 w 18"/>
              <a:gd name="T7" fmla="*/ 0 h 18"/>
              <a:gd name="T8" fmla="*/ 18 w 18"/>
              <a:gd name="T9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18">
                <a:moveTo>
                  <a:pt x="18" y="18"/>
                </a:moveTo>
                <a:lnTo>
                  <a:pt x="18" y="18"/>
                </a:lnTo>
                <a:lnTo>
                  <a:pt x="0" y="18"/>
                </a:lnTo>
                <a:lnTo>
                  <a:pt x="18" y="0"/>
                </a:lnTo>
                <a:lnTo>
                  <a:pt x="18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Freeform 48"/>
          <p:cNvSpPr>
            <a:spLocks/>
          </p:cNvSpPr>
          <p:nvPr/>
        </p:nvSpPr>
        <p:spPr bwMode="auto">
          <a:xfrm>
            <a:off x="4517210" y="1954305"/>
            <a:ext cx="165192" cy="103107"/>
          </a:xfrm>
          <a:custGeom>
            <a:avLst/>
            <a:gdLst>
              <a:gd name="T0" fmla="*/ 7 w 8"/>
              <a:gd name="T1" fmla="*/ 4 h 5"/>
              <a:gd name="T2" fmla="*/ 2 w 8"/>
              <a:gd name="T3" fmla="*/ 4 h 5"/>
              <a:gd name="T4" fmla="*/ 2 w 8"/>
              <a:gd name="T5" fmla="*/ 0 h 5"/>
              <a:gd name="T6" fmla="*/ 6 w 8"/>
              <a:gd name="T7" fmla="*/ 1 h 5"/>
              <a:gd name="T8" fmla="*/ 7 w 8"/>
              <a:gd name="T9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5">
                <a:moveTo>
                  <a:pt x="7" y="4"/>
                </a:moveTo>
                <a:cubicBezTo>
                  <a:pt x="6" y="5"/>
                  <a:pt x="4" y="5"/>
                  <a:pt x="2" y="4"/>
                </a:cubicBezTo>
                <a:cubicBezTo>
                  <a:pt x="0" y="2"/>
                  <a:pt x="2" y="0"/>
                  <a:pt x="2" y="0"/>
                </a:cubicBezTo>
                <a:cubicBezTo>
                  <a:pt x="2" y="0"/>
                  <a:pt x="3" y="1"/>
                  <a:pt x="6" y="1"/>
                </a:cubicBezTo>
                <a:cubicBezTo>
                  <a:pt x="7" y="1"/>
                  <a:pt x="8" y="2"/>
                  <a:pt x="7" y="4"/>
                </a:cubicBezTo>
                <a:close/>
              </a:path>
            </a:pathLst>
          </a:custGeom>
          <a:solidFill>
            <a:srgbClr val="F7F7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Freeform 49"/>
          <p:cNvSpPr>
            <a:spLocks/>
          </p:cNvSpPr>
          <p:nvPr/>
        </p:nvSpPr>
        <p:spPr bwMode="auto">
          <a:xfrm>
            <a:off x="5444061" y="2139454"/>
            <a:ext cx="19956" cy="206213"/>
          </a:xfrm>
          <a:custGeom>
            <a:avLst/>
            <a:gdLst>
              <a:gd name="T0" fmla="*/ 0 w 18"/>
              <a:gd name="T1" fmla="*/ 19 h 186"/>
              <a:gd name="T2" fmla="*/ 0 w 18"/>
              <a:gd name="T3" fmla="*/ 167 h 186"/>
              <a:gd name="T4" fmla="*/ 18 w 18"/>
              <a:gd name="T5" fmla="*/ 186 h 186"/>
              <a:gd name="T6" fmla="*/ 18 w 18"/>
              <a:gd name="T7" fmla="*/ 167 h 186"/>
              <a:gd name="T8" fmla="*/ 18 w 18"/>
              <a:gd name="T9" fmla="*/ 19 h 186"/>
              <a:gd name="T10" fmla="*/ 18 w 18"/>
              <a:gd name="T11" fmla="*/ 0 h 186"/>
              <a:gd name="T12" fmla="*/ 0 w 18"/>
              <a:gd name="T13" fmla="*/ 19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186">
                <a:moveTo>
                  <a:pt x="0" y="19"/>
                </a:moveTo>
                <a:lnTo>
                  <a:pt x="0" y="167"/>
                </a:lnTo>
                <a:lnTo>
                  <a:pt x="18" y="186"/>
                </a:lnTo>
                <a:lnTo>
                  <a:pt x="18" y="167"/>
                </a:lnTo>
                <a:lnTo>
                  <a:pt x="18" y="19"/>
                </a:lnTo>
                <a:lnTo>
                  <a:pt x="18" y="0"/>
                </a:lnTo>
                <a:lnTo>
                  <a:pt x="0" y="19"/>
                </a:lnTo>
                <a:close/>
              </a:path>
            </a:pathLst>
          </a:custGeom>
          <a:solidFill>
            <a:srgbClr val="F799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Freeform 50"/>
          <p:cNvSpPr>
            <a:spLocks/>
          </p:cNvSpPr>
          <p:nvPr/>
        </p:nvSpPr>
        <p:spPr bwMode="auto">
          <a:xfrm>
            <a:off x="5362019" y="2160519"/>
            <a:ext cx="60977" cy="185149"/>
          </a:xfrm>
          <a:custGeom>
            <a:avLst/>
            <a:gdLst>
              <a:gd name="T0" fmla="*/ 37 w 55"/>
              <a:gd name="T1" fmla="*/ 0 h 167"/>
              <a:gd name="T2" fmla="*/ 0 w 55"/>
              <a:gd name="T3" fmla="*/ 148 h 167"/>
              <a:gd name="T4" fmla="*/ 0 w 55"/>
              <a:gd name="T5" fmla="*/ 167 h 167"/>
              <a:gd name="T6" fmla="*/ 18 w 55"/>
              <a:gd name="T7" fmla="*/ 167 h 167"/>
              <a:gd name="T8" fmla="*/ 55 w 55"/>
              <a:gd name="T9" fmla="*/ 0 h 167"/>
              <a:gd name="T10" fmla="*/ 55 w 55"/>
              <a:gd name="T11" fmla="*/ 0 h 167"/>
              <a:gd name="T12" fmla="*/ 37 w 55"/>
              <a:gd name="T13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" h="167">
                <a:moveTo>
                  <a:pt x="37" y="0"/>
                </a:moveTo>
                <a:lnTo>
                  <a:pt x="0" y="148"/>
                </a:lnTo>
                <a:lnTo>
                  <a:pt x="0" y="167"/>
                </a:lnTo>
                <a:lnTo>
                  <a:pt x="18" y="167"/>
                </a:lnTo>
                <a:lnTo>
                  <a:pt x="55" y="0"/>
                </a:lnTo>
                <a:lnTo>
                  <a:pt x="55" y="0"/>
                </a:lnTo>
                <a:lnTo>
                  <a:pt x="37" y="0"/>
                </a:lnTo>
                <a:close/>
              </a:path>
            </a:pathLst>
          </a:custGeom>
          <a:solidFill>
            <a:srgbClr val="F799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Freeform 51"/>
          <p:cNvSpPr>
            <a:spLocks/>
          </p:cNvSpPr>
          <p:nvPr/>
        </p:nvSpPr>
        <p:spPr bwMode="auto">
          <a:xfrm>
            <a:off x="5031634" y="1707071"/>
            <a:ext cx="42130" cy="60977"/>
          </a:xfrm>
          <a:custGeom>
            <a:avLst/>
            <a:gdLst>
              <a:gd name="T0" fmla="*/ 38 w 38"/>
              <a:gd name="T1" fmla="*/ 18 h 55"/>
              <a:gd name="T2" fmla="*/ 0 w 38"/>
              <a:gd name="T3" fmla="*/ 0 h 55"/>
              <a:gd name="T4" fmla="*/ 19 w 38"/>
              <a:gd name="T5" fmla="*/ 55 h 55"/>
              <a:gd name="T6" fmla="*/ 38 w 38"/>
              <a:gd name="T7" fmla="*/ 18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" h="55">
                <a:moveTo>
                  <a:pt x="38" y="18"/>
                </a:moveTo>
                <a:lnTo>
                  <a:pt x="0" y="0"/>
                </a:lnTo>
                <a:lnTo>
                  <a:pt x="19" y="55"/>
                </a:lnTo>
                <a:lnTo>
                  <a:pt x="38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Freeform 52"/>
          <p:cNvSpPr>
            <a:spLocks/>
          </p:cNvSpPr>
          <p:nvPr/>
        </p:nvSpPr>
        <p:spPr bwMode="auto">
          <a:xfrm>
            <a:off x="5011678" y="1748092"/>
            <a:ext cx="41021" cy="41021"/>
          </a:xfrm>
          <a:custGeom>
            <a:avLst/>
            <a:gdLst>
              <a:gd name="T0" fmla="*/ 37 w 37"/>
              <a:gd name="T1" fmla="*/ 37 h 37"/>
              <a:gd name="T2" fmla="*/ 0 w 37"/>
              <a:gd name="T3" fmla="*/ 18 h 37"/>
              <a:gd name="T4" fmla="*/ 37 w 37"/>
              <a:gd name="T5" fmla="*/ 0 h 37"/>
              <a:gd name="T6" fmla="*/ 37 w 37"/>
              <a:gd name="T7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" h="37">
                <a:moveTo>
                  <a:pt x="37" y="37"/>
                </a:moveTo>
                <a:lnTo>
                  <a:pt x="0" y="18"/>
                </a:lnTo>
                <a:lnTo>
                  <a:pt x="37" y="0"/>
                </a:lnTo>
                <a:lnTo>
                  <a:pt x="37" y="3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Freeform 53"/>
          <p:cNvSpPr>
            <a:spLocks/>
          </p:cNvSpPr>
          <p:nvPr/>
        </p:nvSpPr>
        <p:spPr bwMode="auto">
          <a:xfrm>
            <a:off x="5011678" y="1603964"/>
            <a:ext cx="679617" cy="556555"/>
          </a:xfrm>
          <a:custGeom>
            <a:avLst/>
            <a:gdLst>
              <a:gd name="T0" fmla="*/ 1 w 33"/>
              <a:gd name="T1" fmla="*/ 11 h 27"/>
              <a:gd name="T2" fmla="*/ 18 w 33"/>
              <a:gd name="T3" fmla="*/ 27 h 27"/>
              <a:gd name="T4" fmla="*/ 32 w 33"/>
              <a:gd name="T5" fmla="*/ 10 h 27"/>
              <a:gd name="T6" fmla="*/ 14 w 33"/>
              <a:gd name="T7" fmla="*/ 5 h 27"/>
              <a:gd name="T8" fmla="*/ 1 w 33"/>
              <a:gd name="T9" fmla="*/ 11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27">
                <a:moveTo>
                  <a:pt x="1" y="11"/>
                </a:moveTo>
                <a:cubicBezTo>
                  <a:pt x="0" y="19"/>
                  <a:pt x="8" y="27"/>
                  <a:pt x="18" y="27"/>
                </a:cubicBezTo>
                <a:cubicBezTo>
                  <a:pt x="33" y="27"/>
                  <a:pt x="32" y="10"/>
                  <a:pt x="32" y="10"/>
                </a:cubicBezTo>
                <a:cubicBezTo>
                  <a:pt x="32" y="10"/>
                  <a:pt x="25" y="14"/>
                  <a:pt x="14" y="5"/>
                </a:cubicBezTo>
                <a:cubicBezTo>
                  <a:pt x="9" y="0"/>
                  <a:pt x="1" y="4"/>
                  <a:pt x="1" y="11"/>
                </a:cubicBezTo>
                <a:close/>
              </a:path>
            </a:pathLst>
          </a:custGeom>
          <a:solidFill>
            <a:srgbClr val="F7D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Oval 54"/>
          <p:cNvSpPr>
            <a:spLocks noChangeArrowheads="1"/>
          </p:cNvSpPr>
          <p:nvPr/>
        </p:nvSpPr>
        <p:spPr bwMode="auto">
          <a:xfrm>
            <a:off x="5093720" y="1727027"/>
            <a:ext cx="124171" cy="14412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Freeform 55"/>
          <p:cNvSpPr>
            <a:spLocks/>
          </p:cNvSpPr>
          <p:nvPr/>
        </p:nvSpPr>
        <p:spPr bwMode="auto">
          <a:xfrm>
            <a:off x="5093720" y="1727027"/>
            <a:ext cx="124171" cy="144128"/>
          </a:xfrm>
          <a:custGeom>
            <a:avLst/>
            <a:gdLst>
              <a:gd name="T0" fmla="*/ 0 w 6"/>
              <a:gd name="T1" fmla="*/ 4 h 7"/>
              <a:gd name="T2" fmla="*/ 0 w 6"/>
              <a:gd name="T3" fmla="*/ 4 h 7"/>
              <a:gd name="T4" fmla="*/ 3 w 6"/>
              <a:gd name="T5" fmla="*/ 7 h 7"/>
              <a:gd name="T6" fmla="*/ 6 w 6"/>
              <a:gd name="T7" fmla="*/ 4 h 7"/>
              <a:gd name="T8" fmla="*/ 3 w 6"/>
              <a:gd name="T9" fmla="*/ 0 h 7"/>
              <a:gd name="T10" fmla="*/ 0 w 6"/>
              <a:gd name="T11" fmla="*/ 4 h 7"/>
              <a:gd name="T12" fmla="*/ 0 w 6"/>
              <a:gd name="T13" fmla="*/ 4 h 7"/>
              <a:gd name="T14" fmla="*/ 0 w 6"/>
              <a:gd name="T15" fmla="*/ 4 h 7"/>
              <a:gd name="T16" fmla="*/ 3 w 6"/>
              <a:gd name="T17" fmla="*/ 1 h 7"/>
              <a:gd name="T18" fmla="*/ 6 w 6"/>
              <a:gd name="T19" fmla="*/ 4 h 7"/>
              <a:gd name="T20" fmla="*/ 3 w 6"/>
              <a:gd name="T21" fmla="*/ 7 h 7"/>
              <a:gd name="T22" fmla="*/ 0 w 6"/>
              <a:gd name="T23" fmla="*/ 4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" h="7"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5"/>
                  <a:pt x="2" y="7"/>
                  <a:pt x="3" y="7"/>
                </a:cubicBezTo>
                <a:cubicBezTo>
                  <a:pt x="5" y="7"/>
                  <a:pt x="6" y="5"/>
                  <a:pt x="6" y="4"/>
                </a:cubicBezTo>
                <a:cubicBezTo>
                  <a:pt x="6" y="2"/>
                  <a:pt x="5" y="0"/>
                  <a:pt x="3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1"/>
                  <a:pt x="3" y="1"/>
                </a:cubicBezTo>
                <a:cubicBezTo>
                  <a:pt x="5" y="1"/>
                  <a:pt x="6" y="2"/>
                  <a:pt x="6" y="4"/>
                </a:cubicBezTo>
                <a:cubicBezTo>
                  <a:pt x="6" y="5"/>
                  <a:pt x="5" y="7"/>
                  <a:pt x="3" y="7"/>
                </a:cubicBezTo>
                <a:cubicBezTo>
                  <a:pt x="2" y="7"/>
                  <a:pt x="0" y="5"/>
                  <a:pt x="0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Freeform 56"/>
          <p:cNvSpPr>
            <a:spLocks/>
          </p:cNvSpPr>
          <p:nvPr/>
        </p:nvSpPr>
        <p:spPr bwMode="auto">
          <a:xfrm>
            <a:off x="5278869" y="1871155"/>
            <a:ext cx="268299" cy="186257"/>
          </a:xfrm>
          <a:custGeom>
            <a:avLst/>
            <a:gdLst>
              <a:gd name="T0" fmla="*/ 1 w 13"/>
              <a:gd name="T1" fmla="*/ 5 h 9"/>
              <a:gd name="T2" fmla="*/ 8 w 13"/>
              <a:gd name="T3" fmla="*/ 7 h 9"/>
              <a:gd name="T4" fmla="*/ 10 w 13"/>
              <a:gd name="T5" fmla="*/ 0 h 9"/>
              <a:gd name="T6" fmla="*/ 4 w 13"/>
              <a:gd name="T7" fmla="*/ 1 h 9"/>
              <a:gd name="T8" fmla="*/ 1 w 13"/>
              <a:gd name="T9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9">
                <a:moveTo>
                  <a:pt x="1" y="5"/>
                </a:moveTo>
                <a:cubicBezTo>
                  <a:pt x="2" y="8"/>
                  <a:pt x="6" y="9"/>
                  <a:pt x="8" y="7"/>
                </a:cubicBezTo>
                <a:cubicBezTo>
                  <a:pt x="13" y="5"/>
                  <a:pt x="10" y="0"/>
                  <a:pt x="10" y="0"/>
                </a:cubicBezTo>
                <a:cubicBezTo>
                  <a:pt x="10" y="0"/>
                  <a:pt x="8" y="2"/>
                  <a:pt x="4" y="1"/>
                </a:cubicBezTo>
                <a:cubicBezTo>
                  <a:pt x="2" y="1"/>
                  <a:pt x="0" y="3"/>
                  <a:pt x="1" y="5"/>
                </a:cubicBezTo>
                <a:close/>
              </a:path>
            </a:pathLst>
          </a:custGeom>
          <a:solidFill>
            <a:srgbClr val="F799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Freeform 57"/>
          <p:cNvSpPr>
            <a:spLocks/>
          </p:cNvSpPr>
          <p:nvPr/>
        </p:nvSpPr>
        <p:spPr bwMode="auto">
          <a:xfrm>
            <a:off x="5650275" y="1768048"/>
            <a:ext cx="82042" cy="103107"/>
          </a:xfrm>
          <a:custGeom>
            <a:avLst/>
            <a:gdLst>
              <a:gd name="T0" fmla="*/ 2 w 4"/>
              <a:gd name="T1" fmla="*/ 0 h 5"/>
              <a:gd name="T2" fmla="*/ 3 w 4"/>
              <a:gd name="T3" fmla="*/ 2 h 5"/>
              <a:gd name="T4" fmla="*/ 4 w 4"/>
              <a:gd name="T5" fmla="*/ 3 h 5"/>
              <a:gd name="T6" fmla="*/ 2 w 4"/>
              <a:gd name="T7" fmla="*/ 4 h 5"/>
              <a:gd name="T8" fmla="*/ 0 w 4"/>
              <a:gd name="T9" fmla="*/ 4 h 5"/>
              <a:gd name="T10" fmla="*/ 0 w 4"/>
              <a:gd name="T11" fmla="*/ 1 h 5"/>
              <a:gd name="T12" fmla="*/ 2 w 4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5">
                <a:moveTo>
                  <a:pt x="2" y="0"/>
                </a:moveTo>
                <a:cubicBezTo>
                  <a:pt x="2" y="0"/>
                  <a:pt x="3" y="1"/>
                  <a:pt x="3" y="2"/>
                </a:cubicBezTo>
                <a:cubicBezTo>
                  <a:pt x="3" y="2"/>
                  <a:pt x="4" y="2"/>
                  <a:pt x="4" y="3"/>
                </a:cubicBezTo>
                <a:cubicBezTo>
                  <a:pt x="4" y="4"/>
                  <a:pt x="3" y="5"/>
                  <a:pt x="2" y="4"/>
                </a:cubicBezTo>
                <a:cubicBezTo>
                  <a:pt x="1" y="4"/>
                  <a:pt x="0" y="4"/>
                  <a:pt x="0" y="4"/>
                </a:cubicBezTo>
                <a:cubicBezTo>
                  <a:pt x="0" y="4"/>
                  <a:pt x="0" y="2"/>
                  <a:pt x="0" y="1"/>
                </a:cubicBezTo>
                <a:cubicBezTo>
                  <a:pt x="0" y="0"/>
                  <a:pt x="1" y="0"/>
                  <a:pt x="2" y="0"/>
                </a:cubicBezTo>
                <a:close/>
              </a:path>
            </a:pathLst>
          </a:custGeom>
          <a:solidFill>
            <a:srgbClr val="F799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Oval 58"/>
          <p:cNvSpPr>
            <a:spLocks noChangeArrowheads="1"/>
          </p:cNvSpPr>
          <p:nvPr/>
        </p:nvSpPr>
        <p:spPr bwMode="auto">
          <a:xfrm>
            <a:off x="5093720" y="1748092"/>
            <a:ext cx="82042" cy="82042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Freeform 59"/>
          <p:cNvSpPr>
            <a:spLocks/>
          </p:cNvSpPr>
          <p:nvPr/>
        </p:nvSpPr>
        <p:spPr bwMode="auto">
          <a:xfrm>
            <a:off x="5093720" y="1748092"/>
            <a:ext cx="82042" cy="82042"/>
          </a:xfrm>
          <a:custGeom>
            <a:avLst/>
            <a:gdLst>
              <a:gd name="T0" fmla="*/ 0 w 4"/>
              <a:gd name="T1" fmla="*/ 2 h 4"/>
              <a:gd name="T2" fmla="*/ 0 w 4"/>
              <a:gd name="T3" fmla="*/ 2 h 4"/>
              <a:gd name="T4" fmla="*/ 2 w 4"/>
              <a:gd name="T5" fmla="*/ 4 h 4"/>
              <a:gd name="T6" fmla="*/ 4 w 4"/>
              <a:gd name="T7" fmla="*/ 2 h 4"/>
              <a:gd name="T8" fmla="*/ 2 w 4"/>
              <a:gd name="T9" fmla="*/ 0 h 4"/>
              <a:gd name="T10" fmla="*/ 0 w 4"/>
              <a:gd name="T11" fmla="*/ 2 h 4"/>
              <a:gd name="T12" fmla="*/ 0 w 4"/>
              <a:gd name="T13" fmla="*/ 2 h 4"/>
              <a:gd name="T14" fmla="*/ 0 w 4"/>
              <a:gd name="T15" fmla="*/ 2 h 4"/>
              <a:gd name="T16" fmla="*/ 2 w 4"/>
              <a:gd name="T17" fmla="*/ 0 h 4"/>
              <a:gd name="T18" fmla="*/ 4 w 4"/>
              <a:gd name="T19" fmla="*/ 2 h 4"/>
              <a:gd name="T20" fmla="*/ 2 w 4"/>
              <a:gd name="T21" fmla="*/ 4 h 4"/>
              <a:gd name="T22" fmla="*/ 0 w 4"/>
              <a:gd name="T23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" h="4"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3" y="4"/>
                  <a:pt x="4" y="3"/>
                  <a:pt x="4" y="2"/>
                </a:cubicBezTo>
                <a:cubicBezTo>
                  <a:pt x="4" y="1"/>
                  <a:pt x="3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3" y="0"/>
                  <a:pt x="4" y="1"/>
                  <a:pt x="4" y="2"/>
                </a:cubicBezTo>
                <a:cubicBezTo>
                  <a:pt x="4" y="3"/>
                  <a:pt x="3" y="4"/>
                  <a:pt x="2" y="4"/>
                </a:cubicBezTo>
                <a:cubicBezTo>
                  <a:pt x="1" y="4"/>
                  <a:pt x="0" y="3"/>
                  <a:pt x="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Freeform 60"/>
          <p:cNvSpPr>
            <a:spLocks/>
          </p:cNvSpPr>
          <p:nvPr/>
        </p:nvSpPr>
        <p:spPr bwMode="auto">
          <a:xfrm>
            <a:off x="5114785" y="1768048"/>
            <a:ext cx="19956" cy="21065"/>
          </a:xfrm>
          <a:custGeom>
            <a:avLst/>
            <a:gdLst>
              <a:gd name="T0" fmla="*/ 0 w 18"/>
              <a:gd name="T1" fmla="*/ 0 h 19"/>
              <a:gd name="T2" fmla="*/ 0 w 18"/>
              <a:gd name="T3" fmla="*/ 19 h 19"/>
              <a:gd name="T4" fmla="*/ 18 w 18"/>
              <a:gd name="T5" fmla="*/ 0 h 19"/>
              <a:gd name="T6" fmla="*/ 0 w 18"/>
              <a:gd name="T7" fmla="*/ 0 h 19"/>
              <a:gd name="T8" fmla="*/ 0 w 18"/>
              <a:gd name="T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19">
                <a:moveTo>
                  <a:pt x="0" y="0"/>
                </a:moveTo>
                <a:lnTo>
                  <a:pt x="0" y="19"/>
                </a:lnTo>
                <a:lnTo>
                  <a:pt x="18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Freeform 61"/>
          <p:cNvSpPr>
            <a:spLocks/>
          </p:cNvSpPr>
          <p:nvPr/>
        </p:nvSpPr>
        <p:spPr bwMode="auto">
          <a:xfrm>
            <a:off x="5299934" y="1913284"/>
            <a:ext cx="164084" cy="123063"/>
          </a:xfrm>
          <a:custGeom>
            <a:avLst/>
            <a:gdLst>
              <a:gd name="T0" fmla="*/ 0 w 8"/>
              <a:gd name="T1" fmla="*/ 2 h 6"/>
              <a:gd name="T2" fmla="*/ 5 w 8"/>
              <a:gd name="T3" fmla="*/ 5 h 6"/>
              <a:gd name="T4" fmla="*/ 7 w 8"/>
              <a:gd name="T5" fmla="*/ 1 h 6"/>
              <a:gd name="T6" fmla="*/ 2 w 8"/>
              <a:gd name="T7" fmla="*/ 0 h 6"/>
              <a:gd name="T8" fmla="*/ 0 w 8"/>
              <a:gd name="T9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6">
                <a:moveTo>
                  <a:pt x="0" y="2"/>
                </a:moveTo>
                <a:cubicBezTo>
                  <a:pt x="0" y="4"/>
                  <a:pt x="2" y="6"/>
                  <a:pt x="5" y="5"/>
                </a:cubicBezTo>
                <a:cubicBezTo>
                  <a:pt x="8" y="4"/>
                  <a:pt x="7" y="1"/>
                  <a:pt x="7" y="1"/>
                </a:cubicBezTo>
                <a:cubicBezTo>
                  <a:pt x="7" y="1"/>
                  <a:pt x="5" y="2"/>
                  <a:pt x="2" y="0"/>
                </a:cubicBezTo>
                <a:cubicBezTo>
                  <a:pt x="1" y="0"/>
                  <a:pt x="0" y="1"/>
                  <a:pt x="0" y="2"/>
                </a:cubicBezTo>
                <a:close/>
              </a:path>
            </a:pathLst>
          </a:custGeom>
          <a:solidFill>
            <a:srgbClr val="F7F7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943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演示之家 杂志配色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88161A"/>
      </a:accent1>
      <a:accent2>
        <a:srgbClr val="0AB4C9"/>
      </a:accent2>
      <a:accent3>
        <a:srgbClr val="E5902F"/>
      </a:accent3>
      <a:accent4>
        <a:srgbClr val="AF2725"/>
      </a:accent4>
      <a:accent5>
        <a:srgbClr val="00B050"/>
      </a:accent5>
      <a:accent6>
        <a:srgbClr val="002060"/>
      </a:accent6>
      <a:hlink>
        <a:srgbClr val="000000"/>
      </a:hlink>
      <a:folHlink>
        <a:srgbClr val="7F7F7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D49B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rgbClr val="3F6A73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</Words>
  <Application>Microsoft Office PowerPoint</Application>
  <PresentationFormat>全屏显示(4:3)</PresentationFormat>
  <Paragraphs>4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方正兰亭细黑_GBK</vt:lpstr>
      <vt:lpstr>Calibri</vt:lpstr>
      <vt:lpstr>宋体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modified xsi:type="dcterms:W3CDTF">2015-03-21T13:34:53Z</dcterms:modified>
</cp:coreProperties>
</file>