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996C-4C39-4854-B539-90E82BC45088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E486F-9B17-432B-8A95-768DE12AA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7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8F22FEAA-FB1A-4BE6-810F-4A08A16731D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127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694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88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87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33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69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6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1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5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56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5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4E6F9-ECF9-49A8-99A3-AA24082AFC8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076B2-06BC-4F24-816F-6519D07E1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6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3"/>
          <p:cNvSpPr>
            <a:spLocks noChangeArrowheads="1"/>
          </p:cNvSpPr>
          <p:nvPr/>
        </p:nvSpPr>
        <p:spPr bwMode="auto">
          <a:xfrm>
            <a:off x="0" y="5289550"/>
            <a:ext cx="914400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</a:endParaRPr>
          </a:p>
        </p:txBody>
      </p:sp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2774950" y="2049463"/>
            <a:ext cx="36099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3076" name="椭圆 4"/>
          <p:cNvSpPr>
            <a:spLocks noChangeArrowheads="1"/>
          </p:cNvSpPr>
          <p:nvPr/>
        </p:nvSpPr>
        <p:spPr bwMode="auto">
          <a:xfrm>
            <a:off x="4603750" y="3189288"/>
            <a:ext cx="53975" cy="53975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2774950" y="3211513"/>
            <a:ext cx="172561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4760913" y="3211513"/>
            <a:ext cx="1727200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文本框 9"/>
          <p:cNvSpPr txBox="1">
            <a:spLocks noChangeArrowheads="1"/>
          </p:cNvSpPr>
          <p:nvPr/>
        </p:nvSpPr>
        <p:spPr bwMode="auto">
          <a:xfrm>
            <a:off x="4013200" y="5456238"/>
            <a:ext cx="1049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accent1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13812345678</a:t>
            </a:r>
            <a:endParaRPr lang="zh-CN" altLang="en-US" sz="1400">
              <a:solidFill>
                <a:schemeClr val="accent1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80" name="文本框 10"/>
          <p:cNvSpPr txBox="1">
            <a:spLocks noChangeArrowheads="1"/>
          </p:cNvSpPr>
          <p:nvPr/>
        </p:nvSpPr>
        <p:spPr bwMode="auto">
          <a:xfrm>
            <a:off x="4022725" y="5727700"/>
            <a:ext cx="14970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accent1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name@163.com</a:t>
            </a:r>
            <a:endParaRPr lang="zh-CN" altLang="en-US" sz="1400">
              <a:solidFill>
                <a:schemeClr val="accent1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81" name="文本框 11"/>
          <p:cNvSpPr txBox="1">
            <a:spLocks noChangeArrowheads="1"/>
          </p:cNvSpPr>
          <p:nvPr/>
        </p:nvSpPr>
        <p:spPr bwMode="auto">
          <a:xfrm>
            <a:off x="4022725" y="6000750"/>
            <a:ext cx="248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accent1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http://meihua.docer.com</a:t>
            </a:r>
            <a:endParaRPr lang="zh-CN" altLang="en-US" sz="1400">
              <a:solidFill>
                <a:schemeClr val="accent1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82" name="KSO_Shape"/>
          <p:cNvSpPr>
            <a:spLocks/>
          </p:cNvSpPr>
          <p:nvPr/>
        </p:nvSpPr>
        <p:spPr bwMode="auto">
          <a:xfrm>
            <a:off x="3770313" y="5802313"/>
            <a:ext cx="147637" cy="96837"/>
          </a:xfrm>
          <a:custGeom>
            <a:avLst/>
            <a:gdLst>
              <a:gd name="T0" fmla="*/ 50 w 4974795"/>
              <a:gd name="T1" fmla="*/ 45 h 3320682"/>
              <a:gd name="T2" fmla="*/ 65 w 4974795"/>
              <a:gd name="T3" fmla="*/ 57 h 3320682"/>
              <a:gd name="T4" fmla="*/ 80 w 4974795"/>
              <a:gd name="T5" fmla="*/ 45 h 3320682"/>
              <a:gd name="T6" fmla="*/ 126 w 4974795"/>
              <a:gd name="T7" fmla="*/ 82 h 3320682"/>
              <a:gd name="T8" fmla="*/ 4 w 4974795"/>
              <a:gd name="T9" fmla="*/ 82 h 3320682"/>
              <a:gd name="T10" fmla="*/ 50 w 4974795"/>
              <a:gd name="T11" fmla="*/ 45 h 3320682"/>
              <a:gd name="T12" fmla="*/ 0 w 4974795"/>
              <a:gd name="T13" fmla="*/ 4 h 3320682"/>
              <a:gd name="T14" fmla="*/ 47 w 4974795"/>
              <a:gd name="T15" fmla="*/ 42 h 3320682"/>
              <a:gd name="T16" fmla="*/ 0 w 4974795"/>
              <a:gd name="T17" fmla="*/ 81 h 3320682"/>
              <a:gd name="T18" fmla="*/ 0 w 4974795"/>
              <a:gd name="T19" fmla="*/ 4 h 3320682"/>
              <a:gd name="T20" fmla="*/ 130 w 4974795"/>
              <a:gd name="T21" fmla="*/ 4 h 3320682"/>
              <a:gd name="T22" fmla="*/ 130 w 4974795"/>
              <a:gd name="T23" fmla="*/ 81 h 3320682"/>
              <a:gd name="T24" fmla="*/ 83 w 4974795"/>
              <a:gd name="T25" fmla="*/ 42 h 3320682"/>
              <a:gd name="T26" fmla="*/ 130 w 4974795"/>
              <a:gd name="T27" fmla="*/ 4 h 3320682"/>
              <a:gd name="T28" fmla="*/ 1 w 4974795"/>
              <a:gd name="T29" fmla="*/ 0 h 3320682"/>
              <a:gd name="T30" fmla="*/ 129 w 4974795"/>
              <a:gd name="T31" fmla="*/ 0 h 3320682"/>
              <a:gd name="T32" fmla="*/ 65 w 4974795"/>
              <a:gd name="T33" fmla="*/ 53 h 3320682"/>
              <a:gd name="T34" fmla="*/ 1 w 4974795"/>
              <a:gd name="T35" fmla="*/ 0 h 33206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3" name="KSO_Shape"/>
          <p:cNvSpPr>
            <a:spLocks/>
          </p:cNvSpPr>
          <p:nvPr/>
        </p:nvSpPr>
        <p:spPr bwMode="auto">
          <a:xfrm>
            <a:off x="3760788" y="6042025"/>
            <a:ext cx="166687" cy="171450"/>
          </a:xfrm>
          <a:custGeom>
            <a:avLst/>
            <a:gdLst>
              <a:gd name="T0" fmla="*/ 448 w 1119349"/>
              <a:gd name="T1" fmla="*/ 2660 h 1157433"/>
              <a:gd name="T2" fmla="*/ 358 w 1119349"/>
              <a:gd name="T3" fmla="*/ 3587 h 1157433"/>
              <a:gd name="T4" fmla="*/ 1443 w 1119349"/>
              <a:gd name="T5" fmla="*/ 3382 h 1157433"/>
              <a:gd name="T6" fmla="*/ 448 w 1119349"/>
              <a:gd name="T7" fmla="*/ 2660 h 1157433"/>
              <a:gd name="T8" fmla="*/ 1922 w 1119349"/>
              <a:gd name="T9" fmla="*/ 1124 h 1157433"/>
              <a:gd name="T10" fmla="*/ 1366 w 1119349"/>
              <a:gd name="T11" fmla="*/ 1610 h 1157433"/>
              <a:gd name="T12" fmla="*/ 2478 w 1119349"/>
              <a:gd name="T13" fmla="*/ 1610 h 1157433"/>
              <a:gd name="T14" fmla="*/ 1922 w 1119349"/>
              <a:gd name="T15" fmla="*/ 1124 h 1157433"/>
              <a:gd name="T16" fmla="*/ 3152 w 1119349"/>
              <a:gd name="T17" fmla="*/ 0 h 1157433"/>
              <a:gd name="T18" fmla="*/ 3572 w 1119349"/>
              <a:gd name="T19" fmla="*/ 134 h 1157433"/>
              <a:gd name="T20" fmla="*/ 3696 w 1119349"/>
              <a:gd name="T21" fmla="*/ 377 h 1157433"/>
              <a:gd name="T22" fmla="*/ 3611 w 1119349"/>
              <a:gd name="T23" fmla="*/ 265 h 1157433"/>
              <a:gd name="T24" fmla="*/ 2435 w 1119349"/>
              <a:gd name="T25" fmla="*/ 425 h 1157433"/>
              <a:gd name="T26" fmla="*/ 3605 w 1119349"/>
              <a:gd name="T27" fmla="*/ 1894 h 1157433"/>
              <a:gd name="T28" fmla="*/ 3584 w 1119349"/>
              <a:gd name="T29" fmla="*/ 2083 h 1157433"/>
              <a:gd name="T30" fmla="*/ 2496 w 1119349"/>
              <a:gd name="T31" fmla="*/ 2083 h 1157433"/>
              <a:gd name="T32" fmla="*/ 2375 w 1119349"/>
              <a:gd name="T33" fmla="*/ 2083 h 1157433"/>
              <a:gd name="T34" fmla="*/ 1348 w 1119349"/>
              <a:gd name="T35" fmla="*/ 2083 h 1157433"/>
              <a:gd name="T36" fmla="*/ 1922 w 1119349"/>
              <a:gd name="T37" fmla="*/ 2663 h 1157433"/>
              <a:gd name="T38" fmla="*/ 2396 w 1119349"/>
              <a:gd name="T39" fmla="*/ 2366 h 1157433"/>
              <a:gd name="T40" fmla="*/ 3516 w 1119349"/>
              <a:gd name="T41" fmla="*/ 2366 h 1157433"/>
              <a:gd name="T42" fmla="*/ 1910 w 1119349"/>
              <a:gd name="T43" fmla="*/ 3446 h 1157433"/>
              <a:gd name="T44" fmla="*/ 1554 w 1119349"/>
              <a:gd name="T45" fmla="*/ 3408 h 1157433"/>
              <a:gd name="T46" fmla="*/ 151 w 1119349"/>
              <a:gd name="T47" fmla="*/ 3628 h 1157433"/>
              <a:gd name="T48" fmla="*/ 410 w 1119349"/>
              <a:gd name="T49" fmla="*/ 2097 h 1157433"/>
              <a:gd name="T50" fmla="*/ 432 w 1119349"/>
              <a:gd name="T51" fmla="*/ 2062 h 1157433"/>
              <a:gd name="T52" fmla="*/ 539 w 1119349"/>
              <a:gd name="T53" fmla="*/ 1895 h 1157433"/>
              <a:gd name="T54" fmla="*/ 626 w 1119349"/>
              <a:gd name="T55" fmla="*/ 1779 h 1157433"/>
              <a:gd name="T56" fmla="*/ 823 w 1119349"/>
              <a:gd name="T57" fmla="*/ 1524 h 1157433"/>
              <a:gd name="T58" fmla="*/ 952 w 1119349"/>
              <a:gd name="T59" fmla="*/ 1380 h 1157433"/>
              <a:gd name="T60" fmla="*/ 1128 w 1119349"/>
              <a:gd name="T61" fmla="*/ 1185 h 1157433"/>
              <a:gd name="T62" fmla="*/ 1645 w 1119349"/>
              <a:gd name="T63" fmla="*/ 718 h 1157433"/>
              <a:gd name="T64" fmla="*/ 217 w 1119349"/>
              <a:gd name="T65" fmla="*/ 1884 h 1157433"/>
              <a:gd name="T66" fmla="*/ 1910 w 1119349"/>
              <a:gd name="T67" fmla="*/ 341 h 1157433"/>
              <a:gd name="T68" fmla="*/ 2153 w 1119349"/>
              <a:gd name="T69" fmla="*/ 363 h 1157433"/>
              <a:gd name="T70" fmla="*/ 3152 w 1119349"/>
              <a:gd name="T71" fmla="*/ 0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4" name="KSO_Shape"/>
          <p:cNvSpPr>
            <a:spLocks/>
          </p:cNvSpPr>
          <p:nvPr/>
        </p:nvSpPr>
        <p:spPr bwMode="auto">
          <a:xfrm>
            <a:off x="3786188" y="5521325"/>
            <a:ext cx="117475" cy="138113"/>
          </a:xfrm>
          <a:custGeom>
            <a:avLst/>
            <a:gdLst>
              <a:gd name="T0" fmla="*/ 8515 w 396520"/>
              <a:gd name="T1" fmla="*/ 8023 h 469210"/>
              <a:gd name="T2" fmla="*/ 10247 w 396520"/>
              <a:gd name="T3" fmla="*/ 9737 h 469210"/>
              <a:gd name="T4" fmla="*/ 9803 w 396520"/>
              <a:gd name="T5" fmla="*/ 11246 h 469210"/>
              <a:gd name="T6" fmla="*/ 9166 w 396520"/>
              <a:gd name="T7" fmla="*/ 9780 h 469210"/>
              <a:gd name="T8" fmla="*/ 7467 w 396520"/>
              <a:gd name="T9" fmla="*/ 8635 h 469210"/>
              <a:gd name="T10" fmla="*/ 8515 w 396520"/>
              <a:gd name="T11" fmla="*/ 8023 h 469210"/>
              <a:gd name="T12" fmla="*/ 1154 w 396520"/>
              <a:gd name="T13" fmla="*/ 241 h 469210"/>
              <a:gd name="T14" fmla="*/ 2567 w 396520"/>
              <a:gd name="T15" fmla="*/ 2650 h 469210"/>
              <a:gd name="T16" fmla="*/ 2673 w 396520"/>
              <a:gd name="T17" fmla="*/ 4409 h 469210"/>
              <a:gd name="T18" fmla="*/ 2436 w 396520"/>
              <a:gd name="T19" fmla="*/ 4890 h 469210"/>
              <a:gd name="T20" fmla="*/ 6250 w 396520"/>
              <a:gd name="T21" fmla="*/ 8907 h 469210"/>
              <a:gd name="T22" fmla="*/ 7166 w 396520"/>
              <a:gd name="T23" fmla="*/ 8853 h 469210"/>
              <a:gd name="T24" fmla="*/ 7174 w 396520"/>
              <a:gd name="T25" fmla="*/ 8867 h 469210"/>
              <a:gd name="T26" fmla="*/ 9037 w 396520"/>
              <a:gd name="T27" fmla="*/ 9909 h 469210"/>
              <a:gd name="T28" fmla="*/ 9658 w 396520"/>
              <a:gd name="T29" fmla="*/ 11429 h 469210"/>
              <a:gd name="T30" fmla="*/ 7493 w 396520"/>
              <a:gd name="T31" fmla="*/ 11940 h 469210"/>
              <a:gd name="T32" fmla="*/ 17 w 396520"/>
              <a:gd name="T33" fmla="*/ 2291 h 469210"/>
              <a:gd name="T34" fmla="*/ 372 w 396520"/>
              <a:gd name="T35" fmla="*/ 1009 h 469210"/>
              <a:gd name="T36" fmla="*/ 1154 w 396520"/>
              <a:gd name="T37" fmla="*/ 241 h 469210"/>
              <a:gd name="T38" fmla="*/ 2232 w 396520"/>
              <a:gd name="T39" fmla="*/ 0 h 469210"/>
              <a:gd name="T40" fmla="*/ 3848 w 396520"/>
              <a:gd name="T41" fmla="*/ 3268 h 469210"/>
              <a:gd name="T42" fmla="*/ 2840 w 396520"/>
              <a:gd name="T43" fmla="*/ 4283 h 469210"/>
              <a:gd name="T44" fmla="*/ 2737 w 396520"/>
              <a:gd name="T45" fmla="*/ 2576 h 469210"/>
              <a:gd name="T46" fmla="*/ 1435 w 396520"/>
              <a:gd name="T47" fmla="*/ 130 h 469210"/>
              <a:gd name="T48" fmla="*/ 2232 w 396520"/>
              <a:gd name="T49" fmla="*/ 0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5" name="文本框 13"/>
          <p:cNvSpPr txBox="1">
            <a:spLocks noChangeArrowheads="1"/>
          </p:cNvSpPr>
          <p:nvPr/>
        </p:nvSpPr>
        <p:spPr bwMode="auto">
          <a:xfrm>
            <a:off x="2971800" y="3305175"/>
            <a:ext cx="32305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</a:rPr>
              <a:t>THANK YOU FOR YOUR ATTENTION</a:t>
            </a:r>
            <a:endParaRPr lang="zh-CN" altLang="en-US" sz="1400" smtClean="0">
              <a:solidFill>
                <a:schemeClr val="accent1">
                  <a:lumMod val="60000"/>
                  <a:lumOff val="40000"/>
                </a:schemeClr>
              </a:solidFill>
              <a:latin typeface="Tempus Sans ITC" panose="04020404030D07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960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23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宋体</vt:lpstr>
      <vt:lpstr>微软雅黑</vt:lpstr>
      <vt:lpstr>Arial</vt:lpstr>
      <vt:lpstr>Arial Narrow</vt:lpstr>
      <vt:lpstr>Bell MT</vt:lpstr>
      <vt:lpstr>Calibri</vt:lpstr>
      <vt:lpstr>Calibri Light</vt:lpstr>
      <vt:lpstr>Tempus Sans ITC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2015-03-10T13:58:21Z</dcterms:created>
  <dcterms:modified xsi:type="dcterms:W3CDTF">2015-03-10T14:00:03Z</dcterms:modified>
</cp:coreProperties>
</file>