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notesMasterIdLst>
    <p:notesMasterId r:id="rId3"/>
  </p:notes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15" autoAdjust="0"/>
    <p:restoredTop sz="94660"/>
  </p:normalViewPr>
  <p:slideViewPr>
    <p:cSldViewPr snapToGrid="0">
      <p:cViewPr varScale="1">
        <p:scale>
          <a:sx n="92" d="100"/>
          <a:sy n="92" d="100"/>
        </p:scale>
        <p:origin x="882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9AF18D-F838-4C51-A38B-A51F1BFA175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C6F688-1704-402E-99E8-703F417B7CC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46750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1342652-7EC7-40DF-8354-4750DDD4A7C2}" type="slidenum">
              <a:rPr lang="zh-CN" altLang="en-US" smtClean="0"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mtClean="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91668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1C0C5-5D29-4354-A384-91150DF8243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C8B-A7C3-45EC-AF68-F8E86CC8B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771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1C0C5-5D29-4354-A384-91150DF8243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C8B-A7C3-45EC-AF68-F8E86CC8B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2758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1C0C5-5D29-4354-A384-91150DF8243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C8B-A7C3-45EC-AF68-F8E86CC8B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355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1C0C5-5D29-4354-A384-91150DF8243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C8B-A7C3-45EC-AF68-F8E86CC8B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620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1C0C5-5D29-4354-A384-91150DF8243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C8B-A7C3-45EC-AF68-F8E86CC8B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7782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1C0C5-5D29-4354-A384-91150DF8243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C8B-A7C3-45EC-AF68-F8E86CC8B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6275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1C0C5-5D29-4354-A384-91150DF8243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C8B-A7C3-45EC-AF68-F8E86CC8B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6704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1C0C5-5D29-4354-A384-91150DF8243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C8B-A7C3-45EC-AF68-F8E86CC8B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579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1C0C5-5D29-4354-A384-91150DF8243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C8B-A7C3-45EC-AF68-F8E86CC8B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7927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1C0C5-5D29-4354-A384-91150DF8243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C8B-A7C3-45EC-AF68-F8E86CC8B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583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1C0C5-5D29-4354-A384-91150DF8243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685C8B-A7C3-45EC-AF68-F8E86CC8B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9124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21C0C5-5D29-4354-A384-91150DF82435}" type="datetimeFigureOut">
              <a:rPr lang="zh-CN" altLang="en-US" smtClean="0"/>
              <a:t>2015/3/10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685C8B-A7C3-45EC-AF68-F8E86CC8B5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1776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30C5C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5" name="直接连接符 4"/>
          <p:cNvCxnSpPr/>
          <p:nvPr/>
        </p:nvCxnSpPr>
        <p:spPr>
          <a:xfrm flipV="1">
            <a:off x="1938338" y="2198688"/>
            <a:ext cx="5314950" cy="2317750"/>
          </a:xfrm>
          <a:prstGeom prst="line">
            <a:avLst/>
          </a:prstGeom>
          <a:ln w="222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任意多边形 11"/>
          <p:cNvSpPr/>
          <p:nvPr/>
        </p:nvSpPr>
        <p:spPr>
          <a:xfrm rot="21291808">
            <a:off x="2808288" y="2717800"/>
            <a:ext cx="3603625" cy="1239838"/>
          </a:xfrm>
          <a:custGeom>
            <a:avLst/>
            <a:gdLst>
              <a:gd name="connsiteX0" fmla="*/ 3602838 w 3602838"/>
              <a:gd name="connsiteY0" fmla="*/ 26374 h 1239034"/>
              <a:gd name="connsiteX1" fmla="*/ 3494820 w 3602838"/>
              <a:gd name="connsiteY1" fmla="*/ 1228029 h 1239034"/>
              <a:gd name="connsiteX2" fmla="*/ 0 w 3602838"/>
              <a:gd name="connsiteY2" fmla="*/ 1239034 h 1239034"/>
              <a:gd name="connsiteX3" fmla="*/ 117753 w 3602838"/>
              <a:gd name="connsiteY3" fmla="*/ 0 h 1239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2838" h="1239034">
                <a:moveTo>
                  <a:pt x="3602838" y="26374"/>
                </a:moveTo>
                <a:lnTo>
                  <a:pt x="3494820" y="1228029"/>
                </a:lnTo>
                <a:lnTo>
                  <a:pt x="0" y="1239034"/>
                </a:lnTo>
                <a:cubicBezTo>
                  <a:pt x="39252" y="826022"/>
                  <a:pt x="78502" y="413012"/>
                  <a:pt x="117753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solidFill>
                  <a:srgbClr val="259794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提问答疑</a:t>
            </a:r>
          </a:p>
        </p:txBody>
      </p:sp>
      <p:sp>
        <p:nvSpPr>
          <p:cNvPr id="5125" name="文本框 12"/>
          <p:cNvSpPr txBox="1">
            <a:spLocks noChangeArrowheads="1"/>
          </p:cNvSpPr>
          <p:nvPr/>
        </p:nvSpPr>
        <p:spPr bwMode="auto">
          <a:xfrm rot="-327463">
            <a:off x="2774950" y="3959225"/>
            <a:ext cx="37877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>
                <a:solidFill>
                  <a:srgbClr val="FFFFFF"/>
                </a:solidFill>
                <a:latin typeface="Bell MT" pitchFamily="18" charset="0"/>
                <a:ea typeface="微软雅黑" panose="020B0503020204020204" pitchFamily="34" charset="-122"/>
              </a:rPr>
              <a:t>Answer questions</a:t>
            </a:r>
            <a:endParaRPr lang="zh-CN" altLang="en-US" sz="2400">
              <a:solidFill>
                <a:srgbClr val="FFFFFF"/>
              </a:solidFill>
              <a:latin typeface="Bell MT" pitchFamily="18" charset="0"/>
              <a:ea typeface="微软雅黑" panose="020B0503020204020204" pitchFamily="34" charset="-122"/>
            </a:endParaRPr>
          </a:p>
        </p:txBody>
      </p:sp>
      <p:sp>
        <p:nvSpPr>
          <p:cNvPr id="9" name="同心圆 8"/>
          <p:cNvSpPr/>
          <p:nvPr/>
        </p:nvSpPr>
        <p:spPr>
          <a:xfrm>
            <a:off x="6110288" y="2027238"/>
            <a:ext cx="241300" cy="241300"/>
          </a:xfrm>
          <a:prstGeom prst="donut">
            <a:avLst>
              <a:gd name="adj" fmla="val 16987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966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</TotalTime>
  <Words>15</Words>
  <Application>Microsoft Office PowerPoint</Application>
  <PresentationFormat>全屏显示(4:3)</PresentationFormat>
  <Paragraphs>4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9" baseType="lpstr">
      <vt:lpstr>方正姚体</vt:lpstr>
      <vt:lpstr>宋体</vt:lpstr>
      <vt:lpstr>微软雅黑</vt:lpstr>
      <vt:lpstr>Arial</vt:lpstr>
      <vt:lpstr>Bell MT</vt:lpstr>
      <vt:lpstr>Calibri</vt:lpstr>
      <vt:lpstr>Calibri Light</vt:lpstr>
      <vt:lpstr>自定义设计方案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2015-03-10T13:49:18Z</dcterms:created>
  <dcterms:modified xsi:type="dcterms:W3CDTF">2015-03-10T13:52:23Z</dcterms:modified>
</cp:coreProperties>
</file>