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B0D25B-F599-44DA-80AA-FC4EC8B0225C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7E511-8F45-4733-A702-6962C480C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069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ECE4BA5F-6FA2-42C8-AF92-1058CC985291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99932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08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0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3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969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3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938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128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99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914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20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65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C355D-0369-4972-AE90-4B78349F6A5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57970-22CB-4C87-B09A-E616FB5F0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66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1"/>
          <p:cNvSpPr/>
          <p:nvPr/>
        </p:nvSpPr>
        <p:spPr>
          <a:xfrm flipH="1">
            <a:off x="9196389" y="1036638"/>
            <a:ext cx="465137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8" name="圆角矩形 11"/>
          <p:cNvSpPr/>
          <p:nvPr/>
        </p:nvSpPr>
        <p:spPr>
          <a:xfrm>
            <a:off x="2794000" y="2705100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4" name="圆角矩形 11"/>
          <p:cNvSpPr/>
          <p:nvPr/>
        </p:nvSpPr>
        <p:spPr>
          <a:xfrm>
            <a:off x="2794000" y="3900488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8" name="圆角矩形 11"/>
          <p:cNvSpPr/>
          <p:nvPr/>
        </p:nvSpPr>
        <p:spPr>
          <a:xfrm>
            <a:off x="2794000" y="5095875"/>
            <a:ext cx="465138" cy="114300"/>
          </a:xfrm>
          <a:custGeom>
            <a:avLst/>
            <a:gdLst/>
            <a:ahLst/>
            <a:cxnLst/>
            <a:rect l="l" t="t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6262"/>
              </a:gs>
              <a:gs pos="100000">
                <a:srgbClr val="E81616"/>
              </a:gs>
              <a:gs pos="89000">
                <a:srgbClr val="F06262"/>
              </a:gs>
              <a:gs pos="60000">
                <a:srgbClr val="FBD1D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126" name="任意多边形 21"/>
          <p:cNvSpPr>
            <a:spLocks/>
          </p:cNvSpPr>
          <p:nvPr/>
        </p:nvSpPr>
        <p:spPr bwMode="auto">
          <a:xfrm>
            <a:off x="2816226" y="2159001"/>
            <a:ext cx="169863" cy="4708525"/>
          </a:xfrm>
          <a:custGeom>
            <a:avLst/>
            <a:gdLst>
              <a:gd name="T0" fmla="*/ 0 w 169863"/>
              <a:gd name="T1" fmla="*/ 0 h 4347924"/>
              <a:gd name="T2" fmla="*/ 169863 w 169863"/>
              <a:gd name="T3" fmla="*/ 0 h 4347924"/>
              <a:gd name="T4" fmla="*/ 169863 w 169863"/>
              <a:gd name="T5" fmla="*/ 5099033 h 4347924"/>
              <a:gd name="T6" fmla="*/ 0 w 169863"/>
              <a:gd name="T7" fmla="*/ 5099033 h 434792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9863" h="4347924">
                <a:moveTo>
                  <a:pt x="0" y="0"/>
                </a:moveTo>
                <a:lnTo>
                  <a:pt x="169863" y="0"/>
                </a:lnTo>
                <a:lnTo>
                  <a:pt x="169863" y="4347924"/>
                </a:lnTo>
                <a:lnTo>
                  <a:pt x="0" y="4347924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ABABAB"/>
              </a:gs>
              <a:gs pos="53999">
                <a:srgbClr val="D7D7D7"/>
              </a:gs>
              <a:gs pos="100000">
                <a:srgbClr val="A5A5A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0" name="圆角矩形 4"/>
          <p:cNvSpPr/>
          <p:nvPr/>
        </p:nvSpPr>
        <p:spPr>
          <a:xfrm>
            <a:off x="2794001" y="2763839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33514" y="2862998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lang="zh-CN" altLang="en-US" sz="2400" b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  <a:cs typeface="Segoe UI" panose="020B0502040204020203" pitchFamily="34" charset="0"/>
            </a:endParaRPr>
          </a:p>
        </p:txBody>
      </p:sp>
      <p:sp>
        <p:nvSpPr>
          <p:cNvPr id="85" name="圆角矩形 4"/>
          <p:cNvSpPr/>
          <p:nvPr/>
        </p:nvSpPr>
        <p:spPr>
          <a:xfrm>
            <a:off x="2794001" y="3959226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433514" y="4058188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lang="zh-CN" altLang="en-US" sz="2400" b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  <a:cs typeface="Segoe UI" panose="020B0502040204020203" pitchFamily="34" charset="0"/>
            </a:endParaRPr>
          </a:p>
        </p:txBody>
      </p:sp>
      <p:sp>
        <p:nvSpPr>
          <p:cNvPr id="89" name="圆角矩形 4"/>
          <p:cNvSpPr/>
          <p:nvPr/>
        </p:nvSpPr>
        <p:spPr>
          <a:xfrm>
            <a:off x="2794001" y="5154614"/>
            <a:ext cx="1274763" cy="708025"/>
          </a:xfrm>
          <a:custGeom>
            <a:avLst/>
            <a:gdLst/>
            <a:ahLst/>
            <a:cxnLst/>
            <a:rect l="l" t="t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3433514" y="5253378"/>
            <a:ext cx="521184" cy="521184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innerShdw blurRad="76200" dist="25400" dir="18900000">
              <a:prstClr val="black">
                <a:alpha val="15000"/>
              </a:prstClr>
            </a:innerShdw>
          </a:effec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0626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lang="zh-CN" altLang="en-US" sz="2400" b="1" dirty="0">
              <a:solidFill>
                <a:srgbClr val="F06262"/>
              </a:solidFill>
              <a:latin typeface="Segoe UI" panose="020B0502040204020203" pitchFamily="34" charset="0"/>
              <a:ea typeface="幼圆" panose="02010509060101010101" pitchFamily="49" charset="-122"/>
              <a:cs typeface="Segoe UI" panose="020B0502040204020203" pitchFamily="34" charset="0"/>
            </a:endParaRPr>
          </a:p>
        </p:txBody>
      </p:sp>
      <p:sp>
        <p:nvSpPr>
          <p:cNvPr id="25" name="TextBox 33"/>
          <p:cNvSpPr txBox="1"/>
          <p:nvPr/>
        </p:nvSpPr>
        <p:spPr>
          <a:xfrm>
            <a:off x="4195763" y="2928938"/>
            <a:ext cx="4995862" cy="4524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理论是概括的，现实是具体的</a:t>
            </a:r>
            <a:endParaRPr lang="en-US" altLang="zh-CN" kern="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6" name="TextBox 33"/>
          <p:cNvSpPr txBox="1"/>
          <p:nvPr/>
        </p:nvSpPr>
        <p:spPr>
          <a:xfrm>
            <a:off x="4195763" y="4098925"/>
            <a:ext cx="4995862" cy="4524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理论是思辨的，现实是感性的</a:t>
            </a:r>
            <a:endParaRPr lang="en-US" altLang="zh-CN" kern="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7" name="TextBox 33"/>
          <p:cNvSpPr txBox="1"/>
          <p:nvPr/>
        </p:nvSpPr>
        <p:spPr>
          <a:xfrm>
            <a:off x="4195763" y="5294313"/>
            <a:ext cx="4995862" cy="4524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理论是一般的，现实是特殊的</a:t>
            </a:r>
          </a:p>
        </p:txBody>
      </p:sp>
      <p:sp>
        <p:nvSpPr>
          <p:cNvPr id="5142" name="矩形 15"/>
          <p:cNvSpPr>
            <a:spLocks noChangeArrowheads="1"/>
          </p:cNvSpPr>
          <p:nvPr/>
        </p:nvSpPr>
        <p:spPr bwMode="auto">
          <a:xfrm>
            <a:off x="9455151" y="0"/>
            <a:ext cx="168275" cy="1428750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53999">
                <a:srgbClr val="D7D7D7"/>
              </a:gs>
              <a:gs pos="100000">
                <a:srgbClr val="A5A5A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 flipH="1">
            <a:off x="5691189" y="385764"/>
            <a:ext cx="3970337" cy="70802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F06262"/>
          </a:solidFill>
          <a:ln w="25400" cap="flat" cmpd="sng" algn="ctr">
            <a:noFill/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36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 </a:t>
            </a:r>
            <a:r>
              <a:rPr lang="en-US" altLang="zh-CN" sz="3600" kern="0" dirty="0">
                <a:solidFill>
                  <a:srgbClr val="FFFFFF"/>
                </a:solidFill>
                <a:latin typeface="Calibri"/>
              </a:rPr>
              <a:t>/ </a:t>
            </a:r>
            <a:r>
              <a:rPr lang="en-US" altLang="zh-CN" sz="3600" kern="0" dirty="0">
                <a:solidFill>
                  <a:srgbClr val="F9BFBF"/>
                </a:solidFill>
                <a:latin typeface="Baskerville Old Face" panose="02020602080505020303" pitchFamily="18" charset="0"/>
              </a:rPr>
              <a:t>contents</a:t>
            </a:r>
            <a:endParaRPr lang="en-US" sz="3600" kern="0" dirty="0">
              <a:solidFill>
                <a:srgbClr val="F9BFBF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99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56</Words>
  <Application>Microsoft Office PowerPoint</Application>
  <PresentationFormat>宽屏</PresentationFormat>
  <Paragraphs>9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宋体</vt:lpstr>
      <vt:lpstr>微软雅黑</vt:lpstr>
      <vt:lpstr>幼圆</vt:lpstr>
      <vt:lpstr>Arial</vt:lpstr>
      <vt:lpstr>Baskerville Old Face</vt:lpstr>
      <vt:lpstr>Calibri</vt:lpstr>
      <vt:lpstr>Calibri Light</vt:lpstr>
      <vt:lpstr>Segoe UI</vt:lpstr>
      <vt:lpstr>自定义设计方案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2015-03-10T13:25:35Z</dcterms:created>
  <dcterms:modified xsi:type="dcterms:W3CDTF">2015-03-10T13:38:31Z</dcterms:modified>
</cp:coreProperties>
</file>