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300" r:id="rId2"/>
    <p:sldId id="298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87" r:id="rId11"/>
    <p:sldId id="288" r:id="rId12"/>
    <p:sldId id="289" r:id="rId13"/>
    <p:sldId id="290" r:id="rId14"/>
    <p:sldId id="293" r:id="rId15"/>
    <p:sldId id="291" r:id="rId16"/>
    <p:sldId id="294" r:id="rId17"/>
    <p:sldId id="295" r:id="rId18"/>
    <p:sldId id="296" r:id="rId19"/>
    <p:sldId id="299" r:id="rId20"/>
  </p:sldIdLst>
  <p:sldSz cx="12192000" cy="6858000"/>
  <p:notesSz cx="6858000" cy="9144000"/>
  <p:embeddedFontLst>
    <p:embeddedFont>
      <p:font typeface="张海山草泥马体" panose="02000000000000000000" pitchFamily="2" charset="-122"/>
      <p:regular r:id="rId21"/>
    </p:embeddedFont>
    <p:embeddedFont>
      <p:font typeface="Broadway" panose="04040905080B02020502" pitchFamily="82" charset="0"/>
      <p:regular r:id="rId22"/>
    </p:embeddedFont>
    <p:embeddedFont>
      <p:font typeface="Calibri Light" panose="020F0302020204030204" pitchFamily="34" charset="0"/>
      <p:regular r:id="rId23"/>
      <p:italic r:id="rId24"/>
    </p:embeddedFont>
    <p:embeddedFont>
      <p:font typeface="张海山锐线体2.00" panose="02010600030101010101" charset="-122"/>
      <p:regular r:id="rId25"/>
    </p:embeddedFont>
    <p:embeddedFont>
      <p:font typeface="微软雅黑" panose="020B0503020204020204" pitchFamily="34" charset="-122"/>
      <p:regular r:id="rId26"/>
      <p:bold r:id="rId27"/>
    </p:embeddedFont>
    <p:embeddedFont>
      <p:font typeface="Calibri" panose="020F0502020204030204" pitchFamily="34" charset="0"/>
      <p:regular r:id="rId28"/>
      <p:bold r:id="rId29"/>
      <p:italic r:id="rId30"/>
      <p:boldItalic r:id="rId31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9CCED"/>
    <a:srgbClr val="1485B8"/>
    <a:srgbClr val="07A6C1"/>
    <a:srgbClr val="8F09F3"/>
    <a:srgbClr val="6404AC"/>
    <a:srgbClr val="A838FC"/>
    <a:srgbClr val="7414BC"/>
    <a:srgbClr val="A804AC"/>
    <a:srgbClr val="F737FC"/>
    <a:srgbClr val="ED09F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3235" autoAdjust="0"/>
    <p:restoredTop sz="94660"/>
  </p:normalViewPr>
  <p:slideViewPr>
    <p:cSldViewPr>
      <p:cViewPr>
        <p:scale>
          <a:sx n="33" d="100"/>
          <a:sy n="33" d="100"/>
        </p:scale>
        <p:origin x="-1794" y="-79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6.fntdata"/><Relationship Id="rId3" Type="http://schemas.openxmlformats.org/officeDocument/2006/relationships/slide" Target="slides/slide2.xml"/><Relationship Id="rId21" Type="http://schemas.openxmlformats.org/officeDocument/2006/relationships/font" Target="fonts/font1.fntdata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5.fntdata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9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4.fntdata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3.fntdata"/><Relationship Id="rId28" Type="http://schemas.openxmlformats.org/officeDocument/2006/relationships/font" Target="fonts/font8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11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2.fntdata"/><Relationship Id="rId27" Type="http://schemas.openxmlformats.org/officeDocument/2006/relationships/font" Target="fonts/font7.fntdata"/><Relationship Id="rId30" Type="http://schemas.openxmlformats.org/officeDocument/2006/relationships/font" Target="fonts/font10.fntdata"/><Relationship Id="rId35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E1FE9E-B298-42D8-B5E8-4C153EA70314}" type="datetimeFigureOut">
              <a:rPr lang="zh-CN" altLang="en-US" smtClean="0"/>
              <a:t>2014/12/29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436C2E-CE57-4201-A1AA-6008ADBE5CC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401978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E1FE9E-B298-42D8-B5E8-4C153EA70314}" type="datetimeFigureOut">
              <a:rPr lang="zh-CN" altLang="en-US" smtClean="0"/>
              <a:t>2014/12/29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436C2E-CE57-4201-A1AA-6008ADBE5CC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35504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E1FE9E-B298-42D8-B5E8-4C153EA70314}" type="datetimeFigureOut">
              <a:rPr lang="zh-CN" altLang="en-US" smtClean="0"/>
              <a:t>2014/12/29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436C2E-CE57-4201-A1AA-6008ADBE5CC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05536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E1FE9E-B298-42D8-B5E8-4C153EA70314}" type="datetimeFigureOut">
              <a:rPr lang="zh-CN" altLang="en-US" smtClean="0"/>
              <a:t>2014/12/29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436C2E-CE57-4201-A1AA-6008ADBE5CC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27211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E1FE9E-B298-42D8-B5E8-4C153EA70314}" type="datetimeFigureOut">
              <a:rPr lang="zh-CN" altLang="en-US" smtClean="0"/>
              <a:t>2014/12/29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436C2E-CE57-4201-A1AA-6008ADBE5CC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87393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E1FE9E-B298-42D8-B5E8-4C153EA70314}" type="datetimeFigureOut">
              <a:rPr lang="zh-CN" altLang="en-US" smtClean="0"/>
              <a:t>2014/12/29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436C2E-CE57-4201-A1AA-6008ADBE5CC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84667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E1FE9E-B298-42D8-B5E8-4C153EA70314}" type="datetimeFigureOut">
              <a:rPr lang="zh-CN" altLang="en-US" smtClean="0"/>
              <a:t>2014/12/29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436C2E-CE57-4201-A1AA-6008ADBE5CC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14662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E1FE9E-B298-42D8-B5E8-4C153EA70314}" type="datetimeFigureOut">
              <a:rPr lang="zh-CN" altLang="en-US" smtClean="0"/>
              <a:t>2014/12/29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436C2E-CE57-4201-A1AA-6008ADBE5CC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59601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E1FE9E-B298-42D8-B5E8-4C153EA70314}" type="datetimeFigureOut">
              <a:rPr lang="zh-CN" altLang="en-US" smtClean="0"/>
              <a:t>2014/12/29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436C2E-CE57-4201-A1AA-6008ADBE5CC2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任意多边形 4"/>
          <p:cNvSpPr/>
          <p:nvPr userDrawn="1"/>
        </p:nvSpPr>
        <p:spPr>
          <a:xfrm>
            <a:off x="0" y="0"/>
            <a:ext cx="12192000" cy="1252916"/>
          </a:xfrm>
          <a:custGeom>
            <a:avLst/>
            <a:gdLst>
              <a:gd name="connsiteX0" fmla="*/ 0 w 12192000"/>
              <a:gd name="connsiteY0" fmla="*/ 0 h 1252916"/>
              <a:gd name="connsiteX1" fmla="*/ 12192000 w 12192000"/>
              <a:gd name="connsiteY1" fmla="*/ 0 h 1252916"/>
              <a:gd name="connsiteX2" fmla="*/ 12192000 w 12192000"/>
              <a:gd name="connsiteY2" fmla="*/ 980728 h 1252916"/>
              <a:gd name="connsiteX3" fmla="*/ 1482763 w 12192000"/>
              <a:gd name="connsiteY3" fmla="*/ 980728 h 1252916"/>
              <a:gd name="connsiteX4" fmla="*/ 1229813 w 12192000"/>
              <a:gd name="connsiteY4" fmla="*/ 1252916 h 1252916"/>
              <a:gd name="connsiteX5" fmla="*/ 976864 w 12192000"/>
              <a:gd name="connsiteY5" fmla="*/ 980728 h 1252916"/>
              <a:gd name="connsiteX6" fmla="*/ 0 w 12192000"/>
              <a:gd name="connsiteY6" fmla="*/ 980728 h 12529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1252916">
                <a:moveTo>
                  <a:pt x="0" y="0"/>
                </a:moveTo>
                <a:lnTo>
                  <a:pt x="12192000" y="0"/>
                </a:lnTo>
                <a:lnTo>
                  <a:pt x="12192000" y="980728"/>
                </a:lnTo>
                <a:lnTo>
                  <a:pt x="1482763" y="980728"/>
                </a:lnTo>
                <a:lnTo>
                  <a:pt x="1229813" y="1252916"/>
                </a:lnTo>
                <a:lnTo>
                  <a:pt x="976864" y="980728"/>
                </a:lnTo>
                <a:lnTo>
                  <a:pt x="0" y="980728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  <a:effectLst>
            <a:outerShdw blurRad="292100" dist="50800" sx="101000" sy="101000" algn="ctr" rotWithShape="0">
              <a:schemeClr val="accent4">
                <a:lumMod val="7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6" name="椭圆 15"/>
          <p:cNvSpPr/>
          <p:nvPr userDrawn="1"/>
        </p:nvSpPr>
        <p:spPr>
          <a:xfrm>
            <a:off x="-348716" y="-771149"/>
            <a:ext cx="12889432" cy="1296486"/>
          </a:xfrm>
          <a:custGeom>
            <a:avLst/>
            <a:gdLst/>
            <a:ahLst/>
            <a:cxnLst/>
            <a:rect l="l" t="t" r="r" b="b"/>
            <a:pathLst>
              <a:path w="2880000" h="1920721">
                <a:moveTo>
                  <a:pt x="1440000" y="0"/>
                </a:moveTo>
                <a:cubicBezTo>
                  <a:pt x="2235290" y="0"/>
                  <a:pt x="2880000" y="644710"/>
                  <a:pt x="2880000" y="1440000"/>
                </a:cubicBezTo>
                <a:cubicBezTo>
                  <a:pt x="2880000" y="1522939"/>
                  <a:pt x="2872988" y="1604239"/>
                  <a:pt x="2857938" y="1683072"/>
                </a:cubicBezTo>
                <a:cubicBezTo>
                  <a:pt x="2451279" y="1833556"/>
                  <a:pt x="1963875" y="1920721"/>
                  <a:pt x="1440000" y="1920721"/>
                </a:cubicBezTo>
                <a:cubicBezTo>
                  <a:pt x="916125" y="1920721"/>
                  <a:pt x="428721" y="1833556"/>
                  <a:pt x="22062" y="1683072"/>
                </a:cubicBezTo>
                <a:cubicBezTo>
                  <a:pt x="7012" y="1604239"/>
                  <a:pt x="0" y="1522939"/>
                  <a:pt x="0" y="1440000"/>
                </a:cubicBezTo>
                <a:cubicBezTo>
                  <a:pt x="0" y="644710"/>
                  <a:pt x="644710" y="0"/>
                  <a:pt x="1440000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>
                  <a:alpha val="77000"/>
                </a:schemeClr>
              </a:gs>
              <a:gs pos="40000">
                <a:schemeClr val="bg1">
                  <a:alpha val="15000"/>
                </a:schemeClr>
              </a:gs>
            </a:gsLst>
            <a:lin ang="1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5177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E1FE9E-B298-42D8-B5E8-4C153EA70314}" type="datetimeFigureOut">
              <a:rPr lang="zh-CN" altLang="en-US" smtClean="0"/>
              <a:t>2014/12/29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436C2E-CE57-4201-A1AA-6008ADBE5CC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24703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E1FE9E-B298-42D8-B5E8-4C153EA70314}" type="datetimeFigureOut">
              <a:rPr lang="zh-CN" altLang="en-US" smtClean="0"/>
              <a:t>2014/12/29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436C2E-CE57-4201-A1AA-6008ADBE5CC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44194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">
              <a:schemeClr val="tx1">
                <a:lumMod val="65000"/>
                <a:lumOff val="35000"/>
              </a:schemeClr>
            </a:gs>
            <a:gs pos="100000">
              <a:schemeClr val="tx1">
                <a:lumMod val="95000"/>
                <a:lumOff val="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E1FE9E-B298-42D8-B5E8-4C153EA70314}" type="datetimeFigureOut">
              <a:rPr lang="zh-CN" altLang="en-US" smtClean="0"/>
              <a:t>2014/12/29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436C2E-CE57-4201-A1AA-6008ADBE5CC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68369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jpg"/><Relationship Id="rId4" Type="http://schemas.openxmlformats.org/officeDocument/2006/relationships/image" Target="../media/image5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767408" y="1368201"/>
            <a:ext cx="3816424" cy="3647983"/>
            <a:chOff x="993579" y="1725923"/>
            <a:chExt cx="3025091" cy="2891575"/>
          </a:xfrm>
        </p:grpSpPr>
        <p:sp>
          <p:nvSpPr>
            <p:cNvPr id="4" name="椭圆 3"/>
            <p:cNvSpPr/>
            <p:nvPr/>
          </p:nvSpPr>
          <p:spPr>
            <a:xfrm>
              <a:off x="999114" y="1737178"/>
              <a:ext cx="2880320" cy="2880320"/>
            </a:xfrm>
            <a:prstGeom prst="ellipse">
              <a:avLst/>
            </a:prstGeom>
            <a:gradFill flip="none" rotWithShape="1">
              <a:gsLst>
                <a:gs pos="60000">
                  <a:srgbClr val="1485B8"/>
                </a:gs>
                <a:gs pos="85000">
                  <a:srgbClr val="09CCED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gradFill flip="none" rotWithShape="1">
                <a:gsLst>
                  <a:gs pos="0">
                    <a:schemeClr val="bg1">
                      <a:alpha val="0"/>
                    </a:schemeClr>
                  </a:gs>
                  <a:gs pos="100000">
                    <a:srgbClr val="36E2F7"/>
                  </a:gs>
                </a:gsLst>
                <a:lin ang="2700000" scaled="1"/>
                <a:tileRect/>
              </a:gradFill>
            </a:ln>
            <a:effectLst>
              <a:outerShdw blurRad="279400" dist="190500" dir="2700000" algn="t" rotWithShape="0">
                <a:srgbClr val="0462A7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pic>
          <p:nvPicPr>
            <p:cNvPr id="5" name="Picture 2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4133" t="40763" r="-18542" b="-21125"/>
            <a:stretch/>
          </p:blipFill>
          <p:spPr bwMode="auto">
            <a:xfrm>
              <a:off x="993579" y="1725923"/>
              <a:ext cx="3025091" cy="2880000"/>
            </a:xfrm>
            <a:prstGeom prst="ellipse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6" name="饼形 6"/>
            <p:cNvSpPr/>
            <p:nvPr/>
          </p:nvSpPr>
          <p:spPr>
            <a:xfrm>
              <a:off x="1010689" y="1777357"/>
              <a:ext cx="1267331" cy="1284451"/>
            </a:xfrm>
            <a:custGeom>
              <a:avLst/>
              <a:gdLst/>
              <a:ahLst/>
              <a:cxnLst/>
              <a:rect l="l" t="t" r="r" b="b"/>
              <a:pathLst>
                <a:path w="1267331" h="1284451">
                  <a:moveTo>
                    <a:pt x="717998" y="671479"/>
                  </a:moveTo>
                  <a:lnTo>
                    <a:pt x="975284" y="946339"/>
                  </a:lnTo>
                  <a:cubicBezTo>
                    <a:pt x="881252" y="1042947"/>
                    <a:pt x="805814" y="1157566"/>
                    <a:pt x="754221" y="1284451"/>
                  </a:cubicBezTo>
                  <a:lnTo>
                    <a:pt x="419173" y="1222815"/>
                  </a:lnTo>
                  <a:cubicBezTo>
                    <a:pt x="457700" y="1007276"/>
                    <a:pt x="565069" y="815640"/>
                    <a:pt x="717998" y="671479"/>
                  </a:cubicBezTo>
                  <a:close/>
                  <a:moveTo>
                    <a:pt x="1197908" y="415831"/>
                  </a:moveTo>
                  <a:lnTo>
                    <a:pt x="1267331" y="730755"/>
                  </a:lnTo>
                  <a:cubicBezTo>
                    <a:pt x="1179147" y="774097"/>
                    <a:pt x="1098315" y="830013"/>
                    <a:pt x="1027199" y="896430"/>
                  </a:cubicBezTo>
                  <a:lnTo>
                    <a:pt x="771317" y="623070"/>
                  </a:lnTo>
                  <a:cubicBezTo>
                    <a:pt x="892935" y="522757"/>
                    <a:pt x="1038331" y="450243"/>
                    <a:pt x="1197908" y="415831"/>
                  </a:cubicBezTo>
                  <a:close/>
                  <a:moveTo>
                    <a:pt x="428812" y="362540"/>
                  </a:moveTo>
                  <a:lnTo>
                    <a:pt x="673284" y="623711"/>
                  </a:lnTo>
                  <a:cubicBezTo>
                    <a:pt x="510283" y="777209"/>
                    <a:pt x="395844" y="981349"/>
                    <a:pt x="354798" y="1210972"/>
                  </a:cubicBezTo>
                  <a:lnTo>
                    <a:pt x="0" y="1145702"/>
                  </a:lnTo>
                  <a:cubicBezTo>
                    <a:pt x="56492" y="838619"/>
                    <a:pt x="209204" y="565892"/>
                    <a:pt x="428812" y="362540"/>
                  </a:cubicBezTo>
                  <a:close/>
                  <a:moveTo>
                    <a:pt x="1106242" y="0"/>
                  </a:moveTo>
                  <a:lnTo>
                    <a:pt x="1183814" y="351893"/>
                  </a:lnTo>
                  <a:cubicBezTo>
                    <a:pt x="1012533" y="388833"/>
                    <a:pt x="856598" y="466997"/>
                    <a:pt x="726577" y="575274"/>
                  </a:cubicBezTo>
                  <a:lnTo>
                    <a:pt x="482448" y="314470"/>
                  </a:lnTo>
                  <a:cubicBezTo>
                    <a:pt x="656523" y="161089"/>
                    <a:pt x="870072" y="52062"/>
                    <a:pt x="1106242" y="0"/>
                  </a:cubicBezTo>
                  <a:close/>
                </a:path>
              </a:pathLst>
            </a:custGeom>
            <a:gradFill flip="none" rotWithShape="1">
              <a:gsLst>
                <a:gs pos="33000">
                  <a:schemeClr val="bg1"/>
                </a:gs>
                <a:gs pos="73000">
                  <a:schemeClr val="bg1">
                    <a:alpha val="0"/>
                  </a:scheme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grpSp>
          <p:nvGrpSpPr>
            <p:cNvPr id="7" name="组合 6"/>
            <p:cNvGrpSpPr/>
            <p:nvPr/>
          </p:nvGrpSpPr>
          <p:grpSpPr>
            <a:xfrm>
              <a:off x="999114" y="1737178"/>
              <a:ext cx="2880000" cy="2880001"/>
              <a:chOff x="4244629" y="3645390"/>
              <a:chExt cx="2880000" cy="2880001"/>
            </a:xfrm>
          </p:grpSpPr>
          <p:sp>
            <p:nvSpPr>
              <p:cNvPr id="8" name="椭圆 7"/>
              <p:cNvSpPr/>
              <p:nvPr/>
            </p:nvSpPr>
            <p:spPr>
              <a:xfrm>
                <a:off x="4244629" y="3645390"/>
                <a:ext cx="2880000" cy="2880001"/>
              </a:xfrm>
              <a:prstGeom prst="ellipse">
                <a:avLst/>
              </a:prstGeom>
              <a:gradFill flip="none" rotWithShape="1">
                <a:gsLst>
                  <a:gs pos="63000">
                    <a:schemeClr val="bg1">
                      <a:alpha val="0"/>
                    </a:schemeClr>
                  </a:gs>
                  <a:gs pos="86000">
                    <a:schemeClr val="bg1">
                      <a:alpha val="50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9" name="椭圆 16"/>
              <p:cNvSpPr/>
              <p:nvPr/>
            </p:nvSpPr>
            <p:spPr>
              <a:xfrm>
                <a:off x="4244629" y="3645390"/>
                <a:ext cx="2880000" cy="1944215"/>
              </a:xfrm>
              <a:custGeom>
                <a:avLst/>
                <a:gdLst/>
                <a:ahLst/>
                <a:cxnLst/>
                <a:rect l="l" t="t" r="r" b="b"/>
                <a:pathLst>
                  <a:path w="2880000" h="1944216">
                    <a:moveTo>
                      <a:pt x="1440000" y="0"/>
                    </a:moveTo>
                    <a:cubicBezTo>
                      <a:pt x="2235290" y="0"/>
                      <a:pt x="2880000" y="644710"/>
                      <a:pt x="2880000" y="1440000"/>
                    </a:cubicBezTo>
                    <a:cubicBezTo>
                      <a:pt x="2880000" y="1555697"/>
                      <a:pt x="2866356" y="1668207"/>
                      <a:pt x="2839062" y="1775644"/>
                    </a:cubicBezTo>
                    <a:cubicBezTo>
                      <a:pt x="2427395" y="1883323"/>
                      <a:pt x="1949545" y="1944216"/>
                      <a:pt x="1440000" y="1944216"/>
                    </a:cubicBezTo>
                    <a:cubicBezTo>
                      <a:pt x="930455" y="1944216"/>
                      <a:pt x="452605" y="1883323"/>
                      <a:pt x="40938" y="1775644"/>
                    </a:cubicBezTo>
                    <a:cubicBezTo>
                      <a:pt x="13645" y="1668207"/>
                      <a:pt x="0" y="1555697"/>
                      <a:pt x="0" y="1440000"/>
                    </a:cubicBezTo>
                    <a:cubicBezTo>
                      <a:pt x="0" y="644710"/>
                      <a:pt x="644710" y="0"/>
                      <a:pt x="1440000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alpha val="77000"/>
                    </a:schemeClr>
                  </a:gs>
                  <a:gs pos="40000">
                    <a:schemeClr val="bg1">
                      <a:alpha val="15000"/>
                    </a:schemeClr>
                  </a:gs>
                </a:gsLst>
                <a:lin ang="1800000" scaled="0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</p:grpSp>
      </p:grpSp>
      <p:sp>
        <p:nvSpPr>
          <p:cNvPr id="10" name="TextBox 29"/>
          <p:cNvSpPr txBox="1"/>
          <p:nvPr/>
        </p:nvSpPr>
        <p:spPr>
          <a:xfrm>
            <a:off x="5015880" y="2243315"/>
            <a:ext cx="641714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dirty="0" smtClean="0">
                <a:solidFill>
                  <a:srgbClr val="FFC000"/>
                </a:solidFill>
                <a:latin typeface="张海山草泥马体" pitchFamily="2" charset="-122"/>
                <a:ea typeface="张海山草泥马体" pitchFamily="2" charset="-122"/>
              </a:rPr>
              <a:t>质感透亮水晶球教程</a:t>
            </a:r>
            <a:endParaRPr lang="zh-CN" altLang="en-US" sz="5400" dirty="0">
              <a:solidFill>
                <a:srgbClr val="FFC000"/>
              </a:solidFill>
              <a:latin typeface="张海山草泥马体" pitchFamily="2" charset="-122"/>
              <a:ea typeface="张海山草泥马体" pitchFamily="2" charset="-122"/>
            </a:endParaRPr>
          </a:p>
        </p:txBody>
      </p:sp>
      <p:sp>
        <p:nvSpPr>
          <p:cNvPr id="11" name="TextBox 30"/>
          <p:cNvSpPr txBox="1"/>
          <p:nvPr/>
        </p:nvSpPr>
        <p:spPr>
          <a:xfrm>
            <a:off x="6384032" y="3373538"/>
            <a:ext cx="365997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dirty="0">
                <a:solidFill>
                  <a:srgbClr val="07A6C1"/>
                </a:solidFill>
                <a:latin typeface="Broadway" pitchFamily="82" charset="0"/>
                <a:ea typeface="张海山草泥马体" pitchFamily="2" charset="-122"/>
              </a:rPr>
              <a:t>@</a:t>
            </a:r>
            <a:r>
              <a:rPr lang="en-US" altLang="zh-CN" sz="5400" dirty="0" smtClean="0">
                <a:solidFill>
                  <a:srgbClr val="07A6C1"/>
                </a:solidFill>
                <a:latin typeface="张海山草泥马体" pitchFamily="2" charset="-122"/>
                <a:ea typeface="张海山草泥马体" pitchFamily="2" charset="-122"/>
              </a:rPr>
              <a:t> </a:t>
            </a:r>
            <a:r>
              <a:rPr lang="zh-CN" altLang="en-US" sz="5400" dirty="0" smtClean="0">
                <a:solidFill>
                  <a:srgbClr val="07A6C1"/>
                </a:solidFill>
                <a:latin typeface="张海山草泥马体" pitchFamily="2" charset="-122"/>
                <a:ea typeface="张海山草泥马体" pitchFamily="2" charset="-122"/>
              </a:rPr>
              <a:t>大猫菲菲</a:t>
            </a:r>
            <a:endParaRPr lang="zh-CN" altLang="en-US" sz="5400" dirty="0">
              <a:solidFill>
                <a:srgbClr val="07A6C1"/>
              </a:solidFill>
              <a:latin typeface="张海山草泥马体" pitchFamily="2" charset="-122"/>
              <a:ea typeface="张海山草泥马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385270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335360" y="265048"/>
            <a:ext cx="955261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3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dirty="0"/>
              <a:t>8.</a:t>
            </a:r>
            <a:r>
              <a:rPr lang="zh-CN" altLang="en-US" dirty="0"/>
              <a:t>制作左上角光晕：利用形状剪除，制作如下形状。</a:t>
            </a:r>
          </a:p>
        </p:txBody>
      </p:sp>
      <p:sp>
        <p:nvSpPr>
          <p:cNvPr id="9" name="文本框 6"/>
          <p:cNvSpPr txBox="1"/>
          <p:nvPr/>
        </p:nvSpPr>
        <p:spPr>
          <a:xfrm>
            <a:off x="860564" y="4964301"/>
            <a:ext cx="17235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40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画一个饼形</a:t>
            </a:r>
          </a:p>
        </p:txBody>
      </p:sp>
      <p:sp>
        <p:nvSpPr>
          <p:cNvPr id="10" name="饼形 9"/>
          <p:cNvSpPr/>
          <p:nvPr/>
        </p:nvSpPr>
        <p:spPr>
          <a:xfrm>
            <a:off x="767408" y="2274444"/>
            <a:ext cx="2880000" cy="2880000"/>
          </a:xfrm>
          <a:prstGeom prst="pie">
            <a:avLst>
              <a:gd name="adj1" fmla="val 11255444"/>
              <a:gd name="adj2" fmla="val 15600495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" name="饼形 10"/>
          <p:cNvSpPr/>
          <p:nvPr/>
        </p:nvSpPr>
        <p:spPr>
          <a:xfrm>
            <a:off x="3840408" y="1807454"/>
            <a:ext cx="2880000" cy="2880000"/>
          </a:xfrm>
          <a:prstGeom prst="pie">
            <a:avLst>
              <a:gd name="adj1" fmla="val 11255444"/>
              <a:gd name="adj2" fmla="val 15600495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2" name="同心圆 11"/>
          <p:cNvSpPr/>
          <p:nvPr/>
        </p:nvSpPr>
        <p:spPr>
          <a:xfrm>
            <a:off x="4223952" y="2167334"/>
            <a:ext cx="2160240" cy="2160240"/>
          </a:xfrm>
          <a:prstGeom prst="donut">
            <a:avLst>
              <a:gd name="adj" fmla="val 5825"/>
            </a:avLst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3" name="同心圆 12"/>
          <p:cNvSpPr/>
          <p:nvPr/>
        </p:nvSpPr>
        <p:spPr>
          <a:xfrm>
            <a:off x="4583832" y="2464587"/>
            <a:ext cx="2160240" cy="2160240"/>
          </a:xfrm>
          <a:prstGeom prst="donut">
            <a:avLst>
              <a:gd name="adj" fmla="val 31147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 rot="2582948">
            <a:off x="2987179" y="2401367"/>
            <a:ext cx="3010075" cy="126441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6"/>
          <p:cNvSpPr txBox="1"/>
          <p:nvPr/>
        </p:nvSpPr>
        <p:spPr>
          <a:xfrm>
            <a:off x="3071664" y="4964301"/>
            <a:ext cx="480131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40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再画两个同心圆，一个长条矩形</a:t>
            </a:r>
            <a:endParaRPr lang="en-US" altLang="zh-CN" dirty="0"/>
          </a:p>
          <a:p>
            <a:r>
              <a:rPr lang="zh-CN" altLang="en-US" dirty="0"/>
              <a:t>矩形宽度与第一个同心圆宽度相等</a:t>
            </a:r>
            <a:endParaRPr lang="en-US" altLang="zh-CN" dirty="0"/>
          </a:p>
        </p:txBody>
      </p:sp>
      <p:sp>
        <p:nvSpPr>
          <p:cNvPr id="16" name="文本框 6"/>
          <p:cNvSpPr txBox="1"/>
          <p:nvPr/>
        </p:nvSpPr>
        <p:spPr>
          <a:xfrm>
            <a:off x="8083272" y="4964301"/>
            <a:ext cx="357020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40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选中饼形，再选中</a:t>
            </a:r>
            <a:r>
              <a:rPr lang="zh-CN" altLang="en-US" dirty="0" smtClean="0"/>
              <a:t>其它</a:t>
            </a:r>
            <a:endParaRPr lang="en-US" altLang="zh-CN" dirty="0" smtClean="0"/>
          </a:p>
          <a:p>
            <a:r>
              <a:rPr lang="zh-CN" altLang="en-US" dirty="0" smtClean="0"/>
              <a:t>三</a:t>
            </a:r>
            <a:r>
              <a:rPr lang="zh-CN" altLang="en-US" dirty="0"/>
              <a:t>个图形，进行形状剪除</a:t>
            </a:r>
            <a:endParaRPr lang="en-US" altLang="zh-CN" dirty="0"/>
          </a:p>
        </p:txBody>
      </p:sp>
      <p:sp>
        <p:nvSpPr>
          <p:cNvPr id="17" name="饼形 16"/>
          <p:cNvSpPr/>
          <p:nvPr/>
        </p:nvSpPr>
        <p:spPr>
          <a:xfrm>
            <a:off x="9951683" y="2714642"/>
            <a:ext cx="1311145" cy="1334705"/>
          </a:xfrm>
          <a:custGeom>
            <a:avLst/>
            <a:gdLst/>
            <a:ahLst/>
            <a:cxnLst/>
            <a:rect l="l" t="t" r="r" b="b"/>
            <a:pathLst>
              <a:path w="1311145" h="1334705">
                <a:moveTo>
                  <a:pt x="726652" y="803506"/>
                </a:moveTo>
                <a:lnTo>
                  <a:pt x="973302" y="1033906"/>
                </a:lnTo>
                <a:cubicBezTo>
                  <a:pt x="900219" y="1123131"/>
                  <a:pt x="841406" y="1224433"/>
                  <a:pt x="801147" y="1334705"/>
                </a:cubicBezTo>
                <a:lnTo>
                  <a:pt x="505544" y="1295312"/>
                </a:lnTo>
                <a:cubicBezTo>
                  <a:pt x="528696" y="1107953"/>
                  <a:pt x="607049" y="937707"/>
                  <a:pt x="726652" y="803506"/>
                </a:cubicBezTo>
                <a:close/>
                <a:moveTo>
                  <a:pt x="1262569" y="482674"/>
                </a:moveTo>
                <a:lnTo>
                  <a:pt x="1311145" y="758397"/>
                </a:lnTo>
                <a:cubicBezTo>
                  <a:pt x="1217965" y="806385"/>
                  <a:pt x="1133047" y="868092"/>
                  <a:pt x="1058979" y="940914"/>
                </a:cubicBezTo>
                <a:lnTo>
                  <a:pt x="814095" y="712163"/>
                </a:lnTo>
                <a:cubicBezTo>
                  <a:pt x="936582" y="596959"/>
                  <a:pt x="1091275" y="516804"/>
                  <a:pt x="1262569" y="482674"/>
                </a:cubicBezTo>
                <a:close/>
                <a:moveTo>
                  <a:pt x="357525" y="458697"/>
                </a:moveTo>
                <a:lnTo>
                  <a:pt x="632068" y="715153"/>
                </a:lnTo>
                <a:cubicBezTo>
                  <a:pt x="497645" y="870356"/>
                  <a:pt x="407464" y="1064656"/>
                  <a:pt x="380930" y="1278705"/>
                </a:cubicBezTo>
                <a:lnTo>
                  <a:pt x="0" y="1227941"/>
                </a:lnTo>
                <a:cubicBezTo>
                  <a:pt x="39235" y="933527"/>
                  <a:pt x="166571" y="667190"/>
                  <a:pt x="357525" y="458697"/>
                </a:cubicBezTo>
                <a:close/>
                <a:moveTo>
                  <a:pt x="1177532" y="0"/>
                </a:moveTo>
                <a:lnTo>
                  <a:pt x="1240754" y="358855"/>
                </a:lnTo>
                <a:cubicBezTo>
                  <a:pt x="1041920" y="397747"/>
                  <a:pt x="862745" y="491514"/>
                  <a:pt x="720216" y="624469"/>
                </a:cubicBezTo>
                <a:lnTo>
                  <a:pt x="446784" y="369050"/>
                </a:lnTo>
                <a:cubicBezTo>
                  <a:pt x="643154" y="180021"/>
                  <a:pt x="895599" y="49671"/>
                  <a:pt x="1177532" y="0"/>
                </a:cubicBezTo>
                <a:close/>
              </a:path>
            </a:pathLst>
          </a:cu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60030" y="2916190"/>
            <a:ext cx="2085975" cy="1019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715811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316310" y="265048"/>
            <a:ext cx="1242519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3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dirty="0"/>
              <a:t>9.</a:t>
            </a:r>
            <a:r>
              <a:rPr lang="zh-CN" altLang="en-US" dirty="0"/>
              <a:t>将刚才的形状进行渐变填充。以渐变射线方式填充，参数见下图。</a:t>
            </a: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3752" y="4035546"/>
            <a:ext cx="3240360" cy="2639056"/>
          </a:xfrm>
          <a:prstGeom prst="rect">
            <a:avLst/>
          </a:prstGeom>
        </p:spPr>
      </p:pic>
      <p:sp>
        <p:nvSpPr>
          <p:cNvPr id="11" name="文本框 2"/>
          <p:cNvSpPr txBox="1"/>
          <p:nvPr/>
        </p:nvSpPr>
        <p:spPr>
          <a:xfrm>
            <a:off x="7152970" y="2295290"/>
            <a:ext cx="480131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40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渐变填充，选择射线填充，方向</a:t>
            </a:r>
            <a:r>
              <a:rPr lang="zh-CN" altLang="en-US" dirty="0" smtClean="0"/>
              <a:t>从</a:t>
            </a:r>
            <a:endParaRPr lang="en-US" altLang="zh-CN" dirty="0" smtClean="0"/>
          </a:p>
          <a:p>
            <a:r>
              <a:rPr lang="zh-CN" altLang="en-US" dirty="0" smtClean="0"/>
              <a:t>左</a:t>
            </a:r>
            <a:r>
              <a:rPr lang="zh-CN" altLang="en-US" dirty="0"/>
              <a:t>上角</a:t>
            </a:r>
            <a:endParaRPr lang="en-US" altLang="zh-CN" dirty="0"/>
          </a:p>
        </p:txBody>
      </p:sp>
      <p:sp>
        <p:nvSpPr>
          <p:cNvPr id="13" name="饼形 16"/>
          <p:cNvSpPr/>
          <p:nvPr/>
        </p:nvSpPr>
        <p:spPr>
          <a:xfrm>
            <a:off x="911424" y="3196045"/>
            <a:ext cx="1311145" cy="1334705"/>
          </a:xfrm>
          <a:custGeom>
            <a:avLst/>
            <a:gdLst/>
            <a:ahLst/>
            <a:cxnLst/>
            <a:rect l="l" t="t" r="r" b="b"/>
            <a:pathLst>
              <a:path w="1311145" h="1334705">
                <a:moveTo>
                  <a:pt x="726652" y="803506"/>
                </a:moveTo>
                <a:lnTo>
                  <a:pt x="973302" y="1033906"/>
                </a:lnTo>
                <a:cubicBezTo>
                  <a:pt x="900219" y="1123131"/>
                  <a:pt x="841406" y="1224433"/>
                  <a:pt x="801147" y="1334705"/>
                </a:cubicBezTo>
                <a:lnTo>
                  <a:pt x="505544" y="1295312"/>
                </a:lnTo>
                <a:cubicBezTo>
                  <a:pt x="528696" y="1107953"/>
                  <a:pt x="607049" y="937707"/>
                  <a:pt x="726652" y="803506"/>
                </a:cubicBezTo>
                <a:close/>
                <a:moveTo>
                  <a:pt x="1262569" y="482674"/>
                </a:moveTo>
                <a:lnTo>
                  <a:pt x="1311145" y="758397"/>
                </a:lnTo>
                <a:cubicBezTo>
                  <a:pt x="1217965" y="806385"/>
                  <a:pt x="1133047" y="868092"/>
                  <a:pt x="1058979" y="940914"/>
                </a:cubicBezTo>
                <a:lnTo>
                  <a:pt x="814095" y="712163"/>
                </a:lnTo>
                <a:cubicBezTo>
                  <a:pt x="936582" y="596959"/>
                  <a:pt x="1091275" y="516804"/>
                  <a:pt x="1262569" y="482674"/>
                </a:cubicBezTo>
                <a:close/>
                <a:moveTo>
                  <a:pt x="357525" y="458697"/>
                </a:moveTo>
                <a:lnTo>
                  <a:pt x="632068" y="715153"/>
                </a:lnTo>
                <a:cubicBezTo>
                  <a:pt x="497645" y="870356"/>
                  <a:pt x="407464" y="1064656"/>
                  <a:pt x="380930" y="1278705"/>
                </a:cubicBezTo>
                <a:lnTo>
                  <a:pt x="0" y="1227941"/>
                </a:lnTo>
                <a:cubicBezTo>
                  <a:pt x="39235" y="933527"/>
                  <a:pt x="166571" y="667190"/>
                  <a:pt x="357525" y="458697"/>
                </a:cubicBezTo>
                <a:close/>
                <a:moveTo>
                  <a:pt x="1177532" y="0"/>
                </a:moveTo>
                <a:lnTo>
                  <a:pt x="1240754" y="358855"/>
                </a:lnTo>
                <a:cubicBezTo>
                  <a:pt x="1041920" y="397747"/>
                  <a:pt x="862745" y="491514"/>
                  <a:pt x="720216" y="624469"/>
                </a:cubicBezTo>
                <a:lnTo>
                  <a:pt x="446784" y="369050"/>
                </a:lnTo>
                <a:cubicBezTo>
                  <a:pt x="643154" y="180021"/>
                  <a:pt x="895599" y="49671"/>
                  <a:pt x="1177532" y="0"/>
                </a:cubicBezTo>
                <a:close/>
              </a:path>
            </a:pathLst>
          </a:custGeom>
          <a:gradFill flip="none" rotWithShape="1">
            <a:gsLst>
              <a:gs pos="32000">
                <a:schemeClr val="bg1"/>
              </a:gs>
              <a:gs pos="71000">
                <a:schemeClr val="bg1">
                  <a:alpha val="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63752" y="2072956"/>
            <a:ext cx="3228975" cy="952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6" name="文本框 2"/>
          <p:cNvSpPr txBox="1"/>
          <p:nvPr/>
        </p:nvSpPr>
        <p:spPr>
          <a:xfrm>
            <a:off x="7404924" y="4333547"/>
            <a:ext cx="4844596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40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光圈一 颜色：白色    透明度</a:t>
            </a:r>
            <a:r>
              <a:rPr lang="en-US" altLang="zh-CN" dirty="0"/>
              <a:t>0%</a:t>
            </a:r>
            <a:r>
              <a:rPr lang="zh-CN" altLang="en-US" dirty="0" smtClean="0"/>
              <a:t>，</a:t>
            </a:r>
            <a:endParaRPr lang="en-US" altLang="zh-CN" dirty="0" smtClean="0"/>
          </a:p>
          <a:p>
            <a:r>
              <a:rPr lang="zh-CN" altLang="en-US" dirty="0" smtClean="0"/>
              <a:t>位置</a:t>
            </a:r>
            <a:r>
              <a:rPr lang="en-US" altLang="zh-CN" dirty="0"/>
              <a:t>32%</a:t>
            </a:r>
          </a:p>
          <a:p>
            <a:r>
              <a:rPr lang="zh-CN" altLang="en-US" dirty="0"/>
              <a:t>光圈二 颜色：白色    透明度</a:t>
            </a:r>
            <a:r>
              <a:rPr lang="en-US" altLang="zh-CN" dirty="0"/>
              <a:t>100</a:t>
            </a:r>
            <a:r>
              <a:rPr lang="en-US" altLang="zh-CN" dirty="0" smtClean="0"/>
              <a:t>%</a:t>
            </a:r>
          </a:p>
          <a:p>
            <a:r>
              <a:rPr lang="zh-CN" altLang="en-US" dirty="0" smtClean="0"/>
              <a:t>位置</a:t>
            </a:r>
            <a:r>
              <a:rPr lang="en-US" altLang="zh-CN" dirty="0"/>
              <a:t>60%</a:t>
            </a:r>
            <a:r>
              <a:rPr lang="zh-CN" altLang="en-US" dirty="0"/>
              <a:t>左右</a:t>
            </a:r>
            <a:endParaRPr lang="en-US" altLang="zh-CN" dirty="0"/>
          </a:p>
          <a:p>
            <a:r>
              <a:rPr lang="zh-CN" altLang="en-US" dirty="0"/>
              <a:t>光圈调整以合适为</a:t>
            </a:r>
            <a:r>
              <a:rPr lang="zh-CN" altLang="en-US" dirty="0" smtClean="0"/>
              <a:t>准</a:t>
            </a:r>
            <a:endParaRPr lang="en-US" altLang="zh-CN" dirty="0" smtClean="0"/>
          </a:p>
          <a:p>
            <a:r>
              <a:rPr lang="zh-CN" altLang="en-US" dirty="0" smtClean="0"/>
              <a:t>可</a:t>
            </a:r>
            <a:r>
              <a:rPr lang="zh-CN" altLang="en-US" dirty="0"/>
              <a:t>自行调整数据</a:t>
            </a:r>
          </a:p>
        </p:txBody>
      </p:sp>
      <p:sp>
        <p:nvSpPr>
          <p:cNvPr id="17" name="矩形 16"/>
          <p:cNvSpPr/>
          <p:nvPr/>
        </p:nvSpPr>
        <p:spPr>
          <a:xfrm>
            <a:off x="6538173" y="2564904"/>
            <a:ext cx="576000" cy="572944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62981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335360" y="265048"/>
            <a:ext cx="979306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3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dirty="0"/>
              <a:t>10.</a:t>
            </a:r>
            <a:r>
              <a:rPr lang="zh-CN" altLang="en-US" dirty="0"/>
              <a:t>将刚才的光晕形状放与主体圆左上方，边缘重合。</a:t>
            </a:r>
          </a:p>
        </p:txBody>
      </p:sp>
      <p:grpSp>
        <p:nvGrpSpPr>
          <p:cNvPr id="8" name="组合 7"/>
          <p:cNvGrpSpPr/>
          <p:nvPr/>
        </p:nvGrpSpPr>
        <p:grpSpPr>
          <a:xfrm>
            <a:off x="6064099" y="2420888"/>
            <a:ext cx="2880320" cy="2881316"/>
            <a:chOff x="3935440" y="2291873"/>
            <a:chExt cx="2880320" cy="2881316"/>
          </a:xfrm>
        </p:grpSpPr>
        <p:sp>
          <p:nvSpPr>
            <p:cNvPr id="9" name="椭圆 8"/>
            <p:cNvSpPr/>
            <p:nvPr/>
          </p:nvSpPr>
          <p:spPr>
            <a:xfrm>
              <a:off x="3935440" y="2292869"/>
              <a:ext cx="2880320" cy="2880320"/>
            </a:xfrm>
            <a:prstGeom prst="ellipse">
              <a:avLst/>
            </a:prstGeom>
            <a:gradFill flip="none" rotWithShape="1">
              <a:gsLst>
                <a:gs pos="60000">
                  <a:srgbClr val="1485B8"/>
                </a:gs>
                <a:gs pos="85000">
                  <a:srgbClr val="09CCED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gradFill flip="none" rotWithShape="1">
                <a:gsLst>
                  <a:gs pos="0">
                    <a:schemeClr val="bg1">
                      <a:alpha val="0"/>
                    </a:schemeClr>
                  </a:gs>
                  <a:gs pos="100000">
                    <a:srgbClr val="36E2F7"/>
                  </a:gs>
                </a:gsLst>
                <a:lin ang="2700000" scaled="1"/>
                <a:tileRect/>
              </a:gradFill>
            </a:ln>
            <a:effectLst>
              <a:outerShdw blurRad="279400" dist="190500" dir="2700000" algn="t" rotWithShape="0">
                <a:srgbClr val="0462A7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0" name="Picture 2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7667" t="35590" r="-15562" b="-19724"/>
            <a:stretch/>
          </p:blipFill>
          <p:spPr bwMode="auto">
            <a:xfrm>
              <a:off x="3935760" y="2291873"/>
              <a:ext cx="2880000" cy="2880000"/>
            </a:xfrm>
            <a:prstGeom prst="ellipse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1" name="饼形 16"/>
            <p:cNvSpPr/>
            <p:nvPr/>
          </p:nvSpPr>
          <p:spPr>
            <a:xfrm>
              <a:off x="3948823" y="2318995"/>
              <a:ext cx="1311145" cy="1334705"/>
            </a:xfrm>
            <a:custGeom>
              <a:avLst/>
              <a:gdLst/>
              <a:ahLst/>
              <a:cxnLst/>
              <a:rect l="l" t="t" r="r" b="b"/>
              <a:pathLst>
                <a:path w="1311145" h="1334705">
                  <a:moveTo>
                    <a:pt x="726652" y="803506"/>
                  </a:moveTo>
                  <a:lnTo>
                    <a:pt x="973302" y="1033906"/>
                  </a:lnTo>
                  <a:cubicBezTo>
                    <a:pt x="900219" y="1123131"/>
                    <a:pt x="841406" y="1224433"/>
                    <a:pt x="801147" y="1334705"/>
                  </a:cubicBezTo>
                  <a:lnTo>
                    <a:pt x="505544" y="1295312"/>
                  </a:lnTo>
                  <a:cubicBezTo>
                    <a:pt x="528696" y="1107953"/>
                    <a:pt x="607049" y="937707"/>
                    <a:pt x="726652" y="803506"/>
                  </a:cubicBezTo>
                  <a:close/>
                  <a:moveTo>
                    <a:pt x="1262569" y="482674"/>
                  </a:moveTo>
                  <a:lnTo>
                    <a:pt x="1311145" y="758397"/>
                  </a:lnTo>
                  <a:cubicBezTo>
                    <a:pt x="1217965" y="806385"/>
                    <a:pt x="1133047" y="868092"/>
                    <a:pt x="1058979" y="940914"/>
                  </a:cubicBezTo>
                  <a:lnTo>
                    <a:pt x="814095" y="712163"/>
                  </a:lnTo>
                  <a:cubicBezTo>
                    <a:pt x="936582" y="596959"/>
                    <a:pt x="1091275" y="516804"/>
                    <a:pt x="1262569" y="482674"/>
                  </a:cubicBezTo>
                  <a:close/>
                  <a:moveTo>
                    <a:pt x="357525" y="458697"/>
                  </a:moveTo>
                  <a:lnTo>
                    <a:pt x="632068" y="715153"/>
                  </a:lnTo>
                  <a:cubicBezTo>
                    <a:pt x="497645" y="870356"/>
                    <a:pt x="407464" y="1064656"/>
                    <a:pt x="380930" y="1278705"/>
                  </a:cubicBezTo>
                  <a:lnTo>
                    <a:pt x="0" y="1227941"/>
                  </a:lnTo>
                  <a:cubicBezTo>
                    <a:pt x="39235" y="933527"/>
                    <a:pt x="166571" y="667190"/>
                    <a:pt x="357525" y="458697"/>
                  </a:cubicBezTo>
                  <a:close/>
                  <a:moveTo>
                    <a:pt x="1177532" y="0"/>
                  </a:moveTo>
                  <a:lnTo>
                    <a:pt x="1240754" y="358855"/>
                  </a:lnTo>
                  <a:cubicBezTo>
                    <a:pt x="1041920" y="397747"/>
                    <a:pt x="862745" y="491514"/>
                    <a:pt x="720216" y="624469"/>
                  </a:cubicBezTo>
                  <a:lnTo>
                    <a:pt x="446784" y="369050"/>
                  </a:lnTo>
                  <a:cubicBezTo>
                    <a:pt x="643154" y="180021"/>
                    <a:pt x="895599" y="49671"/>
                    <a:pt x="1177532" y="0"/>
                  </a:cubicBezTo>
                  <a:close/>
                </a:path>
              </a:pathLst>
            </a:custGeom>
            <a:gradFill flip="none" rotWithShape="1">
              <a:gsLst>
                <a:gs pos="32000">
                  <a:schemeClr val="bg1"/>
                </a:gs>
                <a:gs pos="71000">
                  <a:schemeClr val="bg1">
                    <a:alpha val="0"/>
                  </a:scheme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7448" y="2018519"/>
            <a:ext cx="3345257" cy="35283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03302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335360" y="265048"/>
            <a:ext cx="897232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3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dirty="0"/>
              <a:t>11.</a:t>
            </a:r>
            <a:r>
              <a:rPr lang="zh-CN" altLang="en-US" dirty="0"/>
              <a:t>制作顶部光晕：利用形状交点制作如下形状。</a:t>
            </a:r>
          </a:p>
        </p:txBody>
      </p:sp>
      <p:sp>
        <p:nvSpPr>
          <p:cNvPr id="10" name="椭圆 9"/>
          <p:cNvSpPr/>
          <p:nvPr/>
        </p:nvSpPr>
        <p:spPr>
          <a:xfrm>
            <a:off x="365135" y="1916672"/>
            <a:ext cx="2880000" cy="288000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2"/>
          <p:cNvSpPr txBox="1"/>
          <p:nvPr/>
        </p:nvSpPr>
        <p:spPr>
          <a:xfrm>
            <a:off x="119336" y="5180047"/>
            <a:ext cx="326243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40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插入一个与主体圆</a:t>
            </a:r>
            <a:r>
              <a:rPr lang="zh-CN" altLang="en-US" dirty="0" smtClean="0"/>
              <a:t>同等</a:t>
            </a:r>
            <a:endParaRPr lang="en-US" altLang="zh-CN" dirty="0" smtClean="0"/>
          </a:p>
          <a:p>
            <a:r>
              <a:rPr lang="zh-CN" altLang="en-US" dirty="0" smtClean="0"/>
              <a:t>大小</a:t>
            </a:r>
            <a:r>
              <a:rPr lang="zh-CN" altLang="en-US" dirty="0"/>
              <a:t>的正圆形</a:t>
            </a:r>
          </a:p>
        </p:txBody>
      </p:sp>
      <p:sp>
        <p:nvSpPr>
          <p:cNvPr id="12" name="椭圆 11"/>
          <p:cNvSpPr/>
          <p:nvPr/>
        </p:nvSpPr>
        <p:spPr>
          <a:xfrm>
            <a:off x="4673225" y="2300047"/>
            <a:ext cx="2880000" cy="288000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3533487" y="1340768"/>
            <a:ext cx="5159476" cy="2880000"/>
          </a:xfrm>
          <a:prstGeom prst="ellipse">
            <a:avLst/>
          </a:prstGeom>
          <a:solidFill>
            <a:schemeClr val="accent6">
              <a:lumMod val="60000"/>
              <a:lumOff val="40000"/>
              <a:alpha val="5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2"/>
          <p:cNvSpPr txBox="1"/>
          <p:nvPr/>
        </p:nvSpPr>
        <p:spPr>
          <a:xfrm>
            <a:off x="4397584" y="5180047"/>
            <a:ext cx="3570208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40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插入一个椭圆形状，</a:t>
            </a:r>
            <a:r>
              <a:rPr lang="zh-CN" altLang="en-US" dirty="0" smtClean="0"/>
              <a:t>置于</a:t>
            </a:r>
            <a:endParaRPr lang="en-US" altLang="zh-CN" dirty="0" smtClean="0"/>
          </a:p>
          <a:p>
            <a:r>
              <a:rPr lang="zh-CN" altLang="en-US" dirty="0" smtClean="0"/>
              <a:t>圆形</a:t>
            </a:r>
            <a:r>
              <a:rPr lang="zh-CN" altLang="en-US" dirty="0"/>
              <a:t>上方，椭圆宽度须</a:t>
            </a:r>
            <a:r>
              <a:rPr lang="zh-CN" altLang="en-US" dirty="0" smtClean="0"/>
              <a:t>大</a:t>
            </a:r>
            <a:endParaRPr lang="en-US" altLang="zh-CN" dirty="0" smtClean="0"/>
          </a:p>
          <a:p>
            <a:r>
              <a:rPr lang="zh-CN" altLang="en-US" dirty="0" smtClean="0"/>
              <a:t>于</a:t>
            </a:r>
            <a:r>
              <a:rPr lang="zh-CN" altLang="en-US" dirty="0"/>
              <a:t>圆形。放置位置大概</a:t>
            </a:r>
            <a:r>
              <a:rPr lang="zh-CN" altLang="en-US" dirty="0" smtClean="0"/>
              <a:t>在</a:t>
            </a:r>
            <a:endParaRPr lang="en-US" altLang="zh-CN" dirty="0" smtClean="0"/>
          </a:p>
          <a:p>
            <a:r>
              <a:rPr lang="zh-CN" altLang="en-US" dirty="0" smtClean="0"/>
              <a:t>圆形</a:t>
            </a:r>
            <a:r>
              <a:rPr lang="zh-CN" altLang="en-US" dirty="0"/>
              <a:t>中部。</a:t>
            </a:r>
          </a:p>
        </p:txBody>
      </p:sp>
      <p:sp>
        <p:nvSpPr>
          <p:cNvPr id="16" name="椭圆 15"/>
          <p:cNvSpPr/>
          <p:nvPr/>
        </p:nvSpPr>
        <p:spPr>
          <a:xfrm>
            <a:off x="8862079" y="3068800"/>
            <a:ext cx="2880000" cy="1920721"/>
          </a:xfrm>
          <a:custGeom>
            <a:avLst/>
            <a:gdLst/>
            <a:ahLst/>
            <a:cxnLst/>
            <a:rect l="l" t="t" r="r" b="b"/>
            <a:pathLst>
              <a:path w="2880000" h="1920721">
                <a:moveTo>
                  <a:pt x="1440000" y="0"/>
                </a:moveTo>
                <a:cubicBezTo>
                  <a:pt x="2235290" y="0"/>
                  <a:pt x="2880000" y="644710"/>
                  <a:pt x="2880000" y="1440000"/>
                </a:cubicBezTo>
                <a:cubicBezTo>
                  <a:pt x="2880000" y="1522939"/>
                  <a:pt x="2872988" y="1604239"/>
                  <a:pt x="2857938" y="1683072"/>
                </a:cubicBezTo>
                <a:cubicBezTo>
                  <a:pt x="2451279" y="1833556"/>
                  <a:pt x="1963875" y="1920721"/>
                  <a:pt x="1440000" y="1920721"/>
                </a:cubicBezTo>
                <a:cubicBezTo>
                  <a:pt x="916125" y="1920721"/>
                  <a:pt x="428721" y="1833556"/>
                  <a:pt x="22062" y="1683072"/>
                </a:cubicBezTo>
                <a:cubicBezTo>
                  <a:pt x="7012" y="1604239"/>
                  <a:pt x="0" y="1522939"/>
                  <a:pt x="0" y="1440000"/>
                </a:cubicBezTo>
                <a:cubicBezTo>
                  <a:pt x="0" y="644710"/>
                  <a:pt x="644710" y="0"/>
                  <a:pt x="1440000" y="0"/>
                </a:cubicBezTo>
                <a:close/>
              </a:path>
            </a:pathLst>
          </a:custGeom>
          <a:solidFill>
            <a:schemeClr val="accent6">
              <a:lumMod val="60000"/>
              <a:lumOff val="40000"/>
              <a:alpha val="5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01941" y="1609193"/>
            <a:ext cx="2200275" cy="1171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9" name="文本框 2"/>
          <p:cNvSpPr txBox="1"/>
          <p:nvPr/>
        </p:nvSpPr>
        <p:spPr>
          <a:xfrm>
            <a:off x="8285695" y="5180047"/>
            <a:ext cx="387798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40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选中椭圆后再选中正圆形</a:t>
            </a:r>
            <a:r>
              <a:rPr lang="zh-CN" altLang="en-US" dirty="0" smtClean="0"/>
              <a:t>，</a:t>
            </a:r>
            <a:endParaRPr lang="en-US" altLang="zh-CN" dirty="0" smtClean="0"/>
          </a:p>
          <a:p>
            <a:r>
              <a:rPr lang="zh-CN" altLang="en-US" dirty="0" smtClean="0"/>
              <a:t>然后</a:t>
            </a:r>
            <a:r>
              <a:rPr lang="zh-CN" altLang="en-US" dirty="0"/>
              <a:t>点击形状交点。</a:t>
            </a:r>
          </a:p>
        </p:txBody>
      </p:sp>
    </p:spTree>
    <p:extLst>
      <p:ext uri="{BB962C8B-B14F-4D97-AF65-F5344CB8AC3E}">
        <p14:creationId xmlns:p14="http://schemas.microsoft.com/office/powerpoint/2010/main" val="12586076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0" y="-19050"/>
            <a:ext cx="11434540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3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dirty="0"/>
              <a:t>12.</a:t>
            </a:r>
            <a:r>
              <a:rPr lang="zh-CN" altLang="en-US" dirty="0"/>
              <a:t>顶部光晕形状制作出来后，对顶部光晕形状进行渐变填充</a:t>
            </a:r>
            <a:r>
              <a:rPr lang="zh-CN" altLang="en-US" dirty="0" smtClean="0"/>
              <a:t>，</a:t>
            </a:r>
            <a:endParaRPr lang="en-US" altLang="zh-CN" dirty="0" smtClean="0"/>
          </a:p>
          <a:p>
            <a:r>
              <a:rPr lang="zh-CN" altLang="en-US" dirty="0" smtClean="0"/>
              <a:t>设置</a:t>
            </a:r>
            <a:r>
              <a:rPr lang="zh-CN" altLang="en-US" dirty="0"/>
              <a:t>参数如下。</a:t>
            </a:r>
          </a:p>
        </p:txBody>
      </p:sp>
      <p:sp>
        <p:nvSpPr>
          <p:cNvPr id="4" name="椭圆 15"/>
          <p:cNvSpPr/>
          <p:nvPr/>
        </p:nvSpPr>
        <p:spPr>
          <a:xfrm>
            <a:off x="479376" y="2420888"/>
            <a:ext cx="2880000" cy="1920721"/>
          </a:xfrm>
          <a:custGeom>
            <a:avLst/>
            <a:gdLst/>
            <a:ahLst/>
            <a:cxnLst/>
            <a:rect l="l" t="t" r="r" b="b"/>
            <a:pathLst>
              <a:path w="2880000" h="1920721">
                <a:moveTo>
                  <a:pt x="1440000" y="0"/>
                </a:moveTo>
                <a:cubicBezTo>
                  <a:pt x="2235290" y="0"/>
                  <a:pt x="2880000" y="644710"/>
                  <a:pt x="2880000" y="1440000"/>
                </a:cubicBezTo>
                <a:cubicBezTo>
                  <a:pt x="2880000" y="1522939"/>
                  <a:pt x="2872988" y="1604239"/>
                  <a:pt x="2857938" y="1683072"/>
                </a:cubicBezTo>
                <a:cubicBezTo>
                  <a:pt x="2451279" y="1833556"/>
                  <a:pt x="1963875" y="1920721"/>
                  <a:pt x="1440000" y="1920721"/>
                </a:cubicBezTo>
                <a:cubicBezTo>
                  <a:pt x="916125" y="1920721"/>
                  <a:pt x="428721" y="1833556"/>
                  <a:pt x="22062" y="1683072"/>
                </a:cubicBezTo>
                <a:cubicBezTo>
                  <a:pt x="7012" y="1604239"/>
                  <a:pt x="0" y="1522939"/>
                  <a:pt x="0" y="1440000"/>
                </a:cubicBezTo>
                <a:cubicBezTo>
                  <a:pt x="0" y="644710"/>
                  <a:pt x="644710" y="0"/>
                  <a:pt x="1440000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>
                  <a:alpha val="77000"/>
                </a:schemeClr>
              </a:gs>
              <a:gs pos="40000">
                <a:schemeClr val="bg1">
                  <a:alpha val="15000"/>
                </a:schemeClr>
              </a:gs>
            </a:gsLst>
            <a:lin ang="1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2"/>
          <p:cNvSpPr txBox="1"/>
          <p:nvPr/>
        </p:nvSpPr>
        <p:spPr>
          <a:xfrm>
            <a:off x="7032104" y="4449886"/>
            <a:ext cx="4663456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40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光圈一颜色：白色     透明度</a:t>
            </a:r>
            <a:r>
              <a:rPr lang="en-US" altLang="zh-CN" dirty="0"/>
              <a:t>23</a:t>
            </a:r>
            <a:r>
              <a:rPr lang="en-US" altLang="zh-CN" dirty="0" smtClean="0"/>
              <a:t>%</a:t>
            </a:r>
          </a:p>
          <a:p>
            <a:r>
              <a:rPr lang="zh-CN" altLang="en-US" dirty="0" smtClean="0"/>
              <a:t>位置</a:t>
            </a:r>
            <a:r>
              <a:rPr lang="en-US" altLang="zh-CN" dirty="0"/>
              <a:t>0%</a:t>
            </a:r>
            <a:br>
              <a:rPr lang="en-US" altLang="zh-CN" dirty="0"/>
            </a:br>
            <a:r>
              <a:rPr lang="zh-CN" altLang="en-US" dirty="0"/>
              <a:t>光圈二颜色：白色     透明度</a:t>
            </a:r>
            <a:r>
              <a:rPr lang="en-US" altLang="zh-CN" dirty="0"/>
              <a:t>85</a:t>
            </a:r>
            <a:r>
              <a:rPr lang="en-US" altLang="zh-CN" dirty="0" smtClean="0"/>
              <a:t>%</a:t>
            </a:r>
          </a:p>
          <a:p>
            <a:r>
              <a:rPr lang="zh-CN" altLang="en-US" dirty="0" smtClean="0"/>
              <a:t>位置</a:t>
            </a:r>
            <a:r>
              <a:rPr lang="en-US" altLang="zh-CN" dirty="0"/>
              <a:t>40%</a:t>
            </a:r>
          </a:p>
        </p:txBody>
      </p:sp>
      <p:sp>
        <p:nvSpPr>
          <p:cNvPr id="7" name="文本框 2"/>
          <p:cNvSpPr txBox="1"/>
          <p:nvPr/>
        </p:nvSpPr>
        <p:spPr>
          <a:xfrm>
            <a:off x="7032104" y="1916832"/>
            <a:ext cx="1906291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40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渐变填充</a:t>
            </a:r>
            <a:endParaRPr lang="en-US" altLang="zh-CN" dirty="0"/>
          </a:p>
          <a:p>
            <a:r>
              <a:rPr lang="zh-CN" altLang="en-US" dirty="0"/>
              <a:t>类型：线型 </a:t>
            </a:r>
            <a:r>
              <a:rPr lang="en-US" altLang="zh-CN" dirty="0"/>
              <a:t> </a:t>
            </a:r>
          </a:p>
          <a:p>
            <a:r>
              <a:rPr lang="zh-CN" altLang="en-US" dirty="0"/>
              <a:t>角度：</a:t>
            </a:r>
            <a:r>
              <a:rPr lang="en-US" altLang="zh-CN" dirty="0"/>
              <a:t>30</a:t>
            </a:r>
            <a:r>
              <a:rPr lang="zh-CN" altLang="en-US" dirty="0"/>
              <a:t>度</a:t>
            </a:r>
            <a:endParaRPr lang="en-US" altLang="zh-CN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00711" y="2031521"/>
            <a:ext cx="2990850" cy="1047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9736" y="3693191"/>
            <a:ext cx="3171825" cy="2266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313991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91344" y="-29980"/>
            <a:ext cx="11024172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3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dirty="0"/>
              <a:t>13.</a:t>
            </a:r>
            <a:r>
              <a:rPr lang="zh-CN" altLang="en-US" dirty="0"/>
              <a:t>制作外部光晕：插入与主体圆同等大小正</a:t>
            </a:r>
            <a:r>
              <a:rPr lang="zh-CN" altLang="en-US" dirty="0" smtClean="0"/>
              <a:t>圆形，</a:t>
            </a:r>
            <a:r>
              <a:rPr lang="zh-CN" altLang="en-US" dirty="0"/>
              <a:t>利用</a:t>
            </a:r>
            <a:r>
              <a:rPr lang="zh-CN" altLang="en-US" dirty="0" smtClean="0"/>
              <a:t>射线</a:t>
            </a:r>
            <a:endParaRPr lang="en-US" altLang="zh-CN" dirty="0" smtClean="0"/>
          </a:p>
          <a:p>
            <a:r>
              <a:rPr lang="zh-CN" altLang="en-US" dirty="0" smtClean="0"/>
              <a:t>渐变</a:t>
            </a:r>
            <a:r>
              <a:rPr lang="zh-CN" altLang="en-US" dirty="0"/>
              <a:t>进行如下设置。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9736" y="3411459"/>
            <a:ext cx="3240360" cy="2674771"/>
          </a:xfrm>
          <a:prstGeom prst="rect">
            <a:avLst/>
          </a:prstGeom>
        </p:spPr>
      </p:pic>
      <p:sp>
        <p:nvSpPr>
          <p:cNvPr id="5" name="文本框 2"/>
          <p:cNvSpPr txBox="1"/>
          <p:nvPr/>
        </p:nvSpPr>
        <p:spPr>
          <a:xfrm>
            <a:off x="7096976" y="3871682"/>
            <a:ext cx="4753224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40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光圈一颜色：白色   透明度</a:t>
            </a:r>
            <a:r>
              <a:rPr lang="en-US" altLang="zh-CN" dirty="0"/>
              <a:t>100%</a:t>
            </a:r>
            <a:r>
              <a:rPr lang="zh-CN" altLang="en-US" dirty="0"/>
              <a:t> </a:t>
            </a:r>
            <a:endParaRPr lang="en-US" altLang="zh-CN" dirty="0" smtClean="0"/>
          </a:p>
          <a:p>
            <a:r>
              <a:rPr lang="zh-CN" altLang="en-US" dirty="0" smtClean="0"/>
              <a:t>位置</a:t>
            </a:r>
            <a:r>
              <a:rPr lang="en-US" altLang="zh-CN" dirty="0"/>
              <a:t>63%</a:t>
            </a:r>
          </a:p>
          <a:p>
            <a:r>
              <a:rPr lang="zh-CN" altLang="en-US" dirty="0"/>
              <a:t>光圈二颜色：白色，透明度</a:t>
            </a:r>
            <a:r>
              <a:rPr lang="en-US" altLang="zh-CN" dirty="0"/>
              <a:t>52% </a:t>
            </a:r>
            <a:endParaRPr lang="en-US" altLang="zh-CN" dirty="0" smtClean="0"/>
          </a:p>
          <a:p>
            <a:r>
              <a:rPr lang="zh-CN" altLang="en-US" dirty="0" smtClean="0"/>
              <a:t>位置</a:t>
            </a:r>
            <a:r>
              <a:rPr lang="en-US" altLang="zh-CN" dirty="0"/>
              <a:t>86%</a:t>
            </a:r>
          </a:p>
        </p:txBody>
      </p:sp>
      <p:sp>
        <p:nvSpPr>
          <p:cNvPr id="6" name="椭圆 5"/>
          <p:cNvSpPr/>
          <p:nvPr/>
        </p:nvSpPr>
        <p:spPr>
          <a:xfrm>
            <a:off x="479376" y="2408964"/>
            <a:ext cx="2880000" cy="2880000"/>
          </a:xfrm>
          <a:prstGeom prst="ellipse">
            <a:avLst/>
          </a:prstGeom>
          <a:gradFill flip="none" rotWithShape="1">
            <a:gsLst>
              <a:gs pos="63000">
                <a:schemeClr val="bg1">
                  <a:alpha val="0"/>
                </a:schemeClr>
              </a:gs>
              <a:gs pos="86000">
                <a:schemeClr val="bg1">
                  <a:alpha val="48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1121" y="1818414"/>
            <a:ext cx="3228975" cy="1181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文本框 2"/>
          <p:cNvSpPr txBox="1"/>
          <p:nvPr/>
        </p:nvSpPr>
        <p:spPr>
          <a:xfrm>
            <a:off x="7171979" y="1657133"/>
            <a:ext cx="233910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40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渐变填充</a:t>
            </a:r>
            <a:endParaRPr lang="en-US" altLang="zh-CN" dirty="0"/>
          </a:p>
          <a:p>
            <a:r>
              <a:rPr lang="zh-CN" altLang="en-US" dirty="0"/>
              <a:t>类型：射线</a:t>
            </a:r>
            <a:endParaRPr lang="en-US" altLang="zh-CN" dirty="0"/>
          </a:p>
          <a:p>
            <a:r>
              <a:rPr lang="zh-CN" altLang="en-US" dirty="0"/>
              <a:t>方向：中心辐射</a:t>
            </a:r>
          </a:p>
        </p:txBody>
      </p:sp>
    </p:spTree>
    <p:extLst>
      <p:ext uri="{BB962C8B-B14F-4D97-AF65-F5344CB8AC3E}">
        <p14:creationId xmlns:p14="http://schemas.microsoft.com/office/powerpoint/2010/main" val="10857844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78988" y="-10815"/>
            <a:ext cx="10613803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3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dirty="0"/>
              <a:t>14.</a:t>
            </a:r>
            <a:r>
              <a:rPr lang="zh-CN" altLang="en-US" dirty="0"/>
              <a:t>将主体圆，左上角光晕，顶部光晕，周边光晕进行</a:t>
            </a:r>
            <a:r>
              <a:rPr lang="zh-CN" altLang="en-US" dirty="0" smtClean="0"/>
              <a:t>重合</a:t>
            </a:r>
            <a:endParaRPr lang="en-US" altLang="zh-CN" dirty="0" smtClean="0"/>
          </a:p>
          <a:p>
            <a:r>
              <a:rPr lang="zh-CN" altLang="en-US" dirty="0" smtClean="0"/>
              <a:t>，</a:t>
            </a:r>
            <a:r>
              <a:rPr lang="zh-CN" altLang="en-US" dirty="0"/>
              <a:t>这里我们的质感透亮水晶球就做出来啦。</a:t>
            </a:r>
          </a:p>
        </p:txBody>
      </p:sp>
      <p:grpSp>
        <p:nvGrpSpPr>
          <p:cNvPr id="7" name="组合 6"/>
          <p:cNvGrpSpPr/>
          <p:nvPr/>
        </p:nvGrpSpPr>
        <p:grpSpPr>
          <a:xfrm>
            <a:off x="335360" y="2455190"/>
            <a:ext cx="2880320" cy="2881316"/>
            <a:chOff x="3935440" y="2291873"/>
            <a:chExt cx="2880320" cy="2881316"/>
          </a:xfrm>
        </p:grpSpPr>
        <p:sp>
          <p:nvSpPr>
            <p:cNvPr id="8" name="椭圆 7"/>
            <p:cNvSpPr/>
            <p:nvPr/>
          </p:nvSpPr>
          <p:spPr>
            <a:xfrm>
              <a:off x="3935440" y="2292869"/>
              <a:ext cx="2880320" cy="2880320"/>
            </a:xfrm>
            <a:prstGeom prst="ellipse">
              <a:avLst/>
            </a:prstGeom>
            <a:gradFill flip="none" rotWithShape="1">
              <a:gsLst>
                <a:gs pos="60000">
                  <a:srgbClr val="1485B8"/>
                </a:gs>
                <a:gs pos="85000">
                  <a:srgbClr val="09CCED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gradFill flip="none" rotWithShape="1">
                <a:gsLst>
                  <a:gs pos="0">
                    <a:schemeClr val="bg1">
                      <a:alpha val="0"/>
                    </a:schemeClr>
                  </a:gs>
                  <a:gs pos="100000">
                    <a:srgbClr val="36E2F7"/>
                  </a:gs>
                </a:gsLst>
                <a:lin ang="2700000" scaled="1"/>
                <a:tileRect/>
              </a:gradFill>
            </a:ln>
            <a:effectLst>
              <a:outerShdw blurRad="279400" dist="190500" dir="2700000" algn="t" rotWithShape="0">
                <a:srgbClr val="0462A7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9" name="Picture 2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7667" t="35590" r="-15562" b="-19724"/>
            <a:stretch/>
          </p:blipFill>
          <p:spPr bwMode="auto">
            <a:xfrm>
              <a:off x="3935760" y="2291873"/>
              <a:ext cx="2880000" cy="2880000"/>
            </a:xfrm>
            <a:prstGeom prst="ellipse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0" name="饼形 16"/>
            <p:cNvSpPr/>
            <p:nvPr/>
          </p:nvSpPr>
          <p:spPr>
            <a:xfrm>
              <a:off x="3948823" y="2318995"/>
              <a:ext cx="1311145" cy="1334705"/>
            </a:xfrm>
            <a:custGeom>
              <a:avLst/>
              <a:gdLst/>
              <a:ahLst/>
              <a:cxnLst/>
              <a:rect l="l" t="t" r="r" b="b"/>
              <a:pathLst>
                <a:path w="1311145" h="1334705">
                  <a:moveTo>
                    <a:pt x="726652" y="803506"/>
                  </a:moveTo>
                  <a:lnTo>
                    <a:pt x="973302" y="1033906"/>
                  </a:lnTo>
                  <a:cubicBezTo>
                    <a:pt x="900219" y="1123131"/>
                    <a:pt x="841406" y="1224433"/>
                    <a:pt x="801147" y="1334705"/>
                  </a:cubicBezTo>
                  <a:lnTo>
                    <a:pt x="505544" y="1295312"/>
                  </a:lnTo>
                  <a:cubicBezTo>
                    <a:pt x="528696" y="1107953"/>
                    <a:pt x="607049" y="937707"/>
                    <a:pt x="726652" y="803506"/>
                  </a:cubicBezTo>
                  <a:close/>
                  <a:moveTo>
                    <a:pt x="1262569" y="482674"/>
                  </a:moveTo>
                  <a:lnTo>
                    <a:pt x="1311145" y="758397"/>
                  </a:lnTo>
                  <a:cubicBezTo>
                    <a:pt x="1217965" y="806385"/>
                    <a:pt x="1133047" y="868092"/>
                    <a:pt x="1058979" y="940914"/>
                  </a:cubicBezTo>
                  <a:lnTo>
                    <a:pt x="814095" y="712163"/>
                  </a:lnTo>
                  <a:cubicBezTo>
                    <a:pt x="936582" y="596959"/>
                    <a:pt x="1091275" y="516804"/>
                    <a:pt x="1262569" y="482674"/>
                  </a:cubicBezTo>
                  <a:close/>
                  <a:moveTo>
                    <a:pt x="357525" y="458697"/>
                  </a:moveTo>
                  <a:lnTo>
                    <a:pt x="632068" y="715153"/>
                  </a:lnTo>
                  <a:cubicBezTo>
                    <a:pt x="497645" y="870356"/>
                    <a:pt x="407464" y="1064656"/>
                    <a:pt x="380930" y="1278705"/>
                  </a:cubicBezTo>
                  <a:lnTo>
                    <a:pt x="0" y="1227941"/>
                  </a:lnTo>
                  <a:cubicBezTo>
                    <a:pt x="39235" y="933527"/>
                    <a:pt x="166571" y="667190"/>
                    <a:pt x="357525" y="458697"/>
                  </a:cubicBezTo>
                  <a:close/>
                  <a:moveTo>
                    <a:pt x="1177532" y="0"/>
                  </a:moveTo>
                  <a:lnTo>
                    <a:pt x="1240754" y="358855"/>
                  </a:lnTo>
                  <a:cubicBezTo>
                    <a:pt x="1041920" y="397747"/>
                    <a:pt x="862745" y="491514"/>
                    <a:pt x="720216" y="624469"/>
                  </a:cubicBezTo>
                  <a:lnTo>
                    <a:pt x="446784" y="369050"/>
                  </a:lnTo>
                  <a:cubicBezTo>
                    <a:pt x="643154" y="180021"/>
                    <a:pt x="895599" y="49671"/>
                    <a:pt x="1177532" y="0"/>
                  </a:cubicBezTo>
                  <a:close/>
                </a:path>
              </a:pathLst>
            </a:custGeom>
            <a:gradFill flip="none" rotWithShape="1">
              <a:gsLst>
                <a:gs pos="32000">
                  <a:schemeClr val="bg1"/>
                </a:gs>
                <a:gs pos="71000">
                  <a:schemeClr val="bg1">
                    <a:alpha val="0"/>
                  </a:scheme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6" name="椭圆 5"/>
          <p:cNvSpPr/>
          <p:nvPr/>
        </p:nvSpPr>
        <p:spPr>
          <a:xfrm>
            <a:off x="4045890" y="3549521"/>
            <a:ext cx="2880000" cy="2880000"/>
          </a:xfrm>
          <a:prstGeom prst="ellipse">
            <a:avLst/>
          </a:prstGeom>
          <a:gradFill flip="none" rotWithShape="1">
            <a:gsLst>
              <a:gs pos="63000">
                <a:schemeClr val="bg1">
                  <a:alpha val="0"/>
                </a:schemeClr>
              </a:gs>
              <a:gs pos="86000">
                <a:schemeClr val="bg1">
                  <a:alpha val="48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15"/>
          <p:cNvSpPr/>
          <p:nvPr/>
        </p:nvSpPr>
        <p:spPr>
          <a:xfrm>
            <a:off x="3791744" y="1412776"/>
            <a:ext cx="2880000" cy="1920721"/>
          </a:xfrm>
          <a:custGeom>
            <a:avLst/>
            <a:gdLst/>
            <a:ahLst/>
            <a:cxnLst/>
            <a:rect l="l" t="t" r="r" b="b"/>
            <a:pathLst>
              <a:path w="2880000" h="1920721">
                <a:moveTo>
                  <a:pt x="1440000" y="0"/>
                </a:moveTo>
                <a:cubicBezTo>
                  <a:pt x="2235290" y="0"/>
                  <a:pt x="2880000" y="644710"/>
                  <a:pt x="2880000" y="1440000"/>
                </a:cubicBezTo>
                <a:cubicBezTo>
                  <a:pt x="2880000" y="1522939"/>
                  <a:pt x="2872988" y="1604239"/>
                  <a:pt x="2857938" y="1683072"/>
                </a:cubicBezTo>
                <a:cubicBezTo>
                  <a:pt x="2451279" y="1833556"/>
                  <a:pt x="1963875" y="1920721"/>
                  <a:pt x="1440000" y="1920721"/>
                </a:cubicBezTo>
                <a:cubicBezTo>
                  <a:pt x="916125" y="1920721"/>
                  <a:pt x="428721" y="1833556"/>
                  <a:pt x="22062" y="1683072"/>
                </a:cubicBezTo>
                <a:cubicBezTo>
                  <a:pt x="7012" y="1604239"/>
                  <a:pt x="0" y="1522939"/>
                  <a:pt x="0" y="1440000"/>
                </a:cubicBezTo>
                <a:cubicBezTo>
                  <a:pt x="0" y="644710"/>
                  <a:pt x="644710" y="0"/>
                  <a:pt x="1440000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>
                  <a:alpha val="77000"/>
                </a:schemeClr>
              </a:gs>
              <a:gs pos="40000">
                <a:schemeClr val="bg1">
                  <a:alpha val="15000"/>
                </a:schemeClr>
              </a:gs>
            </a:gsLst>
            <a:lin ang="1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7" name="组合 16"/>
          <p:cNvGrpSpPr/>
          <p:nvPr/>
        </p:nvGrpSpPr>
        <p:grpSpPr>
          <a:xfrm>
            <a:off x="8040216" y="2331790"/>
            <a:ext cx="2880320" cy="2881316"/>
            <a:chOff x="8040216" y="2331790"/>
            <a:chExt cx="2880320" cy="2881316"/>
          </a:xfrm>
        </p:grpSpPr>
        <p:grpSp>
          <p:nvGrpSpPr>
            <p:cNvPr id="11" name="组合 10"/>
            <p:cNvGrpSpPr/>
            <p:nvPr/>
          </p:nvGrpSpPr>
          <p:grpSpPr>
            <a:xfrm>
              <a:off x="8040216" y="2331790"/>
              <a:ext cx="2880320" cy="2881316"/>
              <a:chOff x="3935440" y="2291873"/>
              <a:chExt cx="2880320" cy="2881316"/>
            </a:xfrm>
          </p:grpSpPr>
          <p:sp>
            <p:nvSpPr>
              <p:cNvPr id="12" name="椭圆 11"/>
              <p:cNvSpPr/>
              <p:nvPr/>
            </p:nvSpPr>
            <p:spPr>
              <a:xfrm>
                <a:off x="3935440" y="2292869"/>
                <a:ext cx="2880320" cy="2880320"/>
              </a:xfrm>
              <a:prstGeom prst="ellipse">
                <a:avLst/>
              </a:prstGeom>
              <a:gradFill flip="none" rotWithShape="1">
                <a:gsLst>
                  <a:gs pos="60000">
                    <a:srgbClr val="1485B8"/>
                  </a:gs>
                  <a:gs pos="85000">
                    <a:srgbClr val="09CCED"/>
                  </a:gs>
                </a:gsLst>
                <a:path path="circle">
                  <a:fillToRect r="100000" b="100000"/>
                </a:path>
                <a:tileRect l="-100000" t="-100000"/>
              </a:gradFill>
              <a:ln>
                <a:gradFill flip="none" rotWithShape="1">
                  <a:gsLst>
                    <a:gs pos="0">
                      <a:schemeClr val="bg1">
                        <a:alpha val="0"/>
                      </a:schemeClr>
                    </a:gs>
                    <a:gs pos="100000">
                      <a:srgbClr val="36E2F7"/>
                    </a:gs>
                  </a:gsLst>
                  <a:lin ang="2700000" scaled="1"/>
                  <a:tileRect/>
                </a:gradFill>
              </a:ln>
              <a:effectLst>
                <a:outerShdw blurRad="279400" dist="190500" dir="2700000" algn="t" rotWithShape="0">
                  <a:srgbClr val="0462A7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13" name="Picture 2"/>
              <p:cNvPicPr>
                <a:picLocks noChangeAspect="1" noChangeArrowheads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7667" t="35590" r="-15562" b="-19724"/>
              <a:stretch/>
            </p:blipFill>
            <p:spPr bwMode="auto">
              <a:xfrm>
                <a:off x="3935760" y="2291873"/>
                <a:ext cx="2880000" cy="2880000"/>
              </a:xfrm>
              <a:prstGeom prst="ellipse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14" name="饼形 16"/>
              <p:cNvSpPr/>
              <p:nvPr/>
            </p:nvSpPr>
            <p:spPr>
              <a:xfrm>
                <a:off x="3948823" y="2318995"/>
                <a:ext cx="1311145" cy="1334705"/>
              </a:xfrm>
              <a:custGeom>
                <a:avLst/>
                <a:gdLst/>
                <a:ahLst/>
                <a:cxnLst/>
                <a:rect l="l" t="t" r="r" b="b"/>
                <a:pathLst>
                  <a:path w="1311145" h="1334705">
                    <a:moveTo>
                      <a:pt x="726652" y="803506"/>
                    </a:moveTo>
                    <a:lnTo>
                      <a:pt x="973302" y="1033906"/>
                    </a:lnTo>
                    <a:cubicBezTo>
                      <a:pt x="900219" y="1123131"/>
                      <a:pt x="841406" y="1224433"/>
                      <a:pt x="801147" y="1334705"/>
                    </a:cubicBezTo>
                    <a:lnTo>
                      <a:pt x="505544" y="1295312"/>
                    </a:lnTo>
                    <a:cubicBezTo>
                      <a:pt x="528696" y="1107953"/>
                      <a:pt x="607049" y="937707"/>
                      <a:pt x="726652" y="803506"/>
                    </a:cubicBezTo>
                    <a:close/>
                    <a:moveTo>
                      <a:pt x="1262569" y="482674"/>
                    </a:moveTo>
                    <a:lnTo>
                      <a:pt x="1311145" y="758397"/>
                    </a:lnTo>
                    <a:cubicBezTo>
                      <a:pt x="1217965" y="806385"/>
                      <a:pt x="1133047" y="868092"/>
                      <a:pt x="1058979" y="940914"/>
                    </a:cubicBezTo>
                    <a:lnTo>
                      <a:pt x="814095" y="712163"/>
                    </a:lnTo>
                    <a:cubicBezTo>
                      <a:pt x="936582" y="596959"/>
                      <a:pt x="1091275" y="516804"/>
                      <a:pt x="1262569" y="482674"/>
                    </a:cubicBezTo>
                    <a:close/>
                    <a:moveTo>
                      <a:pt x="357525" y="458697"/>
                    </a:moveTo>
                    <a:lnTo>
                      <a:pt x="632068" y="715153"/>
                    </a:lnTo>
                    <a:cubicBezTo>
                      <a:pt x="497645" y="870356"/>
                      <a:pt x="407464" y="1064656"/>
                      <a:pt x="380930" y="1278705"/>
                    </a:cubicBezTo>
                    <a:lnTo>
                      <a:pt x="0" y="1227941"/>
                    </a:lnTo>
                    <a:cubicBezTo>
                      <a:pt x="39235" y="933527"/>
                      <a:pt x="166571" y="667190"/>
                      <a:pt x="357525" y="458697"/>
                    </a:cubicBezTo>
                    <a:close/>
                    <a:moveTo>
                      <a:pt x="1177532" y="0"/>
                    </a:moveTo>
                    <a:lnTo>
                      <a:pt x="1240754" y="358855"/>
                    </a:lnTo>
                    <a:cubicBezTo>
                      <a:pt x="1041920" y="397747"/>
                      <a:pt x="862745" y="491514"/>
                      <a:pt x="720216" y="624469"/>
                    </a:cubicBezTo>
                    <a:lnTo>
                      <a:pt x="446784" y="369050"/>
                    </a:lnTo>
                    <a:cubicBezTo>
                      <a:pt x="643154" y="180021"/>
                      <a:pt x="895599" y="49671"/>
                      <a:pt x="1177532" y="0"/>
                    </a:cubicBezTo>
                    <a:close/>
                  </a:path>
                </a:pathLst>
              </a:custGeom>
              <a:gradFill flip="none" rotWithShape="1">
                <a:gsLst>
                  <a:gs pos="32000">
                    <a:schemeClr val="bg1"/>
                  </a:gs>
                  <a:gs pos="71000">
                    <a:schemeClr val="bg1">
                      <a:alpha val="0"/>
                    </a:schemeClr>
                  </a:gs>
                </a:gsLst>
                <a:path path="circle">
                  <a:fillToRect r="100000" b="100000"/>
                </a:path>
                <a:tileRect l="-100000" t="-10000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15" name="椭圆 14"/>
            <p:cNvSpPr/>
            <p:nvPr/>
          </p:nvSpPr>
          <p:spPr>
            <a:xfrm>
              <a:off x="8040376" y="2331790"/>
              <a:ext cx="2880000" cy="2880000"/>
            </a:xfrm>
            <a:prstGeom prst="ellipse">
              <a:avLst/>
            </a:prstGeom>
            <a:gradFill flip="none" rotWithShape="1">
              <a:gsLst>
                <a:gs pos="63000">
                  <a:schemeClr val="bg1">
                    <a:alpha val="0"/>
                  </a:schemeClr>
                </a:gs>
                <a:gs pos="86000">
                  <a:schemeClr val="bg1">
                    <a:alpha val="4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椭圆 15"/>
            <p:cNvSpPr/>
            <p:nvPr/>
          </p:nvSpPr>
          <p:spPr>
            <a:xfrm>
              <a:off x="8040376" y="2331790"/>
              <a:ext cx="2880000" cy="1920721"/>
            </a:xfrm>
            <a:custGeom>
              <a:avLst/>
              <a:gdLst/>
              <a:ahLst/>
              <a:cxnLst/>
              <a:rect l="l" t="t" r="r" b="b"/>
              <a:pathLst>
                <a:path w="2880000" h="1920721">
                  <a:moveTo>
                    <a:pt x="1440000" y="0"/>
                  </a:moveTo>
                  <a:cubicBezTo>
                    <a:pt x="2235290" y="0"/>
                    <a:pt x="2880000" y="644710"/>
                    <a:pt x="2880000" y="1440000"/>
                  </a:cubicBezTo>
                  <a:cubicBezTo>
                    <a:pt x="2880000" y="1522939"/>
                    <a:pt x="2872988" y="1604239"/>
                    <a:pt x="2857938" y="1683072"/>
                  </a:cubicBezTo>
                  <a:cubicBezTo>
                    <a:pt x="2451279" y="1833556"/>
                    <a:pt x="1963875" y="1920721"/>
                    <a:pt x="1440000" y="1920721"/>
                  </a:cubicBezTo>
                  <a:cubicBezTo>
                    <a:pt x="916125" y="1920721"/>
                    <a:pt x="428721" y="1833556"/>
                    <a:pt x="22062" y="1683072"/>
                  </a:cubicBezTo>
                  <a:cubicBezTo>
                    <a:pt x="7012" y="1604239"/>
                    <a:pt x="0" y="1522939"/>
                    <a:pt x="0" y="1440000"/>
                  </a:cubicBezTo>
                  <a:cubicBezTo>
                    <a:pt x="0" y="644710"/>
                    <a:pt x="644710" y="0"/>
                    <a:pt x="1440000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alpha val="77000"/>
                  </a:schemeClr>
                </a:gs>
                <a:gs pos="40000">
                  <a:schemeClr val="bg1">
                    <a:alpha val="15000"/>
                  </a:schemeClr>
                </a:gs>
              </a:gsLst>
              <a:lin ang="1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8" name="文本框 2"/>
          <p:cNvSpPr txBox="1"/>
          <p:nvPr/>
        </p:nvSpPr>
        <p:spPr>
          <a:xfrm>
            <a:off x="9041794" y="5600628"/>
            <a:ext cx="11079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40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成品图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6438236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335360" y="265048"/>
            <a:ext cx="428835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3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可以添加文字上来噢。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1762137" y="2369346"/>
            <a:ext cx="2880320" cy="2881316"/>
            <a:chOff x="8040216" y="2331790"/>
            <a:chExt cx="2880320" cy="2881316"/>
          </a:xfrm>
          <a:effectLst>
            <a:reflection blurRad="6350" stA="24000" endPos="16000" dir="5400000" sy="-100000" algn="bl" rotWithShape="0"/>
          </a:effectLst>
        </p:grpSpPr>
        <p:grpSp>
          <p:nvGrpSpPr>
            <p:cNvPr id="5" name="组合 4"/>
            <p:cNvGrpSpPr/>
            <p:nvPr/>
          </p:nvGrpSpPr>
          <p:grpSpPr>
            <a:xfrm>
              <a:off x="8040216" y="2331790"/>
              <a:ext cx="2880320" cy="2881316"/>
              <a:chOff x="3935440" y="2291873"/>
              <a:chExt cx="2880320" cy="2881316"/>
            </a:xfrm>
          </p:grpSpPr>
          <p:sp>
            <p:nvSpPr>
              <p:cNvPr id="8" name="椭圆 7"/>
              <p:cNvSpPr/>
              <p:nvPr/>
            </p:nvSpPr>
            <p:spPr>
              <a:xfrm>
                <a:off x="3935440" y="2292869"/>
                <a:ext cx="2880320" cy="2880320"/>
              </a:xfrm>
              <a:prstGeom prst="ellipse">
                <a:avLst/>
              </a:prstGeom>
              <a:gradFill flip="none" rotWithShape="1">
                <a:gsLst>
                  <a:gs pos="60000">
                    <a:srgbClr val="1485B8"/>
                  </a:gs>
                  <a:gs pos="85000">
                    <a:srgbClr val="09CCED"/>
                  </a:gs>
                </a:gsLst>
                <a:path path="circle">
                  <a:fillToRect r="100000" b="100000"/>
                </a:path>
                <a:tileRect l="-100000" t="-100000"/>
              </a:gradFill>
              <a:ln>
                <a:gradFill flip="none" rotWithShape="1">
                  <a:gsLst>
                    <a:gs pos="0">
                      <a:schemeClr val="bg1">
                        <a:alpha val="0"/>
                      </a:schemeClr>
                    </a:gs>
                    <a:gs pos="100000">
                      <a:srgbClr val="36E2F7"/>
                    </a:gs>
                  </a:gsLst>
                  <a:lin ang="2700000" scaled="1"/>
                  <a:tileRect/>
                </a:gradFill>
              </a:ln>
              <a:effectLst>
                <a:outerShdw blurRad="279400" dist="190500" dir="2700000" algn="t" rotWithShape="0">
                  <a:srgbClr val="0462A7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9" name="Picture 2"/>
              <p:cNvPicPr>
                <a:picLocks noChangeAspect="1" noChangeArrowheads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7667" t="35590" r="-15562" b="-19724"/>
              <a:stretch/>
            </p:blipFill>
            <p:spPr bwMode="auto">
              <a:xfrm>
                <a:off x="3935760" y="2291873"/>
                <a:ext cx="2880000" cy="2880000"/>
              </a:xfrm>
              <a:prstGeom prst="ellipse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10" name="饼形 16"/>
              <p:cNvSpPr/>
              <p:nvPr/>
            </p:nvSpPr>
            <p:spPr>
              <a:xfrm>
                <a:off x="3948823" y="2318995"/>
                <a:ext cx="1311145" cy="1334705"/>
              </a:xfrm>
              <a:custGeom>
                <a:avLst/>
                <a:gdLst/>
                <a:ahLst/>
                <a:cxnLst/>
                <a:rect l="l" t="t" r="r" b="b"/>
                <a:pathLst>
                  <a:path w="1311145" h="1334705">
                    <a:moveTo>
                      <a:pt x="726652" y="803506"/>
                    </a:moveTo>
                    <a:lnTo>
                      <a:pt x="973302" y="1033906"/>
                    </a:lnTo>
                    <a:cubicBezTo>
                      <a:pt x="900219" y="1123131"/>
                      <a:pt x="841406" y="1224433"/>
                      <a:pt x="801147" y="1334705"/>
                    </a:cubicBezTo>
                    <a:lnTo>
                      <a:pt x="505544" y="1295312"/>
                    </a:lnTo>
                    <a:cubicBezTo>
                      <a:pt x="528696" y="1107953"/>
                      <a:pt x="607049" y="937707"/>
                      <a:pt x="726652" y="803506"/>
                    </a:cubicBezTo>
                    <a:close/>
                    <a:moveTo>
                      <a:pt x="1262569" y="482674"/>
                    </a:moveTo>
                    <a:lnTo>
                      <a:pt x="1311145" y="758397"/>
                    </a:lnTo>
                    <a:cubicBezTo>
                      <a:pt x="1217965" y="806385"/>
                      <a:pt x="1133047" y="868092"/>
                      <a:pt x="1058979" y="940914"/>
                    </a:cubicBezTo>
                    <a:lnTo>
                      <a:pt x="814095" y="712163"/>
                    </a:lnTo>
                    <a:cubicBezTo>
                      <a:pt x="936582" y="596959"/>
                      <a:pt x="1091275" y="516804"/>
                      <a:pt x="1262569" y="482674"/>
                    </a:cubicBezTo>
                    <a:close/>
                    <a:moveTo>
                      <a:pt x="357525" y="458697"/>
                    </a:moveTo>
                    <a:lnTo>
                      <a:pt x="632068" y="715153"/>
                    </a:lnTo>
                    <a:cubicBezTo>
                      <a:pt x="497645" y="870356"/>
                      <a:pt x="407464" y="1064656"/>
                      <a:pt x="380930" y="1278705"/>
                    </a:cubicBezTo>
                    <a:lnTo>
                      <a:pt x="0" y="1227941"/>
                    </a:lnTo>
                    <a:cubicBezTo>
                      <a:pt x="39235" y="933527"/>
                      <a:pt x="166571" y="667190"/>
                      <a:pt x="357525" y="458697"/>
                    </a:cubicBezTo>
                    <a:close/>
                    <a:moveTo>
                      <a:pt x="1177532" y="0"/>
                    </a:moveTo>
                    <a:lnTo>
                      <a:pt x="1240754" y="358855"/>
                    </a:lnTo>
                    <a:cubicBezTo>
                      <a:pt x="1041920" y="397747"/>
                      <a:pt x="862745" y="491514"/>
                      <a:pt x="720216" y="624469"/>
                    </a:cubicBezTo>
                    <a:lnTo>
                      <a:pt x="446784" y="369050"/>
                    </a:lnTo>
                    <a:cubicBezTo>
                      <a:pt x="643154" y="180021"/>
                      <a:pt x="895599" y="49671"/>
                      <a:pt x="1177532" y="0"/>
                    </a:cubicBezTo>
                    <a:close/>
                  </a:path>
                </a:pathLst>
              </a:custGeom>
              <a:gradFill flip="none" rotWithShape="1">
                <a:gsLst>
                  <a:gs pos="32000">
                    <a:schemeClr val="bg1"/>
                  </a:gs>
                  <a:gs pos="71000">
                    <a:schemeClr val="bg1">
                      <a:alpha val="0"/>
                    </a:schemeClr>
                  </a:gs>
                </a:gsLst>
                <a:path path="circle">
                  <a:fillToRect r="100000" b="100000"/>
                </a:path>
                <a:tileRect l="-100000" t="-10000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6" name="椭圆 5"/>
            <p:cNvSpPr/>
            <p:nvPr/>
          </p:nvSpPr>
          <p:spPr>
            <a:xfrm>
              <a:off x="8040376" y="2331790"/>
              <a:ext cx="2880000" cy="2880000"/>
            </a:xfrm>
            <a:prstGeom prst="ellipse">
              <a:avLst/>
            </a:prstGeom>
            <a:gradFill flip="none" rotWithShape="1">
              <a:gsLst>
                <a:gs pos="63000">
                  <a:schemeClr val="bg1">
                    <a:alpha val="0"/>
                  </a:schemeClr>
                </a:gs>
                <a:gs pos="86000">
                  <a:schemeClr val="bg1">
                    <a:alpha val="4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椭圆 15"/>
            <p:cNvSpPr/>
            <p:nvPr/>
          </p:nvSpPr>
          <p:spPr>
            <a:xfrm>
              <a:off x="8040376" y="2331790"/>
              <a:ext cx="2880000" cy="1920721"/>
            </a:xfrm>
            <a:custGeom>
              <a:avLst/>
              <a:gdLst/>
              <a:ahLst/>
              <a:cxnLst/>
              <a:rect l="l" t="t" r="r" b="b"/>
              <a:pathLst>
                <a:path w="2880000" h="1920721">
                  <a:moveTo>
                    <a:pt x="1440000" y="0"/>
                  </a:moveTo>
                  <a:cubicBezTo>
                    <a:pt x="2235290" y="0"/>
                    <a:pt x="2880000" y="644710"/>
                    <a:pt x="2880000" y="1440000"/>
                  </a:cubicBezTo>
                  <a:cubicBezTo>
                    <a:pt x="2880000" y="1522939"/>
                    <a:pt x="2872988" y="1604239"/>
                    <a:pt x="2857938" y="1683072"/>
                  </a:cubicBezTo>
                  <a:cubicBezTo>
                    <a:pt x="2451279" y="1833556"/>
                    <a:pt x="1963875" y="1920721"/>
                    <a:pt x="1440000" y="1920721"/>
                  </a:cubicBezTo>
                  <a:cubicBezTo>
                    <a:pt x="916125" y="1920721"/>
                    <a:pt x="428721" y="1833556"/>
                    <a:pt x="22062" y="1683072"/>
                  </a:cubicBezTo>
                  <a:cubicBezTo>
                    <a:pt x="7012" y="1604239"/>
                    <a:pt x="0" y="1522939"/>
                    <a:pt x="0" y="1440000"/>
                  </a:cubicBezTo>
                  <a:cubicBezTo>
                    <a:pt x="0" y="644710"/>
                    <a:pt x="644710" y="0"/>
                    <a:pt x="1440000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alpha val="77000"/>
                  </a:schemeClr>
                </a:gs>
                <a:gs pos="40000">
                  <a:schemeClr val="bg1">
                    <a:alpha val="15000"/>
                  </a:schemeClr>
                </a:gs>
              </a:gsLst>
              <a:lin ang="1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6456040" y="2486073"/>
            <a:ext cx="2880320" cy="2881316"/>
            <a:chOff x="8040216" y="2331790"/>
            <a:chExt cx="2880320" cy="2881316"/>
          </a:xfrm>
          <a:effectLst>
            <a:reflection blurRad="6350" stA="40000" endPos="12000" dir="5400000" sy="-100000" algn="bl" rotWithShape="0"/>
          </a:effectLst>
        </p:grpSpPr>
        <p:grpSp>
          <p:nvGrpSpPr>
            <p:cNvPr id="12" name="组合 11"/>
            <p:cNvGrpSpPr/>
            <p:nvPr/>
          </p:nvGrpSpPr>
          <p:grpSpPr>
            <a:xfrm>
              <a:off x="8040216" y="2331790"/>
              <a:ext cx="2880320" cy="2881316"/>
              <a:chOff x="3935440" y="2291873"/>
              <a:chExt cx="2880320" cy="2881316"/>
            </a:xfrm>
          </p:grpSpPr>
          <p:sp>
            <p:nvSpPr>
              <p:cNvPr id="15" name="椭圆 14"/>
              <p:cNvSpPr/>
              <p:nvPr/>
            </p:nvSpPr>
            <p:spPr>
              <a:xfrm>
                <a:off x="3935440" y="2292869"/>
                <a:ext cx="2880320" cy="2880320"/>
              </a:xfrm>
              <a:prstGeom prst="ellipse">
                <a:avLst/>
              </a:prstGeom>
              <a:gradFill flip="none" rotWithShape="1">
                <a:gsLst>
                  <a:gs pos="60000">
                    <a:srgbClr val="1485B8"/>
                  </a:gs>
                  <a:gs pos="85000">
                    <a:srgbClr val="09CCED"/>
                  </a:gs>
                </a:gsLst>
                <a:path path="circle">
                  <a:fillToRect r="100000" b="100000"/>
                </a:path>
                <a:tileRect l="-100000" t="-100000"/>
              </a:gradFill>
              <a:ln>
                <a:gradFill flip="none" rotWithShape="1">
                  <a:gsLst>
                    <a:gs pos="0">
                      <a:schemeClr val="bg1">
                        <a:alpha val="0"/>
                      </a:schemeClr>
                    </a:gs>
                    <a:gs pos="100000">
                      <a:srgbClr val="36E2F7"/>
                    </a:gs>
                  </a:gsLst>
                  <a:lin ang="2700000" scaled="1"/>
                  <a:tileRect/>
                </a:gradFill>
              </a:ln>
              <a:effectLst>
                <a:outerShdw blurRad="279400" dist="190500" dir="2700000" algn="t" rotWithShape="0">
                  <a:srgbClr val="0462A7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16" name="Picture 2"/>
              <p:cNvPicPr>
                <a:picLocks noChangeAspect="1" noChangeArrowheads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7667" t="35590" r="-15562" b="-19724"/>
              <a:stretch/>
            </p:blipFill>
            <p:spPr bwMode="auto">
              <a:xfrm>
                <a:off x="3935760" y="2291873"/>
                <a:ext cx="2880000" cy="2880000"/>
              </a:xfrm>
              <a:prstGeom prst="ellipse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17" name="饼形 16"/>
              <p:cNvSpPr/>
              <p:nvPr/>
            </p:nvSpPr>
            <p:spPr>
              <a:xfrm>
                <a:off x="3948823" y="2318995"/>
                <a:ext cx="1311145" cy="1334705"/>
              </a:xfrm>
              <a:custGeom>
                <a:avLst/>
                <a:gdLst/>
                <a:ahLst/>
                <a:cxnLst/>
                <a:rect l="l" t="t" r="r" b="b"/>
                <a:pathLst>
                  <a:path w="1311145" h="1334705">
                    <a:moveTo>
                      <a:pt x="726652" y="803506"/>
                    </a:moveTo>
                    <a:lnTo>
                      <a:pt x="973302" y="1033906"/>
                    </a:lnTo>
                    <a:cubicBezTo>
                      <a:pt x="900219" y="1123131"/>
                      <a:pt x="841406" y="1224433"/>
                      <a:pt x="801147" y="1334705"/>
                    </a:cubicBezTo>
                    <a:lnTo>
                      <a:pt x="505544" y="1295312"/>
                    </a:lnTo>
                    <a:cubicBezTo>
                      <a:pt x="528696" y="1107953"/>
                      <a:pt x="607049" y="937707"/>
                      <a:pt x="726652" y="803506"/>
                    </a:cubicBezTo>
                    <a:close/>
                    <a:moveTo>
                      <a:pt x="1262569" y="482674"/>
                    </a:moveTo>
                    <a:lnTo>
                      <a:pt x="1311145" y="758397"/>
                    </a:lnTo>
                    <a:cubicBezTo>
                      <a:pt x="1217965" y="806385"/>
                      <a:pt x="1133047" y="868092"/>
                      <a:pt x="1058979" y="940914"/>
                    </a:cubicBezTo>
                    <a:lnTo>
                      <a:pt x="814095" y="712163"/>
                    </a:lnTo>
                    <a:cubicBezTo>
                      <a:pt x="936582" y="596959"/>
                      <a:pt x="1091275" y="516804"/>
                      <a:pt x="1262569" y="482674"/>
                    </a:cubicBezTo>
                    <a:close/>
                    <a:moveTo>
                      <a:pt x="357525" y="458697"/>
                    </a:moveTo>
                    <a:lnTo>
                      <a:pt x="632068" y="715153"/>
                    </a:lnTo>
                    <a:cubicBezTo>
                      <a:pt x="497645" y="870356"/>
                      <a:pt x="407464" y="1064656"/>
                      <a:pt x="380930" y="1278705"/>
                    </a:cubicBezTo>
                    <a:lnTo>
                      <a:pt x="0" y="1227941"/>
                    </a:lnTo>
                    <a:cubicBezTo>
                      <a:pt x="39235" y="933527"/>
                      <a:pt x="166571" y="667190"/>
                      <a:pt x="357525" y="458697"/>
                    </a:cubicBezTo>
                    <a:close/>
                    <a:moveTo>
                      <a:pt x="1177532" y="0"/>
                    </a:moveTo>
                    <a:lnTo>
                      <a:pt x="1240754" y="358855"/>
                    </a:lnTo>
                    <a:cubicBezTo>
                      <a:pt x="1041920" y="397747"/>
                      <a:pt x="862745" y="491514"/>
                      <a:pt x="720216" y="624469"/>
                    </a:cubicBezTo>
                    <a:lnTo>
                      <a:pt x="446784" y="369050"/>
                    </a:lnTo>
                    <a:cubicBezTo>
                      <a:pt x="643154" y="180021"/>
                      <a:pt x="895599" y="49671"/>
                      <a:pt x="1177532" y="0"/>
                    </a:cubicBezTo>
                    <a:close/>
                  </a:path>
                </a:pathLst>
              </a:custGeom>
              <a:gradFill flip="none" rotWithShape="1">
                <a:gsLst>
                  <a:gs pos="32000">
                    <a:schemeClr val="bg1"/>
                  </a:gs>
                  <a:gs pos="71000">
                    <a:schemeClr val="bg1">
                      <a:alpha val="0"/>
                    </a:schemeClr>
                  </a:gs>
                </a:gsLst>
                <a:path path="circle">
                  <a:fillToRect r="100000" b="100000"/>
                </a:path>
                <a:tileRect l="-100000" t="-10000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13" name="椭圆 12"/>
            <p:cNvSpPr/>
            <p:nvPr/>
          </p:nvSpPr>
          <p:spPr>
            <a:xfrm>
              <a:off x="8040376" y="2331790"/>
              <a:ext cx="2880000" cy="2880000"/>
            </a:xfrm>
            <a:prstGeom prst="ellipse">
              <a:avLst/>
            </a:prstGeom>
            <a:gradFill flip="none" rotWithShape="1">
              <a:gsLst>
                <a:gs pos="63000">
                  <a:schemeClr val="bg1">
                    <a:alpha val="0"/>
                  </a:schemeClr>
                </a:gs>
                <a:gs pos="86000">
                  <a:schemeClr val="bg1">
                    <a:alpha val="4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5"/>
            <p:cNvSpPr/>
            <p:nvPr/>
          </p:nvSpPr>
          <p:spPr>
            <a:xfrm>
              <a:off x="8040376" y="2331790"/>
              <a:ext cx="2880000" cy="1920721"/>
            </a:xfrm>
            <a:custGeom>
              <a:avLst/>
              <a:gdLst/>
              <a:ahLst/>
              <a:cxnLst/>
              <a:rect l="l" t="t" r="r" b="b"/>
              <a:pathLst>
                <a:path w="2880000" h="1920721">
                  <a:moveTo>
                    <a:pt x="1440000" y="0"/>
                  </a:moveTo>
                  <a:cubicBezTo>
                    <a:pt x="2235290" y="0"/>
                    <a:pt x="2880000" y="644710"/>
                    <a:pt x="2880000" y="1440000"/>
                  </a:cubicBezTo>
                  <a:cubicBezTo>
                    <a:pt x="2880000" y="1522939"/>
                    <a:pt x="2872988" y="1604239"/>
                    <a:pt x="2857938" y="1683072"/>
                  </a:cubicBezTo>
                  <a:cubicBezTo>
                    <a:pt x="2451279" y="1833556"/>
                    <a:pt x="1963875" y="1920721"/>
                    <a:pt x="1440000" y="1920721"/>
                  </a:cubicBezTo>
                  <a:cubicBezTo>
                    <a:pt x="916125" y="1920721"/>
                    <a:pt x="428721" y="1833556"/>
                    <a:pt x="22062" y="1683072"/>
                  </a:cubicBezTo>
                  <a:cubicBezTo>
                    <a:pt x="7012" y="1604239"/>
                    <a:pt x="0" y="1522939"/>
                    <a:pt x="0" y="1440000"/>
                  </a:cubicBezTo>
                  <a:cubicBezTo>
                    <a:pt x="0" y="644710"/>
                    <a:pt x="644710" y="0"/>
                    <a:pt x="1440000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alpha val="77000"/>
                  </a:schemeClr>
                </a:gs>
                <a:gs pos="40000">
                  <a:schemeClr val="bg1">
                    <a:alpha val="15000"/>
                  </a:schemeClr>
                </a:gs>
              </a:gsLst>
              <a:lin ang="1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8" name="TextBox 17"/>
          <p:cNvSpPr txBox="1"/>
          <p:nvPr/>
        </p:nvSpPr>
        <p:spPr>
          <a:xfrm>
            <a:off x="2504029" y="3394506"/>
            <a:ext cx="139653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b="1" dirty="0" smtClean="0">
                <a:solidFill>
                  <a:schemeClr val="bg1"/>
                </a:solidFill>
                <a:latin typeface="张海山锐线体2.00" pitchFamily="2" charset="-122"/>
                <a:ea typeface="张海山锐线体2.00" pitchFamily="2" charset="-122"/>
              </a:rPr>
              <a:t>质感</a:t>
            </a:r>
            <a:endParaRPr lang="zh-CN" altLang="en-US" sz="4800" b="1" dirty="0">
              <a:solidFill>
                <a:schemeClr val="bg1"/>
              </a:solidFill>
              <a:latin typeface="张海山锐线体2.00" pitchFamily="2" charset="-122"/>
              <a:ea typeface="张海山锐线体2.00" pitchFamily="2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7197932" y="3511233"/>
            <a:ext cx="139974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b="1" dirty="0" smtClean="0">
                <a:solidFill>
                  <a:schemeClr val="bg1"/>
                </a:solidFill>
                <a:latin typeface="张海山锐线体2.00" pitchFamily="2" charset="-122"/>
                <a:ea typeface="张海山锐线体2.00" pitchFamily="2" charset="-122"/>
              </a:rPr>
              <a:t>透亮</a:t>
            </a:r>
            <a:endParaRPr lang="zh-CN" altLang="en-US" sz="4800" b="1" dirty="0">
              <a:solidFill>
                <a:schemeClr val="bg1"/>
              </a:solidFill>
              <a:latin typeface="张海山锐线体2.00" pitchFamily="2" charset="-122"/>
              <a:ea typeface="张海山锐线体2.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890058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407368" y="304080"/>
            <a:ext cx="510909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可以改变为自己喜欢的颜色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6312024" y="4025319"/>
            <a:ext cx="1944216" cy="1944888"/>
            <a:chOff x="8040216" y="2331790"/>
            <a:chExt cx="2880320" cy="2881316"/>
          </a:xfrm>
        </p:grpSpPr>
        <p:grpSp>
          <p:nvGrpSpPr>
            <p:cNvPr id="5" name="组合 4"/>
            <p:cNvGrpSpPr/>
            <p:nvPr/>
          </p:nvGrpSpPr>
          <p:grpSpPr>
            <a:xfrm>
              <a:off x="8040216" y="2331790"/>
              <a:ext cx="2880320" cy="2881316"/>
              <a:chOff x="3935440" y="2291873"/>
              <a:chExt cx="2880320" cy="2881316"/>
            </a:xfrm>
          </p:grpSpPr>
          <p:sp>
            <p:nvSpPr>
              <p:cNvPr id="8" name="椭圆 7"/>
              <p:cNvSpPr/>
              <p:nvPr/>
            </p:nvSpPr>
            <p:spPr>
              <a:xfrm>
                <a:off x="3935440" y="2292869"/>
                <a:ext cx="2880320" cy="2880320"/>
              </a:xfrm>
              <a:prstGeom prst="ellipse">
                <a:avLst/>
              </a:prstGeom>
              <a:gradFill flip="none" rotWithShape="1">
                <a:gsLst>
                  <a:gs pos="60000">
                    <a:srgbClr val="14B86E"/>
                  </a:gs>
                  <a:gs pos="85000">
                    <a:srgbClr val="09ED86"/>
                  </a:gs>
                </a:gsLst>
                <a:path path="circle">
                  <a:fillToRect r="100000" b="100000"/>
                </a:path>
                <a:tileRect l="-100000" t="-100000"/>
              </a:gradFill>
              <a:ln>
                <a:gradFill flip="none" rotWithShape="1">
                  <a:gsLst>
                    <a:gs pos="0">
                      <a:schemeClr val="bg1">
                        <a:alpha val="0"/>
                      </a:schemeClr>
                    </a:gs>
                    <a:gs pos="100000">
                      <a:srgbClr val="37F7A0"/>
                    </a:gs>
                  </a:gsLst>
                  <a:lin ang="2700000" scaled="1"/>
                  <a:tileRect/>
                </a:gradFill>
              </a:ln>
              <a:effectLst>
                <a:outerShdw blurRad="279400" dist="190500" dir="2700000" algn="t" rotWithShape="0">
                  <a:srgbClr val="04A85E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9" name="Picture 2"/>
              <p:cNvPicPr>
                <a:picLocks noChangeAspect="1" noChangeArrowheads="1"/>
              </p:cNvPicPr>
              <p:nvPr/>
            </p:nvPicPr>
            <p:blipFill rotWithShape="1"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7667" t="35590" r="-15562" b="-19724"/>
              <a:stretch/>
            </p:blipFill>
            <p:spPr bwMode="auto">
              <a:xfrm>
                <a:off x="3935760" y="2291873"/>
                <a:ext cx="2880000" cy="2880000"/>
              </a:xfrm>
              <a:prstGeom prst="ellipse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10" name="饼形 16"/>
              <p:cNvSpPr/>
              <p:nvPr/>
            </p:nvSpPr>
            <p:spPr>
              <a:xfrm>
                <a:off x="3948823" y="2318995"/>
                <a:ext cx="1311145" cy="1334705"/>
              </a:xfrm>
              <a:custGeom>
                <a:avLst/>
                <a:gdLst/>
                <a:ahLst/>
                <a:cxnLst/>
                <a:rect l="l" t="t" r="r" b="b"/>
                <a:pathLst>
                  <a:path w="1311145" h="1334705">
                    <a:moveTo>
                      <a:pt x="726652" y="803506"/>
                    </a:moveTo>
                    <a:lnTo>
                      <a:pt x="973302" y="1033906"/>
                    </a:lnTo>
                    <a:cubicBezTo>
                      <a:pt x="900219" y="1123131"/>
                      <a:pt x="841406" y="1224433"/>
                      <a:pt x="801147" y="1334705"/>
                    </a:cubicBezTo>
                    <a:lnTo>
                      <a:pt x="505544" y="1295312"/>
                    </a:lnTo>
                    <a:cubicBezTo>
                      <a:pt x="528696" y="1107953"/>
                      <a:pt x="607049" y="937707"/>
                      <a:pt x="726652" y="803506"/>
                    </a:cubicBezTo>
                    <a:close/>
                    <a:moveTo>
                      <a:pt x="1262569" y="482674"/>
                    </a:moveTo>
                    <a:lnTo>
                      <a:pt x="1311145" y="758397"/>
                    </a:lnTo>
                    <a:cubicBezTo>
                      <a:pt x="1217965" y="806385"/>
                      <a:pt x="1133047" y="868092"/>
                      <a:pt x="1058979" y="940914"/>
                    </a:cubicBezTo>
                    <a:lnTo>
                      <a:pt x="814095" y="712163"/>
                    </a:lnTo>
                    <a:cubicBezTo>
                      <a:pt x="936582" y="596959"/>
                      <a:pt x="1091275" y="516804"/>
                      <a:pt x="1262569" y="482674"/>
                    </a:cubicBezTo>
                    <a:close/>
                    <a:moveTo>
                      <a:pt x="357525" y="458697"/>
                    </a:moveTo>
                    <a:lnTo>
                      <a:pt x="632068" y="715153"/>
                    </a:lnTo>
                    <a:cubicBezTo>
                      <a:pt x="497645" y="870356"/>
                      <a:pt x="407464" y="1064656"/>
                      <a:pt x="380930" y="1278705"/>
                    </a:cubicBezTo>
                    <a:lnTo>
                      <a:pt x="0" y="1227941"/>
                    </a:lnTo>
                    <a:cubicBezTo>
                      <a:pt x="39235" y="933527"/>
                      <a:pt x="166571" y="667190"/>
                      <a:pt x="357525" y="458697"/>
                    </a:cubicBezTo>
                    <a:close/>
                    <a:moveTo>
                      <a:pt x="1177532" y="0"/>
                    </a:moveTo>
                    <a:lnTo>
                      <a:pt x="1240754" y="358855"/>
                    </a:lnTo>
                    <a:cubicBezTo>
                      <a:pt x="1041920" y="397747"/>
                      <a:pt x="862745" y="491514"/>
                      <a:pt x="720216" y="624469"/>
                    </a:cubicBezTo>
                    <a:lnTo>
                      <a:pt x="446784" y="369050"/>
                    </a:lnTo>
                    <a:cubicBezTo>
                      <a:pt x="643154" y="180021"/>
                      <a:pt x="895599" y="49671"/>
                      <a:pt x="1177532" y="0"/>
                    </a:cubicBezTo>
                    <a:close/>
                  </a:path>
                </a:pathLst>
              </a:custGeom>
              <a:gradFill flip="none" rotWithShape="1">
                <a:gsLst>
                  <a:gs pos="32000">
                    <a:schemeClr val="bg1"/>
                  </a:gs>
                  <a:gs pos="71000">
                    <a:schemeClr val="bg1">
                      <a:alpha val="0"/>
                    </a:schemeClr>
                  </a:gs>
                </a:gsLst>
                <a:path path="circle">
                  <a:fillToRect r="100000" b="100000"/>
                </a:path>
                <a:tileRect l="-100000" t="-10000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6" name="椭圆 5"/>
            <p:cNvSpPr/>
            <p:nvPr/>
          </p:nvSpPr>
          <p:spPr>
            <a:xfrm>
              <a:off x="8040376" y="2331790"/>
              <a:ext cx="2880000" cy="2880000"/>
            </a:xfrm>
            <a:prstGeom prst="ellipse">
              <a:avLst/>
            </a:prstGeom>
            <a:gradFill flip="none" rotWithShape="1">
              <a:gsLst>
                <a:gs pos="63000">
                  <a:schemeClr val="bg1">
                    <a:alpha val="0"/>
                  </a:schemeClr>
                </a:gs>
                <a:gs pos="86000">
                  <a:schemeClr val="bg1">
                    <a:alpha val="4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椭圆 15"/>
            <p:cNvSpPr/>
            <p:nvPr/>
          </p:nvSpPr>
          <p:spPr>
            <a:xfrm>
              <a:off x="8040376" y="2331790"/>
              <a:ext cx="2880000" cy="1920721"/>
            </a:xfrm>
            <a:custGeom>
              <a:avLst/>
              <a:gdLst/>
              <a:ahLst/>
              <a:cxnLst/>
              <a:rect l="l" t="t" r="r" b="b"/>
              <a:pathLst>
                <a:path w="2880000" h="1920721">
                  <a:moveTo>
                    <a:pt x="1440000" y="0"/>
                  </a:moveTo>
                  <a:cubicBezTo>
                    <a:pt x="2235290" y="0"/>
                    <a:pt x="2880000" y="644710"/>
                    <a:pt x="2880000" y="1440000"/>
                  </a:cubicBezTo>
                  <a:cubicBezTo>
                    <a:pt x="2880000" y="1522939"/>
                    <a:pt x="2872988" y="1604239"/>
                    <a:pt x="2857938" y="1683072"/>
                  </a:cubicBezTo>
                  <a:cubicBezTo>
                    <a:pt x="2451279" y="1833556"/>
                    <a:pt x="1963875" y="1920721"/>
                    <a:pt x="1440000" y="1920721"/>
                  </a:cubicBezTo>
                  <a:cubicBezTo>
                    <a:pt x="916125" y="1920721"/>
                    <a:pt x="428721" y="1833556"/>
                    <a:pt x="22062" y="1683072"/>
                  </a:cubicBezTo>
                  <a:cubicBezTo>
                    <a:pt x="7012" y="1604239"/>
                    <a:pt x="0" y="1522939"/>
                    <a:pt x="0" y="1440000"/>
                  </a:cubicBezTo>
                  <a:cubicBezTo>
                    <a:pt x="0" y="644710"/>
                    <a:pt x="644710" y="0"/>
                    <a:pt x="1440000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alpha val="77000"/>
                  </a:schemeClr>
                </a:gs>
                <a:gs pos="40000">
                  <a:schemeClr val="bg1">
                    <a:alpha val="15000"/>
                  </a:schemeClr>
                </a:gs>
              </a:gsLst>
              <a:lin ang="1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3431704" y="2080431"/>
            <a:ext cx="1944216" cy="1944887"/>
            <a:chOff x="8040216" y="2331790"/>
            <a:chExt cx="2880320" cy="2881315"/>
          </a:xfrm>
        </p:grpSpPr>
        <p:grpSp>
          <p:nvGrpSpPr>
            <p:cNvPr id="33" name="组合 32"/>
            <p:cNvGrpSpPr/>
            <p:nvPr/>
          </p:nvGrpSpPr>
          <p:grpSpPr>
            <a:xfrm>
              <a:off x="8040216" y="2331790"/>
              <a:ext cx="2880320" cy="2881315"/>
              <a:chOff x="3935440" y="2291873"/>
              <a:chExt cx="2880320" cy="2881315"/>
            </a:xfrm>
          </p:grpSpPr>
          <p:sp>
            <p:nvSpPr>
              <p:cNvPr id="36" name="椭圆 35"/>
              <p:cNvSpPr/>
              <p:nvPr/>
            </p:nvSpPr>
            <p:spPr>
              <a:xfrm>
                <a:off x="3935440" y="2292868"/>
                <a:ext cx="2880320" cy="2880320"/>
              </a:xfrm>
              <a:prstGeom prst="ellipse">
                <a:avLst/>
              </a:prstGeom>
              <a:gradFill flip="none" rotWithShape="1">
                <a:gsLst>
                  <a:gs pos="60000">
                    <a:srgbClr val="B0B814"/>
                  </a:gs>
                  <a:gs pos="85000">
                    <a:srgbClr val="E2ED09"/>
                  </a:gs>
                </a:gsLst>
                <a:path path="circle">
                  <a:fillToRect r="100000" b="100000"/>
                </a:path>
                <a:tileRect l="-100000" t="-100000"/>
              </a:gradFill>
              <a:ln>
                <a:gradFill flip="none" rotWithShape="1">
                  <a:gsLst>
                    <a:gs pos="0">
                      <a:schemeClr val="bg1">
                        <a:alpha val="0"/>
                      </a:schemeClr>
                    </a:gs>
                    <a:gs pos="100000">
                      <a:srgbClr val="EEF737"/>
                    </a:gs>
                  </a:gsLst>
                  <a:lin ang="2700000" scaled="1"/>
                  <a:tileRect/>
                </a:gradFill>
              </a:ln>
              <a:effectLst>
                <a:outerShdw blurRad="279400" dist="190500" dir="2700000" algn="t" rotWithShape="0">
                  <a:srgbClr val="A0A804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37" name="Picture 2"/>
              <p:cNvPicPr>
                <a:picLocks noChangeAspect="1" noChangeArrowheads="1"/>
              </p:cNvPicPr>
              <p:nvPr/>
            </p:nvPicPr>
            <p:blipFill rotWithShape="1"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7667" t="35590" r="-15562" b="-19724"/>
              <a:stretch/>
            </p:blipFill>
            <p:spPr bwMode="auto">
              <a:xfrm>
                <a:off x="3935760" y="2291873"/>
                <a:ext cx="2880000" cy="2880001"/>
              </a:xfrm>
              <a:prstGeom prst="ellipse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38" name="饼形 16"/>
              <p:cNvSpPr/>
              <p:nvPr/>
            </p:nvSpPr>
            <p:spPr>
              <a:xfrm>
                <a:off x="3948823" y="2318995"/>
                <a:ext cx="1311145" cy="1334705"/>
              </a:xfrm>
              <a:custGeom>
                <a:avLst/>
                <a:gdLst/>
                <a:ahLst/>
                <a:cxnLst/>
                <a:rect l="l" t="t" r="r" b="b"/>
                <a:pathLst>
                  <a:path w="1311145" h="1334705">
                    <a:moveTo>
                      <a:pt x="726652" y="803506"/>
                    </a:moveTo>
                    <a:lnTo>
                      <a:pt x="973302" y="1033906"/>
                    </a:lnTo>
                    <a:cubicBezTo>
                      <a:pt x="900219" y="1123131"/>
                      <a:pt x="841406" y="1224433"/>
                      <a:pt x="801147" y="1334705"/>
                    </a:cubicBezTo>
                    <a:lnTo>
                      <a:pt x="505544" y="1295312"/>
                    </a:lnTo>
                    <a:cubicBezTo>
                      <a:pt x="528696" y="1107953"/>
                      <a:pt x="607049" y="937707"/>
                      <a:pt x="726652" y="803506"/>
                    </a:cubicBezTo>
                    <a:close/>
                    <a:moveTo>
                      <a:pt x="1262569" y="482674"/>
                    </a:moveTo>
                    <a:lnTo>
                      <a:pt x="1311145" y="758397"/>
                    </a:lnTo>
                    <a:cubicBezTo>
                      <a:pt x="1217965" y="806385"/>
                      <a:pt x="1133047" y="868092"/>
                      <a:pt x="1058979" y="940914"/>
                    </a:cubicBezTo>
                    <a:lnTo>
                      <a:pt x="814095" y="712163"/>
                    </a:lnTo>
                    <a:cubicBezTo>
                      <a:pt x="936582" y="596959"/>
                      <a:pt x="1091275" y="516804"/>
                      <a:pt x="1262569" y="482674"/>
                    </a:cubicBezTo>
                    <a:close/>
                    <a:moveTo>
                      <a:pt x="357525" y="458697"/>
                    </a:moveTo>
                    <a:lnTo>
                      <a:pt x="632068" y="715153"/>
                    </a:lnTo>
                    <a:cubicBezTo>
                      <a:pt x="497645" y="870356"/>
                      <a:pt x="407464" y="1064656"/>
                      <a:pt x="380930" y="1278705"/>
                    </a:cubicBezTo>
                    <a:lnTo>
                      <a:pt x="0" y="1227941"/>
                    </a:lnTo>
                    <a:cubicBezTo>
                      <a:pt x="39235" y="933527"/>
                      <a:pt x="166571" y="667190"/>
                      <a:pt x="357525" y="458697"/>
                    </a:cubicBezTo>
                    <a:close/>
                    <a:moveTo>
                      <a:pt x="1177532" y="0"/>
                    </a:moveTo>
                    <a:lnTo>
                      <a:pt x="1240754" y="358855"/>
                    </a:lnTo>
                    <a:cubicBezTo>
                      <a:pt x="1041920" y="397747"/>
                      <a:pt x="862745" y="491514"/>
                      <a:pt x="720216" y="624469"/>
                    </a:cubicBezTo>
                    <a:lnTo>
                      <a:pt x="446784" y="369050"/>
                    </a:lnTo>
                    <a:cubicBezTo>
                      <a:pt x="643154" y="180021"/>
                      <a:pt x="895599" y="49671"/>
                      <a:pt x="1177532" y="0"/>
                    </a:cubicBezTo>
                    <a:close/>
                  </a:path>
                </a:pathLst>
              </a:custGeom>
              <a:gradFill flip="none" rotWithShape="1">
                <a:gsLst>
                  <a:gs pos="32000">
                    <a:schemeClr val="bg1"/>
                  </a:gs>
                  <a:gs pos="71000">
                    <a:schemeClr val="bg1">
                      <a:alpha val="0"/>
                    </a:schemeClr>
                  </a:gs>
                </a:gsLst>
                <a:path path="circle">
                  <a:fillToRect r="100000" b="100000"/>
                </a:path>
                <a:tileRect l="-100000" t="-10000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34" name="椭圆 33"/>
            <p:cNvSpPr/>
            <p:nvPr/>
          </p:nvSpPr>
          <p:spPr>
            <a:xfrm>
              <a:off x="8040376" y="2331790"/>
              <a:ext cx="2880000" cy="2880000"/>
            </a:xfrm>
            <a:prstGeom prst="ellipse">
              <a:avLst/>
            </a:prstGeom>
            <a:gradFill flip="none" rotWithShape="1">
              <a:gsLst>
                <a:gs pos="63000">
                  <a:schemeClr val="bg1">
                    <a:alpha val="0"/>
                  </a:schemeClr>
                </a:gs>
                <a:gs pos="86000">
                  <a:schemeClr val="bg1">
                    <a:alpha val="4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椭圆 15"/>
            <p:cNvSpPr/>
            <p:nvPr/>
          </p:nvSpPr>
          <p:spPr>
            <a:xfrm>
              <a:off x="8040376" y="2331790"/>
              <a:ext cx="2880000" cy="1920721"/>
            </a:xfrm>
            <a:custGeom>
              <a:avLst/>
              <a:gdLst/>
              <a:ahLst/>
              <a:cxnLst/>
              <a:rect l="l" t="t" r="r" b="b"/>
              <a:pathLst>
                <a:path w="2880000" h="1920721">
                  <a:moveTo>
                    <a:pt x="1440000" y="0"/>
                  </a:moveTo>
                  <a:cubicBezTo>
                    <a:pt x="2235290" y="0"/>
                    <a:pt x="2880000" y="644710"/>
                    <a:pt x="2880000" y="1440000"/>
                  </a:cubicBezTo>
                  <a:cubicBezTo>
                    <a:pt x="2880000" y="1522939"/>
                    <a:pt x="2872988" y="1604239"/>
                    <a:pt x="2857938" y="1683072"/>
                  </a:cubicBezTo>
                  <a:cubicBezTo>
                    <a:pt x="2451279" y="1833556"/>
                    <a:pt x="1963875" y="1920721"/>
                    <a:pt x="1440000" y="1920721"/>
                  </a:cubicBezTo>
                  <a:cubicBezTo>
                    <a:pt x="916125" y="1920721"/>
                    <a:pt x="428721" y="1833556"/>
                    <a:pt x="22062" y="1683072"/>
                  </a:cubicBezTo>
                  <a:cubicBezTo>
                    <a:pt x="7012" y="1604239"/>
                    <a:pt x="0" y="1522939"/>
                    <a:pt x="0" y="1440000"/>
                  </a:cubicBezTo>
                  <a:cubicBezTo>
                    <a:pt x="0" y="644710"/>
                    <a:pt x="644710" y="0"/>
                    <a:pt x="1440000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alpha val="77000"/>
                  </a:schemeClr>
                </a:gs>
                <a:gs pos="40000">
                  <a:schemeClr val="bg1">
                    <a:alpha val="15000"/>
                  </a:schemeClr>
                </a:gs>
              </a:gsLst>
              <a:lin ang="1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880633" y="3823487"/>
            <a:ext cx="1944216" cy="1944888"/>
            <a:chOff x="8040216" y="2331790"/>
            <a:chExt cx="2880320" cy="2881316"/>
          </a:xfrm>
        </p:grpSpPr>
        <p:grpSp>
          <p:nvGrpSpPr>
            <p:cNvPr id="40" name="组合 39"/>
            <p:cNvGrpSpPr/>
            <p:nvPr/>
          </p:nvGrpSpPr>
          <p:grpSpPr>
            <a:xfrm>
              <a:off x="8040216" y="2331790"/>
              <a:ext cx="2880320" cy="2881316"/>
              <a:chOff x="3935440" y="2291873"/>
              <a:chExt cx="2880320" cy="2881316"/>
            </a:xfrm>
          </p:grpSpPr>
          <p:sp>
            <p:nvSpPr>
              <p:cNvPr id="43" name="椭圆 42"/>
              <p:cNvSpPr/>
              <p:nvPr/>
            </p:nvSpPr>
            <p:spPr>
              <a:xfrm>
                <a:off x="3935440" y="2292869"/>
                <a:ext cx="2880320" cy="2880320"/>
              </a:xfrm>
              <a:prstGeom prst="ellipse">
                <a:avLst/>
              </a:prstGeom>
              <a:gradFill flip="none" rotWithShape="1">
                <a:gsLst>
                  <a:gs pos="60000">
                    <a:srgbClr val="B814BC"/>
                  </a:gs>
                  <a:gs pos="85000">
                    <a:srgbClr val="ED09F2"/>
                  </a:gs>
                </a:gsLst>
                <a:path path="circle">
                  <a:fillToRect r="100000" b="100000"/>
                </a:path>
                <a:tileRect l="-100000" t="-100000"/>
              </a:gradFill>
              <a:ln>
                <a:gradFill flip="none" rotWithShape="1">
                  <a:gsLst>
                    <a:gs pos="0">
                      <a:schemeClr val="bg1">
                        <a:alpha val="0"/>
                      </a:schemeClr>
                    </a:gs>
                    <a:gs pos="100000">
                      <a:srgbClr val="F737FC"/>
                    </a:gs>
                  </a:gsLst>
                  <a:lin ang="2700000" scaled="1"/>
                  <a:tileRect/>
                </a:gradFill>
              </a:ln>
              <a:effectLst>
                <a:outerShdw blurRad="279400" dist="190500" dir="2700000" algn="t" rotWithShape="0">
                  <a:srgbClr val="A804AC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44" name="Picture 2"/>
              <p:cNvPicPr>
                <a:picLocks noChangeAspect="1" noChangeArrowheads="1"/>
              </p:cNvPicPr>
              <p:nvPr/>
            </p:nvPicPr>
            <p:blipFill rotWithShape="1"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7667" t="35590" r="-15562" b="-19724"/>
              <a:stretch/>
            </p:blipFill>
            <p:spPr bwMode="auto">
              <a:xfrm>
                <a:off x="3935760" y="2291873"/>
                <a:ext cx="2880000" cy="2880000"/>
              </a:xfrm>
              <a:prstGeom prst="ellipse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45" name="饼形 16"/>
              <p:cNvSpPr/>
              <p:nvPr/>
            </p:nvSpPr>
            <p:spPr>
              <a:xfrm>
                <a:off x="3948823" y="2318995"/>
                <a:ext cx="1311145" cy="1334705"/>
              </a:xfrm>
              <a:custGeom>
                <a:avLst/>
                <a:gdLst/>
                <a:ahLst/>
                <a:cxnLst/>
                <a:rect l="l" t="t" r="r" b="b"/>
                <a:pathLst>
                  <a:path w="1311145" h="1334705">
                    <a:moveTo>
                      <a:pt x="726652" y="803506"/>
                    </a:moveTo>
                    <a:lnTo>
                      <a:pt x="973302" y="1033906"/>
                    </a:lnTo>
                    <a:cubicBezTo>
                      <a:pt x="900219" y="1123131"/>
                      <a:pt x="841406" y="1224433"/>
                      <a:pt x="801147" y="1334705"/>
                    </a:cubicBezTo>
                    <a:lnTo>
                      <a:pt x="505544" y="1295312"/>
                    </a:lnTo>
                    <a:cubicBezTo>
                      <a:pt x="528696" y="1107953"/>
                      <a:pt x="607049" y="937707"/>
                      <a:pt x="726652" y="803506"/>
                    </a:cubicBezTo>
                    <a:close/>
                    <a:moveTo>
                      <a:pt x="1262569" y="482674"/>
                    </a:moveTo>
                    <a:lnTo>
                      <a:pt x="1311145" y="758397"/>
                    </a:lnTo>
                    <a:cubicBezTo>
                      <a:pt x="1217965" y="806385"/>
                      <a:pt x="1133047" y="868092"/>
                      <a:pt x="1058979" y="940914"/>
                    </a:cubicBezTo>
                    <a:lnTo>
                      <a:pt x="814095" y="712163"/>
                    </a:lnTo>
                    <a:cubicBezTo>
                      <a:pt x="936582" y="596959"/>
                      <a:pt x="1091275" y="516804"/>
                      <a:pt x="1262569" y="482674"/>
                    </a:cubicBezTo>
                    <a:close/>
                    <a:moveTo>
                      <a:pt x="357525" y="458697"/>
                    </a:moveTo>
                    <a:lnTo>
                      <a:pt x="632068" y="715153"/>
                    </a:lnTo>
                    <a:cubicBezTo>
                      <a:pt x="497645" y="870356"/>
                      <a:pt x="407464" y="1064656"/>
                      <a:pt x="380930" y="1278705"/>
                    </a:cubicBezTo>
                    <a:lnTo>
                      <a:pt x="0" y="1227941"/>
                    </a:lnTo>
                    <a:cubicBezTo>
                      <a:pt x="39235" y="933527"/>
                      <a:pt x="166571" y="667190"/>
                      <a:pt x="357525" y="458697"/>
                    </a:cubicBezTo>
                    <a:close/>
                    <a:moveTo>
                      <a:pt x="1177532" y="0"/>
                    </a:moveTo>
                    <a:lnTo>
                      <a:pt x="1240754" y="358855"/>
                    </a:lnTo>
                    <a:cubicBezTo>
                      <a:pt x="1041920" y="397747"/>
                      <a:pt x="862745" y="491514"/>
                      <a:pt x="720216" y="624469"/>
                    </a:cubicBezTo>
                    <a:lnTo>
                      <a:pt x="446784" y="369050"/>
                    </a:lnTo>
                    <a:cubicBezTo>
                      <a:pt x="643154" y="180021"/>
                      <a:pt x="895599" y="49671"/>
                      <a:pt x="1177532" y="0"/>
                    </a:cubicBezTo>
                    <a:close/>
                  </a:path>
                </a:pathLst>
              </a:custGeom>
              <a:gradFill flip="none" rotWithShape="1">
                <a:gsLst>
                  <a:gs pos="32000">
                    <a:schemeClr val="bg1"/>
                  </a:gs>
                  <a:gs pos="71000">
                    <a:schemeClr val="bg1">
                      <a:alpha val="0"/>
                    </a:schemeClr>
                  </a:gs>
                </a:gsLst>
                <a:path path="circle">
                  <a:fillToRect r="100000" b="100000"/>
                </a:path>
                <a:tileRect l="-100000" t="-10000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41" name="椭圆 40"/>
            <p:cNvSpPr/>
            <p:nvPr/>
          </p:nvSpPr>
          <p:spPr>
            <a:xfrm>
              <a:off x="8040376" y="2331790"/>
              <a:ext cx="2880000" cy="2880000"/>
            </a:xfrm>
            <a:prstGeom prst="ellipse">
              <a:avLst/>
            </a:prstGeom>
            <a:gradFill flip="none" rotWithShape="1">
              <a:gsLst>
                <a:gs pos="63000">
                  <a:schemeClr val="bg1">
                    <a:alpha val="0"/>
                  </a:schemeClr>
                </a:gs>
                <a:gs pos="86000">
                  <a:schemeClr val="bg1">
                    <a:alpha val="4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椭圆 15"/>
            <p:cNvSpPr/>
            <p:nvPr/>
          </p:nvSpPr>
          <p:spPr>
            <a:xfrm>
              <a:off x="8040376" y="2331790"/>
              <a:ext cx="2880000" cy="1920721"/>
            </a:xfrm>
            <a:custGeom>
              <a:avLst/>
              <a:gdLst/>
              <a:ahLst/>
              <a:cxnLst/>
              <a:rect l="l" t="t" r="r" b="b"/>
              <a:pathLst>
                <a:path w="2880000" h="1920721">
                  <a:moveTo>
                    <a:pt x="1440000" y="0"/>
                  </a:moveTo>
                  <a:cubicBezTo>
                    <a:pt x="2235290" y="0"/>
                    <a:pt x="2880000" y="644710"/>
                    <a:pt x="2880000" y="1440000"/>
                  </a:cubicBezTo>
                  <a:cubicBezTo>
                    <a:pt x="2880000" y="1522939"/>
                    <a:pt x="2872988" y="1604239"/>
                    <a:pt x="2857938" y="1683072"/>
                  </a:cubicBezTo>
                  <a:cubicBezTo>
                    <a:pt x="2451279" y="1833556"/>
                    <a:pt x="1963875" y="1920721"/>
                    <a:pt x="1440000" y="1920721"/>
                  </a:cubicBezTo>
                  <a:cubicBezTo>
                    <a:pt x="916125" y="1920721"/>
                    <a:pt x="428721" y="1833556"/>
                    <a:pt x="22062" y="1683072"/>
                  </a:cubicBezTo>
                  <a:cubicBezTo>
                    <a:pt x="7012" y="1604239"/>
                    <a:pt x="0" y="1522939"/>
                    <a:pt x="0" y="1440000"/>
                  </a:cubicBezTo>
                  <a:cubicBezTo>
                    <a:pt x="0" y="644710"/>
                    <a:pt x="644710" y="0"/>
                    <a:pt x="1440000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alpha val="77000"/>
                  </a:schemeClr>
                </a:gs>
                <a:gs pos="40000">
                  <a:schemeClr val="bg1">
                    <a:alpha val="15000"/>
                  </a:schemeClr>
                </a:gs>
              </a:gsLst>
              <a:lin ang="1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8973451" y="2066405"/>
            <a:ext cx="1944216" cy="1944888"/>
            <a:chOff x="8040216" y="2331790"/>
            <a:chExt cx="2880320" cy="2881316"/>
          </a:xfrm>
        </p:grpSpPr>
        <p:grpSp>
          <p:nvGrpSpPr>
            <p:cNvPr id="47" name="组合 46"/>
            <p:cNvGrpSpPr/>
            <p:nvPr/>
          </p:nvGrpSpPr>
          <p:grpSpPr>
            <a:xfrm>
              <a:off x="8040216" y="2331790"/>
              <a:ext cx="2880320" cy="2881316"/>
              <a:chOff x="3935440" y="2291873"/>
              <a:chExt cx="2880320" cy="2881316"/>
            </a:xfrm>
          </p:grpSpPr>
          <p:sp>
            <p:nvSpPr>
              <p:cNvPr id="50" name="椭圆 49"/>
              <p:cNvSpPr/>
              <p:nvPr/>
            </p:nvSpPr>
            <p:spPr>
              <a:xfrm>
                <a:off x="3935440" y="2292869"/>
                <a:ext cx="2880320" cy="2880320"/>
              </a:xfrm>
              <a:prstGeom prst="ellipse">
                <a:avLst/>
              </a:prstGeom>
              <a:gradFill flip="none" rotWithShape="1">
                <a:gsLst>
                  <a:gs pos="60000">
                    <a:srgbClr val="7414BC"/>
                  </a:gs>
                  <a:gs pos="85000">
                    <a:srgbClr val="8F09F3"/>
                  </a:gs>
                </a:gsLst>
                <a:path path="circle">
                  <a:fillToRect r="100000" b="100000"/>
                </a:path>
                <a:tileRect l="-100000" t="-100000"/>
              </a:gradFill>
              <a:ln>
                <a:gradFill flip="none" rotWithShape="1">
                  <a:gsLst>
                    <a:gs pos="0">
                      <a:schemeClr val="bg1">
                        <a:alpha val="0"/>
                      </a:schemeClr>
                    </a:gs>
                    <a:gs pos="100000">
                      <a:srgbClr val="A838FC"/>
                    </a:gs>
                  </a:gsLst>
                  <a:lin ang="2700000" scaled="1"/>
                  <a:tileRect/>
                </a:gradFill>
              </a:ln>
              <a:effectLst>
                <a:outerShdw blurRad="279400" dist="190500" dir="2700000" algn="t" rotWithShape="0">
                  <a:srgbClr val="6404AC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51" name="Picture 2"/>
              <p:cNvPicPr>
                <a:picLocks noChangeAspect="1" noChangeArrowheads="1"/>
              </p:cNvPicPr>
              <p:nvPr/>
            </p:nvPicPr>
            <p:blipFill rotWithShape="1"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7667" t="35590" r="-15562" b="-19724"/>
              <a:stretch/>
            </p:blipFill>
            <p:spPr bwMode="auto">
              <a:xfrm>
                <a:off x="3935760" y="2291873"/>
                <a:ext cx="2880000" cy="2880000"/>
              </a:xfrm>
              <a:prstGeom prst="ellipse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52" name="饼形 16"/>
              <p:cNvSpPr/>
              <p:nvPr/>
            </p:nvSpPr>
            <p:spPr>
              <a:xfrm>
                <a:off x="3948823" y="2318995"/>
                <a:ext cx="1311145" cy="1334705"/>
              </a:xfrm>
              <a:custGeom>
                <a:avLst/>
                <a:gdLst/>
                <a:ahLst/>
                <a:cxnLst/>
                <a:rect l="l" t="t" r="r" b="b"/>
                <a:pathLst>
                  <a:path w="1311145" h="1334705">
                    <a:moveTo>
                      <a:pt x="726652" y="803506"/>
                    </a:moveTo>
                    <a:lnTo>
                      <a:pt x="973302" y="1033906"/>
                    </a:lnTo>
                    <a:cubicBezTo>
                      <a:pt x="900219" y="1123131"/>
                      <a:pt x="841406" y="1224433"/>
                      <a:pt x="801147" y="1334705"/>
                    </a:cubicBezTo>
                    <a:lnTo>
                      <a:pt x="505544" y="1295312"/>
                    </a:lnTo>
                    <a:cubicBezTo>
                      <a:pt x="528696" y="1107953"/>
                      <a:pt x="607049" y="937707"/>
                      <a:pt x="726652" y="803506"/>
                    </a:cubicBezTo>
                    <a:close/>
                    <a:moveTo>
                      <a:pt x="1262569" y="482674"/>
                    </a:moveTo>
                    <a:lnTo>
                      <a:pt x="1311145" y="758397"/>
                    </a:lnTo>
                    <a:cubicBezTo>
                      <a:pt x="1217965" y="806385"/>
                      <a:pt x="1133047" y="868092"/>
                      <a:pt x="1058979" y="940914"/>
                    </a:cubicBezTo>
                    <a:lnTo>
                      <a:pt x="814095" y="712163"/>
                    </a:lnTo>
                    <a:cubicBezTo>
                      <a:pt x="936582" y="596959"/>
                      <a:pt x="1091275" y="516804"/>
                      <a:pt x="1262569" y="482674"/>
                    </a:cubicBezTo>
                    <a:close/>
                    <a:moveTo>
                      <a:pt x="357525" y="458697"/>
                    </a:moveTo>
                    <a:lnTo>
                      <a:pt x="632068" y="715153"/>
                    </a:lnTo>
                    <a:cubicBezTo>
                      <a:pt x="497645" y="870356"/>
                      <a:pt x="407464" y="1064656"/>
                      <a:pt x="380930" y="1278705"/>
                    </a:cubicBezTo>
                    <a:lnTo>
                      <a:pt x="0" y="1227941"/>
                    </a:lnTo>
                    <a:cubicBezTo>
                      <a:pt x="39235" y="933527"/>
                      <a:pt x="166571" y="667190"/>
                      <a:pt x="357525" y="458697"/>
                    </a:cubicBezTo>
                    <a:close/>
                    <a:moveTo>
                      <a:pt x="1177532" y="0"/>
                    </a:moveTo>
                    <a:lnTo>
                      <a:pt x="1240754" y="358855"/>
                    </a:lnTo>
                    <a:cubicBezTo>
                      <a:pt x="1041920" y="397747"/>
                      <a:pt x="862745" y="491514"/>
                      <a:pt x="720216" y="624469"/>
                    </a:cubicBezTo>
                    <a:lnTo>
                      <a:pt x="446784" y="369050"/>
                    </a:lnTo>
                    <a:cubicBezTo>
                      <a:pt x="643154" y="180021"/>
                      <a:pt x="895599" y="49671"/>
                      <a:pt x="1177532" y="0"/>
                    </a:cubicBezTo>
                    <a:close/>
                  </a:path>
                </a:pathLst>
              </a:custGeom>
              <a:gradFill flip="none" rotWithShape="1">
                <a:gsLst>
                  <a:gs pos="32000">
                    <a:schemeClr val="bg1"/>
                  </a:gs>
                  <a:gs pos="71000">
                    <a:schemeClr val="bg1">
                      <a:alpha val="0"/>
                    </a:schemeClr>
                  </a:gs>
                </a:gsLst>
                <a:path path="circle">
                  <a:fillToRect r="100000" b="100000"/>
                </a:path>
                <a:tileRect l="-100000" t="-10000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48" name="椭圆 47"/>
            <p:cNvSpPr/>
            <p:nvPr/>
          </p:nvSpPr>
          <p:spPr>
            <a:xfrm>
              <a:off x="8040376" y="2331790"/>
              <a:ext cx="2880000" cy="2880000"/>
            </a:xfrm>
            <a:prstGeom prst="ellipse">
              <a:avLst/>
            </a:prstGeom>
            <a:gradFill flip="none" rotWithShape="1">
              <a:gsLst>
                <a:gs pos="63000">
                  <a:schemeClr val="bg1">
                    <a:alpha val="0"/>
                  </a:schemeClr>
                </a:gs>
                <a:gs pos="86000">
                  <a:schemeClr val="bg1">
                    <a:alpha val="4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椭圆 15"/>
            <p:cNvSpPr/>
            <p:nvPr/>
          </p:nvSpPr>
          <p:spPr>
            <a:xfrm>
              <a:off x="8040376" y="2331790"/>
              <a:ext cx="2880000" cy="1920721"/>
            </a:xfrm>
            <a:custGeom>
              <a:avLst/>
              <a:gdLst/>
              <a:ahLst/>
              <a:cxnLst/>
              <a:rect l="l" t="t" r="r" b="b"/>
              <a:pathLst>
                <a:path w="2880000" h="1920721">
                  <a:moveTo>
                    <a:pt x="1440000" y="0"/>
                  </a:moveTo>
                  <a:cubicBezTo>
                    <a:pt x="2235290" y="0"/>
                    <a:pt x="2880000" y="644710"/>
                    <a:pt x="2880000" y="1440000"/>
                  </a:cubicBezTo>
                  <a:cubicBezTo>
                    <a:pt x="2880000" y="1522939"/>
                    <a:pt x="2872988" y="1604239"/>
                    <a:pt x="2857938" y="1683072"/>
                  </a:cubicBezTo>
                  <a:cubicBezTo>
                    <a:pt x="2451279" y="1833556"/>
                    <a:pt x="1963875" y="1920721"/>
                    <a:pt x="1440000" y="1920721"/>
                  </a:cubicBezTo>
                  <a:cubicBezTo>
                    <a:pt x="916125" y="1920721"/>
                    <a:pt x="428721" y="1833556"/>
                    <a:pt x="22062" y="1683072"/>
                  </a:cubicBezTo>
                  <a:cubicBezTo>
                    <a:pt x="7012" y="1604239"/>
                    <a:pt x="0" y="1522939"/>
                    <a:pt x="0" y="1440000"/>
                  </a:cubicBezTo>
                  <a:cubicBezTo>
                    <a:pt x="0" y="644710"/>
                    <a:pt x="644710" y="0"/>
                    <a:pt x="1440000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alpha val="77000"/>
                  </a:schemeClr>
                </a:gs>
                <a:gs pos="40000">
                  <a:schemeClr val="bg1">
                    <a:alpha val="15000"/>
                  </a:schemeClr>
                </a:gs>
              </a:gsLst>
              <a:lin ang="1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4308398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1"/>
          <p:cNvSpPr txBox="1"/>
          <p:nvPr/>
        </p:nvSpPr>
        <p:spPr>
          <a:xfrm>
            <a:off x="3217648" y="1916832"/>
            <a:ext cx="5756704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 dirty="0" smtClean="0">
                <a:solidFill>
                  <a:srgbClr val="FFC000"/>
                </a:solidFill>
                <a:latin typeface="Broadway" pitchFamily="82" charset="0"/>
              </a:rPr>
              <a:t>THE END</a:t>
            </a:r>
            <a:endParaRPr lang="zh-CN" altLang="en-US" sz="9600" dirty="0">
              <a:solidFill>
                <a:srgbClr val="FFC000"/>
              </a:solidFill>
              <a:latin typeface="Broadway" pitchFamily="82" charset="0"/>
            </a:endParaRPr>
          </a:p>
        </p:txBody>
      </p:sp>
      <p:sp>
        <p:nvSpPr>
          <p:cNvPr id="4" name="TextBox 2"/>
          <p:cNvSpPr txBox="1"/>
          <p:nvPr/>
        </p:nvSpPr>
        <p:spPr>
          <a:xfrm>
            <a:off x="3998310" y="4149080"/>
            <a:ext cx="4195380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40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ctr"/>
            <a:r>
              <a:rPr lang="zh-CN" altLang="en-US" b="1" dirty="0">
                <a:solidFill>
                  <a:srgbClr val="09CCED"/>
                </a:solidFill>
              </a:rPr>
              <a:t>更多</a:t>
            </a:r>
            <a:r>
              <a:rPr lang="en-US" altLang="zh-CN" b="1" dirty="0">
                <a:solidFill>
                  <a:srgbClr val="09CCED"/>
                </a:solidFill>
              </a:rPr>
              <a:t>PPT</a:t>
            </a:r>
            <a:r>
              <a:rPr lang="zh-CN" altLang="en-US" b="1" dirty="0">
                <a:solidFill>
                  <a:srgbClr val="09CCED"/>
                </a:solidFill>
              </a:rPr>
              <a:t>微教程</a:t>
            </a:r>
            <a:endParaRPr lang="en-US" altLang="zh-CN" b="1" dirty="0">
              <a:solidFill>
                <a:srgbClr val="09CCED"/>
              </a:solidFill>
            </a:endParaRPr>
          </a:p>
          <a:p>
            <a:pPr algn="ctr"/>
            <a:r>
              <a:rPr lang="zh-CN" altLang="en-US" b="1" dirty="0" smtClean="0">
                <a:solidFill>
                  <a:srgbClr val="09CCED"/>
                </a:solidFill>
              </a:rPr>
              <a:t>请关注新</a:t>
            </a:r>
            <a:r>
              <a:rPr lang="zh-CN" altLang="en-US" b="1" dirty="0">
                <a:solidFill>
                  <a:srgbClr val="09CCED"/>
                </a:solidFill>
              </a:rPr>
              <a:t>浪微博：</a:t>
            </a:r>
            <a:r>
              <a:rPr lang="en-US" altLang="zh-CN" b="1" dirty="0">
                <a:solidFill>
                  <a:srgbClr val="09CCED"/>
                </a:solidFill>
              </a:rPr>
              <a:t>@</a:t>
            </a:r>
            <a:r>
              <a:rPr lang="zh-CN" altLang="en-US" b="1" dirty="0">
                <a:solidFill>
                  <a:srgbClr val="09CCED"/>
                </a:solidFill>
              </a:rPr>
              <a:t>大猫</a:t>
            </a:r>
            <a:r>
              <a:rPr lang="zh-CN" altLang="en-US" b="1" dirty="0" smtClean="0">
                <a:solidFill>
                  <a:srgbClr val="09CCED"/>
                </a:solidFill>
              </a:rPr>
              <a:t>菲菲</a:t>
            </a:r>
            <a:endParaRPr lang="en-US" altLang="zh-CN" b="1" dirty="0" smtClean="0">
              <a:solidFill>
                <a:srgbClr val="09CCED"/>
              </a:solidFill>
            </a:endParaRPr>
          </a:p>
          <a:p>
            <a:pPr algn="ctr"/>
            <a:endParaRPr lang="en-US" altLang="zh-CN" b="1" dirty="0" smtClean="0">
              <a:solidFill>
                <a:srgbClr val="09CCED"/>
              </a:solidFill>
            </a:endParaRPr>
          </a:p>
          <a:p>
            <a:pPr algn="ctr"/>
            <a:r>
              <a:rPr lang="zh-CN" altLang="en-US" b="1" dirty="0">
                <a:solidFill>
                  <a:srgbClr val="09CCED"/>
                </a:solidFill>
              </a:rPr>
              <a:t>演界网：</a:t>
            </a:r>
            <a:r>
              <a:rPr lang="en-US" altLang="zh-CN" b="1" dirty="0">
                <a:solidFill>
                  <a:srgbClr val="09CCED"/>
                </a:solidFill>
              </a:rPr>
              <a:t>http://fei.yanj.cn</a:t>
            </a:r>
            <a:r>
              <a:rPr lang="en-US" altLang="zh-CN" b="1" dirty="0" smtClean="0">
                <a:solidFill>
                  <a:srgbClr val="09CCED"/>
                </a:solidFill>
              </a:rPr>
              <a:t>/</a:t>
            </a:r>
            <a:endParaRPr lang="zh-CN" altLang="en-US" b="1" dirty="0">
              <a:solidFill>
                <a:srgbClr val="09CCED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674200" y="7551826"/>
            <a:ext cx="291310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</a:t>
            </a:r>
            <a:r>
              <a:rPr lang="zh-CN" altLang="en-US" dirty="0" smtClean="0"/>
              <a:t>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89893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335360" y="265048"/>
            <a:ext cx="675056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3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质感透亮水晶球由以下形状组合而成</a:t>
            </a:r>
          </a:p>
        </p:txBody>
      </p:sp>
      <p:sp>
        <p:nvSpPr>
          <p:cNvPr id="4" name="椭圆 3"/>
          <p:cNvSpPr/>
          <p:nvPr/>
        </p:nvSpPr>
        <p:spPr>
          <a:xfrm>
            <a:off x="950094" y="2348880"/>
            <a:ext cx="2880320" cy="2880320"/>
          </a:xfrm>
          <a:prstGeom prst="ellipse">
            <a:avLst/>
          </a:prstGeom>
          <a:gradFill flip="none" rotWithShape="1">
            <a:gsLst>
              <a:gs pos="60000">
                <a:srgbClr val="1485B8"/>
              </a:gs>
              <a:gs pos="85000">
                <a:srgbClr val="09CCED"/>
              </a:gs>
            </a:gsLst>
            <a:path path="circle">
              <a:fillToRect r="100000" b="100000"/>
            </a:path>
            <a:tileRect l="-100000" t="-100000"/>
          </a:gradFill>
          <a:ln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rgbClr val="36E2F7"/>
                </a:gs>
              </a:gsLst>
              <a:lin ang="2700000" scaled="1"/>
              <a:tileRect/>
            </a:gradFill>
          </a:ln>
          <a:effectLst>
            <a:outerShdw blurRad="279400" dist="190500" dir="2700000" algn="t" rotWithShape="0">
              <a:srgbClr val="0462A7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888" t="33203" r="-15277" b="-25941"/>
          <a:stretch/>
        </p:blipFill>
        <p:spPr bwMode="auto">
          <a:xfrm>
            <a:off x="4118446" y="1844824"/>
            <a:ext cx="2880000" cy="2880000"/>
          </a:xfrm>
          <a:prstGeom prst="ellipse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饼形 16"/>
          <p:cNvSpPr/>
          <p:nvPr/>
        </p:nvSpPr>
        <p:spPr>
          <a:xfrm>
            <a:off x="4052058" y="4322328"/>
            <a:ext cx="1311145" cy="1334705"/>
          </a:xfrm>
          <a:custGeom>
            <a:avLst/>
            <a:gdLst/>
            <a:ahLst/>
            <a:cxnLst/>
            <a:rect l="l" t="t" r="r" b="b"/>
            <a:pathLst>
              <a:path w="1311145" h="1334705">
                <a:moveTo>
                  <a:pt x="726652" y="803506"/>
                </a:moveTo>
                <a:lnTo>
                  <a:pt x="973302" y="1033906"/>
                </a:lnTo>
                <a:cubicBezTo>
                  <a:pt x="900219" y="1123131"/>
                  <a:pt x="841406" y="1224433"/>
                  <a:pt x="801147" y="1334705"/>
                </a:cubicBezTo>
                <a:lnTo>
                  <a:pt x="505544" y="1295312"/>
                </a:lnTo>
                <a:cubicBezTo>
                  <a:pt x="528696" y="1107953"/>
                  <a:pt x="607049" y="937707"/>
                  <a:pt x="726652" y="803506"/>
                </a:cubicBezTo>
                <a:close/>
                <a:moveTo>
                  <a:pt x="1262569" y="482674"/>
                </a:moveTo>
                <a:lnTo>
                  <a:pt x="1311145" y="758397"/>
                </a:lnTo>
                <a:cubicBezTo>
                  <a:pt x="1217965" y="806385"/>
                  <a:pt x="1133047" y="868092"/>
                  <a:pt x="1058979" y="940914"/>
                </a:cubicBezTo>
                <a:lnTo>
                  <a:pt x="814095" y="712163"/>
                </a:lnTo>
                <a:cubicBezTo>
                  <a:pt x="936582" y="596959"/>
                  <a:pt x="1091275" y="516804"/>
                  <a:pt x="1262569" y="482674"/>
                </a:cubicBezTo>
                <a:close/>
                <a:moveTo>
                  <a:pt x="357525" y="458697"/>
                </a:moveTo>
                <a:lnTo>
                  <a:pt x="632068" y="715153"/>
                </a:lnTo>
                <a:cubicBezTo>
                  <a:pt x="497645" y="870356"/>
                  <a:pt x="407464" y="1064656"/>
                  <a:pt x="380930" y="1278705"/>
                </a:cubicBezTo>
                <a:lnTo>
                  <a:pt x="0" y="1227941"/>
                </a:lnTo>
                <a:cubicBezTo>
                  <a:pt x="39235" y="933527"/>
                  <a:pt x="166571" y="667190"/>
                  <a:pt x="357525" y="458697"/>
                </a:cubicBezTo>
                <a:close/>
                <a:moveTo>
                  <a:pt x="1177532" y="0"/>
                </a:moveTo>
                <a:lnTo>
                  <a:pt x="1240754" y="358855"/>
                </a:lnTo>
                <a:cubicBezTo>
                  <a:pt x="1041920" y="397747"/>
                  <a:pt x="862745" y="491514"/>
                  <a:pt x="720216" y="624469"/>
                </a:cubicBezTo>
                <a:lnTo>
                  <a:pt x="446784" y="369050"/>
                </a:lnTo>
                <a:cubicBezTo>
                  <a:pt x="643154" y="180021"/>
                  <a:pt x="895599" y="49671"/>
                  <a:pt x="1177532" y="0"/>
                </a:cubicBezTo>
                <a:close/>
              </a:path>
            </a:pathLst>
          </a:custGeom>
          <a:gradFill flip="none" rotWithShape="1">
            <a:gsLst>
              <a:gs pos="32000">
                <a:schemeClr val="bg1"/>
              </a:gs>
              <a:gs pos="71000">
                <a:schemeClr val="bg1">
                  <a:alpha val="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7" name="椭圆 15"/>
          <p:cNvSpPr/>
          <p:nvPr/>
        </p:nvSpPr>
        <p:spPr>
          <a:xfrm>
            <a:off x="6782742" y="1631839"/>
            <a:ext cx="2880000" cy="1920721"/>
          </a:xfrm>
          <a:custGeom>
            <a:avLst/>
            <a:gdLst/>
            <a:ahLst/>
            <a:cxnLst/>
            <a:rect l="l" t="t" r="r" b="b"/>
            <a:pathLst>
              <a:path w="2880000" h="1920721">
                <a:moveTo>
                  <a:pt x="1440000" y="0"/>
                </a:moveTo>
                <a:cubicBezTo>
                  <a:pt x="2235290" y="0"/>
                  <a:pt x="2880000" y="644710"/>
                  <a:pt x="2880000" y="1440000"/>
                </a:cubicBezTo>
                <a:cubicBezTo>
                  <a:pt x="2880000" y="1522939"/>
                  <a:pt x="2872988" y="1604239"/>
                  <a:pt x="2857938" y="1683072"/>
                </a:cubicBezTo>
                <a:cubicBezTo>
                  <a:pt x="2451279" y="1833556"/>
                  <a:pt x="1963875" y="1920721"/>
                  <a:pt x="1440000" y="1920721"/>
                </a:cubicBezTo>
                <a:cubicBezTo>
                  <a:pt x="916125" y="1920721"/>
                  <a:pt x="428721" y="1833556"/>
                  <a:pt x="22062" y="1683072"/>
                </a:cubicBezTo>
                <a:cubicBezTo>
                  <a:pt x="7012" y="1604239"/>
                  <a:pt x="0" y="1522939"/>
                  <a:pt x="0" y="1440000"/>
                </a:cubicBezTo>
                <a:cubicBezTo>
                  <a:pt x="0" y="644710"/>
                  <a:pt x="644710" y="0"/>
                  <a:pt x="1440000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>
                  <a:alpha val="77000"/>
                </a:schemeClr>
              </a:gs>
              <a:gs pos="40000">
                <a:schemeClr val="bg1">
                  <a:alpha val="15000"/>
                </a:schemeClr>
              </a:gs>
            </a:gsLst>
            <a:lin ang="1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6816400" y="3650772"/>
            <a:ext cx="2880000" cy="2880000"/>
          </a:xfrm>
          <a:prstGeom prst="ellipse">
            <a:avLst/>
          </a:prstGeom>
          <a:gradFill flip="none" rotWithShape="1">
            <a:gsLst>
              <a:gs pos="63000">
                <a:schemeClr val="bg1">
                  <a:alpha val="0"/>
                </a:schemeClr>
              </a:gs>
              <a:gs pos="86000">
                <a:schemeClr val="bg1">
                  <a:alpha val="48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5631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335360" y="265048"/>
            <a:ext cx="1049518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3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dirty="0"/>
              <a:t>1.</a:t>
            </a:r>
            <a:r>
              <a:rPr lang="zh-CN" altLang="en-US" dirty="0"/>
              <a:t>插入一个正圆形 。以渐变射线方式填充，参数见下图。</a:t>
            </a:r>
          </a:p>
        </p:txBody>
      </p:sp>
      <p:sp>
        <p:nvSpPr>
          <p:cNvPr id="4" name="椭圆 3"/>
          <p:cNvSpPr/>
          <p:nvPr/>
        </p:nvSpPr>
        <p:spPr>
          <a:xfrm>
            <a:off x="335360" y="1986040"/>
            <a:ext cx="2880320" cy="2880320"/>
          </a:xfrm>
          <a:prstGeom prst="ellipse">
            <a:avLst/>
          </a:prstGeom>
          <a:gradFill flip="none" rotWithShape="1">
            <a:gsLst>
              <a:gs pos="60000">
                <a:srgbClr val="1485B8"/>
              </a:gs>
              <a:gs pos="85000">
                <a:srgbClr val="09CCED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9816" y="1484784"/>
            <a:ext cx="3581400" cy="149542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7536160" y="2376513"/>
            <a:ext cx="576000" cy="576000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8472264" y="2007181"/>
            <a:ext cx="295465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射线方向：从左上角</a:t>
            </a:r>
            <a:endParaRPr lang="zh-CN" altLang="en-US" sz="2400" dirty="0">
              <a:solidFill>
                <a:srgbClr val="FFC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9856" y="3284983"/>
            <a:ext cx="3219450" cy="95250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8472264" y="3438068"/>
            <a:ext cx="359104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40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两个光圈，第一个在</a:t>
            </a:r>
            <a:r>
              <a:rPr lang="en-US" altLang="zh-CN" dirty="0"/>
              <a:t>60</a:t>
            </a:r>
            <a:r>
              <a:rPr lang="en-US" altLang="zh-CN" dirty="0" smtClean="0"/>
              <a:t>%</a:t>
            </a:r>
          </a:p>
          <a:p>
            <a:r>
              <a:rPr lang="zh-CN" altLang="en-US" dirty="0" smtClean="0"/>
              <a:t>处</a:t>
            </a:r>
            <a:r>
              <a:rPr lang="zh-CN" altLang="en-US" dirty="0"/>
              <a:t>，第二个在</a:t>
            </a:r>
            <a:r>
              <a:rPr lang="en-US" altLang="zh-CN" dirty="0"/>
              <a:t>85%</a:t>
            </a:r>
            <a:r>
              <a:rPr lang="zh-CN" altLang="en-US" dirty="0"/>
              <a:t>处</a:t>
            </a: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0355" y="4791207"/>
            <a:ext cx="1990725" cy="117157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7507" y="4772157"/>
            <a:ext cx="2066925" cy="1190625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4500355" y="6021288"/>
            <a:ext cx="264861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40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第一个光圈</a:t>
            </a:r>
            <a:r>
              <a:rPr lang="en-US" altLang="zh-CN" dirty="0"/>
              <a:t>RGB</a:t>
            </a:r>
            <a:r>
              <a:rPr lang="zh-CN" altLang="en-US" dirty="0"/>
              <a:t>值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7917507" y="6021288"/>
            <a:ext cx="264861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40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第二个光圈</a:t>
            </a:r>
            <a:r>
              <a:rPr lang="en-US" altLang="zh-CN" dirty="0" smtClean="0"/>
              <a:t>RGB</a:t>
            </a:r>
            <a:r>
              <a:rPr lang="zh-CN" altLang="en-US" dirty="0" smtClean="0"/>
              <a:t>值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251836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335360" y="265048"/>
            <a:ext cx="1079333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3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dirty="0"/>
              <a:t>2.</a:t>
            </a:r>
            <a:r>
              <a:rPr lang="zh-CN" altLang="en-US" dirty="0"/>
              <a:t>为正圆形添加内部阴影。阴影参数及阴影</a:t>
            </a:r>
            <a:r>
              <a:rPr lang="en-US" altLang="zh-CN" dirty="0"/>
              <a:t>RBG</a:t>
            </a:r>
            <a:r>
              <a:rPr lang="zh-CN" altLang="en-US" dirty="0"/>
              <a:t>值见下图。</a:t>
            </a:r>
          </a:p>
        </p:txBody>
      </p:sp>
      <p:sp>
        <p:nvSpPr>
          <p:cNvPr id="14" name="椭圆 13"/>
          <p:cNvSpPr/>
          <p:nvPr/>
        </p:nvSpPr>
        <p:spPr>
          <a:xfrm>
            <a:off x="335360" y="1986040"/>
            <a:ext cx="2880320" cy="2880320"/>
          </a:xfrm>
          <a:prstGeom prst="ellipse">
            <a:avLst/>
          </a:prstGeom>
          <a:gradFill flip="none" rotWithShape="1">
            <a:gsLst>
              <a:gs pos="60000">
                <a:srgbClr val="1485B8"/>
              </a:gs>
              <a:gs pos="85000">
                <a:srgbClr val="09CCED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innerShdw blurRad="317500">
              <a:srgbClr val="36E2F7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06039" y="1700808"/>
            <a:ext cx="3552825" cy="2324100"/>
          </a:xfrm>
          <a:prstGeom prst="rect">
            <a:avLst/>
          </a:prstGeom>
        </p:spPr>
      </p:pic>
      <p:sp>
        <p:nvSpPr>
          <p:cNvPr id="16" name="文本框 15"/>
          <p:cNvSpPr txBox="1"/>
          <p:nvPr/>
        </p:nvSpPr>
        <p:spPr>
          <a:xfrm>
            <a:off x="8500241" y="2678192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40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阴影参数</a:t>
            </a: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68114" y="4684633"/>
            <a:ext cx="2190750" cy="1314450"/>
          </a:xfrm>
          <a:prstGeom prst="rect">
            <a:avLst/>
          </a:prstGeom>
        </p:spPr>
      </p:pic>
      <p:sp>
        <p:nvSpPr>
          <p:cNvPr id="18" name="文本框 17"/>
          <p:cNvSpPr txBox="1"/>
          <p:nvPr/>
        </p:nvSpPr>
        <p:spPr>
          <a:xfrm>
            <a:off x="8500241" y="5157192"/>
            <a:ext cx="172528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40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阴影</a:t>
            </a:r>
            <a:r>
              <a:rPr lang="en-US" altLang="zh-CN" dirty="0"/>
              <a:t>RGB</a:t>
            </a:r>
            <a:r>
              <a:rPr lang="zh-CN" altLang="en-US" dirty="0"/>
              <a:t>值</a:t>
            </a:r>
          </a:p>
        </p:txBody>
      </p:sp>
    </p:spTree>
    <p:extLst>
      <p:ext uri="{BB962C8B-B14F-4D97-AF65-F5344CB8AC3E}">
        <p14:creationId xmlns:p14="http://schemas.microsoft.com/office/powerpoint/2010/main" val="25583376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335360" y="265048"/>
            <a:ext cx="1160445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3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dirty="0"/>
              <a:t>3.</a:t>
            </a:r>
            <a:r>
              <a:rPr lang="zh-CN" altLang="en-US" dirty="0"/>
              <a:t>为正圆形添加线条颜色。以线性渐变方式填充，参数见下图。</a:t>
            </a:r>
          </a:p>
        </p:txBody>
      </p:sp>
      <p:sp>
        <p:nvSpPr>
          <p:cNvPr id="4" name="椭圆 3"/>
          <p:cNvSpPr/>
          <p:nvPr/>
        </p:nvSpPr>
        <p:spPr>
          <a:xfrm>
            <a:off x="370672" y="1986040"/>
            <a:ext cx="2880320" cy="2880320"/>
          </a:xfrm>
          <a:prstGeom prst="ellipse">
            <a:avLst/>
          </a:prstGeom>
          <a:gradFill flip="none" rotWithShape="1">
            <a:gsLst>
              <a:gs pos="60000">
                <a:srgbClr val="1485B8"/>
              </a:gs>
              <a:gs pos="85000">
                <a:srgbClr val="09CCED"/>
              </a:gs>
            </a:gsLst>
            <a:path path="circle">
              <a:fillToRect r="100000" b="100000"/>
            </a:path>
            <a:tileRect l="-100000" t="-100000"/>
          </a:gradFill>
          <a:ln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rgbClr val="36E2F7"/>
                </a:gs>
              </a:gsLst>
              <a:lin ang="2700000" scaled="1"/>
              <a:tileRect/>
            </a:gradFill>
          </a:ln>
          <a:effectLst>
            <a:innerShdw blurRad="317500">
              <a:srgbClr val="36E2F7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2"/>
          <p:cNvSpPr txBox="1"/>
          <p:nvPr/>
        </p:nvSpPr>
        <p:spPr>
          <a:xfrm>
            <a:off x="8184232" y="2564904"/>
            <a:ext cx="330411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40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线性渐变，角度</a:t>
            </a:r>
            <a:r>
              <a:rPr lang="en-US" altLang="zh-CN" dirty="0"/>
              <a:t>45°</a:t>
            </a:r>
          </a:p>
          <a:p>
            <a:r>
              <a:rPr lang="zh-CN" altLang="en-US" dirty="0"/>
              <a:t>从白色</a:t>
            </a:r>
            <a:r>
              <a:rPr lang="en-US" altLang="zh-CN" dirty="0"/>
              <a:t>100%</a:t>
            </a:r>
            <a:r>
              <a:rPr lang="zh-CN" altLang="en-US" dirty="0"/>
              <a:t>到蓝色</a:t>
            </a:r>
            <a:r>
              <a:rPr lang="en-US" altLang="zh-CN" dirty="0"/>
              <a:t>0%</a:t>
            </a:r>
            <a:endParaRPr lang="zh-CN" alt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92605" y="5517232"/>
            <a:ext cx="2143125" cy="1085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9696" y="1386491"/>
            <a:ext cx="4429125" cy="3943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文本框 2"/>
          <p:cNvSpPr txBox="1"/>
          <p:nvPr/>
        </p:nvSpPr>
        <p:spPr>
          <a:xfrm>
            <a:off x="8169242" y="5830703"/>
            <a:ext cx="172528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40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蓝色</a:t>
            </a:r>
            <a:r>
              <a:rPr lang="en-US" altLang="zh-CN" dirty="0" smtClean="0"/>
              <a:t>RGB</a:t>
            </a:r>
            <a:r>
              <a:rPr lang="zh-CN" altLang="en-US" dirty="0" smtClean="0"/>
              <a:t>值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900506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335360" y="265048"/>
            <a:ext cx="1160445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3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dirty="0"/>
              <a:t>4.</a:t>
            </a:r>
            <a:r>
              <a:rPr lang="zh-CN" altLang="en-US" dirty="0"/>
              <a:t>为正圆形添加外部阴影。以渐变射线方式填充，参数见下图。</a:t>
            </a:r>
          </a:p>
        </p:txBody>
      </p:sp>
      <p:sp>
        <p:nvSpPr>
          <p:cNvPr id="23" name="椭圆 22"/>
          <p:cNvSpPr/>
          <p:nvPr/>
        </p:nvSpPr>
        <p:spPr>
          <a:xfrm>
            <a:off x="551384" y="2276872"/>
            <a:ext cx="2880320" cy="2880320"/>
          </a:xfrm>
          <a:prstGeom prst="ellipse">
            <a:avLst/>
          </a:prstGeom>
          <a:gradFill flip="none" rotWithShape="1">
            <a:gsLst>
              <a:gs pos="60000">
                <a:srgbClr val="1485B8"/>
              </a:gs>
              <a:gs pos="85000">
                <a:srgbClr val="09CCED"/>
              </a:gs>
            </a:gsLst>
            <a:path path="circle">
              <a:fillToRect r="100000" b="100000"/>
            </a:path>
            <a:tileRect l="-100000" t="-100000"/>
          </a:gradFill>
          <a:ln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rgbClr val="36E2F7"/>
                </a:gs>
              </a:gsLst>
              <a:lin ang="2700000" scaled="1"/>
              <a:tileRect/>
            </a:gradFill>
          </a:ln>
          <a:effectLst>
            <a:outerShdw blurRad="279400" dist="190500" dir="2700000" algn="t" rotWithShape="0">
              <a:srgbClr val="0462A7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4" name="Picture 1" descr="D:\Personal\Temp\A5B2F388877E4354886AE0704783315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36232" y="1556792"/>
            <a:ext cx="2927920" cy="25016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2" descr="D:\Personal\Temp\3DF16B4A3F6944EFAD6453A36CDFDFAB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58864" y="4509120"/>
            <a:ext cx="3205288" cy="16026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文本框 2"/>
          <p:cNvSpPr txBox="1"/>
          <p:nvPr/>
        </p:nvSpPr>
        <p:spPr>
          <a:xfrm>
            <a:off x="8167699" y="2273388"/>
            <a:ext cx="282641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40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线性渐变，角度</a:t>
            </a:r>
            <a:r>
              <a:rPr lang="en-US" altLang="zh-CN" dirty="0"/>
              <a:t>45°</a:t>
            </a:r>
          </a:p>
        </p:txBody>
      </p:sp>
      <p:sp>
        <p:nvSpPr>
          <p:cNvPr id="27" name="文本框 2"/>
          <p:cNvSpPr txBox="1"/>
          <p:nvPr/>
        </p:nvSpPr>
        <p:spPr>
          <a:xfrm>
            <a:off x="8152708" y="4927738"/>
            <a:ext cx="295638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40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蓝色外部阴影</a:t>
            </a:r>
            <a:r>
              <a:rPr lang="en-US" altLang="zh-CN" dirty="0" smtClean="0"/>
              <a:t>RGB</a:t>
            </a:r>
            <a:r>
              <a:rPr lang="zh-CN" altLang="en-US" dirty="0" smtClean="0"/>
              <a:t>值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65905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91344" y="265048"/>
            <a:ext cx="1211421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3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dirty="0"/>
              <a:t>5.</a:t>
            </a:r>
            <a:r>
              <a:rPr lang="zh-CN" altLang="en-US" dirty="0"/>
              <a:t>插入一个正圆形</a:t>
            </a:r>
            <a:r>
              <a:rPr lang="en-US" altLang="zh-CN" dirty="0"/>
              <a:t>,</a:t>
            </a:r>
            <a:r>
              <a:rPr lang="zh-CN" altLang="en-US" dirty="0"/>
              <a:t>设置为无线条。以渐变射线方式填充，</a:t>
            </a:r>
            <a:r>
              <a:rPr lang="zh-CN" altLang="en-US" dirty="0" smtClean="0"/>
              <a:t>参数如下</a:t>
            </a:r>
            <a:endParaRPr lang="zh-CN" altLang="en-US" dirty="0"/>
          </a:p>
        </p:txBody>
      </p:sp>
      <p:sp>
        <p:nvSpPr>
          <p:cNvPr id="7" name="文本框 2"/>
          <p:cNvSpPr txBox="1"/>
          <p:nvPr/>
        </p:nvSpPr>
        <p:spPr>
          <a:xfrm>
            <a:off x="7536161" y="1839668"/>
            <a:ext cx="4493538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40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要能遮住圆的四分之一正圆形</a:t>
            </a:r>
            <a:r>
              <a:rPr lang="zh-CN" altLang="en-US" dirty="0" smtClean="0"/>
              <a:t>，</a:t>
            </a:r>
            <a:endParaRPr lang="en-US" altLang="zh-CN" dirty="0" smtClean="0"/>
          </a:p>
          <a:p>
            <a:r>
              <a:rPr lang="zh-CN" altLang="en-US" dirty="0" smtClean="0"/>
              <a:t>渐变</a:t>
            </a:r>
            <a:r>
              <a:rPr lang="zh-CN" altLang="en-US" dirty="0"/>
              <a:t>填充类型为射线，方向</a:t>
            </a:r>
            <a:r>
              <a:rPr lang="zh-CN" altLang="en-US" dirty="0" smtClean="0"/>
              <a:t>为</a:t>
            </a:r>
            <a:endParaRPr lang="en-US" altLang="zh-CN" dirty="0" smtClean="0"/>
          </a:p>
          <a:p>
            <a:r>
              <a:rPr lang="zh-CN" altLang="en-US" dirty="0" smtClean="0"/>
              <a:t>中心</a:t>
            </a:r>
            <a:r>
              <a:rPr lang="zh-CN" altLang="en-US" dirty="0"/>
              <a:t>辐射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63752" y="1527418"/>
            <a:ext cx="3381375" cy="2085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椭圆 10"/>
          <p:cNvSpPr/>
          <p:nvPr/>
        </p:nvSpPr>
        <p:spPr>
          <a:xfrm>
            <a:off x="284369" y="1941950"/>
            <a:ext cx="3550804" cy="3550804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0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4223792" y="3717352"/>
            <a:ext cx="2880000" cy="2880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0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2"/>
          <p:cNvSpPr txBox="1"/>
          <p:nvPr/>
        </p:nvSpPr>
        <p:spPr>
          <a:xfrm>
            <a:off x="7536161" y="4490303"/>
            <a:ext cx="4661854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40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光圈一颜色：白色   透明度</a:t>
            </a:r>
            <a:r>
              <a:rPr lang="en-US" altLang="zh-CN" dirty="0"/>
              <a:t>100</a:t>
            </a:r>
            <a:r>
              <a:rPr lang="en-US" altLang="zh-CN" dirty="0" smtClean="0"/>
              <a:t>%</a:t>
            </a:r>
          </a:p>
          <a:p>
            <a:r>
              <a:rPr lang="zh-CN" altLang="en-US" dirty="0" smtClean="0"/>
              <a:t>，</a:t>
            </a:r>
            <a:r>
              <a:rPr lang="zh-CN" altLang="en-US" dirty="0"/>
              <a:t>位置</a:t>
            </a:r>
            <a:r>
              <a:rPr lang="en-US" altLang="zh-CN" dirty="0"/>
              <a:t>0%</a:t>
            </a:r>
          </a:p>
          <a:p>
            <a:r>
              <a:rPr lang="zh-CN" altLang="en-US" dirty="0"/>
              <a:t>光圈二颜色：白色   透明度</a:t>
            </a:r>
            <a:r>
              <a:rPr lang="en-US" altLang="zh-CN" dirty="0"/>
              <a:t>0%</a:t>
            </a:r>
            <a:r>
              <a:rPr lang="zh-CN" altLang="en-US" dirty="0" smtClean="0"/>
              <a:t>，</a:t>
            </a:r>
            <a:endParaRPr lang="en-US" altLang="zh-CN" dirty="0" smtClean="0"/>
          </a:p>
          <a:p>
            <a:r>
              <a:rPr lang="zh-CN" altLang="en-US" dirty="0" smtClean="0"/>
              <a:t>位置</a:t>
            </a:r>
            <a:r>
              <a:rPr lang="en-US" altLang="zh-CN" dirty="0"/>
              <a:t>50%</a:t>
            </a:r>
            <a:r>
              <a:rPr lang="zh-CN" altLang="en-US" dirty="0"/>
              <a:t>左右</a:t>
            </a:r>
          </a:p>
        </p:txBody>
      </p:sp>
    </p:spTree>
    <p:extLst>
      <p:ext uri="{BB962C8B-B14F-4D97-AF65-F5344CB8AC3E}">
        <p14:creationId xmlns:p14="http://schemas.microsoft.com/office/powerpoint/2010/main" val="37882125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335360" y="265048"/>
            <a:ext cx="1201482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3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dirty="0"/>
              <a:t>6.</a:t>
            </a:r>
            <a:r>
              <a:rPr lang="zh-CN" altLang="en-US" dirty="0"/>
              <a:t>将刚才的正圆形复制，另存为图片，进行裁剪（形状为圆形）。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3392" y="1772816"/>
            <a:ext cx="3743325" cy="3749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5840" y="1772816"/>
            <a:ext cx="5928490" cy="38884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矩形 10"/>
          <p:cNvSpPr/>
          <p:nvPr/>
        </p:nvSpPr>
        <p:spPr>
          <a:xfrm>
            <a:off x="8472264" y="2088512"/>
            <a:ext cx="576000" cy="1268479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8472264" y="3613147"/>
            <a:ext cx="1944216" cy="429419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4871864" y="4437112"/>
            <a:ext cx="576000" cy="360040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69343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-24680" y="265048"/>
            <a:ext cx="1283556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3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dirty="0"/>
              <a:t>7.</a:t>
            </a:r>
            <a:r>
              <a:rPr lang="zh-CN" altLang="en-US" dirty="0"/>
              <a:t>裁剪白色正圆形，并对齐遮盖于蓝色主体上方。这样主体就完成了。</a:t>
            </a:r>
          </a:p>
        </p:txBody>
      </p:sp>
      <p:sp>
        <p:nvSpPr>
          <p:cNvPr id="4" name="文本框 1"/>
          <p:cNvSpPr txBox="1"/>
          <p:nvPr/>
        </p:nvSpPr>
        <p:spPr>
          <a:xfrm>
            <a:off x="7188758" y="2743195"/>
            <a:ext cx="4801314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40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把图形移到左上角</a:t>
            </a:r>
          </a:p>
          <a:p>
            <a:r>
              <a:rPr lang="zh-CN" altLang="en-US" dirty="0"/>
              <a:t>注意，是框中的白色圆，移到</a:t>
            </a:r>
            <a:r>
              <a:rPr lang="zh-CN" altLang="en-US" dirty="0" smtClean="0"/>
              <a:t>裁剪</a:t>
            </a:r>
            <a:endParaRPr lang="en-US" altLang="zh-CN" dirty="0" smtClean="0"/>
          </a:p>
          <a:p>
            <a:r>
              <a:rPr lang="zh-CN" altLang="en-US" dirty="0" smtClean="0"/>
              <a:t>框</a:t>
            </a:r>
            <a:r>
              <a:rPr lang="zh-CN" altLang="en-US" dirty="0"/>
              <a:t>的左上角</a:t>
            </a:r>
          </a:p>
        </p:txBody>
      </p:sp>
      <p:sp>
        <p:nvSpPr>
          <p:cNvPr id="5" name="文本框 2"/>
          <p:cNvSpPr txBox="1"/>
          <p:nvPr/>
        </p:nvSpPr>
        <p:spPr>
          <a:xfrm>
            <a:off x="7188756" y="5385830"/>
            <a:ext cx="449353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40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白色圆在裁剪时可以依据实际</a:t>
            </a:r>
            <a:r>
              <a:rPr lang="zh-CN" altLang="en-US" dirty="0" smtClean="0"/>
              <a:t>情</a:t>
            </a:r>
            <a:endParaRPr lang="en-US" altLang="zh-CN" dirty="0" smtClean="0"/>
          </a:p>
          <a:p>
            <a:r>
              <a:rPr lang="zh-CN" altLang="en-US" dirty="0" smtClean="0"/>
              <a:t>况</a:t>
            </a:r>
            <a:r>
              <a:rPr lang="zh-CN" altLang="en-US" dirty="0"/>
              <a:t>拉动边框进行放大缩小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5982" y="1556791"/>
            <a:ext cx="2808312" cy="28650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椭圆 7"/>
          <p:cNvSpPr/>
          <p:nvPr/>
        </p:nvSpPr>
        <p:spPr>
          <a:xfrm>
            <a:off x="767088" y="2250899"/>
            <a:ext cx="2880320" cy="2880320"/>
          </a:xfrm>
          <a:prstGeom prst="ellipse">
            <a:avLst/>
          </a:prstGeom>
          <a:gradFill flip="none" rotWithShape="1">
            <a:gsLst>
              <a:gs pos="60000">
                <a:srgbClr val="1485B8"/>
              </a:gs>
              <a:gs pos="85000">
                <a:srgbClr val="09CCED"/>
              </a:gs>
            </a:gsLst>
            <a:path path="circle">
              <a:fillToRect r="100000" b="100000"/>
            </a:path>
            <a:tileRect l="-100000" t="-100000"/>
          </a:gradFill>
          <a:ln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rgbClr val="36E2F7"/>
                </a:gs>
              </a:gsLst>
              <a:lin ang="2700000" scaled="1"/>
              <a:tileRect/>
            </a:gradFill>
          </a:ln>
          <a:effectLst>
            <a:outerShdw blurRad="279400" dist="190500" dir="2700000" algn="t" rotWithShape="0">
              <a:srgbClr val="0462A7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667" t="35590" r="-15562" b="-19724"/>
          <a:stretch/>
        </p:blipFill>
        <p:spPr bwMode="auto">
          <a:xfrm>
            <a:off x="767408" y="2249903"/>
            <a:ext cx="2880000" cy="2880000"/>
          </a:xfrm>
          <a:prstGeom prst="ellipse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888" t="33203" r="-15277" b="-25941"/>
          <a:stretch/>
        </p:blipFill>
        <p:spPr bwMode="auto">
          <a:xfrm>
            <a:off x="4308758" y="4869160"/>
            <a:ext cx="2880000" cy="2880000"/>
          </a:xfrm>
          <a:prstGeom prst="ellipse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933999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496</TotalTime>
  <Words>666</Words>
  <Application>Microsoft Office PowerPoint</Application>
  <PresentationFormat>自定义</PresentationFormat>
  <Paragraphs>89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8" baseType="lpstr">
      <vt:lpstr>Arial</vt:lpstr>
      <vt:lpstr>宋体</vt:lpstr>
      <vt:lpstr>张海山草泥马体</vt:lpstr>
      <vt:lpstr>Broadway</vt:lpstr>
      <vt:lpstr>Calibri Light</vt:lpstr>
      <vt:lpstr>张海山锐线体2.00</vt:lpstr>
      <vt:lpstr>微软雅黑</vt:lpstr>
      <vt:lpstr>Calibri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Elaine zheng</dc:creator>
  <cp:lastModifiedBy>YANGS</cp:lastModifiedBy>
  <cp:revision>83</cp:revision>
  <dcterms:created xsi:type="dcterms:W3CDTF">2013-12-17T15:20:49Z</dcterms:created>
  <dcterms:modified xsi:type="dcterms:W3CDTF">2014-12-29T13:53:12Z</dcterms:modified>
</cp:coreProperties>
</file>