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491" userDrawn="1">
          <p15:clr>
            <a:srgbClr val="A4A3A4"/>
          </p15:clr>
        </p15:guide>
        <p15:guide id="5" orient="horz" pos="345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44" autoAdjust="0"/>
    <p:restoredTop sz="94660"/>
  </p:normalViewPr>
  <p:slideViewPr>
    <p:cSldViewPr snapToGrid="0">
      <p:cViewPr>
        <p:scale>
          <a:sx n="50" d="100"/>
          <a:sy n="50" d="100"/>
        </p:scale>
        <p:origin x="-1314" y="-546"/>
      </p:cViewPr>
      <p:guideLst>
        <p:guide orient="horz" pos="2160"/>
        <p:guide orient="horz" pos="3453"/>
        <p:guide pos="3840"/>
        <p:guide pos="189"/>
        <p:guide pos="749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5425-B707-4616-B9C8-D66C32220A93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41FD4-1CB3-4548-88D4-36BEC6C1C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322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5425-B707-4616-B9C8-D66C32220A93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41FD4-1CB3-4548-88D4-36BEC6C1C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88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5425-B707-4616-B9C8-D66C32220A93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41FD4-1CB3-4548-88D4-36BEC6C1C187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直角三角形 65"/>
          <p:cNvSpPr/>
          <p:nvPr userDrawn="1"/>
        </p:nvSpPr>
        <p:spPr>
          <a:xfrm flipH="1">
            <a:off x="-1" y="5781040"/>
            <a:ext cx="12192000" cy="1076960"/>
          </a:xfrm>
          <a:custGeom>
            <a:avLst/>
            <a:gdLst>
              <a:gd name="connsiteX0" fmla="*/ 0 w 9144000"/>
              <a:gd name="connsiteY0" fmla="*/ 1530575 h 1530575"/>
              <a:gd name="connsiteX1" fmla="*/ 0 w 9144000"/>
              <a:gd name="connsiteY1" fmla="*/ 0 h 1530575"/>
              <a:gd name="connsiteX2" fmla="*/ 9144000 w 9144000"/>
              <a:gd name="connsiteY2" fmla="*/ 1530575 h 1530575"/>
              <a:gd name="connsiteX3" fmla="*/ 0 w 9144000"/>
              <a:gd name="connsiteY3" fmla="*/ 1530575 h 1530575"/>
              <a:gd name="connsiteX0" fmla="*/ 0 w 9161929"/>
              <a:gd name="connsiteY0" fmla="*/ 1862660 h 1862660"/>
              <a:gd name="connsiteX1" fmla="*/ 0 w 9161929"/>
              <a:gd name="connsiteY1" fmla="*/ 332085 h 1862660"/>
              <a:gd name="connsiteX2" fmla="*/ 9161929 w 9161929"/>
              <a:gd name="connsiteY2" fmla="*/ 110060 h 1862660"/>
              <a:gd name="connsiteX3" fmla="*/ 9144000 w 9161929"/>
              <a:gd name="connsiteY3" fmla="*/ 1862660 h 1862660"/>
              <a:gd name="connsiteX4" fmla="*/ 0 w 9161929"/>
              <a:gd name="connsiteY4" fmla="*/ 1862660 h 1862660"/>
              <a:gd name="connsiteX0" fmla="*/ 0 w 9170894"/>
              <a:gd name="connsiteY0" fmla="*/ 1862660 h 1862660"/>
              <a:gd name="connsiteX1" fmla="*/ 0 w 9170894"/>
              <a:gd name="connsiteY1" fmla="*/ 332085 h 1862660"/>
              <a:gd name="connsiteX2" fmla="*/ 9161929 w 9170894"/>
              <a:gd name="connsiteY2" fmla="*/ 110060 h 1862660"/>
              <a:gd name="connsiteX3" fmla="*/ 9170894 w 9170894"/>
              <a:gd name="connsiteY3" fmla="*/ 1853695 h 1862660"/>
              <a:gd name="connsiteX4" fmla="*/ 0 w 9170894"/>
              <a:gd name="connsiteY4" fmla="*/ 1862660 h 1862660"/>
              <a:gd name="connsiteX0" fmla="*/ 0 w 9162791"/>
              <a:gd name="connsiteY0" fmla="*/ 1862660 h 1871625"/>
              <a:gd name="connsiteX1" fmla="*/ 0 w 9162791"/>
              <a:gd name="connsiteY1" fmla="*/ 332085 h 1871625"/>
              <a:gd name="connsiteX2" fmla="*/ 9161929 w 9162791"/>
              <a:gd name="connsiteY2" fmla="*/ 110060 h 1871625"/>
              <a:gd name="connsiteX3" fmla="*/ 9161930 w 9162791"/>
              <a:gd name="connsiteY3" fmla="*/ 1871625 h 1871625"/>
              <a:gd name="connsiteX4" fmla="*/ 0 w 9162791"/>
              <a:gd name="connsiteY4" fmla="*/ 1862660 h 1871625"/>
              <a:gd name="connsiteX0" fmla="*/ 0 w 9162791"/>
              <a:gd name="connsiteY0" fmla="*/ 1862660 h 1871625"/>
              <a:gd name="connsiteX1" fmla="*/ 0 w 9162791"/>
              <a:gd name="connsiteY1" fmla="*/ 332085 h 1871625"/>
              <a:gd name="connsiteX2" fmla="*/ 9161929 w 9162791"/>
              <a:gd name="connsiteY2" fmla="*/ 110060 h 1871625"/>
              <a:gd name="connsiteX3" fmla="*/ 9161930 w 9162791"/>
              <a:gd name="connsiteY3" fmla="*/ 1871625 h 1871625"/>
              <a:gd name="connsiteX4" fmla="*/ 0 w 9162791"/>
              <a:gd name="connsiteY4" fmla="*/ 1862660 h 1871625"/>
              <a:gd name="connsiteX0" fmla="*/ 0 w 9162791"/>
              <a:gd name="connsiteY0" fmla="*/ 2082215 h 2091180"/>
              <a:gd name="connsiteX1" fmla="*/ 0 w 9162791"/>
              <a:gd name="connsiteY1" fmla="*/ 551640 h 2091180"/>
              <a:gd name="connsiteX2" fmla="*/ 9161929 w 9162791"/>
              <a:gd name="connsiteY2" fmla="*/ 329615 h 2091180"/>
              <a:gd name="connsiteX3" fmla="*/ 9161930 w 9162791"/>
              <a:gd name="connsiteY3" fmla="*/ 2091180 h 2091180"/>
              <a:gd name="connsiteX4" fmla="*/ 0 w 9162791"/>
              <a:gd name="connsiteY4" fmla="*/ 2082215 h 2091180"/>
              <a:gd name="connsiteX0" fmla="*/ 0 w 9162791"/>
              <a:gd name="connsiteY0" fmla="*/ 1999954 h 2008919"/>
              <a:gd name="connsiteX1" fmla="*/ 0 w 9162791"/>
              <a:gd name="connsiteY1" fmla="*/ 469379 h 2008919"/>
              <a:gd name="connsiteX2" fmla="*/ 9161929 w 9162791"/>
              <a:gd name="connsiteY2" fmla="*/ 247354 h 2008919"/>
              <a:gd name="connsiteX3" fmla="*/ 9161930 w 9162791"/>
              <a:gd name="connsiteY3" fmla="*/ 2008919 h 2008919"/>
              <a:gd name="connsiteX4" fmla="*/ 0 w 9162791"/>
              <a:gd name="connsiteY4" fmla="*/ 1999954 h 2008919"/>
              <a:gd name="connsiteX0" fmla="*/ 0 w 9162791"/>
              <a:gd name="connsiteY0" fmla="*/ 2011287 h 2020252"/>
              <a:gd name="connsiteX1" fmla="*/ 0 w 9162791"/>
              <a:gd name="connsiteY1" fmla="*/ 480712 h 2020252"/>
              <a:gd name="connsiteX2" fmla="*/ 9161929 w 9162791"/>
              <a:gd name="connsiteY2" fmla="*/ 258687 h 2020252"/>
              <a:gd name="connsiteX3" fmla="*/ 9161930 w 9162791"/>
              <a:gd name="connsiteY3" fmla="*/ 2020252 h 2020252"/>
              <a:gd name="connsiteX4" fmla="*/ 0 w 9162791"/>
              <a:gd name="connsiteY4" fmla="*/ 2011287 h 2020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2791" h="2020252">
                <a:moveTo>
                  <a:pt x="0" y="2011287"/>
                </a:moveTo>
                <a:lnTo>
                  <a:pt x="0" y="480712"/>
                </a:lnTo>
                <a:cubicBezTo>
                  <a:pt x="2390961" y="1616341"/>
                  <a:pt x="6473177" y="-755022"/>
                  <a:pt x="9161929" y="258687"/>
                </a:cubicBezTo>
                <a:cubicBezTo>
                  <a:pt x="9164917" y="839899"/>
                  <a:pt x="9158942" y="1439040"/>
                  <a:pt x="9161930" y="2020252"/>
                </a:cubicBezTo>
                <a:lnTo>
                  <a:pt x="0" y="201128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992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35425-B707-4616-B9C8-D66C32220A93}" type="datetimeFigureOut">
              <a:rPr lang="zh-CN" altLang="en-US" smtClean="0"/>
              <a:t>2014/12/29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41FD4-1CB3-4548-88D4-36BEC6C1C1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28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5.png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8.wdp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4.png"/><Relationship Id="rId16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Relationship Id="rId6" Type="http://schemas.microsoft.com/office/2007/relationships/hdphoto" Target="../media/hdphoto5.wdp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microsoft.com/office/2007/relationships/hdphoto" Target="../media/hdphoto9.wdp"/><Relationship Id="rId10" Type="http://schemas.microsoft.com/office/2007/relationships/hdphoto" Target="../media/hdphoto7.wdp"/><Relationship Id="rId4" Type="http://schemas.microsoft.com/office/2007/relationships/hdphoto" Target="../media/hdphoto1.wdp"/><Relationship Id="rId9" Type="http://schemas.openxmlformats.org/officeDocument/2006/relationships/image" Target="../media/image17.png"/><Relationship Id="rId1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直角三角形 65"/>
          <p:cNvSpPr/>
          <p:nvPr/>
        </p:nvSpPr>
        <p:spPr>
          <a:xfrm flipH="1">
            <a:off x="-1" y="5530467"/>
            <a:ext cx="12192000" cy="1327533"/>
          </a:xfrm>
          <a:custGeom>
            <a:avLst/>
            <a:gdLst>
              <a:gd name="connsiteX0" fmla="*/ 0 w 9144000"/>
              <a:gd name="connsiteY0" fmla="*/ 1530575 h 1530575"/>
              <a:gd name="connsiteX1" fmla="*/ 0 w 9144000"/>
              <a:gd name="connsiteY1" fmla="*/ 0 h 1530575"/>
              <a:gd name="connsiteX2" fmla="*/ 9144000 w 9144000"/>
              <a:gd name="connsiteY2" fmla="*/ 1530575 h 1530575"/>
              <a:gd name="connsiteX3" fmla="*/ 0 w 9144000"/>
              <a:gd name="connsiteY3" fmla="*/ 1530575 h 1530575"/>
              <a:gd name="connsiteX0" fmla="*/ 0 w 9161929"/>
              <a:gd name="connsiteY0" fmla="*/ 1862660 h 1862660"/>
              <a:gd name="connsiteX1" fmla="*/ 0 w 9161929"/>
              <a:gd name="connsiteY1" fmla="*/ 332085 h 1862660"/>
              <a:gd name="connsiteX2" fmla="*/ 9161929 w 9161929"/>
              <a:gd name="connsiteY2" fmla="*/ 110060 h 1862660"/>
              <a:gd name="connsiteX3" fmla="*/ 9144000 w 9161929"/>
              <a:gd name="connsiteY3" fmla="*/ 1862660 h 1862660"/>
              <a:gd name="connsiteX4" fmla="*/ 0 w 9161929"/>
              <a:gd name="connsiteY4" fmla="*/ 1862660 h 1862660"/>
              <a:gd name="connsiteX0" fmla="*/ 0 w 9170894"/>
              <a:gd name="connsiteY0" fmla="*/ 1862660 h 1862660"/>
              <a:gd name="connsiteX1" fmla="*/ 0 w 9170894"/>
              <a:gd name="connsiteY1" fmla="*/ 332085 h 1862660"/>
              <a:gd name="connsiteX2" fmla="*/ 9161929 w 9170894"/>
              <a:gd name="connsiteY2" fmla="*/ 110060 h 1862660"/>
              <a:gd name="connsiteX3" fmla="*/ 9170894 w 9170894"/>
              <a:gd name="connsiteY3" fmla="*/ 1853695 h 1862660"/>
              <a:gd name="connsiteX4" fmla="*/ 0 w 9170894"/>
              <a:gd name="connsiteY4" fmla="*/ 1862660 h 1862660"/>
              <a:gd name="connsiteX0" fmla="*/ 0 w 9162791"/>
              <a:gd name="connsiteY0" fmla="*/ 1862660 h 1871625"/>
              <a:gd name="connsiteX1" fmla="*/ 0 w 9162791"/>
              <a:gd name="connsiteY1" fmla="*/ 332085 h 1871625"/>
              <a:gd name="connsiteX2" fmla="*/ 9161929 w 9162791"/>
              <a:gd name="connsiteY2" fmla="*/ 110060 h 1871625"/>
              <a:gd name="connsiteX3" fmla="*/ 9161930 w 9162791"/>
              <a:gd name="connsiteY3" fmla="*/ 1871625 h 1871625"/>
              <a:gd name="connsiteX4" fmla="*/ 0 w 9162791"/>
              <a:gd name="connsiteY4" fmla="*/ 1862660 h 18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2791" h="1871625">
                <a:moveTo>
                  <a:pt x="0" y="1862660"/>
                </a:moveTo>
                <a:lnTo>
                  <a:pt x="0" y="332085"/>
                </a:lnTo>
                <a:cubicBezTo>
                  <a:pt x="2719294" y="786994"/>
                  <a:pt x="6442635" y="-344849"/>
                  <a:pt x="9161929" y="110060"/>
                </a:cubicBezTo>
                <a:cubicBezTo>
                  <a:pt x="9164917" y="691272"/>
                  <a:pt x="9158942" y="1290413"/>
                  <a:pt x="9161930" y="1871625"/>
                </a:cubicBezTo>
                <a:lnTo>
                  <a:pt x="0" y="18626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34440" y="4267601"/>
            <a:ext cx="97231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latin typeface="微软雅黑" pitchFamily="34" charset="-122"/>
                <a:ea typeface="微软雅黑" pitchFamily="34" charset="-122"/>
              </a:rPr>
              <a:t>BC</a:t>
            </a:r>
            <a:r>
              <a:rPr lang="zh-CN" altLang="en-US" sz="6000" b="1" dirty="0">
                <a:latin typeface="微软雅黑" pitchFamily="34" charset="-122"/>
                <a:ea typeface="微软雅黑" pitchFamily="34" charset="-122"/>
              </a:rPr>
              <a:t>抠图法及上色小教程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814" y="2076619"/>
            <a:ext cx="2768254" cy="270476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052" y="1066800"/>
            <a:ext cx="3262407" cy="326240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547945" y="5947355"/>
            <a:ext cx="7096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By: 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一叶飘零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微博名：秋雨画扇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直角三角形 65"/>
          <p:cNvSpPr/>
          <p:nvPr/>
        </p:nvSpPr>
        <p:spPr>
          <a:xfrm rot="10800000" flipH="1">
            <a:off x="0" y="0"/>
            <a:ext cx="12192000" cy="1327533"/>
          </a:xfrm>
          <a:custGeom>
            <a:avLst/>
            <a:gdLst>
              <a:gd name="connsiteX0" fmla="*/ 0 w 9144000"/>
              <a:gd name="connsiteY0" fmla="*/ 1530575 h 1530575"/>
              <a:gd name="connsiteX1" fmla="*/ 0 w 9144000"/>
              <a:gd name="connsiteY1" fmla="*/ 0 h 1530575"/>
              <a:gd name="connsiteX2" fmla="*/ 9144000 w 9144000"/>
              <a:gd name="connsiteY2" fmla="*/ 1530575 h 1530575"/>
              <a:gd name="connsiteX3" fmla="*/ 0 w 9144000"/>
              <a:gd name="connsiteY3" fmla="*/ 1530575 h 1530575"/>
              <a:gd name="connsiteX0" fmla="*/ 0 w 9161929"/>
              <a:gd name="connsiteY0" fmla="*/ 1862660 h 1862660"/>
              <a:gd name="connsiteX1" fmla="*/ 0 w 9161929"/>
              <a:gd name="connsiteY1" fmla="*/ 332085 h 1862660"/>
              <a:gd name="connsiteX2" fmla="*/ 9161929 w 9161929"/>
              <a:gd name="connsiteY2" fmla="*/ 110060 h 1862660"/>
              <a:gd name="connsiteX3" fmla="*/ 9144000 w 9161929"/>
              <a:gd name="connsiteY3" fmla="*/ 1862660 h 1862660"/>
              <a:gd name="connsiteX4" fmla="*/ 0 w 9161929"/>
              <a:gd name="connsiteY4" fmla="*/ 1862660 h 1862660"/>
              <a:gd name="connsiteX0" fmla="*/ 0 w 9170894"/>
              <a:gd name="connsiteY0" fmla="*/ 1862660 h 1862660"/>
              <a:gd name="connsiteX1" fmla="*/ 0 w 9170894"/>
              <a:gd name="connsiteY1" fmla="*/ 332085 h 1862660"/>
              <a:gd name="connsiteX2" fmla="*/ 9161929 w 9170894"/>
              <a:gd name="connsiteY2" fmla="*/ 110060 h 1862660"/>
              <a:gd name="connsiteX3" fmla="*/ 9170894 w 9170894"/>
              <a:gd name="connsiteY3" fmla="*/ 1853695 h 1862660"/>
              <a:gd name="connsiteX4" fmla="*/ 0 w 9170894"/>
              <a:gd name="connsiteY4" fmla="*/ 1862660 h 1862660"/>
              <a:gd name="connsiteX0" fmla="*/ 0 w 9162791"/>
              <a:gd name="connsiteY0" fmla="*/ 1862660 h 1871625"/>
              <a:gd name="connsiteX1" fmla="*/ 0 w 9162791"/>
              <a:gd name="connsiteY1" fmla="*/ 332085 h 1871625"/>
              <a:gd name="connsiteX2" fmla="*/ 9161929 w 9162791"/>
              <a:gd name="connsiteY2" fmla="*/ 110060 h 1871625"/>
              <a:gd name="connsiteX3" fmla="*/ 9161930 w 9162791"/>
              <a:gd name="connsiteY3" fmla="*/ 1871625 h 1871625"/>
              <a:gd name="connsiteX4" fmla="*/ 0 w 9162791"/>
              <a:gd name="connsiteY4" fmla="*/ 1862660 h 18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62791" h="1871625">
                <a:moveTo>
                  <a:pt x="0" y="1862660"/>
                </a:moveTo>
                <a:lnTo>
                  <a:pt x="0" y="332085"/>
                </a:lnTo>
                <a:cubicBezTo>
                  <a:pt x="2719294" y="786994"/>
                  <a:pt x="6442635" y="-344849"/>
                  <a:pt x="9161929" y="110060"/>
                </a:cubicBezTo>
                <a:cubicBezTo>
                  <a:pt x="9164917" y="691272"/>
                  <a:pt x="9158942" y="1290413"/>
                  <a:pt x="9161930" y="1871625"/>
                </a:cubicBezTo>
                <a:lnTo>
                  <a:pt x="0" y="186266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6580" y="3608442"/>
            <a:ext cx="2306817" cy="225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68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00939" y="-4649"/>
            <a:ext cx="1319927" cy="1312117"/>
            <a:chOff x="159943" y="403427"/>
            <a:chExt cx="1319927" cy="131211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15901" y="756930"/>
              <a:ext cx="56230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58662" y="410408"/>
            <a:ext cx="262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寻找相应素材图片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544" y="1315269"/>
            <a:ext cx="4084320" cy="408432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39767" y="2342509"/>
            <a:ext cx="324997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寻找相应的素材图片，最好背景为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。如果有背景，可以用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中的删除背景或者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抠图功能得到相应透明背景图片。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半闭框 22"/>
          <p:cNvSpPr/>
          <p:nvPr/>
        </p:nvSpPr>
        <p:spPr>
          <a:xfrm rot="5400000">
            <a:off x="5109728" y="2351110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16200000">
            <a:off x="2193629" y="3605469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508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312519" y="-4649"/>
            <a:ext cx="1319927" cy="1312117"/>
            <a:chOff x="159943" y="403427"/>
            <a:chExt cx="1319927" cy="131211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515901" y="756930"/>
              <a:ext cx="506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258662" y="420576"/>
            <a:ext cx="262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原始图片处理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96" y="2145904"/>
            <a:ext cx="2039295" cy="203929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93809" y="2868814"/>
            <a:ext cx="31810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更改图片的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，是原本颜色复杂的图片变为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纯黑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70549" y="2290022"/>
            <a:ext cx="2085226" cy="175105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1254" y="2145903"/>
            <a:ext cx="2039295" cy="2039295"/>
          </a:xfrm>
          <a:prstGeom prst="rect">
            <a:avLst/>
          </a:prstGeom>
        </p:spPr>
      </p:pic>
      <p:sp>
        <p:nvSpPr>
          <p:cNvPr id="24" name="半闭框 23"/>
          <p:cNvSpPr/>
          <p:nvPr/>
        </p:nvSpPr>
        <p:spPr>
          <a:xfrm rot="5400000">
            <a:off x="6194816" y="2889172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16200000">
            <a:off x="3373452" y="3504464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63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519" y="-4649"/>
            <a:ext cx="1319927" cy="1312117"/>
            <a:chOff x="159943" y="403427"/>
            <a:chExt cx="1319927" cy="13121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5901" y="756930"/>
              <a:ext cx="506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63609" y="410408"/>
            <a:ext cx="26299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更改图片透明度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514" y="2040702"/>
            <a:ext cx="2039295" cy="20392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81862" y="2092917"/>
            <a:ext cx="2028277" cy="202827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9" name="加号 8"/>
          <p:cNvSpPr/>
          <p:nvPr/>
        </p:nvSpPr>
        <p:spPr>
          <a:xfrm>
            <a:off x="3731463" y="2545682"/>
            <a:ext cx="1122745" cy="1122745"/>
          </a:xfrm>
          <a:prstGeom prst="mathPlus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于号 9"/>
          <p:cNvSpPr/>
          <p:nvPr/>
        </p:nvSpPr>
        <p:spPr>
          <a:xfrm>
            <a:off x="7337793" y="2545682"/>
            <a:ext cx="1179128" cy="1157468"/>
          </a:xfrm>
          <a:prstGeom prst="mathEqual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44574" y="2110277"/>
            <a:ext cx="2028277" cy="2028277"/>
          </a:xfrm>
          <a:prstGeom prst="rect">
            <a:avLst/>
          </a:prstGeom>
          <a:blipFill>
            <a:blip r:embed="rId7">
              <a:alphaModFix amt="16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448000" y="4701844"/>
            <a:ext cx="9296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利用图片填充剪贴板的方法来实现原来图片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的修改。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半闭框 13"/>
          <p:cNvSpPr/>
          <p:nvPr/>
        </p:nvSpPr>
        <p:spPr>
          <a:xfrm rot="5400000">
            <a:off x="9039622" y="4715872"/>
            <a:ext cx="275885" cy="247829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半闭框 15"/>
          <p:cNvSpPr/>
          <p:nvPr/>
        </p:nvSpPr>
        <p:spPr>
          <a:xfrm rot="-5400000">
            <a:off x="2699782" y="4840097"/>
            <a:ext cx="275885" cy="247829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32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519" y="-4649"/>
            <a:ext cx="1319927" cy="1312117"/>
            <a:chOff x="159943" y="403427"/>
            <a:chExt cx="1319927" cy="13121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5901" y="756930"/>
              <a:ext cx="506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四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58662" y="420576"/>
            <a:ext cx="1829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插入填充色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9237" y="2098333"/>
            <a:ext cx="2048719" cy="2034804"/>
            <a:chOff x="1972861" y="1264962"/>
            <a:chExt cx="2048719" cy="2034804"/>
          </a:xfrm>
        </p:grpSpPr>
        <p:sp>
          <p:nvSpPr>
            <p:cNvPr id="9" name="矩形 8"/>
            <p:cNvSpPr/>
            <p:nvPr/>
          </p:nvSpPr>
          <p:spPr>
            <a:xfrm>
              <a:off x="1972861" y="1264962"/>
              <a:ext cx="2048719" cy="20348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983082" y="1268226"/>
              <a:ext cx="2028277" cy="2028277"/>
            </a:xfrm>
            <a:prstGeom prst="rect">
              <a:avLst/>
            </a:prstGeom>
            <a:blipFill>
              <a:blip r:embed="rId5">
                <a:alphaModFix amt="16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 t="41153" r="7773"/>
          <a:stretch/>
        </p:blipFill>
        <p:spPr>
          <a:xfrm>
            <a:off x="4707253" y="2312934"/>
            <a:ext cx="2767134" cy="15526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33683" y="2329922"/>
            <a:ext cx="2771775" cy="15716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053298" y="4765384"/>
            <a:ext cx="9010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插入矩形，填充相应颜色（此处以深红色矩形为例），并将矩形置于图片下层，更改图片的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半闭框 13"/>
          <p:cNvSpPr/>
          <p:nvPr/>
        </p:nvSpPr>
        <p:spPr>
          <a:xfrm rot="5400000">
            <a:off x="10512086" y="4739315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半闭框 14"/>
          <p:cNvSpPr/>
          <p:nvPr/>
        </p:nvSpPr>
        <p:spPr>
          <a:xfrm rot="16200000">
            <a:off x="2032941" y="5093257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00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519" y="-4649"/>
            <a:ext cx="1319927" cy="1312117"/>
            <a:chOff x="159943" y="403427"/>
            <a:chExt cx="1319927" cy="13121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5901" y="756930"/>
              <a:ext cx="506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五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58662" y="420576"/>
            <a:ext cx="4642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删除多余背景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9" b="9820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71196" y="2329390"/>
            <a:ext cx="2048434" cy="203624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48662" y="2523052"/>
            <a:ext cx="1695450" cy="1657350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1972859" y="2334325"/>
            <a:ext cx="2048719" cy="2034804"/>
            <a:chOff x="1972861" y="1264962"/>
            <a:chExt cx="2048719" cy="2034804"/>
          </a:xfrm>
        </p:grpSpPr>
        <p:sp>
          <p:nvSpPr>
            <p:cNvPr id="13" name="矩形 12"/>
            <p:cNvSpPr/>
            <p:nvPr/>
          </p:nvSpPr>
          <p:spPr>
            <a:xfrm>
              <a:off x="1972861" y="1264962"/>
              <a:ext cx="2048719" cy="203480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1983082" y="1268226"/>
              <a:ext cx="2028277" cy="2028277"/>
            </a:xfrm>
            <a:prstGeom prst="rect">
              <a:avLst/>
            </a:prstGeom>
            <a:blipFill>
              <a:blip r:embed="rId8">
                <a:alphaModFix amt="16000"/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1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972860" y="4753134"/>
            <a:ext cx="80768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选中图片和矩形，剪切并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粘贴为图片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，利用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中图片格式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删除背景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功能删除多余背景。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半闭框 15"/>
          <p:cNvSpPr/>
          <p:nvPr/>
        </p:nvSpPr>
        <p:spPr>
          <a:xfrm rot="5400000">
            <a:off x="9629068" y="4755511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半闭框 16"/>
          <p:cNvSpPr/>
          <p:nvPr/>
        </p:nvSpPr>
        <p:spPr>
          <a:xfrm rot="16200000">
            <a:off x="1962723" y="5081007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13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8662" y="-4649"/>
            <a:ext cx="2800948" cy="1301849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312519" y="-4649"/>
            <a:ext cx="1319927" cy="1312117"/>
            <a:chOff x="159943" y="403427"/>
            <a:chExt cx="1319927" cy="13121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42" b="97768" l="1036" r="99408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flipH="1">
              <a:off x="159943" y="403427"/>
              <a:ext cx="1319927" cy="1312117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515901" y="756930"/>
              <a:ext cx="50645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58662" y="471964"/>
            <a:ext cx="46427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不同填充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1785792" y="1144501"/>
            <a:ext cx="2402032" cy="4003825"/>
            <a:chOff x="1491969" y="1306961"/>
            <a:chExt cx="2402032" cy="4003825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198" b="98204" l="893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668768" y="1306961"/>
              <a:ext cx="2048434" cy="203624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3390" b="95198" l="508" r="95431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491969" y="3152615"/>
              <a:ext cx="2402032" cy="2158171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6271313" y="627239"/>
            <a:ext cx="2402032" cy="4542752"/>
            <a:chOff x="8144484" y="710116"/>
            <a:chExt cx="2402032" cy="4542752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9959" b="89834" l="9898" r="97716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144484" y="710116"/>
              <a:ext cx="2402032" cy="2938527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8306042" y="3210531"/>
              <a:ext cx="2078916" cy="2042337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4192397" y="1149130"/>
            <a:ext cx="2078916" cy="3994567"/>
            <a:chOff x="5213536" y="1255253"/>
            <a:chExt cx="2078916" cy="3994567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3274" b="96429" l="888" r="9881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22681" y="1255253"/>
              <a:ext cx="2060627" cy="2048434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1198" b="97605" l="0" r="9970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213536" y="3213580"/>
              <a:ext cx="2078916" cy="2036240"/>
            </a:xfrm>
            <a:prstGeom prst="rect">
              <a:avLst/>
            </a:prstGeom>
          </p:spPr>
        </p:pic>
      </p:grpSp>
      <p:sp>
        <p:nvSpPr>
          <p:cNvPr id="60" name="文本框 59"/>
          <p:cNvSpPr txBox="1"/>
          <p:nvPr/>
        </p:nvSpPr>
        <p:spPr>
          <a:xfrm>
            <a:off x="8834903" y="2909317"/>
            <a:ext cx="30828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PS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改变原始图片</a:t>
            </a:r>
            <a:r>
              <a:rPr lang="zh-CN" altLang="en-US" sz="2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亮度、对比度、饱和度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的值，可以得到各种不同的效果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半闭框 60"/>
          <p:cNvSpPr/>
          <p:nvPr/>
        </p:nvSpPr>
        <p:spPr>
          <a:xfrm rot="5400000">
            <a:off x="11392835" y="2927630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2" name="半闭框 61"/>
          <p:cNvSpPr/>
          <p:nvPr/>
        </p:nvSpPr>
        <p:spPr>
          <a:xfrm rot="16200000">
            <a:off x="8814546" y="3544967"/>
            <a:ext cx="400370" cy="359655"/>
          </a:xfrm>
          <a:prstGeom prst="halfFrame">
            <a:avLst>
              <a:gd name="adj1" fmla="val 10495"/>
              <a:gd name="adj2" fmla="val 9843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574784" y="7513082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hlinkClick r:id="rId16"/>
              </a:rPr>
              <a:t>www.51pptmoban.com</a:t>
            </a:r>
            <a:r>
              <a:rPr lang="en-US" altLang="zh-CN" dirty="0" smtClean="0"/>
              <a:t> </a:t>
            </a:r>
            <a:r>
              <a:rPr lang="zh-CN" altLang="en-US" dirty="0" smtClean="0"/>
              <a:t>搜集整理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7029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</TotalTime>
  <Words>182</Words>
  <Application>Microsoft Office PowerPoint</Application>
  <PresentationFormat>自定义</PresentationFormat>
  <Paragraphs>21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 jeb</dc:creator>
  <cp:lastModifiedBy>YANGS</cp:lastModifiedBy>
  <cp:revision>25</cp:revision>
  <dcterms:created xsi:type="dcterms:W3CDTF">2014-01-31T11:24:27Z</dcterms:created>
  <dcterms:modified xsi:type="dcterms:W3CDTF">2014-12-29T12:05:02Z</dcterms:modified>
</cp:coreProperties>
</file>