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3734348" y="3563818"/>
            <a:ext cx="1650485" cy="369193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alpha val="0"/>
                </a:sysClr>
              </a:gs>
              <a:gs pos="0">
                <a:sysClr val="windowText" lastClr="000000">
                  <a:alpha val="47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右箭头 6"/>
          <p:cNvSpPr/>
          <p:nvPr/>
        </p:nvSpPr>
        <p:spPr bwMode="auto">
          <a:xfrm rot="19885052">
            <a:off x="2304362" y="3430857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右箭头 6"/>
          <p:cNvSpPr/>
          <p:nvPr/>
        </p:nvSpPr>
        <p:spPr bwMode="auto">
          <a:xfrm rot="1714948" flipH="1">
            <a:off x="4946912" y="3430857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右箭头 6"/>
          <p:cNvSpPr/>
          <p:nvPr/>
        </p:nvSpPr>
        <p:spPr bwMode="auto">
          <a:xfrm rot="1714948" flipV="1">
            <a:off x="2304362" y="2226370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右箭头 6"/>
          <p:cNvSpPr/>
          <p:nvPr/>
        </p:nvSpPr>
        <p:spPr bwMode="auto">
          <a:xfrm rot="19885052" flipH="1" flipV="1">
            <a:off x="4946912" y="2226370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4055494" y="2182195"/>
            <a:ext cx="1008127" cy="563620"/>
          </a:xfrm>
          <a:prstGeom prst="ellipse">
            <a:avLst/>
          </a:prstGeom>
          <a:gradFill flip="none" rotWithShape="1">
            <a:gsLst>
              <a:gs pos="0">
                <a:srgbClr val="689CFF">
                  <a:alpha val="5000"/>
                </a:srgbClr>
              </a:gs>
              <a:gs pos="100000">
                <a:sysClr val="window" lastClr="FFFFFF">
                  <a:lumMod val="95000"/>
                  <a:lumOff val="5000"/>
                  <a:alpha val="60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-108520" y="2152727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-37066" y="3729727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92404" y="3729727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3842" y="2009851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grpSp>
        <p:nvGrpSpPr>
          <p:cNvPr id="43" name="组合 10"/>
          <p:cNvGrpSpPr/>
          <p:nvPr/>
        </p:nvGrpSpPr>
        <p:grpSpPr>
          <a:xfrm>
            <a:off x="3683544" y="2026620"/>
            <a:ext cx="1752956" cy="1753352"/>
            <a:chOff x="4828393" y="2858615"/>
            <a:chExt cx="1931237" cy="1931674"/>
          </a:xfrm>
          <a:effectLst/>
        </p:grpSpPr>
        <p:sp>
          <p:nvSpPr>
            <p:cNvPr id="45" name="Oval 19"/>
            <p:cNvSpPr>
              <a:spLocks noChangeArrowheads="1"/>
            </p:cNvSpPr>
            <p:nvPr/>
          </p:nvSpPr>
          <p:spPr bwMode="auto">
            <a:xfrm>
              <a:off x="4828393" y="2858615"/>
              <a:ext cx="1931237" cy="1931674"/>
            </a:xfrm>
            <a:prstGeom prst="ellipse">
              <a:avLst/>
            </a:prstGeom>
            <a:gradFill rotWithShape="1">
              <a:gsLst>
                <a:gs pos="0">
                  <a:srgbClr val="2676FF">
                    <a:lumMod val="40000"/>
                    <a:lumOff val="60000"/>
                  </a:srgbClr>
                </a:gs>
                <a:gs pos="100000">
                  <a:srgbClr val="267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点击此处添加文本</a:t>
              </a: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5049911" y="2902929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20169</TotalTime>
  <Words>104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1071</cp:revision>
  <dcterms:created xsi:type="dcterms:W3CDTF">2009-02-11T05:37:22Z</dcterms:created>
  <dcterms:modified xsi:type="dcterms:W3CDTF">2014-12-24T07:50:42Z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