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9" r:id="rId2"/>
    <p:sldId id="279" r:id="rId3"/>
    <p:sldId id="278" r:id="rId4"/>
    <p:sldId id="277" r:id="rId5"/>
    <p:sldId id="283" r:id="rId6"/>
    <p:sldId id="284" r:id="rId7"/>
    <p:sldId id="285" r:id="rId8"/>
    <p:sldId id="286" r:id="rId9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0A99"/>
    <a:srgbClr val="F12774"/>
    <a:srgbClr val="DF0BC6"/>
    <a:srgbClr val="280070"/>
    <a:srgbClr val="003B70"/>
    <a:srgbClr val="020588"/>
    <a:srgbClr val="B83D68"/>
    <a:srgbClr val="0067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559" autoAdjust="0"/>
    <p:restoredTop sz="94737" autoAdjust="0"/>
  </p:normalViewPr>
  <p:slideViewPr>
    <p:cSldViewPr>
      <p:cViewPr varScale="1">
        <p:scale>
          <a:sx n="100" d="100"/>
          <a:sy n="100" d="100"/>
        </p:scale>
        <p:origin x="90" y="15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33" cy="7203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5DD75B83-4DE8-4EA1-A702-0035BE76CA8C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F0C8C93C-1AC0-43C0-955C-004E895FE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4702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1">
          <a:gsLst>
            <a:gs pos="0">
              <a:srgbClr val="0067C4"/>
            </a:gs>
            <a:gs pos="50000">
              <a:srgbClr val="0067C4"/>
            </a:gs>
            <a:gs pos="72000">
              <a:srgbClr val="0A7FBA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Lois Fu\Documents\PPT模板\未标题-2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22225" y="0"/>
            <a:ext cx="91662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Lois Fu\Documents\PPT模板\21.png"/>
          <p:cNvPicPr>
            <a:picLocks noChangeAspect="1" noChangeArrowheads="1"/>
          </p:cNvPicPr>
          <p:nvPr userDrawn="1"/>
        </p:nvPicPr>
        <p:blipFill>
          <a:blip r:embed="rId3">
            <a:grayscl/>
            <a:biLevel thresh="50000"/>
          </a:blip>
          <a:srcRect/>
          <a:stretch>
            <a:fillRect/>
          </a:stretch>
        </p:blipFill>
        <p:spPr bwMode="auto">
          <a:xfrm>
            <a:off x="5292725" y="1128713"/>
            <a:ext cx="3851275" cy="45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Lois Fu\Documents\PPT模板\21.png"/>
          <p:cNvPicPr>
            <a:picLocks noChangeAspect="1" noChangeArrowheads="1"/>
          </p:cNvPicPr>
          <p:nvPr userDrawn="1"/>
        </p:nvPicPr>
        <p:blipFill>
          <a:blip r:embed="rId4">
            <a:grayscl/>
            <a:biLevel thresh="50000"/>
          </a:blip>
          <a:srcRect/>
          <a:stretch>
            <a:fillRect/>
          </a:stretch>
        </p:blipFill>
        <p:spPr bwMode="auto">
          <a:xfrm>
            <a:off x="0" y="2913063"/>
            <a:ext cx="2520950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8234" y="2137170"/>
            <a:ext cx="7772400" cy="936429"/>
          </a:xfrm>
          <a:noFill/>
        </p:spPr>
        <p:txBody>
          <a:bodyPr/>
          <a:lstStyle>
            <a:lvl1pPr algn="ctr">
              <a:defRPr sz="4000" b="1" cap="none" spc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45027" y="3200206"/>
            <a:ext cx="7718814" cy="809823"/>
          </a:xfrm>
        </p:spPr>
        <p:txBody>
          <a:bodyPr/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A0843-D5A0-41ED-A331-56B499FC9D9D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6B778-A9FF-4C96-808E-B1B42089ABF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60E1E-8068-43C2-8BF0-D1E63B9126E0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EEA2F-F580-4377-A201-692E6B7DFD85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165A3-6B12-4D82-922A-70D5355DF96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778CD-C601-4342-8DAC-8EE6708E89F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7ECA0-EEA3-487A-AB05-8152A48A05CC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14B54-98B1-4FD3-9A18-DEB26C3E24B2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29E4F-4E36-4925-B990-F6AF68F0C0C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3FAB8-C3F7-450A-8AC4-D065F2B6363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32BE7-6E6A-466E-8A4D-FFB50A987A52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5E036-13AD-4D3C-8122-2552B82E56E6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747D-F519-4067-81F4-A85F1B102F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8" name="灯片编号占位符 5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F5742-9C44-4A32-9753-820BFEF7C83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0285A-C88E-4ED9-840C-8DAB6957F064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D3DF1-772A-46D5-9E86-A4BA408D40E6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D9632-598A-417C-B511-7D1DA4098F1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263AC-9ADE-4E35-ADE1-A32068360F2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6B7CB-9D06-4172-8361-B62FC7B47161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EEF65-4AF0-4D7C-84D0-BAF1375353EB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C6CE0-3730-4FBA-B40F-5045FF1FA64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503A4-49B7-4A69-B890-A053E047A86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B83A3-B80A-49C5-9EA9-27492E1D9926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68ACA-A97D-4446-BE53-C13E69A030D5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D959C-E021-4D6A-882C-C6AB5365894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10" name="灯片编号占位符 5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E5BCE-5E89-4C0E-939D-6151EEF83E6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925"/>
            <a:ext cx="4040188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12925"/>
            <a:ext cx="4041775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F0CA72-5615-42D5-A722-CF5BAC36AC63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71F1C-41C9-4B80-BC7C-331358B9BADF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" name="页脚占位符 4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1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00A50-2989-409B-8A30-92F3231B3D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12" name="灯片编号占位符 5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76C1F-77A3-4162-9B6E-F74A2244AB0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59425-B81E-456A-A06A-FB9C0ADC7AEC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B821A-3E95-4DF7-84FD-0243686890C1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66BEC-B4A8-4A2A-B6BE-B01471D8A49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8" name="灯片编号占位符 5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4167F-56A3-47B5-B0C4-23520ED7107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39968-7AA3-4B88-B944-91BB1EF03762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FFFCF-1B9A-44C3-ABD6-9EEB6048F793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B2CF0-3954-411C-8D65-1D17EDEADFB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D5A06-7E6B-488C-AF79-2F631CF1CF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10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15454-59E8-495A-8472-683FF2201BC5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ADF3F-FA85-40C2-94E2-F835E249527B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9B74A-F83D-4F82-ADBB-EA365E6C67D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10" name="灯片编号占位符 5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414C7-C8E9-4E41-A77A-F0C2097AA1D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3575"/>
            <a:ext cx="5486400" cy="669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B7302-1F47-4F40-97C8-C50CA92D29F4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CD865-F2C9-4D59-A019-9E82E571A5A7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02680-1EEB-4258-AB4F-DAFC0B696CC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10" name="灯片编号占位符 5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AAAFE-FD27-49EA-9272-11513A38442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ois Fu\Documents\PPT模板\未标题-2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-22225" y="0"/>
            <a:ext cx="91662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 userDrawn="1"/>
        </p:nvSpPr>
        <p:spPr bwMode="auto">
          <a:xfrm>
            <a:off x="-11113" y="912813"/>
            <a:ext cx="9144001" cy="46101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eaLnBrk="0" hangingPunct="0"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28" name="Picture 2" descr="C:\Users\Lois Fu\Documents\PPT模板\未标题-1.png"/>
          <p:cNvPicPr>
            <a:picLocks noChangeAspect="1" noChangeArrowheads="1"/>
          </p:cNvPicPr>
          <p:nvPr userDrawn="1"/>
        </p:nvPicPr>
        <p:blipFill>
          <a:blip r:embed="rId15">
            <a:lum bright="70000" contrast="-70000"/>
          </a:blip>
          <a:srcRect/>
          <a:stretch>
            <a:fillRect/>
          </a:stretch>
        </p:blipFill>
        <p:spPr bwMode="auto">
          <a:xfrm>
            <a:off x="7875588" y="3938588"/>
            <a:ext cx="1268412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98525" y="263525"/>
            <a:ext cx="61023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30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4250"/>
            <a:ext cx="8229600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</p:txBody>
      </p:sp>
      <p:sp>
        <p:nvSpPr>
          <p:cNvPr id="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97488"/>
            <a:ext cx="2133600" cy="30321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FAB58E03-8C69-4F4D-96E2-BB5657EBE4F2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97488"/>
            <a:ext cx="213360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3A572971-8E64-448F-B95D-47F98A31E820}" type="datetime1">
              <a:rPr lang="zh-CN" altLang="en-US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97488"/>
            <a:ext cx="2895600" cy="30321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97488"/>
            <a:ext cx="289560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97488"/>
            <a:ext cx="2133600" cy="30321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0348AF16-4DE0-4FD8-80D9-84CEE371069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97488"/>
            <a:ext cx="213360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E3AA38D4-8E95-438F-B77A-B76B3183BEE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pic>
        <p:nvPicPr>
          <p:cNvPr id="1034" name="Picture 3" descr="C:\Users\Lois Fu\Documents\PPT模板\21.png"/>
          <p:cNvPicPr>
            <a:picLocks noChangeAspect="1" noChangeArrowheads="1"/>
          </p:cNvPicPr>
          <p:nvPr userDrawn="1"/>
        </p:nvPicPr>
        <p:blipFill>
          <a:blip r:embed="rId16">
            <a:lum bright="70000" contrast="-70000"/>
          </a:blip>
          <a:srcRect/>
          <a:stretch>
            <a:fillRect/>
          </a:stretch>
        </p:blipFill>
        <p:spPr bwMode="auto">
          <a:xfrm>
            <a:off x="0" y="58738"/>
            <a:ext cx="877888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3" descr="C:\Users\Lois Fu\Documents\PPT模板\21.png"/>
          <p:cNvPicPr>
            <a:picLocks noChangeAspect="1" noChangeArrowheads="1"/>
          </p:cNvPicPr>
          <p:nvPr userDrawn="1"/>
        </p:nvPicPr>
        <p:blipFill>
          <a:blip r:embed="rId17">
            <a:lum bright="70000" contrast="-70000"/>
          </a:blip>
          <a:srcRect/>
          <a:stretch>
            <a:fillRect/>
          </a:stretch>
        </p:blipFill>
        <p:spPr bwMode="auto">
          <a:xfrm>
            <a:off x="365125" y="311150"/>
            <a:ext cx="608013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微软雅黑" pitchFamily="34" charset="-122"/>
          <a:ea typeface="微软雅黑" pitchFamily="34" charset="-122"/>
          <a:cs typeface="+mj-cs"/>
          <a:sym typeface="Calibr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微软雅黑" pitchFamily="34" charset="-122"/>
          <a:ea typeface="微软雅黑" pitchFamily="34" charset="-122"/>
          <a:sym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微软雅黑" pitchFamily="34" charset="-122"/>
          <a:ea typeface="微软雅黑" pitchFamily="34" charset="-122"/>
          <a:sym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微软雅黑" pitchFamily="34" charset="-122"/>
          <a:ea typeface="微软雅黑" pitchFamily="34" charset="-122"/>
          <a:sym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微软雅黑" pitchFamily="34" charset="-122"/>
          <a:ea typeface="微软雅黑" pitchFamily="34" charset="-122"/>
          <a:sym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b="1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b="1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17550" y="2136775"/>
            <a:ext cx="7772400" cy="9366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Giddyup Std" pitchFamily="66" charset="0"/>
              </a:rPr>
              <a:t>颜色练习</a:t>
            </a:r>
            <a:r>
              <a:rPr lang="en-US" altLang="zh-CN" dirty="0" smtClean="0">
                <a:solidFill>
                  <a:schemeClr val="bg1"/>
                </a:solidFill>
                <a:latin typeface="Giddyup Std" pitchFamily="66" charset="0"/>
              </a:rPr>
              <a:t>-</a:t>
            </a:r>
            <a:r>
              <a:rPr lang="zh-CN" altLang="en-US" smtClean="0">
                <a:solidFill>
                  <a:schemeClr val="bg1"/>
                </a:solidFill>
                <a:latin typeface="Giddyup Std" pitchFamily="66" charset="0"/>
              </a:rPr>
              <a:t>万圣节之</a:t>
            </a:r>
            <a:r>
              <a:rPr lang="zh-CN" altLang="en-US" dirty="0" smtClean="0">
                <a:solidFill>
                  <a:schemeClr val="bg1"/>
                </a:solidFill>
                <a:latin typeface="Giddyup Std" pitchFamily="66" charset="0"/>
              </a:rPr>
              <a:t>夜</a:t>
            </a:r>
            <a:r>
              <a:rPr lang="en-US" altLang="zh-CN" dirty="0" smtClean="0">
                <a:solidFill>
                  <a:schemeClr val="bg1"/>
                </a:solidFill>
                <a:latin typeface="Giddyup Std" pitchFamily="66" charset="0"/>
              </a:rPr>
              <a:t>Ⅱ</a:t>
            </a:r>
            <a:endParaRPr lang="zh-CN" altLang="en-US" dirty="0">
              <a:solidFill>
                <a:schemeClr val="bg1"/>
              </a:solidFill>
              <a:latin typeface="Giddyup Std" pitchFamily="66" charset="0"/>
            </a:endParaRPr>
          </a:p>
        </p:txBody>
      </p:sp>
      <p:sp>
        <p:nvSpPr>
          <p:cNvPr id="15363" name="副标题 4"/>
          <p:cNvSpPr>
            <a:spLocks noGrp="1"/>
          </p:cNvSpPr>
          <p:nvPr>
            <p:ph type="subTitle" idx="1"/>
          </p:nvPr>
        </p:nvSpPr>
        <p:spPr>
          <a:xfrm>
            <a:off x="744538" y="3200400"/>
            <a:ext cx="7720012" cy="809625"/>
          </a:xfrm>
        </p:spPr>
        <p:txBody>
          <a:bodyPr/>
          <a:lstStyle/>
          <a:p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By:fhao1998</a:t>
            </a:r>
          </a:p>
          <a:p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2012-09-25</a:t>
            </a:r>
            <a:endParaRPr lang="zh-CN" altLang="en-US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Lois Fu\Pictures\素材\shutterstock_11433328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492595">
            <a:off x="6392863" y="1254125"/>
            <a:ext cx="769937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C:\Users\Lois Fu\Pictures\素材\shutterstock_11433328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47013" y="3578225"/>
            <a:ext cx="12969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Lois Fu\Pictures\素材\shutterstock_11433328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8163" y="768350"/>
            <a:ext cx="5191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Lois Fu\Pictures\素材\shutterstock_114333283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78191">
            <a:off x="8167688" y="1181100"/>
            <a:ext cx="58420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Lois Fu\Pictures\素材\shutterstock_114333283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4038" y="552450"/>
            <a:ext cx="519112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4 -0.10726  -0.046 -0.20011  -0.113 -0.20651  C -0.177 -0.21452  -0.237 -0.14248  -0.241 -0.03842  C -0.246 0.05763  -0.204 0.14728  -0.144 0.15369  C -0.089 0.15849  -0.037 0.09926  -0.033 0.00961  C -0.029 -0.07204  -0.064 -0.14888  -0.115 -0.15529  C -0.162 -0.16009  -0.206 -0.11046  -0.209 -0.03522  C -0.212 0.03202  -0.184 0.09765  -0.142 0.10086  C -0.104 0.10566  -0.068 0.06724  -0.065 0.0064  C -0.063 -0.04803  -0.084 -0.10086  -0.117 -0.10406  C -0.146 -0.10726  -0.175 -0.07844  -0.177 -0.03202  C -0.179 0.008  -0.164 0.04643  -0.14 0.04963  C -0.12 0.05283  -0.099 0.03522  -0.098 0.0032  C -0.096 -0.02241  -0.104 -0.04963  -0.119 -0.05283  C -0.131 -0.05283  -0.143 -0.04643  -0.145 -0.02882  C -0.146 -0.01761  -0.144 -0.0064  -0.138 -0.0016  C -0.135 0  -0.133 0  -0.13 -0.0016  E" pathEditMode="relative" ptsTypes="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55" presetClass="path" presetSubtype="0" accel="50000" decel="5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 0  C 0.004 -0.10726  -0.046 -0.20011  -0.113 -0.20651  C -0.177 -0.21452  -0.237 -0.14248  -0.241 -0.03842  C -0.246 0.05763  -0.204 0.14728  -0.144 0.15369  C -0.089 0.15849  -0.037 0.09926  -0.033 0.00961  C -0.029 -0.07204  -0.064 -0.14888  -0.115 -0.15529  C -0.162 -0.16009  -0.206 -0.11046  -0.209 -0.03522  C -0.212 0.03202  -0.184 0.09765  -0.142 0.10086  C -0.104 0.10566  -0.068 0.06724  -0.065 0.0064  C -0.063 -0.04803  -0.084 -0.10086  -0.117 -0.10406  C -0.146 -0.10726  -0.175 -0.07844  -0.177 -0.03202  C -0.179 0.008  -0.164 0.04643  -0.14 0.04963  C -0.12 0.05283  -0.099 0.03522  -0.098 0.0032  C -0.096 -0.02241  -0.104 -0.04963  -0.119 -0.05283  C -0.131 -0.05283  -0.143 -0.04643  -0.145 -0.02882  C -0.146 -0.01761  -0.144 -0.0064  -0.138 -0.0016  C -0.135 0  -0.133 0  -0.13 -0.0016  E" pathEditMode="relative" ptsTypes="">
                                      <p:cBhvr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5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 C 0.004 -0.10726  -0.046 -0.20011  -0.113 -0.20651  C -0.177 -0.21452  -0.237 -0.14248  -0.241 -0.03842  C -0.246 0.05763  -0.204 0.14728  -0.144 0.15369  C -0.089 0.15849  -0.037 0.09926  -0.033 0.00961  C -0.029 -0.07204  -0.064 -0.14888  -0.115 -0.15529  C -0.162 -0.16009  -0.206 -0.11046  -0.209 -0.03522  C -0.212 0.03202  -0.184 0.09765  -0.142 0.10086  C -0.104 0.10566  -0.068 0.06724  -0.065 0.0064  C -0.063 -0.04803  -0.084 -0.10086  -0.117 -0.10406  C -0.146 -0.10726  -0.175 -0.07844  -0.177 -0.03202  C -0.179 0.008  -0.164 0.04643  -0.14 0.04963  C -0.12 0.05283  -0.099 0.03522  -0.098 0.0032  C -0.096 -0.02241  -0.104 -0.04963  -0.119 -0.05283  C -0.131 -0.05283  -0.143 -0.04643  -0.145 -0.02882  C -0.146 -0.01761  -0.144 -0.0064  -0.138 -0.0016  C -0.135 0  -0.133 0  -0.13 -0.0016  E" pathEditMode="relative" ptsTypes="">
                                      <p:cBhvr>
                                        <p:cTn id="1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FB21DEF-520E-49E5-BC32-006A41E307D8}" type="datetime1">
              <a:rPr lang="zh-CN" altLang="en-US" smtClean="0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pic>
        <p:nvPicPr>
          <p:cNvPr id="16387" name="Picture 2" descr="C:\Users\Lois Fu\Pictures\素材\beautiful_modern_banner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9F8"/>
              </a:clrFrom>
              <a:clrTo>
                <a:srgbClr val="FBF9F8">
                  <a:alpha val="0"/>
                </a:srgbClr>
              </a:clrTo>
            </a:clrChange>
          </a:blip>
          <a:srcRect l="12672" t="63051" r="43964" b="13586"/>
          <a:stretch>
            <a:fillRect/>
          </a:stretch>
        </p:blipFill>
        <p:spPr bwMode="auto">
          <a:xfrm>
            <a:off x="-12700" y="903288"/>
            <a:ext cx="25939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05EFDBE-948A-46FE-BDF7-F7C0B1401240}" type="datetime1">
              <a:rPr lang="zh-CN" altLang="en-US" smtClean="0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pic>
        <p:nvPicPr>
          <p:cNvPr id="17411" name="Picture 3" descr="C:\Users\Lois Fu\Pictures\素材\beautiful_modern_banner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CFB"/>
              </a:clrFrom>
              <a:clrTo>
                <a:srgbClr val="FDFCFB">
                  <a:alpha val="0"/>
                </a:srgbClr>
              </a:clrTo>
            </a:clrChange>
          </a:blip>
          <a:srcRect l="39172" t="34084" r="9032" b="42743"/>
          <a:stretch>
            <a:fillRect/>
          </a:stretch>
        </p:blipFill>
        <p:spPr bwMode="auto">
          <a:xfrm>
            <a:off x="6013450" y="4370388"/>
            <a:ext cx="309721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05EFDBE-948A-46FE-BDF7-F7C0B1401240}" type="datetime1">
              <a:rPr lang="zh-CN" altLang="en-US" smtClean="0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pic>
        <p:nvPicPr>
          <p:cNvPr id="18435" name="Picture 3" descr="C:\Users\Lois Fu\Pictures\素材\beautiful_modern_banner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CFB"/>
              </a:clrFrom>
              <a:clrTo>
                <a:srgbClr val="FDFCFB">
                  <a:alpha val="0"/>
                </a:srgbClr>
              </a:clrTo>
            </a:clrChange>
          </a:blip>
          <a:srcRect l="12672" t="76054" r="46373" b="-3572"/>
          <a:stretch>
            <a:fillRect/>
          </a:stretch>
        </p:blipFill>
        <p:spPr bwMode="auto">
          <a:xfrm>
            <a:off x="6805613" y="912813"/>
            <a:ext cx="24479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Lois Fu\Documents\PPT模板\未标题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225" y="0"/>
            <a:ext cx="91662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矩形 6"/>
          <p:cNvSpPr>
            <a:spLocks noChangeArrowheads="1"/>
          </p:cNvSpPr>
          <p:nvPr/>
        </p:nvSpPr>
        <p:spPr bwMode="auto">
          <a:xfrm>
            <a:off x="0" y="552450"/>
            <a:ext cx="9144000" cy="4754563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19459" name="Picture 2" descr="C:\Users\Lois Fu\Pictures\素材\shutterstock_11433328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8388" y="2281238"/>
            <a:ext cx="1081087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标题 3"/>
          <p:cNvSpPr txBox="1">
            <a:spLocks/>
          </p:cNvSpPr>
          <p:nvPr/>
        </p:nvSpPr>
        <p:spPr>
          <a:xfrm>
            <a:off x="3419472" y="2425302"/>
            <a:ext cx="3601650" cy="936429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5400" b="1" kern="0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Thanks!</a:t>
            </a:r>
            <a:endParaRPr lang="zh-CN" altLang="en-US" sz="5400" b="1" kern="0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05EFDBE-948A-46FE-BDF7-F7C0B1401240}" type="datetime1">
              <a:rPr lang="zh-CN" altLang="en-US" smtClean="0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pic>
        <p:nvPicPr>
          <p:cNvPr id="20483" name="Picture 2" descr="C:\Users\Lois Fu\Pictures\素材\shutterstock_11433328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2850" y="2136775"/>
            <a:ext cx="38893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任意多边形 6"/>
          <p:cNvSpPr>
            <a:spLocks/>
          </p:cNvSpPr>
          <p:nvPr/>
        </p:nvSpPr>
        <p:spPr bwMode="auto">
          <a:xfrm>
            <a:off x="825500" y="3741738"/>
            <a:ext cx="2770188" cy="628650"/>
          </a:xfrm>
          <a:custGeom>
            <a:avLst/>
            <a:gdLst>
              <a:gd name="T0" fmla="*/ 2768686 w 1791222"/>
              <a:gd name="T1" fmla="*/ 0 h 430060"/>
              <a:gd name="T2" fmla="*/ 2207204 w 1791222"/>
              <a:gd name="T3" fmla="*/ 603613 h 430060"/>
              <a:gd name="T4" fmla="*/ 0 w 1791222"/>
              <a:gd name="T5" fmla="*/ 603613 h 43006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791222" h="430060">
                <a:moveTo>
                  <a:pt x="1791222" y="0"/>
                </a:moveTo>
                <a:lnTo>
                  <a:pt x="1427967" y="413359"/>
                </a:lnTo>
                <a:cubicBezTo>
                  <a:pt x="951978" y="413359"/>
                  <a:pt x="256784" y="430060"/>
                  <a:pt x="0" y="413359"/>
                </a:cubicBezTo>
              </a:path>
            </a:pathLst>
          </a:custGeom>
          <a:noFill/>
          <a:ln w="9525" cap="flat" cmpd="sng" algn="ctr">
            <a:solidFill>
              <a:srgbClr val="C00000"/>
            </a:solidFill>
            <a:prstDash val="dash"/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5" name="任意多边形 7"/>
          <p:cNvSpPr>
            <a:spLocks/>
          </p:cNvSpPr>
          <p:nvPr/>
        </p:nvSpPr>
        <p:spPr bwMode="auto">
          <a:xfrm>
            <a:off x="898525" y="3001963"/>
            <a:ext cx="2132013" cy="215900"/>
          </a:xfrm>
          <a:custGeom>
            <a:avLst/>
            <a:gdLst>
              <a:gd name="T0" fmla="*/ 2132982 w 1603332"/>
              <a:gd name="T1" fmla="*/ 216099 h 62630"/>
              <a:gd name="T2" fmla="*/ 1716384 w 1603332"/>
              <a:gd name="T3" fmla="*/ 0 h 62630"/>
              <a:gd name="T4" fmla="*/ 0 w 1603332"/>
              <a:gd name="T5" fmla="*/ 0 h 626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3332" h="62630">
                <a:moveTo>
                  <a:pt x="1603332" y="62630"/>
                </a:moveTo>
                <a:lnTo>
                  <a:pt x="1290181" y="0"/>
                </a:ln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rgbClr val="C00000"/>
            </a:solidFill>
            <a:prstDash val="dash"/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6" name="任意多边形 8"/>
          <p:cNvSpPr>
            <a:spLocks/>
          </p:cNvSpPr>
          <p:nvPr/>
        </p:nvSpPr>
        <p:spPr bwMode="auto">
          <a:xfrm>
            <a:off x="322263" y="1776413"/>
            <a:ext cx="2449512" cy="865187"/>
          </a:xfrm>
          <a:custGeom>
            <a:avLst/>
            <a:gdLst>
              <a:gd name="T0" fmla="*/ 2449122 w 1853852"/>
              <a:gd name="T1" fmla="*/ 864396 h 488515"/>
              <a:gd name="T2" fmla="*/ 2085063 w 1853852"/>
              <a:gd name="T3" fmla="*/ 22164 h 488515"/>
              <a:gd name="T4" fmla="*/ 0 w 1853852"/>
              <a:gd name="T5" fmla="*/ 0 h 48851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53852" h="488515">
                <a:moveTo>
                  <a:pt x="1853852" y="488515"/>
                </a:moveTo>
                <a:cubicBezTo>
                  <a:pt x="1747380" y="298537"/>
                  <a:pt x="1640909" y="108559"/>
                  <a:pt x="1578279" y="12526"/>
                </a:cubicBez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rgbClr val="C00000"/>
            </a:solidFill>
            <a:prstDash val="dash"/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7" name="任意多边形 9"/>
          <p:cNvSpPr>
            <a:spLocks/>
          </p:cNvSpPr>
          <p:nvPr/>
        </p:nvSpPr>
        <p:spPr bwMode="auto">
          <a:xfrm flipH="1">
            <a:off x="5219700" y="3578225"/>
            <a:ext cx="2768600" cy="720725"/>
          </a:xfrm>
          <a:custGeom>
            <a:avLst/>
            <a:gdLst>
              <a:gd name="T0" fmla="*/ 2768686 w 1791222"/>
              <a:gd name="T1" fmla="*/ 0 h 430060"/>
              <a:gd name="T2" fmla="*/ 2207204 w 1791222"/>
              <a:gd name="T3" fmla="*/ 692357 h 430060"/>
              <a:gd name="T4" fmla="*/ 0 w 1791222"/>
              <a:gd name="T5" fmla="*/ 692357 h 43006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791222" h="430060">
                <a:moveTo>
                  <a:pt x="1791222" y="0"/>
                </a:moveTo>
                <a:lnTo>
                  <a:pt x="1427967" y="413359"/>
                </a:lnTo>
                <a:cubicBezTo>
                  <a:pt x="951978" y="413359"/>
                  <a:pt x="256784" y="430060"/>
                  <a:pt x="0" y="413359"/>
                </a:cubicBezTo>
              </a:path>
            </a:pathLst>
          </a:custGeom>
          <a:noFill/>
          <a:ln w="9525" cap="flat" cmpd="sng" algn="ctr">
            <a:solidFill>
              <a:srgbClr val="C00000"/>
            </a:solidFill>
            <a:prstDash val="dash"/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8" name="任意多边形 10"/>
          <p:cNvSpPr>
            <a:spLocks/>
          </p:cNvSpPr>
          <p:nvPr/>
        </p:nvSpPr>
        <p:spPr bwMode="auto">
          <a:xfrm flipH="1" flipV="1">
            <a:off x="5580063" y="3073400"/>
            <a:ext cx="2449512" cy="215900"/>
          </a:xfrm>
          <a:custGeom>
            <a:avLst/>
            <a:gdLst>
              <a:gd name="T0" fmla="*/ 2449122 w 1603332"/>
              <a:gd name="T1" fmla="*/ 216099 h 62630"/>
              <a:gd name="T2" fmla="*/ 1970778 w 1603332"/>
              <a:gd name="T3" fmla="*/ 0 h 62630"/>
              <a:gd name="T4" fmla="*/ 0 w 1603332"/>
              <a:gd name="T5" fmla="*/ 0 h 626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3332" h="62630">
                <a:moveTo>
                  <a:pt x="1603332" y="62630"/>
                </a:moveTo>
                <a:lnTo>
                  <a:pt x="1290181" y="0"/>
                </a:ln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rgbClr val="C00000"/>
            </a:solidFill>
            <a:prstDash val="dash"/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9" name="任意多边形 11"/>
          <p:cNvSpPr>
            <a:spLocks/>
          </p:cNvSpPr>
          <p:nvPr/>
        </p:nvSpPr>
        <p:spPr bwMode="auto">
          <a:xfrm flipH="1">
            <a:off x="5870575" y="1849438"/>
            <a:ext cx="2449513" cy="576262"/>
          </a:xfrm>
          <a:custGeom>
            <a:avLst/>
            <a:gdLst>
              <a:gd name="T0" fmla="*/ 2449122 w 1853852"/>
              <a:gd name="T1" fmla="*/ 576264 h 488515"/>
              <a:gd name="T2" fmla="*/ 2085063 w 1853852"/>
              <a:gd name="T3" fmla="*/ 14776 h 488515"/>
              <a:gd name="T4" fmla="*/ 0 w 1853852"/>
              <a:gd name="T5" fmla="*/ 0 h 48851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53852" h="488515">
                <a:moveTo>
                  <a:pt x="1853852" y="488515"/>
                </a:moveTo>
                <a:cubicBezTo>
                  <a:pt x="1747380" y="298537"/>
                  <a:pt x="1640909" y="108559"/>
                  <a:pt x="1578279" y="12526"/>
                </a:cubicBez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rgbClr val="C00000"/>
            </a:solidFill>
            <a:prstDash val="dash"/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FB21DEF-520E-49E5-BC32-006A41E307D8}" type="datetime1">
              <a:rPr lang="zh-CN" altLang="en-US" smtClean="0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pic>
        <p:nvPicPr>
          <p:cNvPr id="21507" name="Picture 2" descr="C:\Users\Lois Fu\Documents\PPT模板\未标题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984175">
            <a:off x="2844800" y="1308100"/>
            <a:ext cx="3332163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六边形 4"/>
          <p:cNvSpPr>
            <a:spLocks noChangeArrowheads="1"/>
          </p:cNvSpPr>
          <p:nvPr/>
        </p:nvSpPr>
        <p:spPr bwMode="auto">
          <a:xfrm>
            <a:off x="2843213" y="1279525"/>
            <a:ext cx="576262" cy="496888"/>
          </a:xfrm>
          <a:prstGeom prst="hexagon">
            <a:avLst>
              <a:gd name="adj" fmla="val 24994"/>
              <a:gd name="vf" fmla="val 115470"/>
            </a:avLst>
          </a:prstGeom>
          <a:solidFill>
            <a:schemeClr val="bg1">
              <a:alpha val="59999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zh-CN" sz="2000"/>
              <a:t>6</a:t>
            </a:r>
            <a:endParaRPr lang="zh-CN" altLang="en-US" sz="2000"/>
          </a:p>
        </p:txBody>
      </p:sp>
      <p:sp>
        <p:nvSpPr>
          <p:cNvPr id="21509" name="六边形 5"/>
          <p:cNvSpPr>
            <a:spLocks noChangeArrowheads="1"/>
          </p:cNvSpPr>
          <p:nvPr/>
        </p:nvSpPr>
        <p:spPr bwMode="auto">
          <a:xfrm>
            <a:off x="5364163" y="1279525"/>
            <a:ext cx="576262" cy="496888"/>
          </a:xfrm>
          <a:prstGeom prst="hexagon">
            <a:avLst>
              <a:gd name="adj" fmla="val 24994"/>
              <a:gd name="vf" fmla="val 115470"/>
            </a:avLst>
          </a:prstGeom>
          <a:solidFill>
            <a:schemeClr val="bg1">
              <a:alpha val="59999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zh-CN" sz="2000"/>
              <a:t>1</a:t>
            </a:r>
            <a:endParaRPr lang="zh-CN" altLang="en-US" sz="2000"/>
          </a:p>
        </p:txBody>
      </p:sp>
      <p:sp>
        <p:nvSpPr>
          <p:cNvPr id="21510" name="六边形 6"/>
          <p:cNvSpPr>
            <a:spLocks noChangeArrowheads="1"/>
          </p:cNvSpPr>
          <p:nvPr/>
        </p:nvSpPr>
        <p:spPr bwMode="auto">
          <a:xfrm>
            <a:off x="6300788" y="2649538"/>
            <a:ext cx="576262" cy="496887"/>
          </a:xfrm>
          <a:prstGeom prst="hexagon">
            <a:avLst>
              <a:gd name="adj" fmla="val 24994"/>
              <a:gd name="vf" fmla="val 115470"/>
            </a:avLst>
          </a:prstGeom>
          <a:solidFill>
            <a:schemeClr val="bg1">
              <a:alpha val="59999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zh-CN" sz="2000"/>
              <a:t>2</a:t>
            </a:r>
            <a:endParaRPr lang="zh-CN" altLang="en-US" sz="2000"/>
          </a:p>
        </p:txBody>
      </p:sp>
      <p:sp>
        <p:nvSpPr>
          <p:cNvPr id="21511" name="六边形 7"/>
          <p:cNvSpPr>
            <a:spLocks noChangeArrowheads="1"/>
          </p:cNvSpPr>
          <p:nvPr/>
        </p:nvSpPr>
        <p:spPr bwMode="auto">
          <a:xfrm>
            <a:off x="6156325" y="4449763"/>
            <a:ext cx="576263" cy="496887"/>
          </a:xfrm>
          <a:prstGeom prst="hexagon">
            <a:avLst>
              <a:gd name="adj" fmla="val 24994"/>
              <a:gd name="vf" fmla="val 115470"/>
            </a:avLst>
          </a:prstGeom>
          <a:solidFill>
            <a:schemeClr val="bg1">
              <a:alpha val="59999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zh-CN" sz="2000"/>
              <a:t>3</a:t>
            </a:r>
            <a:endParaRPr lang="zh-CN" altLang="en-US" sz="2000"/>
          </a:p>
        </p:txBody>
      </p:sp>
      <p:sp>
        <p:nvSpPr>
          <p:cNvPr id="21512" name="六边形 8"/>
          <p:cNvSpPr>
            <a:spLocks noChangeArrowheads="1"/>
          </p:cNvSpPr>
          <p:nvPr/>
        </p:nvSpPr>
        <p:spPr bwMode="auto">
          <a:xfrm>
            <a:off x="2482850" y="4521200"/>
            <a:ext cx="576263" cy="496888"/>
          </a:xfrm>
          <a:prstGeom prst="hexagon">
            <a:avLst>
              <a:gd name="adj" fmla="val 24994"/>
              <a:gd name="vf" fmla="val 115470"/>
            </a:avLst>
          </a:prstGeom>
          <a:solidFill>
            <a:schemeClr val="bg1">
              <a:alpha val="59999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zh-CN" sz="2000"/>
              <a:t>4</a:t>
            </a:r>
            <a:endParaRPr lang="zh-CN" altLang="en-US" sz="2000"/>
          </a:p>
        </p:txBody>
      </p:sp>
      <p:sp>
        <p:nvSpPr>
          <p:cNvPr id="21513" name="六边形 9"/>
          <p:cNvSpPr>
            <a:spLocks noChangeArrowheads="1"/>
          </p:cNvSpPr>
          <p:nvPr/>
        </p:nvSpPr>
        <p:spPr bwMode="auto">
          <a:xfrm>
            <a:off x="2122488" y="2720975"/>
            <a:ext cx="576262" cy="496888"/>
          </a:xfrm>
          <a:prstGeom prst="hexagon">
            <a:avLst>
              <a:gd name="adj" fmla="val 24994"/>
              <a:gd name="vf" fmla="val 115470"/>
            </a:avLst>
          </a:prstGeom>
          <a:solidFill>
            <a:schemeClr val="bg1">
              <a:alpha val="59999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zh-CN" sz="2000"/>
              <a:t>5</a:t>
            </a:r>
            <a:endParaRPr lang="zh-CN" altLang="en-US" sz="2000"/>
          </a:p>
        </p:txBody>
      </p:sp>
      <p:sp>
        <p:nvSpPr>
          <p:cNvPr id="21514" name="TextBox 11"/>
          <p:cNvSpPr txBox="1">
            <a:spLocks noChangeArrowheads="1"/>
          </p:cNvSpPr>
          <p:nvPr/>
        </p:nvSpPr>
        <p:spPr bwMode="auto">
          <a:xfrm>
            <a:off x="754063" y="3073400"/>
            <a:ext cx="13128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1111111111</a:t>
            </a:r>
            <a:endParaRPr lang="zh-CN" altLang="en-US"/>
          </a:p>
        </p:txBody>
      </p:sp>
      <p:sp>
        <p:nvSpPr>
          <p:cNvPr id="21515" name="TextBox 12"/>
          <p:cNvSpPr txBox="1">
            <a:spLocks noChangeArrowheads="1"/>
          </p:cNvSpPr>
          <p:nvPr/>
        </p:nvSpPr>
        <p:spPr bwMode="auto">
          <a:xfrm>
            <a:off x="1114425" y="1200150"/>
            <a:ext cx="1312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1111111111</a:t>
            </a:r>
            <a:endParaRPr lang="zh-CN" altLang="en-US"/>
          </a:p>
        </p:txBody>
      </p:sp>
      <p:sp>
        <p:nvSpPr>
          <p:cNvPr id="21516" name="TextBox 13"/>
          <p:cNvSpPr txBox="1">
            <a:spLocks noChangeArrowheads="1"/>
          </p:cNvSpPr>
          <p:nvPr/>
        </p:nvSpPr>
        <p:spPr bwMode="auto">
          <a:xfrm>
            <a:off x="825500" y="4370388"/>
            <a:ext cx="1314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1111111111</a:t>
            </a:r>
            <a:endParaRPr lang="zh-CN" altLang="en-US"/>
          </a:p>
        </p:txBody>
      </p:sp>
      <p:sp>
        <p:nvSpPr>
          <p:cNvPr id="21517" name="TextBox 14"/>
          <p:cNvSpPr txBox="1">
            <a:spLocks noChangeArrowheads="1"/>
          </p:cNvSpPr>
          <p:nvPr/>
        </p:nvSpPr>
        <p:spPr bwMode="auto">
          <a:xfrm>
            <a:off x="6084888" y="1273175"/>
            <a:ext cx="13128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1111111111</a:t>
            </a:r>
            <a:endParaRPr lang="zh-CN" altLang="en-US"/>
          </a:p>
        </p:txBody>
      </p:sp>
      <p:sp>
        <p:nvSpPr>
          <p:cNvPr id="21518" name="TextBox 15"/>
          <p:cNvSpPr txBox="1">
            <a:spLocks noChangeArrowheads="1"/>
          </p:cNvSpPr>
          <p:nvPr/>
        </p:nvSpPr>
        <p:spPr bwMode="auto">
          <a:xfrm>
            <a:off x="6877050" y="2857500"/>
            <a:ext cx="1312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1111111111</a:t>
            </a:r>
            <a:endParaRPr lang="zh-CN" altLang="en-US"/>
          </a:p>
        </p:txBody>
      </p:sp>
      <p:sp>
        <p:nvSpPr>
          <p:cNvPr id="21519" name="TextBox 16"/>
          <p:cNvSpPr txBox="1">
            <a:spLocks noChangeArrowheads="1"/>
          </p:cNvSpPr>
          <p:nvPr/>
        </p:nvSpPr>
        <p:spPr bwMode="auto">
          <a:xfrm>
            <a:off x="6948488" y="4586288"/>
            <a:ext cx="1312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1111111111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FB21DEF-520E-49E5-BC32-006A41E307D8}" type="datetime1">
              <a:rPr lang="zh-CN" altLang="en-US" smtClean="0"/>
              <a:pPr>
                <a:defRPr/>
              </a:pPr>
              <a:t>2014/12/12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pic>
        <p:nvPicPr>
          <p:cNvPr id="22531" name="Picture 2" descr="C:\Users\Lois Fu\Documents\PPT模板\21.png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</a:blip>
          <a:srcRect/>
          <a:stretch>
            <a:fillRect/>
          </a:stretch>
        </p:blipFill>
        <p:spPr bwMode="auto">
          <a:xfrm>
            <a:off x="2338388" y="1273175"/>
            <a:ext cx="4110037" cy="427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任意多边形 5"/>
          <p:cNvSpPr>
            <a:spLocks/>
          </p:cNvSpPr>
          <p:nvPr/>
        </p:nvSpPr>
        <p:spPr bwMode="auto">
          <a:xfrm>
            <a:off x="1546225" y="3362325"/>
            <a:ext cx="1628775" cy="287338"/>
          </a:xfrm>
          <a:custGeom>
            <a:avLst/>
            <a:gdLst>
              <a:gd name="T0" fmla="*/ 1628384 w 1628384"/>
              <a:gd name="T1" fmla="*/ 288099 h 288099"/>
              <a:gd name="T2" fmla="*/ 1352811 w 1628384"/>
              <a:gd name="T3" fmla="*/ 0 h 288099"/>
              <a:gd name="T4" fmla="*/ 0 w 1628384"/>
              <a:gd name="T5" fmla="*/ 25053 h 288099"/>
              <a:gd name="T6" fmla="*/ 0 w 1628384"/>
              <a:gd name="T7" fmla="*/ 25053 h 28809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8384" h="288099">
                <a:moveTo>
                  <a:pt x="1628384" y="288099"/>
                </a:moveTo>
                <a:cubicBezTo>
                  <a:pt x="1535482" y="188934"/>
                  <a:pt x="1442581" y="89770"/>
                  <a:pt x="1352811" y="0"/>
                </a:cubicBezTo>
                <a:lnTo>
                  <a:pt x="0" y="25053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任意多边形 6"/>
          <p:cNvSpPr>
            <a:spLocks/>
          </p:cNvSpPr>
          <p:nvPr/>
        </p:nvSpPr>
        <p:spPr bwMode="auto">
          <a:xfrm>
            <a:off x="1401763" y="2497138"/>
            <a:ext cx="1628775" cy="288925"/>
          </a:xfrm>
          <a:custGeom>
            <a:avLst/>
            <a:gdLst>
              <a:gd name="T0" fmla="*/ 1628384 w 1628384"/>
              <a:gd name="T1" fmla="*/ 288099 h 288099"/>
              <a:gd name="T2" fmla="*/ 1352811 w 1628384"/>
              <a:gd name="T3" fmla="*/ 0 h 288099"/>
              <a:gd name="T4" fmla="*/ 0 w 1628384"/>
              <a:gd name="T5" fmla="*/ 25053 h 288099"/>
              <a:gd name="T6" fmla="*/ 0 w 1628384"/>
              <a:gd name="T7" fmla="*/ 25053 h 28809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8384" h="288099">
                <a:moveTo>
                  <a:pt x="1628384" y="288099"/>
                </a:moveTo>
                <a:cubicBezTo>
                  <a:pt x="1535482" y="188934"/>
                  <a:pt x="1442581" y="89770"/>
                  <a:pt x="1352811" y="0"/>
                </a:cubicBezTo>
                <a:lnTo>
                  <a:pt x="0" y="25053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任意多边形 8"/>
          <p:cNvSpPr>
            <a:spLocks/>
          </p:cNvSpPr>
          <p:nvPr/>
        </p:nvSpPr>
        <p:spPr bwMode="auto">
          <a:xfrm>
            <a:off x="5086350" y="3944938"/>
            <a:ext cx="1514475" cy="363537"/>
          </a:xfrm>
          <a:custGeom>
            <a:avLst/>
            <a:gdLst>
              <a:gd name="T0" fmla="*/ 0 w 1515649"/>
              <a:gd name="T1" fmla="*/ 0 h 363254"/>
              <a:gd name="T2" fmla="*/ 400833 w 1515649"/>
              <a:gd name="T3" fmla="*/ 350728 h 363254"/>
              <a:gd name="T4" fmla="*/ 1515649 w 1515649"/>
              <a:gd name="T5" fmla="*/ 363254 h 36325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15649" h="363254">
                <a:moveTo>
                  <a:pt x="0" y="0"/>
                </a:moveTo>
                <a:cubicBezTo>
                  <a:pt x="156575" y="133610"/>
                  <a:pt x="313151" y="267221"/>
                  <a:pt x="400833" y="350728"/>
                </a:cubicBezTo>
                <a:lnTo>
                  <a:pt x="1515649" y="363254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5" name="任意多边形 9"/>
          <p:cNvSpPr>
            <a:spLocks/>
          </p:cNvSpPr>
          <p:nvPr/>
        </p:nvSpPr>
        <p:spPr bwMode="auto">
          <a:xfrm flipH="1">
            <a:off x="5219700" y="1992313"/>
            <a:ext cx="1628775" cy="288925"/>
          </a:xfrm>
          <a:custGeom>
            <a:avLst/>
            <a:gdLst>
              <a:gd name="T0" fmla="*/ 1628384 w 1628384"/>
              <a:gd name="T1" fmla="*/ 288099 h 288099"/>
              <a:gd name="T2" fmla="*/ 1352811 w 1628384"/>
              <a:gd name="T3" fmla="*/ 0 h 288099"/>
              <a:gd name="T4" fmla="*/ 0 w 1628384"/>
              <a:gd name="T5" fmla="*/ 25053 h 288099"/>
              <a:gd name="T6" fmla="*/ 0 w 1628384"/>
              <a:gd name="T7" fmla="*/ 25053 h 28809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8384" h="288099">
                <a:moveTo>
                  <a:pt x="1628384" y="288099"/>
                </a:moveTo>
                <a:cubicBezTo>
                  <a:pt x="1535482" y="188934"/>
                  <a:pt x="1442581" y="89770"/>
                  <a:pt x="1352811" y="0"/>
                </a:cubicBezTo>
                <a:lnTo>
                  <a:pt x="0" y="25053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6" name="任意多边形 10"/>
          <p:cNvSpPr>
            <a:spLocks/>
          </p:cNvSpPr>
          <p:nvPr/>
        </p:nvSpPr>
        <p:spPr bwMode="auto">
          <a:xfrm flipH="1">
            <a:off x="5219700" y="3073400"/>
            <a:ext cx="1628775" cy="288925"/>
          </a:xfrm>
          <a:custGeom>
            <a:avLst/>
            <a:gdLst>
              <a:gd name="T0" fmla="*/ 1628384 w 1628384"/>
              <a:gd name="T1" fmla="*/ 288099 h 288099"/>
              <a:gd name="T2" fmla="*/ 1352811 w 1628384"/>
              <a:gd name="T3" fmla="*/ 0 h 288099"/>
              <a:gd name="T4" fmla="*/ 0 w 1628384"/>
              <a:gd name="T5" fmla="*/ 25053 h 288099"/>
              <a:gd name="T6" fmla="*/ 0 w 1628384"/>
              <a:gd name="T7" fmla="*/ 25053 h 28809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8384" h="288099">
                <a:moveTo>
                  <a:pt x="1628384" y="288099"/>
                </a:moveTo>
                <a:cubicBezTo>
                  <a:pt x="1535482" y="188934"/>
                  <a:pt x="1442581" y="89770"/>
                  <a:pt x="1352811" y="0"/>
                </a:cubicBezTo>
                <a:lnTo>
                  <a:pt x="0" y="25053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7" name="TextBox 11"/>
          <p:cNvSpPr txBox="1">
            <a:spLocks noChangeArrowheads="1"/>
          </p:cNvSpPr>
          <p:nvPr/>
        </p:nvSpPr>
        <p:spPr bwMode="auto">
          <a:xfrm>
            <a:off x="898525" y="3073400"/>
            <a:ext cx="1312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1111111111</a:t>
            </a:r>
            <a:endParaRPr lang="zh-CN" altLang="en-US"/>
          </a:p>
        </p:txBody>
      </p:sp>
      <p:sp>
        <p:nvSpPr>
          <p:cNvPr id="22538" name="TextBox 12"/>
          <p:cNvSpPr txBox="1">
            <a:spLocks noChangeArrowheads="1"/>
          </p:cNvSpPr>
          <p:nvPr/>
        </p:nvSpPr>
        <p:spPr bwMode="auto">
          <a:xfrm>
            <a:off x="969963" y="2065338"/>
            <a:ext cx="1312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1111111111</a:t>
            </a:r>
            <a:endParaRPr lang="zh-CN" altLang="en-US"/>
          </a:p>
        </p:txBody>
      </p:sp>
      <p:sp>
        <p:nvSpPr>
          <p:cNvPr id="22539" name="TextBox 13"/>
          <p:cNvSpPr txBox="1">
            <a:spLocks noChangeArrowheads="1"/>
          </p:cNvSpPr>
          <p:nvPr/>
        </p:nvSpPr>
        <p:spPr bwMode="auto">
          <a:xfrm>
            <a:off x="6372225" y="3794125"/>
            <a:ext cx="1312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1111111111</a:t>
            </a:r>
            <a:endParaRPr lang="zh-CN" altLang="en-US"/>
          </a:p>
        </p:txBody>
      </p:sp>
      <p:sp>
        <p:nvSpPr>
          <p:cNvPr id="22540" name="TextBox 14"/>
          <p:cNvSpPr txBox="1">
            <a:spLocks noChangeArrowheads="1"/>
          </p:cNvSpPr>
          <p:nvPr/>
        </p:nvSpPr>
        <p:spPr bwMode="auto">
          <a:xfrm>
            <a:off x="6013450" y="1489075"/>
            <a:ext cx="1312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1111111111</a:t>
            </a:r>
            <a:endParaRPr lang="zh-CN" altLang="en-US"/>
          </a:p>
        </p:txBody>
      </p:sp>
      <p:sp>
        <p:nvSpPr>
          <p:cNvPr id="22541" name="TextBox 15"/>
          <p:cNvSpPr txBox="1">
            <a:spLocks noChangeArrowheads="1"/>
          </p:cNvSpPr>
          <p:nvPr/>
        </p:nvSpPr>
        <p:spPr bwMode="auto">
          <a:xfrm>
            <a:off x="6084888" y="2641600"/>
            <a:ext cx="13128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1111111111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活力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157255418</TotalTime>
  <Pages>0</Pages>
  <Words>38</Words>
  <Characters>0</Characters>
  <Application>Microsoft Office PowerPoint</Application>
  <DocSecurity>0</DocSecurity>
  <PresentationFormat>全屏显示(16:10)</PresentationFormat>
  <Lines>0</Lines>
  <Paragraphs>27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MS PGothic</vt:lpstr>
      <vt:lpstr>宋体</vt:lpstr>
      <vt:lpstr>微软雅黑</vt:lpstr>
      <vt:lpstr>Arial</vt:lpstr>
      <vt:lpstr>Calibri</vt:lpstr>
      <vt:lpstr>Giddyup Std</vt:lpstr>
      <vt:lpstr>Times New Roman</vt:lpstr>
      <vt:lpstr>Office 主题</vt:lpstr>
      <vt:lpstr>颜色练习-万圣节之夜Ⅱ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lidan</dc:creator>
  <cp:keywords/>
  <dc:description/>
  <cp:lastModifiedBy>Administrator</cp:lastModifiedBy>
  <cp:revision>37</cp:revision>
  <cp:lastPrinted>1899-12-30T00:00:00Z</cp:lastPrinted>
  <dcterms:created xsi:type="dcterms:W3CDTF">2012-04-19T07:35:00Z</dcterms:created>
  <dcterms:modified xsi:type="dcterms:W3CDTF">2014-12-12T06:56:22Z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2052-8.1.0.2998</vt:lpwstr>
  </property>
</Properties>
</file>