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2EA4E-F140-402E-80CA-9E7BBBB0D1A9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447CB-B406-4BDC-85ED-B276AD70DE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B15C7-3A42-4EA4-A18D-E6905940D15A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0D61-6AF8-4F03-95E2-D6EA8066C7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270D-1E8A-4A60-981D-FB077DF45D79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95633-B5DA-4F4C-9D92-718581E4E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B4DE3-B6F5-41E6-8A6C-6DE136D3CA32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D149-5AC0-4580-AF56-1DB8AC1BA0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7DAF6-2A72-4F75-AD8B-090CDCF79350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BF181-EA85-4360-9187-7CD978B161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4B2F5-CEB3-425C-B834-BB0FDBA52913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32DE1-1E1C-491D-A587-58B95C47E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D74A-60E5-4BD6-8F63-3DBAD5549723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73EE7-61A6-4242-8794-FEC3AAEA58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489AA-A3CC-47E0-A5F3-34153D0C584D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FC021-5D4C-4197-8D35-D1264857EA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B816F-C141-405E-A11B-B1DF6DD1E8DD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83E2-74F3-42DE-AE9C-9271A6FFB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3B686-38E5-4390-AF63-57CA30E4EEFA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30272-9ACD-419A-B8ED-DD7E0CD2A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A9E8D-0988-442C-B654-A8295A251113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92E16-63A8-4403-A279-37E808335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5BFC31-27AE-4CFC-A644-4A6502038B63}" type="datetimeFigureOut">
              <a:rPr lang="zh-CN" altLang="en-US"/>
              <a:pPr>
                <a:defRPr/>
              </a:pPr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043A11-6C7C-4390-A2A4-A123596FB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108070" y="1484784"/>
            <a:ext cx="5286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圣诞节幻灯片模板</a:t>
            </a:r>
            <a:endParaRPr lang="zh-CN" altLang="en-US" sz="48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5" y="6621937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07504" y="184202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/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107504" y="116632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20421" y="116632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2339752" y="1556792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8"/>
          <p:cNvSpPr>
            <a:spLocks noChangeArrowheads="1"/>
          </p:cNvSpPr>
          <p:nvPr/>
        </p:nvSpPr>
        <p:spPr bwMode="auto">
          <a:xfrm>
            <a:off x="1643063" y="11398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8" name="组合 4"/>
          <p:cNvGrpSpPr>
            <a:grpSpLocks/>
          </p:cNvGrpSpPr>
          <p:nvPr/>
        </p:nvGrpSpPr>
        <p:grpSpPr bwMode="auto">
          <a:xfrm>
            <a:off x="3275856" y="548680"/>
            <a:ext cx="6221884" cy="2384623"/>
            <a:chOff x="741362" y="2996788"/>
            <a:chExt cx="8165113" cy="2960519"/>
          </a:xfrm>
        </p:grpSpPr>
        <p:grpSp>
          <p:nvGrpSpPr>
            <p:cNvPr id="9" name="组合 8"/>
            <p:cNvGrpSpPr>
              <a:grpSpLocks/>
            </p:cNvGrpSpPr>
            <p:nvPr/>
          </p:nvGrpSpPr>
          <p:grpSpPr bwMode="auto">
            <a:xfrm>
              <a:off x="741362" y="4978303"/>
              <a:ext cx="8165113" cy="979004"/>
              <a:chOff x="741362" y="4978303"/>
              <a:chExt cx="8165113" cy="979004"/>
            </a:xfrm>
          </p:grpSpPr>
          <p:sp>
            <p:nvSpPr>
              <p:cNvPr id="11" name="椭圆 10"/>
              <p:cNvSpPr>
                <a:spLocks noChangeArrowheads="1"/>
              </p:cNvSpPr>
              <p:nvPr/>
            </p:nvSpPr>
            <p:spPr bwMode="auto">
              <a:xfrm>
                <a:off x="741362" y="4978303"/>
                <a:ext cx="6064398" cy="9790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93000"/>
                      <a:lumOff val="7000"/>
                      <a:alpha val="42000"/>
                    </a:schemeClr>
                  </a:gs>
                  <a:gs pos="58000">
                    <a:srgbClr val="B2B2B2">
                      <a:alpha val="12000"/>
                    </a:srgbClr>
                  </a:gs>
                  <a:gs pos="84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ysClr val="windowText" lastClr="000000"/>
                  </a:solidFill>
                  <a:latin typeface="+mn-lt"/>
                  <a:ea typeface="宋体" pitchFamily="2" charset="-122"/>
                </a:endParaRPr>
              </a:p>
            </p:txBody>
          </p:sp>
          <p:sp>
            <p:nvSpPr>
              <p:cNvPr id="12" name="椭圆 10"/>
              <p:cNvSpPr>
                <a:spLocks noChangeArrowheads="1"/>
              </p:cNvSpPr>
              <p:nvPr/>
            </p:nvSpPr>
            <p:spPr bwMode="auto">
              <a:xfrm>
                <a:off x="2842077" y="4978303"/>
                <a:ext cx="6064398" cy="9790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93000"/>
                      <a:lumOff val="7000"/>
                      <a:alpha val="48000"/>
                    </a:schemeClr>
                  </a:gs>
                  <a:gs pos="58000">
                    <a:srgbClr val="B2B2B2">
                      <a:alpha val="12000"/>
                    </a:srgbClr>
                  </a:gs>
                  <a:gs pos="84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ysClr val="windowText" lastClr="000000"/>
                  </a:solidFill>
                  <a:latin typeface="+mn-lt"/>
                  <a:ea typeface="宋体" pitchFamily="2" charset="-122"/>
                </a:endParaRPr>
              </a:p>
            </p:txBody>
          </p:sp>
        </p:grp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3239" y="2996788"/>
              <a:ext cx="3965122" cy="2584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22222E-6 L 0.08125 -0.00417 L 0.13438 0.00833 L 0.22813 -0.00833 L 0.29376 0.01667 L 0.38438 -0.00417 L 0.46563 0.02917 L 0.57813 -0.00417 L 0.71251 0.02917 L 0.75313 0.0125 L 0.77501 0.00417 " pathEditMode="relative" ptsTypes="AAAAAAAAAAA">
                                      <p:cBhvr>
                                        <p:cTn id="6" dur="2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8"/>
          <p:cNvSpPr>
            <a:spLocks noChangeArrowheads="1"/>
          </p:cNvSpPr>
          <p:nvPr/>
        </p:nvSpPr>
        <p:spPr bwMode="auto">
          <a:xfrm>
            <a:off x="1611313" y="10715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7" name="Picture 3" descr="C:\Documents and Settings\Administrator\桌面\人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2138362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8"/>
          <p:cNvSpPr>
            <a:spLocks noChangeArrowheads="1"/>
          </p:cNvSpPr>
          <p:nvPr/>
        </p:nvSpPr>
        <p:spPr bwMode="auto">
          <a:xfrm>
            <a:off x="1857375" y="10683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6" name="Picture 5" descr="C:\Documents and Settings\Administrator\桌面\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19113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05556E-6 1.85185E-6 C 0.01077 -0.00718 0.01997 -0.01574 0.03126 -0.02083 C 0.04063 -0.01782 0.05035 -0.01644 0.05938 -0.0125 C 0.06372 -0.01065 0.06754 -0.00648 0.07188 -0.00417 C 0.07796 -0.00093 0.09063 0.00417 0.09063 0.00417 C 0.10764 0.00139 0.12153 -0.00116 0.13751 -0.00833 C 0.16737 -0.00556 0.19896 -0.00556 0.22813 0.00417 C 0.25174 0.00185 0.27448 0.00162 0.29688 -0.00833 C 0.31424 0.00324 0.30747 0.00093 0.33126 0.00417 C 0.35417 0.00741 0.40001 0.0125 0.40001 0.0125 C 0.50209 0.00602 0.4382 0.01644 0.48438 -0.00417 C 0.49376 -0.00278 0.5033 -0.00301 0.51251 1.85185E-6 C 0.51615 0.00116 0.51841 0.00625 0.52188 0.00833 C 0.53455 0.01551 0.55521 0.02014 0.56876 0.02083 C 0.5948 0.02199 0.62084 0.02083 0.64688 0.02083 " pathEditMode="relative" ptsTypes="ffffffffffffffA">
                                      <p:cBhvr>
                                        <p:cTn id="9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8"/>
          <p:cNvSpPr>
            <a:spLocks noChangeArrowheads="1"/>
          </p:cNvSpPr>
          <p:nvPr/>
        </p:nvSpPr>
        <p:spPr bwMode="auto">
          <a:xfrm>
            <a:off x="1500188" y="10683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6" name="Picture 4" descr="C:\Documents and Settings\Administrator\桌面\tree.png"/>
          <p:cNvPicPr>
            <a:picLocks noChangeAspect="1" noChangeArrowheads="1"/>
          </p:cNvPicPr>
          <p:nvPr/>
        </p:nvPicPr>
        <p:blipFill>
          <a:blip r:embed="rId3" cstate="print"/>
          <a:srcRect l="5368" t="9782"/>
          <a:stretch>
            <a:fillRect/>
          </a:stretch>
        </p:blipFill>
        <p:spPr bwMode="auto">
          <a:xfrm>
            <a:off x="5940152" y="2492896"/>
            <a:ext cx="3666443" cy="412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FFFFFF"/>
      </a:accent5>
      <a:accent6>
        <a:srgbClr val="FFFFFF"/>
      </a:accent6>
      <a:hlink>
        <a:srgbClr val="FFFFFF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151</Words>
  <Application>Microsoft Office PowerPoint</Application>
  <PresentationFormat>全屏显示(4:3)</PresentationFormat>
  <Paragraphs>18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方正正大黑简体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25</cp:revision>
  <dcterms:created xsi:type="dcterms:W3CDTF">2013-10-30T09:04:50Z</dcterms:created>
  <dcterms:modified xsi:type="dcterms:W3CDTF">2014-12-10T06:24:26Z</dcterms:modified>
</cp:coreProperties>
</file>