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ks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67" r:id="rId4"/>
    <p:sldId id="259" r:id="rId5"/>
    <p:sldId id="264" r:id="rId6"/>
    <p:sldId id="262" r:id="rId7"/>
    <p:sldId id="260" r:id="rId8"/>
    <p:sldId id="265" r:id="rId9"/>
    <p:sldId id="266" r:id="rId10"/>
    <p:sldId id="268" r:id="rId11"/>
    <p:sldId id="269" r:id="rId12"/>
    <p:sldId id="270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1426"/>
    <a:srgbClr val="E74C2E"/>
    <a:srgbClr val="333F50"/>
    <a:srgbClr val="F7D9D3"/>
    <a:srgbClr val="6E6C67"/>
    <a:srgbClr val="C8C4BC"/>
    <a:srgbClr val="7F82BF"/>
    <a:srgbClr val="F8CDC4"/>
    <a:srgbClr val="F3A595"/>
    <a:srgbClr val="EA84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02" autoAdjust="0"/>
    <p:restoredTop sz="94660"/>
  </p:normalViewPr>
  <p:slideViewPr>
    <p:cSldViewPr snapToGrid="0">
      <p:cViewPr varScale="1">
        <p:scale>
          <a:sx n="84" d="100"/>
          <a:sy n="84" d="100"/>
        </p:scale>
        <p:origin x="926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Workbook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Workbook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Workbook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131426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E74C2E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131426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E74C2E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</c:v>
                </c:pt>
                <c:pt idx="1">
                  <c:v>30</c:v>
                </c:pt>
                <c:pt idx="2">
                  <c:v>30</c:v>
                </c:pt>
                <c:pt idx="3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chemeClr val="bg2">
                  <a:lumMod val="90000"/>
                </a:schemeClr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131426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2">
                  <a:lumMod val="50000"/>
                </a:schemeClr>
              </a:solidFill>
              <a:ln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E74C2E"/>
              </a:solidFill>
              <a:ln>
                <a:noFill/>
              </a:ln>
              <a:effectLst/>
            </c:spPr>
          </c:dPt>
          <c:cat>
            <c:numRef>
              <c:f>Sheet1!$A$2:$A$6</c:f>
              <c:numCache>
                <c:formatCode>General</c:formatCode>
                <c:ptCount val="5"/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45</c:v>
                </c:pt>
                <c:pt idx="1">
                  <c:v>25</c:v>
                </c:pt>
                <c:pt idx="2">
                  <c:v>8</c:v>
                </c:pt>
                <c:pt idx="3">
                  <c:v>22</c:v>
                </c:pt>
                <c:pt idx="4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2">
                  <a:lumMod val="90000"/>
                </a:schemeClr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131426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2">
                  <a:lumMod val="50000"/>
                </a:schemeClr>
              </a:solidFill>
              <a:ln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E74C2E"/>
              </a:solidFill>
              <a:ln>
                <a:noFill/>
              </a:ln>
              <a:effectLst/>
            </c:spPr>
          </c:dPt>
          <c:cat>
            <c:numRef>
              <c:f>Sheet1!$A$2:$A$6</c:f>
              <c:numCache>
                <c:formatCode>General</c:formatCode>
                <c:ptCount val="5"/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45</c:v>
                </c:pt>
                <c:pt idx="1">
                  <c:v>25</c:v>
                </c:pt>
                <c:pt idx="2">
                  <c:v>8</c:v>
                </c:pt>
                <c:pt idx="3">
                  <c:v>22</c:v>
                </c:pt>
                <c:pt idx="4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C79BC3-7F3D-48AF-B3B5-B3739F8935B9}" type="datetimeFigureOut">
              <a:rPr lang="zh-CN" altLang="en-US" smtClean="0"/>
              <a:t>2014/12/6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15C117-C0D3-478F-A650-DDB9633867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833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5C117-C0D3-478F-A650-DDB9633867F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015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39401-49A5-4516-A68F-54744A6B47CE}" type="datetimeFigureOut">
              <a:rPr lang="zh-CN" altLang="en-US" smtClean="0"/>
              <a:t>2014/12/6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9A888-F0A6-497F-A203-744BF10280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0483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39401-49A5-4516-A68F-54744A6B47CE}" type="datetimeFigureOut">
              <a:rPr lang="zh-CN" altLang="en-US" smtClean="0"/>
              <a:t>2014/12/6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9A888-F0A6-497F-A203-744BF10280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067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39401-49A5-4516-A68F-54744A6B47CE}" type="datetimeFigureOut">
              <a:rPr lang="zh-CN" altLang="en-US" smtClean="0"/>
              <a:t>2014/12/6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9A888-F0A6-497F-A203-744BF10280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814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39401-49A5-4516-A68F-54744A6B47CE}" type="datetimeFigureOut">
              <a:rPr lang="zh-CN" altLang="en-US" smtClean="0"/>
              <a:t>2014/12/6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9A888-F0A6-497F-A203-744BF10280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818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39401-49A5-4516-A68F-54744A6B47CE}" type="datetimeFigureOut">
              <a:rPr lang="zh-CN" altLang="en-US" smtClean="0"/>
              <a:t>2014/12/6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9A888-F0A6-497F-A203-744BF10280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734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39401-49A5-4516-A68F-54744A6B47CE}" type="datetimeFigureOut">
              <a:rPr lang="zh-CN" altLang="en-US" smtClean="0"/>
              <a:t>2014/12/6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9A888-F0A6-497F-A203-744BF10280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011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39401-49A5-4516-A68F-54744A6B47CE}" type="datetimeFigureOut">
              <a:rPr lang="zh-CN" altLang="en-US" smtClean="0"/>
              <a:t>2014/12/6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9A888-F0A6-497F-A203-744BF10280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359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39401-49A5-4516-A68F-54744A6B47CE}" type="datetimeFigureOut">
              <a:rPr lang="zh-CN" altLang="en-US" smtClean="0"/>
              <a:t>2014/12/6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9A888-F0A6-497F-A203-744BF10280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8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39401-49A5-4516-A68F-54744A6B47CE}" type="datetimeFigureOut">
              <a:rPr lang="zh-CN" altLang="en-US" smtClean="0"/>
              <a:t>2014/12/6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9A888-F0A6-497F-A203-744BF10280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636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39401-49A5-4516-A68F-54744A6B47CE}" type="datetimeFigureOut">
              <a:rPr lang="zh-CN" altLang="en-US" smtClean="0"/>
              <a:t>2014/12/6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9A888-F0A6-497F-A203-744BF10280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802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39401-49A5-4516-A68F-54744A6B47CE}" type="datetimeFigureOut">
              <a:rPr lang="zh-CN" altLang="en-US" smtClean="0"/>
              <a:t>2014/12/6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9A888-F0A6-497F-A203-744BF10280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271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-638662" y="6487435"/>
            <a:ext cx="1701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口令：BBS1113</a:t>
            </a:r>
            <a:endParaRPr lang="zh-CN" altLang="en-US" dirty="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39401-49A5-4516-A68F-54744A6B47CE}" type="datetimeFigureOut">
              <a:rPr lang="zh-CN" altLang="en-US" smtClean="0"/>
              <a:t>2014/12/6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99A888-F0A6-497F-A203-744BF10280C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FC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6445605"/>
            <a:ext cx="12191999" cy="419094"/>
          </a:xfrm>
          <a:prstGeom prst="rect">
            <a:avLst/>
          </a:pr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-1" y="6445605"/>
            <a:ext cx="1062446" cy="419094"/>
          </a:xfrm>
          <a:prstGeom prst="rect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827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4C2E">
            <a:alpha val="9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11550315" y="6496550"/>
            <a:ext cx="299785" cy="299785"/>
          </a:xfrm>
          <a:prstGeom prst="ellipse">
            <a:avLst/>
          </a:prstGeom>
          <a:solidFill>
            <a:srgbClr val="FC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11640049" y="6556709"/>
            <a:ext cx="144379" cy="168442"/>
          </a:xfrm>
          <a:prstGeom prst="rightArrow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4776537" y="4633026"/>
            <a:ext cx="2622884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1949115" y="2186939"/>
            <a:ext cx="1852863" cy="1852863"/>
          </a:xfrm>
          <a:prstGeom prst="ellipse">
            <a:avLst/>
          </a:pr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05349"/>
            <a:ext cx="18053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口令：RAPID708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098631" y="3600852"/>
            <a:ext cx="2562727" cy="400110"/>
            <a:chOff x="7098631" y="3600852"/>
            <a:chExt cx="2562727" cy="400110"/>
          </a:xfrm>
        </p:grpSpPr>
        <p:sp>
          <p:nvSpPr>
            <p:cNvPr id="24" name="文本框 23"/>
            <p:cNvSpPr txBox="1"/>
            <p:nvPr/>
          </p:nvSpPr>
          <p:spPr>
            <a:xfrm>
              <a:off x="7399421" y="3600852"/>
              <a:ext cx="19852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b="1" dirty="0" smtClean="0">
                  <a:solidFill>
                    <a:srgbClr val="1314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201X</a:t>
              </a:r>
              <a:r>
                <a:rPr lang="zh-CN" altLang="en-US" sz="2000" b="1" dirty="0" smtClean="0">
                  <a:solidFill>
                    <a:srgbClr val="1314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2000" b="1" dirty="0" smtClean="0">
                  <a:solidFill>
                    <a:srgbClr val="1314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altLang="zh-CN" sz="2000" b="1" dirty="0">
                  <a:solidFill>
                    <a:srgbClr val="1314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r>
                <a:rPr lang="zh-CN" altLang="en-US" sz="2000" b="1" dirty="0" smtClean="0">
                  <a:solidFill>
                    <a:srgbClr val="1314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2000" b="1" dirty="0">
                <a:solidFill>
                  <a:srgbClr val="1314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7098631" y="3780664"/>
              <a:ext cx="288758" cy="0"/>
            </a:xfrm>
            <a:prstGeom prst="line">
              <a:avLst/>
            </a:prstGeom>
            <a:ln>
              <a:solidFill>
                <a:srgbClr val="1314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9372600" y="3768633"/>
              <a:ext cx="288758" cy="0"/>
            </a:xfrm>
            <a:prstGeom prst="line">
              <a:avLst/>
            </a:prstGeom>
            <a:ln>
              <a:solidFill>
                <a:srgbClr val="1314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任意多边形 14"/>
          <p:cNvSpPr/>
          <p:nvPr/>
        </p:nvSpPr>
        <p:spPr>
          <a:xfrm>
            <a:off x="0" y="1"/>
            <a:ext cx="12192000" cy="3101556"/>
          </a:xfrm>
          <a:custGeom>
            <a:avLst/>
            <a:gdLst>
              <a:gd name="connsiteX0" fmla="*/ 0 w 12192000"/>
              <a:gd name="connsiteY0" fmla="*/ 0 h 3101556"/>
              <a:gd name="connsiteX1" fmla="*/ 12192000 w 12192000"/>
              <a:gd name="connsiteY1" fmla="*/ 0 h 3101556"/>
              <a:gd name="connsiteX2" fmla="*/ 12192000 w 12192000"/>
              <a:gd name="connsiteY2" fmla="*/ 3101556 h 3101556"/>
              <a:gd name="connsiteX3" fmla="*/ 4152453 w 12192000"/>
              <a:gd name="connsiteY3" fmla="*/ 3101556 h 3101556"/>
              <a:gd name="connsiteX4" fmla="*/ 4130878 w 12192000"/>
              <a:gd name="connsiteY4" fmla="*/ 2887533 h 3101556"/>
              <a:gd name="connsiteX5" fmla="*/ 2875546 w 12192000"/>
              <a:gd name="connsiteY5" fmla="*/ 1864408 h 3101556"/>
              <a:gd name="connsiteX6" fmla="*/ 1620215 w 12192000"/>
              <a:gd name="connsiteY6" fmla="*/ 2887533 h 3101556"/>
              <a:gd name="connsiteX7" fmla="*/ 1598640 w 12192000"/>
              <a:gd name="connsiteY7" fmla="*/ 3101556 h 3101556"/>
              <a:gd name="connsiteX8" fmla="*/ 0 w 12192000"/>
              <a:gd name="connsiteY8" fmla="*/ 3101556 h 310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101556">
                <a:moveTo>
                  <a:pt x="0" y="0"/>
                </a:moveTo>
                <a:lnTo>
                  <a:pt x="12192000" y="0"/>
                </a:lnTo>
                <a:lnTo>
                  <a:pt x="12192000" y="3101556"/>
                </a:lnTo>
                <a:lnTo>
                  <a:pt x="4152453" y="3101556"/>
                </a:lnTo>
                <a:lnTo>
                  <a:pt x="4130878" y="2887533"/>
                </a:lnTo>
                <a:cubicBezTo>
                  <a:pt x="4011395" y="2303637"/>
                  <a:pt x="3494765" y="1864408"/>
                  <a:pt x="2875546" y="1864408"/>
                </a:cubicBezTo>
                <a:cubicBezTo>
                  <a:pt x="2256328" y="1864408"/>
                  <a:pt x="1739697" y="2303637"/>
                  <a:pt x="1620215" y="2887533"/>
                </a:cubicBezTo>
                <a:lnTo>
                  <a:pt x="1598640" y="3101556"/>
                </a:lnTo>
                <a:lnTo>
                  <a:pt x="0" y="3101556"/>
                </a:lnTo>
                <a:close/>
              </a:path>
            </a:pathLst>
          </a:cu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4776537" y="2245488"/>
            <a:ext cx="51721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 dirty="0" smtClean="0">
                <a:solidFill>
                  <a:srgbClr val="FCF8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公</a:t>
            </a:r>
            <a:r>
              <a:rPr lang="zh-CN" altLang="en-US" sz="4400" b="1" dirty="0" smtClean="0">
                <a:solidFill>
                  <a:srgbClr val="FCF8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司</a:t>
            </a:r>
            <a:r>
              <a:rPr lang="zh-CN" altLang="en-US" sz="4400" b="1" dirty="0">
                <a:solidFill>
                  <a:srgbClr val="FCF8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介绍</a:t>
            </a:r>
            <a:r>
              <a:rPr lang="en-US" altLang="zh-CN" sz="4400" b="1" dirty="0" smtClean="0">
                <a:solidFill>
                  <a:srgbClr val="FCF8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\</a:t>
            </a:r>
            <a:r>
              <a:rPr lang="zh-CN" altLang="en-US" sz="4400" b="1" dirty="0" smtClean="0">
                <a:solidFill>
                  <a:srgbClr val="FCF8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报告模板</a:t>
            </a:r>
            <a:endParaRPr lang="zh-CN" altLang="en-US" sz="4400" b="1" dirty="0">
              <a:solidFill>
                <a:srgbClr val="FCF8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307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2" presetClass="entr" presetSubtype="2" fill="hold" grpId="0" nodeType="afterEffect" p14:presetBounceEnd="2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4000">
                                          <p:cBhvr additive="base"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4000">
                                          <p:cBhvr additive="base">
                                            <p:cTn id="1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16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5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9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2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16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5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9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23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任意多边形 111"/>
          <p:cNvSpPr/>
          <p:nvPr/>
        </p:nvSpPr>
        <p:spPr>
          <a:xfrm>
            <a:off x="0" y="-5306"/>
            <a:ext cx="12204032" cy="780346"/>
          </a:xfrm>
          <a:custGeom>
            <a:avLst/>
            <a:gdLst>
              <a:gd name="connsiteX0" fmla="*/ 0 w 12204032"/>
              <a:gd name="connsiteY0" fmla="*/ 0 h 780346"/>
              <a:gd name="connsiteX1" fmla="*/ 242872 w 12204032"/>
              <a:gd name="connsiteY1" fmla="*/ 0 h 780346"/>
              <a:gd name="connsiteX2" fmla="*/ 619171 w 12204032"/>
              <a:gd name="connsiteY2" fmla="*/ 0 h 780346"/>
              <a:gd name="connsiteX3" fmla="*/ 4327279 w 12204032"/>
              <a:gd name="connsiteY3" fmla="*/ 0 h 780346"/>
              <a:gd name="connsiteX4" fmla="*/ 12204032 w 12204032"/>
              <a:gd name="connsiteY4" fmla="*/ 0 h 780346"/>
              <a:gd name="connsiteX5" fmla="*/ 12204032 w 12204032"/>
              <a:gd name="connsiteY5" fmla="*/ 780346 h 780346"/>
              <a:gd name="connsiteX6" fmla="*/ 9742733 w 12204032"/>
              <a:gd name="connsiteY6" fmla="*/ 780346 h 780346"/>
              <a:gd name="connsiteX7" fmla="*/ 5989671 w 12204032"/>
              <a:gd name="connsiteY7" fmla="*/ 780346 h 780346"/>
              <a:gd name="connsiteX8" fmla="*/ 4855248 w 12204032"/>
              <a:gd name="connsiteY8" fmla="*/ 780346 h 780346"/>
              <a:gd name="connsiteX9" fmla="*/ 4327279 w 12204032"/>
              <a:gd name="connsiteY9" fmla="*/ 780346 h 780346"/>
              <a:gd name="connsiteX10" fmla="*/ 1905263 w 12204032"/>
              <a:gd name="connsiteY10" fmla="*/ 780346 h 780346"/>
              <a:gd name="connsiteX11" fmla="*/ 1902024 w 12204032"/>
              <a:gd name="connsiteY11" fmla="*/ 759132 h 780346"/>
              <a:gd name="connsiteX12" fmla="*/ 1338051 w 12204032"/>
              <a:gd name="connsiteY12" fmla="*/ 299480 h 780346"/>
              <a:gd name="connsiteX13" fmla="*/ 774078 w 12204032"/>
              <a:gd name="connsiteY13" fmla="*/ 759132 h 780346"/>
              <a:gd name="connsiteX14" fmla="*/ 770839 w 12204032"/>
              <a:gd name="connsiteY14" fmla="*/ 780346 h 780346"/>
              <a:gd name="connsiteX15" fmla="*/ 619171 w 12204032"/>
              <a:gd name="connsiteY15" fmla="*/ 780346 h 780346"/>
              <a:gd name="connsiteX16" fmla="*/ 242872 w 12204032"/>
              <a:gd name="connsiteY16" fmla="*/ 780346 h 780346"/>
              <a:gd name="connsiteX17" fmla="*/ 0 w 12204032"/>
              <a:gd name="connsiteY17" fmla="*/ 780346 h 78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204032" h="780346">
                <a:moveTo>
                  <a:pt x="0" y="0"/>
                </a:moveTo>
                <a:lnTo>
                  <a:pt x="242872" y="0"/>
                </a:lnTo>
                <a:lnTo>
                  <a:pt x="619171" y="0"/>
                </a:lnTo>
                <a:lnTo>
                  <a:pt x="4327279" y="0"/>
                </a:lnTo>
                <a:lnTo>
                  <a:pt x="12204032" y="0"/>
                </a:lnTo>
                <a:lnTo>
                  <a:pt x="12204032" y="780346"/>
                </a:lnTo>
                <a:lnTo>
                  <a:pt x="9742733" y="780346"/>
                </a:lnTo>
                <a:lnTo>
                  <a:pt x="5989671" y="780346"/>
                </a:lnTo>
                <a:lnTo>
                  <a:pt x="4855248" y="780346"/>
                </a:lnTo>
                <a:lnTo>
                  <a:pt x="4327279" y="780346"/>
                </a:lnTo>
                <a:lnTo>
                  <a:pt x="1905263" y="780346"/>
                </a:lnTo>
                <a:lnTo>
                  <a:pt x="1902024" y="759132"/>
                </a:lnTo>
                <a:cubicBezTo>
                  <a:pt x="1848345" y="496809"/>
                  <a:pt x="1616242" y="299480"/>
                  <a:pt x="1338051" y="299480"/>
                </a:cubicBezTo>
                <a:cubicBezTo>
                  <a:pt x="1059860" y="299480"/>
                  <a:pt x="827757" y="496809"/>
                  <a:pt x="774078" y="759132"/>
                </a:cubicBezTo>
                <a:lnTo>
                  <a:pt x="770839" y="780346"/>
                </a:lnTo>
                <a:lnTo>
                  <a:pt x="619171" y="780346"/>
                </a:lnTo>
                <a:lnTo>
                  <a:pt x="242872" y="780346"/>
                </a:lnTo>
                <a:lnTo>
                  <a:pt x="0" y="780346"/>
                </a:lnTo>
                <a:close/>
              </a:path>
            </a:pathLst>
          </a:cu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92721" y="2832841"/>
            <a:ext cx="5928471" cy="626887"/>
            <a:chOff x="892721" y="2832841"/>
            <a:chExt cx="5928471" cy="626887"/>
          </a:xfrm>
        </p:grpSpPr>
        <p:sp>
          <p:nvSpPr>
            <p:cNvPr id="5" name="矩形 4"/>
            <p:cNvSpPr/>
            <p:nvPr/>
          </p:nvSpPr>
          <p:spPr>
            <a:xfrm>
              <a:off x="960517" y="3163893"/>
              <a:ext cx="4662208" cy="295835"/>
            </a:xfrm>
            <a:prstGeom prst="rect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622725" y="3163892"/>
              <a:ext cx="1198467" cy="29583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92721" y="2832841"/>
              <a:ext cx="11205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6E6C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第二季度</a:t>
              </a:r>
              <a:endParaRPr lang="zh-CN" altLang="en-US" dirty="0">
                <a:solidFill>
                  <a:srgbClr val="6E6C6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92721" y="3828583"/>
            <a:ext cx="5928471" cy="615591"/>
            <a:chOff x="892721" y="3828583"/>
            <a:chExt cx="5928471" cy="615591"/>
          </a:xfrm>
        </p:grpSpPr>
        <p:sp>
          <p:nvSpPr>
            <p:cNvPr id="8" name="矩形 7"/>
            <p:cNvSpPr/>
            <p:nvPr/>
          </p:nvSpPr>
          <p:spPr>
            <a:xfrm>
              <a:off x="3161354" y="4148339"/>
              <a:ext cx="3659838" cy="29583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92721" y="3828583"/>
              <a:ext cx="11205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6E6C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第三季度</a:t>
              </a:r>
              <a:endParaRPr lang="zh-CN" altLang="en-US" dirty="0">
                <a:solidFill>
                  <a:srgbClr val="6E6C6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960517" y="4148339"/>
              <a:ext cx="3128684" cy="295835"/>
            </a:xfrm>
            <a:prstGeom prst="rect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92721" y="4824324"/>
            <a:ext cx="5928471" cy="609581"/>
            <a:chOff x="892721" y="4824324"/>
            <a:chExt cx="5928471" cy="609581"/>
          </a:xfrm>
        </p:grpSpPr>
        <p:sp>
          <p:nvSpPr>
            <p:cNvPr id="15" name="文本框 14"/>
            <p:cNvSpPr txBox="1"/>
            <p:nvPr/>
          </p:nvSpPr>
          <p:spPr>
            <a:xfrm>
              <a:off x="892721" y="4824324"/>
              <a:ext cx="11205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第四季度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60516" y="5138070"/>
              <a:ext cx="5251077" cy="295835"/>
            </a:xfrm>
            <a:prstGeom prst="rect">
              <a:avLst/>
            </a:pr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211593" y="5138070"/>
              <a:ext cx="609599" cy="29583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810784" y="392849"/>
            <a:ext cx="1069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1314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2400" b="1" dirty="0" smtClean="0">
                <a:solidFill>
                  <a:srgbClr val="1314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业绩</a:t>
            </a:r>
            <a:endParaRPr lang="zh-CN" altLang="en-US" sz="2400" b="1" dirty="0">
              <a:solidFill>
                <a:srgbClr val="1314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798103" y="2205728"/>
            <a:ext cx="2876409" cy="1317423"/>
            <a:chOff x="7798103" y="2205728"/>
            <a:chExt cx="2876409" cy="1317423"/>
          </a:xfrm>
        </p:grpSpPr>
        <p:sp>
          <p:nvSpPr>
            <p:cNvPr id="19" name="矩形 18"/>
            <p:cNvSpPr/>
            <p:nvPr/>
          </p:nvSpPr>
          <p:spPr>
            <a:xfrm>
              <a:off x="7798103" y="2205728"/>
              <a:ext cx="2876409" cy="1317423"/>
            </a:xfrm>
            <a:prstGeom prst="rect">
              <a:avLst/>
            </a:prstGeom>
            <a:noFill/>
            <a:ln w="19050">
              <a:solidFill>
                <a:srgbClr val="222A35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974720" y="2633606"/>
              <a:ext cx="12370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共完成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9228224" y="2463032"/>
              <a:ext cx="1255370" cy="752046"/>
            </a:xfrm>
            <a:prstGeom prst="roundRect">
              <a:avLst>
                <a:gd name="adj" fmla="val 9515"/>
              </a:avLst>
            </a:pr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315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798103" y="4349690"/>
            <a:ext cx="2931275" cy="1115814"/>
            <a:chOff x="7798103" y="4349690"/>
            <a:chExt cx="2931275" cy="1115814"/>
          </a:xfrm>
        </p:grpSpPr>
        <p:sp>
          <p:nvSpPr>
            <p:cNvPr id="34" name="矩形 33"/>
            <p:cNvSpPr/>
            <p:nvPr/>
          </p:nvSpPr>
          <p:spPr>
            <a:xfrm>
              <a:off x="7798103" y="4349690"/>
              <a:ext cx="2876409" cy="1115814"/>
            </a:xfrm>
            <a:prstGeom prst="rect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心形 32"/>
            <p:cNvSpPr/>
            <p:nvPr/>
          </p:nvSpPr>
          <p:spPr>
            <a:xfrm>
              <a:off x="8090143" y="4671971"/>
              <a:ext cx="671722" cy="577522"/>
            </a:xfrm>
            <a:prstGeom prst="heart">
              <a:avLst/>
            </a:pr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乘号 35"/>
            <p:cNvSpPr/>
            <p:nvPr/>
          </p:nvSpPr>
          <p:spPr>
            <a:xfrm>
              <a:off x="8834486" y="4682856"/>
              <a:ext cx="520869" cy="520869"/>
            </a:xfrm>
            <a:prstGeom prst="mathMultiply">
              <a:avLst>
                <a:gd name="adj1" fmla="val 975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9264978" y="4576913"/>
              <a:ext cx="1464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E74C2E"/>
                  </a:solidFill>
                </a:rPr>
                <a:t>1081</a:t>
              </a:r>
              <a:endParaRPr lang="zh-CN" altLang="en-US" sz="4000" dirty="0">
                <a:solidFill>
                  <a:srgbClr val="E74C2E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1550315" y="6507183"/>
            <a:ext cx="299785" cy="299785"/>
            <a:chOff x="11550315" y="6496550"/>
            <a:chExt cx="299785" cy="299785"/>
          </a:xfrm>
        </p:grpSpPr>
        <p:sp>
          <p:nvSpPr>
            <p:cNvPr id="40" name="椭圆 39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右箭头 40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 flipH="1">
            <a:off x="11055771" y="6507183"/>
            <a:ext cx="299785" cy="299785"/>
            <a:chOff x="11550315" y="6496550"/>
            <a:chExt cx="299785" cy="299785"/>
          </a:xfrm>
        </p:grpSpPr>
        <p:sp>
          <p:nvSpPr>
            <p:cNvPr id="43" name="椭圆 42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右箭头 43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922176" y="4527049"/>
            <a:ext cx="978275" cy="596279"/>
            <a:chOff x="5931054" y="4527049"/>
            <a:chExt cx="978275" cy="596279"/>
          </a:xfrm>
        </p:grpSpPr>
        <p:grpSp>
          <p:nvGrpSpPr>
            <p:cNvPr id="30" name="组合 29"/>
            <p:cNvGrpSpPr/>
            <p:nvPr/>
          </p:nvGrpSpPr>
          <p:grpSpPr>
            <a:xfrm>
              <a:off x="5942984" y="4527049"/>
              <a:ext cx="541778" cy="596279"/>
              <a:chOff x="6511364" y="3958156"/>
              <a:chExt cx="830997" cy="914592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6511364" y="3958156"/>
                <a:ext cx="830997" cy="830997"/>
              </a:xfrm>
              <a:prstGeom prst="ellipse">
                <a:avLst/>
              </a:prstGeom>
              <a:solidFill>
                <a:srgbClr val="E74C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6746646" y="4562030"/>
                <a:ext cx="360433" cy="310718"/>
              </a:xfrm>
              <a:prstGeom prst="triangle">
                <a:avLst/>
              </a:prstGeom>
              <a:solidFill>
                <a:srgbClr val="E74C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5931054" y="4527049"/>
              <a:ext cx="97827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dirty="0" smtClean="0">
                  <a:solidFill>
                    <a:schemeClr val="bg1"/>
                  </a:solidFill>
                </a:rPr>
                <a:t>95</a:t>
              </a:r>
              <a:endParaRPr lang="zh-CN" altLang="en-US" sz="3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413401" y="2695438"/>
            <a:ext cx="1017495" cy="456454"/>
            <a:chOff x="5570386" y="3512258"/>
            <a:chExt cx="1017495" cy="456454"/>
          </a:xfrm>
        </p:grpSpPr>
        <p:grpSp>
          <p:nvGrpSpPr>
            <p:cNvPr id="50" name="组合 49"/>
            <p:cNvGrpSpPr/>
            <p:nvPr/>
          </p:nvGrpSpPr>
          <p:grpSpPr>
            <a:xfrm>
              <a:off x="5570386" y="3512258"/>
              <a:ext cx="414733" cy="456454"/>
              <a:chOff x="6511364" y="3958156"/>
              <a:chExt cx="830997" cy="914592"/>
            </a:xfrm>
            <a:solidFill>
              <a:srgbClr val="E74C2E"/>
            </a:solidFill>
          </p:grpSpPr>
          <p:sp>
            <p:nvSpPr>
              <p:cNvPr id="52" name="椭圆 51"/>
              <p:cNvSpPr/>
              <p:nvPr/>
            </p:nvSpPr>
            <p:spPr>
              <a:xfrm>
                <a:off x="6511364" y="3958156"/>
                <a:ext cx="830997" cy="830997"/>
              </a:xfrm>
              <a:prstGeom prst="ellipse">
                <a:avLst/>
              </a:prstGeom>
              <a:solidFill>
                <a:srgbClr val="1314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等腰三角形 52"/>
              <p:cNvSpPr/>
              <p:nvPr/>
            </p:nvSpPr>
            <p:spPr>
              <a:xfrm rot="10800000">
                <a:off x="6746646" y="4562030"/>
                <a:ext cx="360433" cy="310718"/>
              </a:xfrm>
              <a:prstGeom prst="triangle">
                <a:avLst/>
              </a:prstGeom>
              <a:solidFill>
                <a:srgbClr val="1314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51" name="文本框 50"/>
            <p:cNvSpPr txBox="1"/>
            <p:nvPr/>
          </p:nvSpPr>
          <p:spPr>
            <a:xfrm>
              <a:off x="5570386" y="3517134"/>
              <a:ext cx="10174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</a:rPr>
                <a:t>85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879763" y="3680932"/>
            <a:ext cx="1017495" cy="456454"/>
            <a:chOff x="5568315" y="3512258"/>
            <a:chExt cx="1017495" cy="456454"/>
          </a:xfrm>
        </p:grpSpPr>
        <p:grpSp>
          <p:nvGrpSpPr>
            <p:cNvPr id="55" name="组合 54"/>
            <p:cNvGrpSpPr/>
            <p:nvPr/>
          </p:nvGrpSpPr>
          <p:grpSpPr>
            <a:xfrm>
              <a:off x="5570386" y="3512258"/>
              <a:ext cx="414733" cy="456454"/>
              <a:chOff x="6511364" y="3958156"/>
              <a:chExt cx="830997" cy="914592"/>
            </a:xfrm>
            <a:solidFill>
              <a:srgbClr val="E74C2E"/>
            </a:solidFill>
          </p:grpSpPr>
          <p:sp>
            <p:nvSpPr>
              <p:cNvPr id="57" name="椭圆 56"/>
              <p:cNvSpPr/>
              <p:nvPr/>
            </p:nvSpPr>
            <p:spPr>
              <a:xfrm>
                <a:off x="6511364" y="3958156"/>
                <a:ext cx="830997" cy="830997"/>
              </a:xfrm>
              <a:prstGeom prst="ellipse">
                <a:avLst/>
              </a:prstGeom>
              <a:solidFill>
                <a:srgbClr val="1314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等腰三角形 57"/>
              <p:cNvSpPr/>
              <p:nvPr/>
            </p:nvSpPr>
            <p:spPr>
              <a:xfrm rot="10800000">
                <a:off x="6746646" y="4562030"/>
                <a:ext cx="360433" cy="310718"/>
              </a:xfrm>
              <a:prstGeom prst="triangle">
                <a:avLst/>
              </a:prstGeom>
              <a:solidFill>
                <a:srgbClr val="1314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5568315" y="3516901"/>
              <a:ext cx="10174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</a:rPr>
                <a:t>65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35" name="下箭头 34"/>
          <p:cNvSpPr/>
          <p:nvPr/>
        </p:nvSpPr>
        <p:spPr>
          <a:xfrm>
            <a:off x="8935071" y="3610649"/>
            <a:ext cx="602472" cy="687531"/>
          </a:xfrm>
          <a:prstGeom prst="downArrow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165465" y="6472347"/>
            <a:ext cx="783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92721" y="1691115"/>
            <a:ext cx="5999033" cy="816972"/>
            <a:chOff x="892721" y="1691115"/>
            <a:chExt cx="5999033" cy="816972"/>
          </a:xfrm>
        </p:grpSpPr>
        <p:sp>
          <p:nvSpPr>
            <p:cNvPr id="3" name="矩形 2"/>
            <p:cNvSpPr/>
            <p:nvPr/>
          </p:nvSpPr>
          <p:spPr>
            <a:xfrm>
              <a:off x="960517" y="2172283"/>
              <a:ext cx="3738283" cy="295835"/>
            </a:xfrm>
            <a:prstGeom prst="rect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92721" y="1783273"/>
              <a:ext cx="11205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6E6C6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第一季度</a:t>
              </a:r>
              <a:endParaRPr lang="zh-CN" altLang="en-US" dirty="0">
                <a:solidFill>
                  <a:srgbClr val="6E6C6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464769" y="1691115"/>
              <a:ext cx="1017495" cy="458591"/>
              <a:chOff x="5552630" y="3510121"/>
              <a:chExt cx="1017495" cy="458591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5570386" y="3512258"/>
                <a:ext cx="414733" cy="456454"/>
                <a:chOff x="6511364" y="3958156"/>
                <a:chExt cx="830997" cy="914592"/>
              </a:xfrm>
              <a:solidFill>
                <a:srgbClr val="E74C2E"/>
              </a:solidFill>
            </p:grpSpPr>
            <p:sp>
              <p:nvSpPr>
                <p:cNvPr id="47" name="椭圆 46"/>
                <p:cNvSpPr/>
                <p:nvPr/>
              </p:nvSpPr>
              <p:spPr>
                <a:xfrm>
                  <a:off x="6511364" y="3958156"/>
                  <a:ext cx="830997" cy="830997"/>
                </a:xfrm>
                <a:prstGeom prst="ellipse">
                  <a:avLst/>
                </a:prstGeom>
                <a:solidFill>
                  <a:srgbClr val="1314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等腰三角形 47"/>
                <p:cNvSpPr/>
                <p:nvPr/>
              </p:nvSpPr>
              <p:spPr>
                <a:xfrm rot="10800000">
                  <a:off x="6746646" y="4562030"/>
                  <a:ext cx="360433" cy="310718"/>
                </a:xfrm>
                <a:prstGeom prst="triangle">
                  <a:avLst/>
                </a:prstGeom>
                <a:solidFill>
                  <a:srgbClr val="1314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11" name="文本框 10"/>
              <p:cNvSpPr txBox="1"/>
              <p:nvPr/>
            </p:nvSpPr>
            <p:spPr>
              <a:xfrm>
                <a:off x="5552630" y="3510121"/>
                <a:ext cx="101749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smtClean="0">
                    <a:solidFill>
                      <a:schemeClr val="bg1"/>
                    </a:solidFill>
                  </a:rPr>
                  <a:t>70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5095557" y="2138755"/>
              <a:ext cx="17961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口令：YANJ1010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4689837" y="2172283"/>
              <a:ext cx="2131355" cy="29583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79138109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3)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1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4000">
                                          <p:cBhvr additive="base">
                                            <p:cTn id="1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4000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fill="hold" nodeType="afterEffect" p14:presetBounceEnd="1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4000">
                                          <p:cBhvr additive="base"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4000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8" fill="hold" nodeType="afterEffect" p14:presetBounceEnd="1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4000">
                                          <p:cBhvr additive="base">
                                            <p:cTn id="3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4000">
                                          <p:cBhvr additive="base">
                                            <p:cTn id="3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2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3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3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3)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9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2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3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35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直接箭头连接符 40"/>
          <p:cNvCxnSpPr/>
          <p:nvPr/>
        </p:nvCxnSpPr>
        <p:spPr>
          <a:xfrm>
            <a:off x="4968301" y="2499676"/>
            <a:ext cx="557170" cy="940098"/>
          </a:xfrm>
          <a:prstGeom prst="straightConnector1">
            <a:avLst/>
          </a:prstGeom>
          <a:ln w="19050">
            <a:solidFill>
              <a:srgbClr val="F7D9D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2312461" y="2396703"/>
            <a:ext cx="2229394" cy="2229394"/>
            <a:chOff x="2312461" y="2396703"/>
            <a:chExt cx="2229394" cy="2229394"/>
          </a:xfrm>
        </p:grpSpPr>
        <p:sp>
          <p:nvSpPr>
            <p:cNvPr id="13" name="任意多边形 12"/>
            <p:cNvSpPr/>
            <p:nvPr/>
          </p:nvSpPr>
          <p:spPr>
            <a:xfrm>
              <a:off x="2560655" y="2644897"/>
              <a:ext cx="1733006" cy="1733006"/>
            </a:xfrm>
            <a:custGeom>
              <a:avLst/>
              <a:gdLst>
                <a:gd name="connsiteX0" fmla="*/ 866503 w 1733006"/>
                <a:gd name="connsiteY0" fmla="*/ 0 h 1733006"/>
                <a:gd name="connsiteX1" fmla="*/ 1733006 w 1733006"/>
                <a:gd name="connsiteY1" fmla="*/ 866503 h 1733006"/>
                <a:gd name="connsiteX2" fmla="*/ 866503 w 1733006"/>
                <a:gd name="connsiteY2" fmla="*/ 1733006 h 1733006"/>
                <a:gd name="connsiteX3" fmla="*/ 0 w 1733006"/>
                <a:gd name="connsiteY3" fmla="*/ 866503 h 1733006"/>
                <a:gd name="connsiteX4" fmla="*/ 866503 w 1733006"/>
                <a:gd name="connsiteY4" fmla="*/ 0 h 1733006"/>
                <a:gd name="connsiteX5" fmla="*/ 866503 w 1733006"/>
                <a:gd name="connsiteY5" fmla="*/ 282268 h 1733006"/>
                <a:gd name="connsiteX6" fmla="*/ 282268 w 1733006"/>
                <a:gd name="connsiteY6" fmla="*/ 866503 h 1733006"/>
                <a:gd name="connsiteX7" fmla="*/ 866503 w 1733006"/>
                <a:gd name="connsiteY7" fmla="*/ 1450738 h 1733006"/>
                <a:gd name="connsiteX8" fmla="*/ 1450738 w 1733006"/>
                <a:gd name="connsiteY8" fmla="*/ 866503 h 1733006"/>
                <a:gd name="connsiteX9" fmla="*/ 866503 w 1733006"/>
                <a:gd name="connsiteY9" fmla="*/ 282268 h 173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33006" h="1733006">
                  <a:moveTo>
                    <a:pt x="866503" y="0"/>
                  </a:moveTo>
                  <a:cubicBezTo>
                    <a:pt x="1345059" y="0"/>
                    <a:pt x="1733006" y="387947"/>
                    <a:pt x="1733006" y="866503"/>
                  </a:cubicBezTo>
                  <a:cubicBezTo>
                    <a:pt x="1733006" y="1345059"/>
                    <a:pt x="1345059" y="1733006"/>
                    <a:pt x="866503" y="1733006"/>
                  </a:cubicBezTo>
                  <a:cubicBezTo>
                    <a:pt x="387947" y="1733006"/>
                    <a:pt x="0" y="1345059"/>
                    <a:pt x="0" y="866503"/>
                  </a:cubicBezTo>
                  <a:cubicBezTo>
                    <a:pt x="0" y="387947"/>
                    <a:pt x="387947" y="0"/>
                    <a:pt x="866503" y="0"/>
                  </a:cubicBezTo>
                  <a:close/>
                  <a:moveTo>
                    <a:pt x="866503" y="282268"/>
                  </a:moveTo>
                  <a:cubicBezTo>
                    <a:pt x="543839" y="282268"/>
                    <a:pt x="282268" y="543839"/>
                    <a:pt x="282268" y="866503"/>
                  </a:cubicBezTo>
                  <a:cubicBezTo>
                    <a:pt x="282268" y="1189167"/>
                    <a:pt x="543839" y="1450738"/>
                    <a:pt x="866503" y="1450738"/>
                  </a:cubicBezTo>
                  <a:cubicBezTo>
                    <a:pt x="1189167" y="1450738"/>
                    <a:pt x="1450738" y="1189167"/>
                    <a:pt x="1450738" y="866503"/>
                  </a:cubicBezTo>
                  <a:cubicBezTo>
                    <a:pt x="1450738" y="543839"/>
                    <a:pt x="1189167" y="282268"/>
                    <a:pt x="866503" y="282268"/>
                  </a:cubicBezTo>
                  <a:close/>
                </a:path>
              </a:pathLst>
            </a:cu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2312461" y="2396703"/>
              <a:ext cx="2229394" cy="2229394"/>
            </a:xfrm>
            <a:custGeom>
              <a:avLst/>
              <a:gdLst>
                <a:gd name="connsiteX0" fmla="*/ 1114697 w 2229394"/>
                <a:gd name="connsiteY0" fmla="*/ 0 h 2229394"/>
                <a:gd name="connsiteX1" fmla="*/ 2229394 w 2229394"/>
                <a:gd name="connsiteY1" fmla="*/ 1114697 h 2229394"/>
                <a:gd name="connsiteX2" fmla="*/ 1114697 w 2229394"/>
                <a:gd name="connsiteY2" fmla="*/ 2229394 h 2229394"/>
                <a:gd name="connsiteX3" fmla="*/ 0 w 2229394"/>
                <a:gd name="connsiteY3" fmla="*/ 1114697 h 2229394"/>
                <a:gd name="connsiteX4" fmla="*/ 1114697 w 2229394"/>
                <a:gd name="connsiteY4" fmla="*/ 0 h 2229394"/>
                <a:gd name="connsiteX5" fmla="*/ 1114697 w 2229394"/>
                <a:gd name="connsiteY5" fmla="*/ 49947 h 2229394"/>
                <a:gd name="connsiteX6" fmla="*/ 49947 w 2229394"/>
                <a:gd name="connsiteY6" fmla="*/ 1114697 h 2229394"/>
                <a:gd name="connsiteX7" fmla="*/ 1114697 w 2229394"/>
                <a:gd name="connsiteY7" fmla="*/ 2179447 h 2229394"/>
                <a:gd name="connsiteX8" fmla="*/ 2179447 w 2229394"/>
                <a:gd name="connsiteY8" fmla="*/ 1114697 h 2229394"/>
                <a:gd name="connsiteX9" fmla="*/ 1114697 w 2229394"/>
                <a:gd name="connsiteY9" fmla="*/ 49947 h 222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9394" h="2229394">
                  <a:moveTo>
                    <a:pt x="1114697" y="0"/>
                  </a:moveTo>
                  <a:cubicBezTo>
                    <a:pt x="1730327" y="0"/>
                    <a:pt x="2229394" y="499067"/>
                    <a:pt x="2229394" y="1114697"/>
                  </a:cubicBezTo>
                  <a:cubicBezTo>
                    <a:pt x="2229394" y="1730327"/>
                    <a:pt x="1730327" y="2229394"/>
                    <a:pt x="1114697" y="2229394"/>
                  </a:cubicBezTo>
                  <a:cubicBezTo>
                    <a:pt x="499067" y="2229394"/>
                    <a:pt x="0" y="1730327"/>
                    <a:pt x="0" y="1114697"/>
                  </a:cubicBezTo>
                  <a:cubicBezTo>
                    <a:pt x="0" y="499067"/>
                    <a:pt x="499067" y="0"/>
                    <a:pt x="1114697" y="0"/>
                  </a:cubicBezTo>
                  <a:close/>
                  <a:moveTo>
                    <a:pt x="1114697" y="49947"/>
                  </a:moveTo>
                  <a:cubicBezTo>
                    <a:pt x="526652" y="49947"/>
                    <a:pt x="49947" y="526652"/>
                    <a:pt x="49947" y="1114697"/>
                  </a:cubicBezTo>
                  <a:cubicBezTo>
                    <a:pt x="49947" y="1702742"/>
                    <a:pt x="526652" y="2179447"/>
                    <a:pt x="1114697" y="2179447"/>
                  </a:cubicBezTo>
                  <a:cubicBezTo>
                    <a:pt x="1702742" y="2179447"/>
                    <a:pt x="2179447" y="1702742"/>
                    <a:pt x="2179447" y="1114697"/>
                  </a:cubicBezTo>
                  <a:cubicBezTo>
                    <a:pt x="2179447" y="526652"/>
                    <a:pt x="1702742" y="49947"/>
                    <a:pt x="1114697" y="49947"/>
                  </a:cubicBezTo>
                  <a:close/>
                </a:path>
              </a:pathLst>
            </a:custGeom>
            <a:solidFill>
              <a:srgbClr val="F8CD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2947546" y="3023070"/>
              <a:ext cx="959224" cy="959224"/>
            </a:xfrm>
            <a:prstGeom prst="ellipse">
              <a:avLst/>
            </a:prstGeom>
            <a:solidFill>
              <a:srgbClr val="E74C2E"/>
            </a:solidFill>
            <a:ln w="571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500" dirty="0" smtClean="0">
                  <a:latin typeface="方正稚艺简体" panose="03000509000000000000" pitchFamily="65" charset="-122"/>
                  <a:ea typeface="方正稚艺简体" panose="03000509000000000000" pitchFamily="65" charset="-122"/>
                </a:rPr>
                <a:t>起航</a:t>
              </a:r>
              <a:endParaRPr lang="zh-CN" altLang="en-US" sz="2500" dirty="0">
                <a:latin typeface="方正稚艺简体" panose="03000509000000000000" pitchFamily="65" charset="-122"/>
                <a:ea typeface="方正稚艺简体" panose="03000509000000000000" pitchFamily="65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948178" y="1420148"/>
            <a:ext cx="1187354" cy="1187354"/>
            <a:chOff x="4514233" y="1385310"/>
            <a:chExt cx="1187354" cy="1187354"/>
          </a:xfrm>
        </p:grpSpPr>
        <p:sp>
          <p:nvSpPr>
            <p:cNvPr id="23" name="任意多边形 22"/>
            <p:cNvSpPr/>
            <p:nvPr/>
          </p:nvSpPr>
          <p:spPr>
            <a:xfrm>
              <a:off x="4514233" y="1385310"/>
              <a:ext cx="1187354" cy="1187354"/>
            </a:xfrm>
            <a:custGeom>
              <a:avLst/>
              <a:gdLst>
                <a:gd name="connsiteX0" fmla="*/ 1114697 w 2229394"/>
                <a:gd name="connsiteY0" fmla="*/ 0 h 2229394"/>
                <a:gd name="connsiteX1" fmla="*/ 2229394 w 2229394"/>
                <a:gd name="connsiteY1" fmla="*/ 1114697 h 2229394"/>
                <a:gd name="connsiteX2" fmla="*/ 1114697 w 2229394"/>
                <a:gd name="connsiteY2" fmla="*/ 2229394 h 2229394"/>
                <a:gd name="connsiteX3" fmla="*/ 0 w 2229394"/>
                <a:gd name="connsiteY3" fmla="*/ 1114697 h 2229394"/>
                <a:gd name="connsiteX4" fmla="*/ 1114697 w 2229394"/>
                <a:gd name="connsiteY4" fmla="*/ 0 h 2229394"/>
                <a:gd name="connsiteX5" fmla="*/ 1114697 w 2229394"/>
                <a:gd name="connsiteY5" fmla="*/ 49947 h 2229394"/>
                <a:gd name="connsiteX6" fmla="*/ 49947 w 2229394"/>
                <a:gd name="connsiteY6" fmla="*/ 1114697 h 2229394"/>
                <a:gd name="connsiteX7" fmla="*/ 1114697 w 2229394"/>
                <a:gd name="connsiteY7" fmla="*/ 2179447 h 2229394"/>
                <a:gd name="connsiteX8" fmla="*/ 2179447 w 2229394"/>
                <a:gd name="connsiteY8" fmla="*/ 1114697 h 2229394"/>
                <a:gd name="connsiteX9" fmla="*/ 1114697 w 2229394"/>
                <a:gd name="connsiteY9" fmla="*/ 49947 h 222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9394" h="2229394">
                  <a:moveTo>
                    <a:pt x="1114697" y="0"/>
                  </a:moveTo>
                  <a:cubicBezTo>
                    <a:pt x="1730327" y="0"/>
                    <a:pt x="2229394" y="499067"/>
                    <a:pt x="2229394" y="1114697"/>
                  </a:cubicBezTo>
                  <a:cubicBezTo>
                    <a:pt x="2229394" y="1730327"/>
                    <a:pt x="1730327" y="2229394"/>
                    <a:pt x="1114697" y="2229394"/>
                  </a:cubicBezTo>
                  <a:cubicBezTo>
                    <a:pt x="499067" y="2229394"/>
                    <a:pt x="0" y="1730327"/>
                    <a:pt x="0" y="1114697"/>
                  </a:cubicBezTo>
                  <a:cubicBezTo>
                    <a:pt x="0" y="499067"/>
                    <a:pt x="499067" y="0"/>
                    <a:pt x="1114697" y="0"/>
                  </a:cubicBezTo>
                  <a:close/>
                  <a:moveTo>
                    <a:pt x="1114697" y="49947"/>
                  </a:moveTo>
                  <a:cubicBezTo>
                    <a:pt x="526652" y="49947"/>
                    <a:pt x="49947" y="526652"/>
                    <a:pt x="49947" y="1114697"/>
                  </a:cubicBezTo>
                  <a:cubicBezTo>
                    <a:pt x="49947" y="1702742"/>
                    <a:pt x="526652" y="2179447"/>
                    <a:pt x="1114697" y="2179447"/>
                  </a:cubicBezTo>
                  <a:cubicBezTo>
                    <a:pt x="1702742" y="2179447"/>
                    <a:pt x="2179447" y="1702742"/>
                    <a:pt x="2179447" y="1114697"/>
                  </a:cubicBezTo>
                  <a:cubicBezTo>
                    <a:pt x="2179447" y="526652"/>
                    <a:pt x="1702742" y="49947"/>
                    <a:pt x="1114697" y="49947"/>
                  </a:cubicBezTo>
                  <a:close/>
                </a:path>
              </a:pathLst>
            </a:custGeom>
            <a:solidFill>
              <a:srgbClr val="F8CD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4628298" y="1499375"/>
              <a:ext cx="959224" cy="959224"/>
            </a:xfrm>
            <a:prstGeom prst="ellipse">
              <a:avLst/>
            </a:prstGeom>
            <a:solidFill>
              <a:srgbClr val="E74C2E"/>
            </a:solidFill>
            <a:ln w="571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500" dirty="0" smtClean="0">
                  <a:latin typeface="方正稚艺简体" panose="03000509000000000000" pitchFamily="65" charset="-122"/>
                  <a:ea typeface="方正稚艺简体" panose="03000509000000000000" pitchFamily="65" charset="-122"/>
                </a:rPr>
                <a:t>起航</a:t>
              </a:r>
              <a:endParaRPr lang="zh-CN" altLang="en-US" sz="2500" dirty="0">
                <a:latin typeface="方正稚艺简体" panose="03000509000000000000" pitchFamily="65" charset="-122"/>
                <a:ea typeface="方正稚艺简体" panose="03000509000000000000" pitchFamily="65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434306" y="3276898"/>
            <a:ext cx="1187354" cy="1187354"/>
            <a:chOff x="4514233" y="1385310"/>
            <a:chExt cx="1187354" cy="1187354"/>
          </a:xfrm>
        </p:grpSpPr>
        <p:sp>
          <p:nvSpPr>
            <p:cNvPr id="63" name="任意多边形 62"/>
            <p:cNvSpPr/>
            <p:nvPr/>
          </p:nvSpPr>
          <p:spPr>
            <a:xfrm>
              <a:off x="4514233" y="1385310"/>
              <a:ext cx="1187354" cy="1187354"/>
            </a:xfrm>
            <a:custGeom>
              <a:avLst/>
              <a:gdLst>
                <a:gd name="connsiteX0" fmla="*/ 1114697 w 2229394"/>
                <a:gd name="connsiteY0" fmla="*/ 0 h 2229394"/>
                <a:gd name="connsiteX1" fmla="*/ 2229394 w 2229394"/>
                <a:gd name="connsiteY1" fmla="*/ 1114697 h 2229394"/>
                <a:gd name="connsiteX2" fmla="*/ 1114697 w 2229394"/>
                <a:gd name="connsiteY2" fmla="*/ 2229394 h 2229394"/>
                <a:gd name="connsiteX3" fmla="*/ 0 w 2229394"/>
                <a:gd name="connsiteY3" fmla="*/ 1114697 h 2229394"/>
                <a:gd name="connsiteX4" fmla="*/ 1114697 w 2229394"/>
                <a:gd name="connsiteY4" fmla="*/ 0 h 2229394"/>
                <a:gd name="connsiteX5" fmla="*/ 1114697 w 2229394"/>
                <a:gd name="connsiteY5" fmla="*/ 49947 h 2229394"/>
                <a:gd name="connsiteX6" fmla="*/ 49947 w 2229394"/>
                <a:gd name="connsiteY6" fmla="*/ 1114697 h 2229394"/>
                <a:gd name="connsiteX7" fmla="*/ 1114697 w 2229394"/>
                <a:gd name="connsiteY7" fmla="*/ 2179447 h 2229394"/>
                <a:gd name="connsiteX8" fmla="*/ 2179447 w 2229394"/>
                <a:gd name="connsiteY8" fmla="*/ 1114697 h 2229394"/>
                <a:gd name="connsiteX9" fmla="*/ 1114697 w 2229394"/>
                <a:gd name="connsiteY9" fmla="*/ 49947 h 222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9394" h="2229394">
                  <a:moveTo>
                    <a:pt x="1114697" y="0"/>
                  </a:moveTo>
                  <a:cubicBezTo>
                    <a:pt x="1730327" y="0"/>
                    <a:pt x="2229394" y="499067"/>
                    <a:pt x="2229394" y="1114697"/>
                  </a:cubicBezTo>
                  <a:cubicBezTo>
                    <a:pt x="2229394" y="1730327"/>
                    <a:pt x="1730327" y="2229394"/>
                    <a:pt x="1114697" y="2229394"/>
                  </a:cubicBezTo>
                  <a:cubicBezTo>
                    <a:pt x="499067" y="2229394"/>
                    <a:pt x="0" y="1730327"/>
                    <a:pt x="0" y="1114697"/>
                  </a:cubicBezTo>
                  <a:cubicBezTo>
                    <a:pt x="0" y="499067"/>
                    <a:pt x="499067" y="0"/>
                    <a:pt x="1114697" y="0"/>
                  </a:cubicBezTo>
                  <a:close/>
                  <a:moveTo>
                    <a:pt x="1114697" y="49947"/>
                  </a:moveTo>
                  <a:cubicBezTo>
                    <a:pt x="526652" y="49947"/>
                    <a:pt x="49947" y="526652"/>
                    <a:pt x="49947" y="1114697"/>
                  </a:cubicBezTo>
                  <a:cubicBezTo>
                    <a:pt x="49947" y="1702742"/>
                    <a:pt x="526652" y="2179447"/>
                    <a:pt x="1114697" y="2179447"/>
                  </a:cubicBezTo>
                  <a:cubicBezTo>
                    <a:pt x="1702742" y="2179447"/>
                    <a:pt x="2179447" y="1702742"/>
                    <a:pt x="2179447" y="1114697"/>
                  </a:cubicBezTo>
                  <a:cubicBezTo>
                    <a:pt x="2179447" y="526652"/>
                    <a:pt x="1702742" y="49947"/>
                    <a:pt x="1114697" y="49947"/>
                  </a:cubicBezTo>
                  <a:close/>
                </a:path>
              </a:pathLst>
            </a:custGeom>
            <a:solidFill>
              <a:srgbClr val="F8CD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4628298" y="1499375"/>
              <a:ext cx="959224" cy="959224"/>
            </a:xfrm>
            <a:prstGeom prst="ellipse">
              <a:avLst/>
            </a:prstGeom>
            <a:solidFill>
              <a:srgbClr val="E74C2E"/>
            </a:solidFill>
            <a:ln w="571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500" dirty="0" smtClean="0">
                  <a:latin typeface="方正稚艺简体" panose="03000509000000000000" pitchFamily="65" charset="-122"/>
                  <a:ea typeface="方正稚艺简体" panose="03000509000000000000" pitchFamily="65" charset="-122"/>
                </a:rPr>
                <a:t>起航</a:t>
              </a:r>
              <a:endParaRPr lang="zh-CN" altLang="en-US" sz="2500" dirty="0">
                <a:latin typeface="方正稚艺简体" panose="03000509000000000000" pitchFamily="65" charset="-122"/>
                <a:ea typeface="方正稚艺简体" panose="03000509000000000000" pitchFamily="65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226763" y="4535775"/>
            <a:ext cx="1187354" cy="1187354"/>
            <a:chOff x="4514233" y="1385310"/>
            <a:chExt cx="1187354" cy="1187354"/>
          </a:xfrm>
        </p:grpSpPr>
        <p:sp>
          <p:nvSpPr>
            <p:cNvPr id="66" name="任意多边形 65"/>
            <p:cNvSpPr/>
            <p:nvPr/>
          </p:nvSpPr>
          <p:spPr>
            <a:xfrm>
              <a:off x="4514233" y="1385310"/>
              <a:ext cx="1187354" cy="1187354"/>
            </a:xfrm>
            <a:custGeom>
              <a:avLst/>
              <a:gdLst>
                <a:gd name="connsiteX0" fmla="*/ 1114697 w 2229394"/>
                <a:gd name="connsiteY0" fmla="*/ 0 h 2229394"/>
                <a:gd name="connsiteX1" fmla="*/ 2229394 w 2229394"/>
                <a:gd name="connsiteY1" fmla="*/ 1114697 h 2229394"/>
                <a:gd name="connsiteX2" fmla="*/ 1114697 w 2229394"/>
                <a:gd name="connsiteY2" fmla="*/ 2229394 h 2229394"/>
                <a:gd name="connsiteX3" fmla="*/ 0 w 2229394"/>
                <a:gd name="connsiteY3" fmla="*/ 1114697 h 2229394"/>
                <a:gd name="connsiteX4" fmla="*/ 1114697 w 2229394"/>
                <a:gd name="connsiteY4" fmla="*/ 0 h 2229394"/>
                <a:gd name="connsiteX5" fmla="*/ 1114697 w 2229394"/>
                <a:gd name="connsiteY5" fmla="*/ 49947 h 2229394"/>
                <a:gd name="connsiteX6" fmla="*/ 49947 w 2229394"/>
                <a:gd name="connsiteY6" fmla="*/ 1114697 h 2229394"/>
                <a:gd name="connsiteX7" fmla="*/ 1114697 w 2229394"/>
                <a:gd name="connsiteY7" fmla="*/ 2179447 h 2229394"/>
                <a:gd name="connsiteX8" fmla="*/ 2179447 w 2229394"/>
                <a:gd name="connsiteY8" fmla="*/ 1114697 h 2229394"/>
                <a:gd name="connsiteX9" fmla="*/ 1114697 w 2229394"/>
                <a:gd name="connsiteY9" fmla="*/ 49947 h 222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29394" h="2229394">
                  <a:moveTo>
                    <a:pt x="1114697" y="0"/>
                  </a:moveTo>
                  <a:cubicBezTo>
                    <a:pt x="1730327" y="0"/>
                    <a:pt x="2229394" y="499067"/>
                    <a:pt x="2229394" y="1114697"/>
                  </a:cubicBezTo>
                  <a:cubicBezTo>
                    <a:pt x="2229394" y="1730327"/>
                    <a:pt x="1730327" y="2229394"/>
                    <a:pt x="1114697" y="2229394"/>
                  </a:cubicBezTo>
                  <a:cubicBezTo>
                    <a:pt x="499067" y="2229394"/>
                    <a:pt x="0" y="1730327"/>
                    <a:pt x="0" y="1114697"/>
                  </a:cubicBezTo>
                  <a:cubicBezTo>
                    <a:pt x="0" y="499067"/>
                    <a:pt x="499067" y="0"/>
                    <a:pt x="1114697" y="0"/>
                  </a:cubicBezTo>
                  <a:close/>
                  <a:moveTo>
                    <a:pt x="1114697" y="49947"/>
                  </a:moveTo>
                  <a:cubicBezTo>
                    <a:pt x="526652" y="49947"/>
                    <a:pt x="49947" y="526652"/>
                    <a:pt x="49947" y="1114697"/>
                  </a:cubicBezTo>
                  <a:cubicBezTo>
                    <a:pt x="49947" y="1702742"/>
                    <a:pt x="526652" y="2179447"/>
                    <a:pt x="1114697" y="2179447"/>
                  </a:cubicBezTo>
                  <a:cubicBezTo>
                    <a:pt x="1702742" y="2179447"/>
                    <a:pt x="2179447" y="1702742"/>
                    <a:pt x="2179447" y="1114697"/>
                  </a:cubicBezTo>
                  <a:cubicBezTo>
                    <a:pt x="2179447" y="526652"/>
                    <a:pt x="1702742" y="49947"/>
                    <a:pt x="1114697" y="49947"/>
                  </a:cubicBezTo>
                  <a:close/>
                </a:path>
              </a:pathLst>
            </a:custGeom>
            <a:solidFill>
              <a:srgbClr val="F8CD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4628298" y="1499375"/>
              <a:ext cx="959224" cy="959224"/>
            </a:xfrm>
            <a:prstGeom prst="ellipse">
              <a:avLst/>
            </a:prstGeom>
            <a:solidFill>
              <a:srgbClr val="E74C2E"/>
            </a:solidFill>
            <a:ln w="571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500" dirty="0" smtClean="0">
                  <a:latin typeface="方正稚艺简体" panose="03000509000000000000" pitchFamily="65" charset="-122"/>
                  <a:ea typeface="方正稚艺简体" panose="03000509000000000000" pitchFamily="65" charset="-122"/>
                </a:rPr>
                <a:t>起航</a:t>
              </a:r>
              <a:endParaRPr lang="zh-CN" altLang="en-US" sz="2500" dirty="0">
                <a:latin typeface="方正稚艺简体" panose="03000509000000000000" pitchFamily="65" charset="-122"/>
                <a:ea typeface="方正稚艺简体" panose="03000509000000000000" pitchFamily="65" charset="-122"/>
              </a:endParaRPr>
            </a:p>
          </p:txBody>
        </p:sp>
      </p:grpSp>
      <p:cxnSp>
        <p:nvCxnSpPr>
          <p:cNvPr id="72" name="直接连接符 71"/>
          <p:cNvCxnSpPr/>
          <p:nvPr/>
        </p:nvCxnSpPr>
        <p:spPr>
          <a:xfrm>
            <a:off x="3579726" y="2058946"/>
            <a:ext cx="91" cy="0"/>
          </a:xfrm>
          <a:prstGeom prst="line">
            <a:avLst/>
          </a:prstGeom>
          <a:ln w="19050">
            <a:solidFill>
              <a:srgbClr val="F7D9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3322273" y="2018969"/>
            <a:ext cx="584497" cy="351101"/>
            <a:chOff x="3322273" y="2018969"/>
            <a:chExt cx="584497" cy="351101"/>
          </a:xfrm>
        </p:grpSpPr>
        <p:cxnSp>
          <p:nvCxnSpPr>
            <p:cNvPr id="54" name="直接连接符 53"/>
            <p:cNvCxnSpPr/>
            <p:nvPr/>
          </p:nvCxnSpPr>
          <p:spPr>
            <a:xfrm flipV="1">
              <a:off x="3322273" y="2018969"/>
              <a:ext cx="265053" cy="351101"/>
            </a:xfrm>
            <a:prstGeom prst="line">
              <a:avLst/>
            </a:prstGeom>
            <a:ln w="19050">
              <a:solidFill>
                <a:srgbClr val="F7D9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3579726" y="2018969"/>
              <a:ext cx="327044" cy="0"/>
            </a:xfrm>
            <a:prstGeom prst="line">
              <a:avLst/>
            </a:prstGeom>
            <a:ln w="19050">
              <a:solidFill>
                <a:srgbClr val="F7D9D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7" name="直接连接符 76"/>
          <p:cNvCxnSpPr/>
          <p:nvPr/>
        </p:nvCxnSpPr>
        <p:spPr>
          <a:xfrm>
            <a:off x="5170368" y="2018969"/>
            <a:ext cx="1229025" cy="0"/>
          </a:xfrm>
          <a:prstGeom prst="line">
            <a:avLst/>
          </a:prstGeom>
          <a:ln w="19050">
            <a:solidFill>
              <a:srgbClr val="F7D9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flipH="1">
            <a:off x="5452062" y="5129452"/>
            <a:ext cx="893586" cy="0"/>
          </a:xfrm>
          <a:prstGeom prst="line">
            <a:avLst/>
          </a:prstGeom>
          <a:ln w="19050">
            <a:solidFill>
              <a:srgbClr val="F7D9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6615048" y="917255"/>
            <a:ext cx="3690259" cy="537615"/>
            <a:chOff x="6615048" y="917255"/>
            <a:chExt cx="3690259" cy="537615"/>
          </a:xfrm>
        </p:grpSpPr>
        <p:sp>
          <p:nvSpPr>
            <p:cNvPr id="4" name="圆角矩形 3"/>
            <p:cNvSpPr/>
            <p:nvPr/>
          </p:nvSpPr>
          <p:spPr>
            <a:xfrm>
              <a:off x="6632466" y="957609"/>
              <a:ext cx="879566" cy="217714"/>
            </a:xfrm>
            <a:prstGeom prst="roundRect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6711666" y="917255"/>
              <a:ext cx="7452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共完成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6615048" y="1208649"/>
              <a:ext cx="369025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我们可以炸掉竞争对手炸掉竞争</a:t>
              </a: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对手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炸掉竞争</a:t>
              </a: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对手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615048" y="1479340"/>
            <a:ext cx="3803520" cy="545738"/>
            <a:chOff x="6615048" y="1479340"/>
            <a:chExt cx="3803520" cy="545738"/>
          </a:xfrm>
        </p:grpSpPr>
        <p:sp>
          <p:nvSpPr>
            <p:cNvPr id="35" name="圆角矩形 34"/>
            <p:cNvSpPr/>
            <p:nvPr/>
          </p:nvSpPr>
          <p:spPr>
            <a:xfrm>
              <a:off x="6632466" y="1520715"/>
              <a:ext cx="660977" cy="217714"/>
            </a:xfrm>
            <a:prstGeom prst="roundRect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6674942" y="1479340"/>
              <a:ext cx="6185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完成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6615048" y="1778857"/>
              <a:ext cx="38035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我们可以炸掉竞争对手炸掉竞争</a:t>
              </a: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对手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15048" y="2051967"/>
            <a:ext cx="3803520" cy="534507"/>
            <a:chOff x="6615048" y="2051967"/>
            <a:chExt cx="3803520" cy="534507"/>
          </a:xfrm>
        </p:grpSpPr>
        <p:sp>
          <p:nvSpPr>
            <p:cNvPr id="36" name="圆角矩形 35"/>
            <p:cNvSpPr/>
            <p:nvPr/>
          </p:nvSpPr>
          <p:spPr>
            <a:xfrm>
              <a:off x="6632466" y="2082852"/>
              <a:ext cx="879566" cy="217714"/>
            </a:xfrm>
            <a:prstGeom prst="roundRect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6711666" y="2051967"/>
              <a:ext cx="87956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第三项</a:t>
              </a: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6615048" y="2340253"/>
              <a:ext cx="38035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我们可以炸掉竞争对手炸掉竞争</a:t>
              </a: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对手炸掉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6" name="左中括号 105"/>
          <p:cNvSpPr/>
          <p:nvPr/>
        </p:nvSpPr>
        <p:spPr>
          <a:xfrm>
            <a:off x="6454142" y="1044302"/>
            <a:ext cx="125139" cy="1978768"/>
          </a:xfrm>
          <a:prstGeom prst="leftBracket">
            <a:avLst/>
          </a:prstGeom>
          <a:ln w="19050">
            <a:solidFill>
              <a:srgbClr val="F7D9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6605403" y="2628531"/>
            <a:ext cx="3803520" cy="556142"/>
            <a:chOff x="6605403" y="2628531"/>
            <a:chExt cx="3803520" cy="556142"/>
          </a:xfrm>
        </p:grpSpPr>
        <p:sp>
          <p:nvSpPr>
            <p:cNvPr id="37" name="圆角矩形 36"/>
            <p:cNvSpPr/>
            <p:nvPr/>
          </p:nvSpPr>
          <p:spPr>
            <a:xfrm>
              <a:off x="6632466" y="2678262"/>
              <a:ext cx="1483924" cy="217714"/>
            </a:xfrm>
            <a:prstGeom prst="roundRect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6621660" y="2628531"/>
              <a:ext cx="14403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七个字标题长度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6605403" y="2938452"/>
              <a:ext cx="38035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我们可以炸掉竞争对手炸掉竞争</a:t>
              </a: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对手</a:t>
              </a: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炸掉竞争</a:t>
              </a: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对手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-1" y="513391"/>
            <a:ext cx="3492137" cy="461665"/>
            <a:chOff x="-1" y="513391"/>
            <a:chExt cx="3492137" cy="461665"/>
          </a:xfrm>
        </p:grpSpPr>
        <p:grpSp>
          <p:nvGrpSpPr>
            <p:cNvPr id="111" name="组合 110"/>
            <p:cNvGrpSpPr/>
            <p:nvPr/>
          </p:nvGrpSpPr>
          <p:grpSpPr>
            <a:xfrm>
              <a:off x="-1" y="539215"/>
              <a:ext cx="3492137" cy="41001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112" name="矩形 111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直角三角形 112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4" name="文本框 113"/>
            <p:cNvSpPr txBox="1"/>
            <p:nvPr/>
          </p:nvSpPr>
          <p:spPr>
            <a:xfrm>
              <a:off x="877894" y="513391"/>
              <a:ext cx="14074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终极总结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563423" y="3640226"/>
            <a:ext cx="1069243" cy="592738"/>
            <a:chOff x="7536789" y="3640226"/>
            <a:chExt cx="1069243" cy="592738"/>
          </a:xfrm>
        </p:grpSpPr>
        <p:sp>
          <p:nvSpPr>
            <p:cNvPr id="38" name="圆角矩形 37"/>
            <p:cNvSpPr/>
            <p:nvPr/>
          </p:nvSpPr>
          <p:spPr>
            <a:xfrm>
              <a:off x="7592834" y="3714776"/>
              <a:ext cx="957152" cy="443638"/>
            </a:xfrm>
            <a:prstGeom prst="roundRect">
              <a:avLst/>
            </a:pr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5" name="圆角矩形 84"/>
            <p:cNvSpPr/>
            <p:nvPr/>
          </p:nvSpPr>
          <p:spPr>
            <a:xfrm>
              <a:off x="7536789" y="3640226"/>
              <a:ext cx="1069243" cy="592738"/>
            </a:xfrm>
            <a:prstGeom prst="roundRect">
              <a:avLst/>
            </a:prstGeom>
            <a:noFill/>
            <a:ln w="28575">
              <a:solidFill>
                <a:srgbClr val="F7D9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7618962" y="3769155"/>
              <a:ext cx="9571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冲向明年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387712" y="4833083"/>
            <a:ext cx="1069243" cy="592738"/>
            <a:chOff x="6308512" y="4888568"/>
            <a:chExt cx="1069243" cy="592738"/>
          </a:xfrm>
        </p:grpSpPr>
        <p:sp>
          <p:nvSpPr>
            <p:cNvPr id="91" name="圆角矩形 90"/>
            <p:cNvSpPr/>
            <p:nvPr/>
          </p:nvSpPr>
          <p:spPr>
            <a:xfrm>
              <a:off x="6364557" y="4963118"/>
              <a:ext cx="957152" cy="443638"/>
            </a:xfrm>
            <a:prstGeom prst="roundRect">
              <a:avLst/>
            </a:pr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2" name="圆角矩形 91"/>
            <p:cNvSpPr/>
            <p:nvPr/>
          </p:nvSpPr>
          <p:spPr>
            <a:xfrm>
              <a:off x="6308512" y="4888568"/>
              <a:ext cx="1069243" cy="592738"/>
            </a:xfrm>
            <a:prstGeom prst="roundRect">
              <a:avLst/>
            </a:prstGeom>
            <a:noFill/>
            <a:ln w="28575">
              <a:solidFill>
                <a:srgbClr val="F7D9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6413813" y="5036520"/>
              <a:ext cx="9571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冲向明年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165465" y="6472347"/>
            <a:ext cx="783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1550315" y="6507183"/>
            <a:ext cx="299785" cy="299785"/>
            <a:chOff x="11550315" y="6496550"/>
            <a:chExt cx="299785" cy="299785"/>
          </a:xfrm>
        </p:grpSpPr>
        <p:sp>
          <p:nvSpPr>
            <p:cNvPr id="46" name="椭圆 4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右箭头 46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 flipH="1">
            <a:off x="11055771" y="6507183"/>
            <a:ext cx="299785" cy="299785"/>
            <a:chOff x="11550315" y="6496550"/>
            <a:chExt cx="299785" cy="299785"/>
          </a:xfrm>
        </p:grpSpPr>
        <p:sp>
          <p:nvSpPr>
            <p:cNvPr id="49" name="椭圆 48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右箭头 49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1" name="直接箭头连接符 50"/>
          <p:cNvCxnSpPr/>
          <p:nvPr/>
        </p:nvCxnSpPr>
        <p:spPr>
          <a:xfrm flipH="1">
            <a:off x="5313494" y="4370250"/>
            <a:ext cx="270783" cy="275618"/>
          </a:xfrm>
          <a:prstGeom prst="straightConnector1">
            <a:avLst/>
          </a:prstGeom>
          <a:ln w="19050">
            <a:solidFill>
              <a:srgbClr val="F7D9D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H="1">
            <a:off x="6643203" y="3936595"/>
            <a:ext cx="893586" cy="0"/>
          </a:xfrm>
          <a:prstGeom prst="line">
            <a:avLst/>
          </a:prstGeom>
          <a:ln w="19050">
            <a:solidFill>
              <a:srgbClr val="F7D9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7657970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7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50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0" presetID="50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0" presetID="50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0" presetID="50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2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0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52" dur="25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4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25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9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2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2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4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25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9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25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2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2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2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2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25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87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2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0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50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0" presetID="50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2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0" presetID="50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2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0" presetID="50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2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0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52" dur="25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4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25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9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2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2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4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25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9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25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2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2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2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2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25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87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2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0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6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1"/>
            <a:ext cx="12192000" cy="3101556"/>
          </a:xfrm>
          <a:custGeom>
            <a:avLst/>
            <a:gdLst>
              <a:gd name="connsiteX0" fmla="*/ 0 w 12192000"/>
              <a:gd name="connsiteY0" fmla="*/ 0 h 3101556"/>
              <a:gd name="connsiteX1" fmla="*/ 12192000 w 12192000"/>
              <a:gd name="connsiteY1" fmla="*/ 0 h 3101556"/>
              <a:gd name="connsiteX2" fmla="*/ 12192000 w 12192000"/>
              <a:gd name="connsiteY2" fmla="*/ 3101556 h 3101556"/>
              <a:gd name="connsiteX3" fmla="*/ 4152453 w 12192000"/>
              <a:gd name="connsiteY3" fmla="*/ 3101556 h 3101556"/>
              <a:gd name="connsiteX4" fmla="*/ 4130878 w 12192000"/>
              <a:gd name="connsiteY4" fmla="*/ 2887533 h 3101556"/>
              <a:gd name="connsiteX5" fmla="*/ 2875546 w 12192000"/>
              <a:gd name="connsiteY5" fmla="*/ 1864408 h 3101556"/>
              <a:gd name="connsiteX6" fmla="*/ 1620215 w 12192000"/>
              <a:gd name="connsiteY6" fmla="*/ 2887533 h 3101556"/>
              <a:gd name="connsiteX7" fmla="*/ 1598640 w 12192000"/>
              <a:gd name="connsiteY7" fmla="*/ 3101556 h 3101556"/>
              <a:gd name="connsiteX8" fmla="*/ 0 w 12192000"/>
              <a:gd name="connsiteY8" fmla="*/ 3101556 h 310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101556">
                <a:moveTo>
                  <a:pt x="0" y="0"/>
                </a:moveTo>
                <a:lnTo>
                  <a:pt x="12192000" y="0"/>
                </a:lnTo>
                <a:lnTo>
                  <a:pt x="12192000" y="3101556"/>
                </a:lnTo>
                <a:lnTo>
                  <a:pt x="4152453" y="3101556"/>
                </a:lnTo>
                <a:lnTo>
                  <a:pt x="4130878" y="2887533"/>
                </a:lnTo>
                <a:cubicBezTo>
                  <a:pt x="4011395" y="2303637"/>
                  <a:pt x="3494765" y="1864408"/>
                  <a:pt x="2875546" y="1864408"/>
                </a:cubicBezTo>
                <a:cubicBezTo>
                  <a:pt x="2256328" y="1864408"/>
                  <a:pt x="1739697" y="2303637"/>
                  <a:pt x="1620215" y="2887533"/>
                </a:cubicBezTo>
                <a:lnTo>
                  <a:pt x="1598640" y="3101556"/>
                </a:lnTo>
                <a:lnTo>
                  <a:pt x="0" y="3101556"/>
                </a:lnTo>
                <a:close/>
              </a:path>
            </a:pathLst>
          </a:cu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1949115" y="2186939"/>
            <a:ext cx="1852863" cy="1852863"/>
          </a:xfrm>
          <a:prstGeom prst="ellipse">
            <a:avLst/>
          </a:pr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O(∩_∩)o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15028" y="3372202"/>
            <a:ext cx="399413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000" b="1" dirty="0" smtClean="0">
                <a:solidFill>
                  <a:srgbClr val="E74C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  <a:endParaRPr lang="zh-CN" altLang="en-US" sz="5000" b="1" dirty="0">
              <a:solidFill>
                <a:srgbClr val="E74C2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466702" y="4534491"/>
            <a:ext cx="25368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1314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400" dirty="0" smtClean="0">
                <a:solidFill>
                  <a:srgbClr val="1314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皮皮淘</a:t>
            </a:r>
            <a:r>
              <a:rPr lang="en-US" altLang="zh-CN" sz="1400" dirty="0" smtClean="0">
                <a:solidFill>
                  <a:srgbClr val="1314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400" dirty="0">
              <a:solidFill>
                <a:srgbClr val="1314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4506584"/>
      </p:ext>
    </p:extLst>
  </p:cSld>
  <p:clrMapOvr>
    <a:masterClrMapping/>
  </p:clrMapOvr>
  <p:transition spd="slow" advClick="0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1550315" y="6507183"/>
            <a:ext cx="299785" cy="299785"/>
            <a:chOff x="11550315" y="6496550"/>
            <a:chExt cx="299785" cy="299785"/>
          </a:xfrm>
        </p:grpSpPr>
        <p:sp>
          <p:nvSpPr>
            <p:cNvPr id="5" name="椭圆 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右箭头 5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11055771" y="6507183"/>
            <a:ext cx="299785" cy="299785"/>
            <a:chOff x="11550315" y="6496550"/>
            <a:chExt cx="299785" cy="299785"/>
          </a:xfrm>
        </p:grpSpPr>
        <p:sp>
          <p:nvSpPr>
            <p:cNvPr id="14" name="椭圆 13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右箭头 14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5539668" y="1735542"/>
            <a:ext cx="0" cy="3234787"/>
          </a:xfrm>
          <a:prstGeom prst="line">
            <a:avLst/>
          </a:prstGeom>
          <a:ln>
            <a:solidFill>
              <a:srgbClr val="E74C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6050556" y="2311318"/>
            <a:ext cx="57995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这里可以写一些项目介绍，比如项目的背景介绍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是精准的概述下项目在市场司的地位，简要的分析下公司的商机和挑战，我们要从哪个地方切入，优点和缺点，如何减少风险收益最大化，总言之，这里是对项目的总结性文字，让你的需求方看到希望，想往下看你的策划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案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策划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案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策划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案。。。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429960" y="4957266"/>
            <a:ext cx="3420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您的下载是对我们最大的鼓励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550145" y="5204658"/>
            <a:ext cx="20001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rgbClr val="E74C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400" dirty="0" smtClean="0">
                <a:solidFill>
                  <a:srgbClr val="E74C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皮皮淘</a:t>
            </a:r>
            <a:r>
              <a:rPr lang="en-US" altLang="zh-CN" sz="1400" dirty="0" smtClean="0">
                <a:solidFill>
                  <a:srgbClr val="E74C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400" dirty="0">
              <a:solidFill>
                <a:srgbClr val="E74C2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3765" y="-1135327"/>
            <a:ext cx="22571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4625" y="448039"/>
            <a:ext cx="1239506" cy="3251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1314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简述</a:t>
            </a:r>
          </a:p>
        </p:txBody>
      </p:sp>
      <p:sp>
        <p:nvSpPr>
          <p:cNvPr id="29" name="任意多边形 28"/>
          <p:cNvSpPr/>
          <p:nvPr/>
        </p:nvSpPr>
        <p:spPr>
          <a:xfrm>
            <a:off x="0" y="-32251"/>
            <a:ext cx="12204032" cy="780346"/>
          </a:xfrm>
          <a:custGeom>
            <a:avLst/>
            <a:gdLst>
              <a:gd name="connsiteX0" fmla="*/ 0 w 12204032"/>
              <a:gd name="connsiteY0" fmla="*/ 0 h 780346"/>
              <a:gd name="connsiteX1" fmla="*/ 242872 w 12204032"/>
              <a:gd name="connsiteY1" fmla="*/ 0 h 780346"/>
              <a:gd name="connsiteX2" fmla="*/ 619171 w 12204032"/>
              <a:gd name="connsiteY2" fmla="*/ 0 h 780346"/>
              <a:gd name="connsiteX3" fmla="*/ 4327279 w 12204032"/>
              <a:gd name="connsiteY3" fmla="*/ 0 h 780346"/>
              <a:gd name="connsiteX4" fmla="*/ 12204032 w 12204032"/>
              <a:gd name="connsiteY4" fmla="*/ 0 h 780346"/>
              <a:gd name="connsiteX5" fmla="*/ 12204032 w 12204032"/>
              <a:gd name="connsiteY5" fmla="*/ 780346 h 780346"/>
              <a:gd name="connsiteX6" fmla="*/ 9742733 w 12204032"/>
              <a:gd name="connsiteY6" fmla="*/ 780346 h 780346"/>
              <a:gd name="connsiteX7" fmla="*/ 5989671 w 12204032"/>
              <a:gd name="connsiteY7" fmla="*/ 780346 h 780346"/>
              <a:gd name="connsiteX8" fmla="*/ 4855248 w 12204032"/>
              <a:gd name="connsiteY8" fmla="*/ 780346 h 780346"/>
              <a:gd name="connsiteX9" fmla="*/ 4327279 w 12204032"/>
              <a:gd name="connsiteY9" fmla="*/ 780346 h 780346"/>
              <a:gd name="connsiteX10" fmla="*/ 1905263 w 12204032"/>
              <a:gd name="connsiteY10" fmla="*/ 780346 h 780346"/>
              <a:gd name="connsiteX11" fmla="*/ 1902024 w 12204032"/>
              <a:gd name="connsiteY11" fmla="*/ 759132 h 780346"/>
              <a:gd name="connsiteX12" fmla="*/ 1338051 w 12204032"/>
              <a:gd name="connsiteY12" fmla="*/ 299480 h 780346"/>
              <a:gd name="connsiteX13" fmla="*/ 774078 w 12204032"/>
              <a:gd name="connsiteY13" fmla="*/ 759132 h 780346"/>
              <a:gd name="connsiteX14" fmla="*/ 770839 w 12204032"/>
              <a:gd name="connsiteY14" fmla="*/ 780346 h 780346"/>
              <a:gd name="connsiteX15" fmla="*/ 619171 w 12204032"/>
              <a:gd name="connsiteY15" fmla="*/ 780346 h 780346"/>
              <a:gd name="connsiteX16" fmla="*/ 242872 w 12204032"/>
              <a:gd name="connsiteY16" fmla="*/ 780346 h 780346"/>
              <a:gd name="connsiteX17" fmla="*/ 0 w 12204032"/>
              <a:gd name="connsiteY17" fmla="*/ 780346 h 78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204032" h="780346">
                <a:moveTo>
                  <a:pt x="0" y="0"/>
                </a:moveTo>
                <a:lnTo>
                  <a:pt x="242872" y="0"/>
                </a:lnTo>
                <a:lnTo>
                  <a:pt x="619171" y="0"/>
                </a:lnTo>
                <a:lnTo>
                  <a:pt x="4327279" y="0"/>
                </a:lnTo>
                <a:lnTo>
                  <a:pt x="12204032" y="0"/>
                </a:lnTo>
                <a:lnTo>
                  <a:pt x="12204032" y="780346"/>
                </a:lnTo>
                <a:lnTo>
                  <a:pt x="9742733" y="780346"/>
                </a:lnTo>
                <a:lnTo>
                  <a:pt x="5989671" y="780346"/>
                </a:lnTo>
                <a:lnTo>
                  <a:pt x="4855248" y="780346"/>
                </a:lnTo>
                <a:lnTo>
                  <a:pt x="4327279" y="780346"/>
                </a:lnTo>
                <a:lnTo>
                  <a:pt x="1905263" y="780346"/>
                </a:lnTo>
                <a:lnTo>
                  <a:pt x="1902024" y="759132"/>
                </a:lnTo>
                <a:cubicBezTo>
                  <a:pt x="1848345" y="496809"/>
                  <a:pt x="1616242" y="299480"/>
                  <a:pt x="1338051" y="299480"/>
                </a:cubicBezTo>
                <a:cubicBezTo>
                  <a:pt x="1059860" y="299480"/>
                  <a:pt x="827757" y="496809"/>
                  <a:pt x="774078" y="759132"/>
                </a:cubicBezTo>
                <a:lnTo>
                  <a:pt x="770839" y="780346"/>
                </a:lnTo>
                <a:lnTo>
                  <a:pt x="619171" y="780346"/>
                </a:lnTo>
                <a:lnTo>
                  <a:pt x="242872" y="780346"/>
                </a:lnTo>
                <a:lnTo>
                  <a:pt x="0" y="780346"/>
                </a:lnTo>
                <a:close/>
              </a:path>
            </a:pathLst>
          </a:cu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704700" y="1735542"/>
            <a:ext cx="4552381" cy="3224918"/>
            <a:chOff x="590831" y="1825313"/>
            <a:chExt cx="4552381" cy="3224918"/>
          </a:xfrm>
        </p:grpSpPr>
        <p:sp>
          <p:nvSpPr>
            <p:cNvPr id="48" name="矩形 47"/>
            <p:cNvSpPr/>
            <p:nvPr/>
          </p:nvSpPr>
          <p:spPr>
            <a:xfrm>
              <a:off x="590831" y="1825313"/>
              <a:ext cx="4551089" cy="322491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90831" y="1941862"/>
              <a:ext cx="4552381" cy="2895238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723766" y="4145545"/>
            <a:ext cx="1286771" cy="523783"/>
            <a:chOff x="723766" y="4145545"/>
            <a:chExt cx="1286771" cy="523783"/>
          </a:xfrm>
        </p:grpSpPr>
        <p:sp>
          <p:nvSpPr>
            <p:cNvPr id="51" name="矩形 50"/>
            <p:cNvSpPr/>
            <p:nvPr/>
          </p:nvSpPr>
          <p:spPr>
            <a:xfrm>
              <a:off x="723766" y="4145545"/>
              <a:ext cx="1286771" cy="523783"/>
            </a:xfrm>
            <a:prstGeom prst="rect">
              <a:avLst/>
            </a:prstGeom>
            <a:solidFill>
              <a:srgbClr val="222A3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825792" y="4221897"/>
              <a:ext cx="11847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图片位置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65465" y="6472347"/>
            <a:ext cx="783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2825158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8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885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24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3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5" presetClass="pat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2.96296E-6 L -0.05248 2.96296E-6 " pathEditMode="relative" rAng="0" ptsTypes="AA">
                                          <p:cBhvr>
                                            <p:cTn id="34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/>
          <p:bldP spid="28" grpId="0"/>
          <p:bldP spid="28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8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2885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24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3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5" presetClass="pat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2.96296E-6 L -0.05248 2.96296E-6 " pathEditMode="relative" rAng="0" ptsTypes="AA">
                                          <p:cBhvr>
                                            <p:cTn id="34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/>
          <p:bldP spid="28" grpId="0"/>
          <p:bldP spid="28" grpId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>
            <a:stCxn id="6" idx="0"/>
          </p:cNvCxnSpPr>
          <p:nvPr/>
        </p:nvCxnSpPr>
        <p:spPr>
          <a:xfrm flipV="1">
            <a:off x="1913964" y="2859741"/>
            <a:ext cx="0" cy="654680"/>
          </a:xfrm>
          <a:prstGeom prst="line">
            <a:avLst/>
          </a:prstGeom>
          <a:ln>
            <a:solidFill>
              <a:srgbClr val="13142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445489" y="2066879"/>
            <a:ext cx="959224" cy="959224"/>
          </a:xfrm>
          <a:prstGeom prst="ellipse">
            <a:avLst/>
          </a:prstGeom>
          <a:solidFill>
            <a:srgbClr val="E74C2E"/>
          </a:solidFill>
          <a:ln w="5715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dirty="0" smtClean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起航</a:t>
            </a:r>
            <a:endParaRPr lang="zh-CN" altLang="en-US" sz="2500" dirty="0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cxnSp>
        <p:nvCxnSpPr>
          <p:cNvPr id="12" name="直接连接符 11"/>
          <p:cNvCxnSpPr>
            <a:stCxn id="11" idx="0"/>
            <a:endCxn id="13" idx="4"/>
          </p:cNvCxnSpPr>
          <p:nvPr/>
        </p:nvCxnSpPr>
        <p:spPr>
          <a:xfrm flipV="1">
            <a:off x="5706033" y="2380128"/>
            <a:ext cx="0" cy="1134293"/>
          </a:xfrm>
          <a:prstGeom prst="line">
            <a:avLst/>
          </a:prstGeom>
          <a:ln>
            <a:solidFill>
              <a:srgbClr val="13142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5226421" y="1420904"/>
            <a:ext cx="959224" cy="959224"/>
          </a:xfrm>
          <a:prstGeom prst="ellipse">
            <a:avLst/>
          </a:prstGeom>
          <a:solidFill>
            <a:srgbClr val="E74C2E"/>
          </a:solidFill>
          <a:ln w="5715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dirty="0" smtClean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蜕变</a:t>
            </a:r>
            <a:endParaRPr lang="zh-CN" altLang="en-US" sz="2500" dirty="0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3718111" y="3756470"/>
            <a:ext cx="0" cy="967930"/>
          </a:xfrm>
          <a:prstGeom prst="line">
            <a:avLst/>
          </a:prstGeom>
          <a:ln>
            <a:solidFill>
              <a:srgbClr val="13142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3247464" y="4550717"/>
            <a:ext cx="959224" cy="959224"/>
          </a:xfrm>
          <a:prstGeom prst="ellipse">
            <a:avLst/>
          </a:prstGeom>
          <a:solidFill>
            <a:srgbClr val="E74C2E"/>
          </a:solidFill>
          <a:ln w="5715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dirty="0" smtClean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拼搏</a:t>
            </a:r>
            <a:endParaRPr lang="zh-CN" altLang="en-US" sz="2500" dirty="0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cxnSp>
        <p:nvCxnSpPr>
          <p:cNvPr id="22" name="直接连接符 21"/>
          <p:cNvCxnSpPr>
            <a:stCxn id="23" idx="0"/>
          </p:cNvCxnSpPr>
          <p:nvPr/>
        </p:nvCxnSpPr>
        <p:spPr>
          <a:xfrm flipV="1">
            <a:off x="7657490" y="3613548"/>
            <a:ext cx="0" cy="1348930"/>
          </a:xfrm>
          <a:prstGeom prst="line">
            <a:avLst/>
          </a:prstGeom>
          <a:ln>
            <a:solidFill>
              <a:srgbClr val="13142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7177878" y="4962478"/>
            <a:ext cx="959224" cy="959224"/>
          </a:xfrm>
          <a:prstGeom prst="ellipse">
            <a:avLst/>
          </a:prstGeom>
          <a:solidFill>
            <a:srgbClr val="E74C2E"/>
          </a:solidFill>
          <a:ln w="5715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dirty="0" smtClean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奋进</a:t>
            </a:r>
            <a:endParaRPr lang="zh-CN" altLang="en-US" sz="2500" dirty="0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9681878" y="1770529"/>
            <a:ext cx="0" cy="1752857"/>
          </a:xfrm>
          <a:prstGeom prst="line">
            <a:avLst/>
          </a:prstGeom>
          <a:ln>
            <a:solidFill>
              <a:srgbClr val="13142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/>
        </p:nvSpPr>
        <p:spPr>
          <a:xfrm>
            <a:off x="9211231" y="941292"/>
            <a:ext cx="959224" cy="959224"/>
          </a:xfrm>
          <a:prstGeom prst="ellipse">
            <a:avLst/>
          </a:prstGeom>
          <a:solidFill>
            <a:srgbClr val="E74C2E"/>
          </a:solidFill>
          <a:ln w="5715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dirty="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创新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515034" y="3514421"/>
            <a:ext cx="779929" cy="412119"/>
            <a:chOff x="1515034" y="3514421"/>
            <a:chExt cx="779929" cy="412119"/>
          </a:xfrm>
        </p:grpSpPr>
        <p:sp>
          <p:nvSpPr>
            <p:cNvPr id="6" name="等腰三角形 5"/>
            <p:cNvSpPr/>
            <p:nvPr/>
          </p:nvSpPr>
          <p:spPr>
            <a:xfrm>
              <a:off x="1783976" y="3514421"/>
              <a:ext cx="259976" cy="161365"/>
            </a:xfrm>
            <a:prstGeom prst="triangl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515034" y="3666821"/>
              <a:ext cx="779929" cy="259719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2009</a:t>
              </a:r>
              <a:endParaRPr lang="zh-CN" altLang="en-US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324269" y="3407102"/>
            <a:ext cx="779929" cy="430050"/>
            <a:chOff x="3324269" y="3407102"/>
            <a:chExt cx="779929" cy="430050"/>
          </a:xfrm>
        </p:grpSpPr>
        <p:sp>
          <p:nvSpPr>
            <p:cNvPr id="15" name="等腰三角形 14"/>
            <p:cNvSpPr/>
            <p:nvPr/>
          </p:nvSpPr>
          <p:spPr>
            <a:xfrm flipV="1">
              <a:off x="3597088" y="3675787"/>
              <a:ext cx="259976" cy="161365"/>
            </a:xfrm>
            <a:prstGeom prst="triangl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3324269" y="3407102"/>
              <a:ext cx="779929" cy="259719"/>
            </a:xfrm>
            <a:prstGeom prst="rect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2010</a:t>
              </a:r>
              <a:endParaRPr lang="zh-CN" altLang="en-US" dirty="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297110" y="3514421"/>
            <a:ext cx="779929" cy="412118"/>
            <a:chOff x="5297110" y="3514421"/>
            <a:chExt cx="779929" cy="412118"/>
          </a:xfrm>
        </p:grpSpPr>
        <p:sp>
          <p:nvSpPr>
            <p:cNvPr id="11" name="等腰三角形 10"/>
            <p:cNvSpPr/>
            <p:nvPr/>
          </p:nvSpPr>
          <p:spPr>
            <a:xfrm>
              <a:off x="5576045" y="3514421"/>
              <a:ext cx="259976" cy="161365"/>
            </a:xfrm>
            <a:prstGeom prst="triangl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5297110" y="3666820"/>
              <a:ext cx="779929" cy="259719"/>
            </a:xfrm>
            <a:prstGeom prst="rect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2011</a:t>
              </a:r>
              <a:endParaRPr lang="zh-CN" altLang="en-US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259168" y="3407101"/>
            <a:ext cx="779929" cy="430051"/>
            <a:chOff x="7259168" y="3407101"/>
            <a:chExt cx="779929" cy="430051"/>
          </a:xfrm>
        </p:grpSpPr>
        <p:sp>
          <p:nvSpPr>
            <p:cNvPr id="21" name="等腰三角形 20"/>
            <p:cNvSpPr/>
            <p:nvPr/>
          </p:nvSpPr>
          <p:spPr>
            <a:xfrm flipV="1">
              <a:off x="7527502" y="3675787"/>
              <a:ext cx="259976" cy="161365"/>
            </a:xfrm>
            <a:prstGeom prst="triangl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7259168" y="3407101"/>
              <a:ext cx="779929" cy="259719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2012</a:t>
              </a:r>
              <a:endParaRPr lang="zh-CN" altLang="en-US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291913" y="3514421"/>
            <a:ext cx="779929" cy="434658"/>
            <a:chOff x="9291913" y="3514421"/>
            <a:chExt cx="779929" cy="434658"/>
          </a:xfrm>
        </p:grpSpPr>
        <p:sp>
          <p:nvSpPr>
            <p:cNvPr id="25" name="等腰三角形 24"/>
            <p:cNvSpPr/>
            <p:nvPr/>
          </p:nvSpPr>
          <p:spPr>
            <a:xfrm>
              <a:off x="9560855" y="3514421"/>
              <a:ext cx="259976" cy="161365"/>
            </a:xfrm>
            <a:prstGeom prst="triangl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9291913" y="3689360"/>
              <a:ext cx="779929" cy="259719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2013</a:t>
              </a:r>
              <a:endParaRPr lang="zh-CN" altLang="en-US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03836" y="3620876"/>
            <a:ext cx="10614423" cy="109817"/>
            <a:chOff x="1003836" y="3620876"/>
            <a:chExt cx="10614423" cy="109817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074228" y="3675786"/>
              <a:ext cx="10544031" cy="0"/>
            </a:xfrm>
            <a:prstGeom prst="line">
              <a:avLst/>
            </a:prstGeom>
            <a:ln w="31750">
              <a:solidFill>
                <a:srgbClr val="222A35"/>
              </a:solidFill>
              <a:headEnd w="lg" len="lg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/>
            <p:cNvSpPr/>
            <p:nvPr/>
          </p:nvSpPr>
          <p:spPr>
            <a:xfrm>
              <a:off x="1003836" y="3620876"/>
              <a:ext cx="109817" cy="109817"/>
            </a:xfrm>
            <a:prstGeom prst="ellipse">
              <a:avLst/>
            </a:pr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0" y="619738"/>
            <a:ext cx="3370216" cy="493479"/>
            <a:chOff x="0" y="619738"/>
            <a:chExt cx="3370216" cy="493479"/>
          </a:xfrm>
        </p:grpSpPr>
        <p:grpSp>
          <p:nvGrpSpPr>
            <p:cNvPr id="38" name="组合 37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39" name="矩形 38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直角三角形 39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747697" y="638841"/>
              <a:ext cx="16425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发展历程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1550315" y="6507183"/>
            <a:ext cx="299785" cy="299785"/>
            <a:chOff x="11550315" y="6496550"/>
            <a:chExt cx="299785" cy="299785"/>
          </a:xfrm>
        </p:grpSpPr>
        <p:sp>
          <p:nvSpPr>
            <p:cNvPr id="36" name="椭圆 3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右箭头 41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 flipH="1">
            <a:off x="11055771" y="6507183"/>
            <a:ext cx="299785" cy="299785"/>
            <a:chOff x="11550315" y="6496550"/>
            <a:chExt cx="299785" cy="299785"/>
          </a:xfrm>
        </p:grpSpPr>
        <p:sp>
          <p:nvSpPr>
            <p:cNvPr id="44" name="椭圆 43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右箭头 44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165465" y="6472347"/>
            <a:ext cx="783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6595416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repeatCount="3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45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repeatCount="3000" autoRev="1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5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45" presetClass="entr" presetSubtype="0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repeatCount="3000" autoRev="1" fill="hold" grpId="1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5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45" presetClass="entr" presetSubtype="0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1" fill="hold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7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repeatCount="3000" autoRev="1" fill="hold" grpId="1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5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45" presetClass="entr" presetSubtype="0" fill="hold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4" fill="hold" nodeType="withEffect">
                                      <p:stCondLst>
                                        <p:cond delay="127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2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repeatCount="3000" autoRev="1" fill="hold" grpId="1" nodeType="withEffect">
                                      <p:stCondLst>
                                        <p:cond delay="1325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50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9" grpId="1" animBg="1"/>
          <p:bldP spid="13" grpId="0" animBg="1"/>
          <p:bldP spid="13" grpId="1" animBg="1"/>
          <p:bldP spid="20" grpId="0" animBg="1"/>
          <p:bldP spid="20" grpId="1" animBg="1"/>
          <p:bldP spid="23" grpId="0" animBg="1"/>
          <p:bldP spid="23" grpId="1" animBg="1"/>
          <p:bldP spid="27" grpId="0" animBg="1"/>
          <p:bldP spid="27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repeatCount="3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45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repeatCount="3000" autoRev="1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5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45" presetClass="entr" presetSubtype="0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repeatCount="3000" autoRev="1" fill="hold" grpId="1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5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45" presetClass="entr" presetSubtype="0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1" fill="hold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7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repeatCount="3000" autoRev="1" fill="hold" grpId="1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5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45" presetClass="entr" presetSubtype="0" fill="hold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4" fill="hold" nodeType="withEffect">
                                      <p:stCondLst>
                                        <p:cond delay="127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2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repeatCount="3000" autoRev="1" fill="hold" grpId="1" nodeType="withEffect">
                                      <p:stCondLst>
                                        <p:cond delay="1325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50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9" grpId="1" animBg="1"/>
          <p:bldP spid="13" grpId="0" animBg="1"/>
          <p:bldP spid="13" grpId="1" animBg="1"/>
          <p:bldP spid="20" grpId="0" animBg="1"/>
          <p:bldP spid="20" grpId="1" animBg="1"/>
          <p:bldP spid="23" grpId="0" animBg="1"/>
          <p:bldP spid="23" grpId="1" animBg="1"/>
          <p:bldP spid="27" grpId="0" animBg="1"/>
          <p:bldP spid="27" grpId="1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623899" y="1842321"/>
            <a:ext cx="4098963" cy="382808"/>
          </a:xfrm>
          <a:custGeom>
            <a:avLst/>
            <a:gdLst>
              <a:gd name="connsiteX0" fmla="*/ 16062 w 4098963"/>
              <a:gd name="connsiteY0" fmla="*/ 0 h 340242"/>
              <a:gd name="connsiteX1" fmla="*/ 3928842 w 4098963"/>
              <a:gd name="connsiteY1" fmla="*/ 0 h 340242"/>
              <a:gd name="connsiteX2" fmla="*/ 4098963 w 4098963"/>
              <a:gd name="connsiteY2" fmla="*/ 170121 h 340242"/>
              <a:gd name="connsiteX3" fmla="*/ 3928842 w 4098963"/>
              <a:gd name="connsiteY3" fmla="*/ 340242 h 340242"/>
              <a:gd name="connsiteX4" fmla="*/ 16062 w 4098963"/>
              <a:gd name="connsiteY4" fmla="*/ 340242 h 340242"/>
              <a:gd name="connsiteX5" fmla="*/ 0 w 4098963"/>
              <a:gd name="connsiteY5" fmla="*/ 336999 h 340242"/>
              <a:gd name="connsiteX6" fmla="*/ 0 w 4098963"/>
              <a:gd name="connsiteY6" fmla="*/ 3243 h 340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98963" h="340242">
                <a:moveTo>
                  <a:pt x="16062" y="0"/>
                </a:moveTo>
                <a:lnTo>
                  <a:pt x="3928842" y="0"/>
                </a:lnTo>
                <a:cubicBezTo>
                  <a:pt x="4022797" y="0"/>
                  <a:pt x="4098963" y="76166"/>
                  <a:pt x="4098963" y="170121"/>
                </a:cubicBezTo>
                <a:cubicBezTo>
                  <a:pt x="4098963" y="264076"/>
                  <a:pt x="4022797" y="340242"/>
                  <a:pt x="3928842" y="340242"/>
                </a:cubicBezTo>
                <a:lnTo>
                  <a:pt x="16062" y="340242"/>
                </a:lnTo>
                <a:lnTo>
                  <a:pt x="0" y="336999"/>
                </a:lnTo>
                <a:lnTo>
                  <a:pt x="0" y="3243"/>
                </a:lnTo>
                <a:close/>
              </a:path>
            </a:pathLst>
          </a:cu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平面设计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623900" y="2408912"/>
            <a:ext cx="3050787" cy="382808"/>
          </a:xfrm>
          <a:custGeom>
            <a:avLst/>
            <a:gdLst>
              <a:gd name="connsiteX0" fmla="*/ 16062 w 4098963"/>
              <a:gd name="connsiteY0" fmla="*/ 0 h 340242"/>
              <a:gd name="connsiteX1" fmla="*/ 3928842 w 4098963"/>
              <a:gd name="connsiteY1" fmla="*/ 0 h 340242"/>
              <a:gd name="connsiteX2" fmla="*/ 4098963 w 4098963"/>
              <a:gd name="connsiteY2" fmla="*/ 170121 h 340242"/>
              <a:gd name="connsiteX3" fmla="*/ 3928842 w 4098963"/>
              <a:gd name="connsiteY3" fmla="*/ 340242 h 340242"/>
              <a:gd name="connsiteX4" fmla="*/ 16062 w 4098963"/>
              <a:gd name="connsiteY4" fmla="*/ 340242 h 340242"/>
              <a:gd name="connsiteX5" fmla="*/ 0 w 4098963"/>
              <a:gd name="connsiteY5" fmla="*/ 336999 h 340242"/>
              <a:gd name="connsiteX6" fmla="*/ 0 w 4098963"/>
              <a:gd name="connsiteY6" fmla="*/ 3243 h 340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98963" h="340242">
                <a:moveTo>
                  <a:pt x="16062" y="0"/>
                </a:moveTo>
                <a:lnTo>
                  <a:pt x="3928842" y="0"/>
                </a:lnTo>
                <a:cubicBezTo>
                  <a:pt x="4022797" y="0"/>
                  <a:pt x="4098963" y="76166"/>
                  <a:pt x="4098963" y="170121"/>
                </a:cubicBezTo>
                <a:cubicBezTo>
                  <a:pt x="4098963" y="264076"/>
                  <a:pt x="4022797" y="340242"/>
                  <a:pt x="3928842" y="340242"/>
                </a:cubicBezTo>
                <a:lnTo>
                  <a:pt x="16062" y="340242"/>
                </a:lnTo>
                <a:lnTo>
                  <a:pt x="0" y="336999"/>
                </a:lnTo>
                <a:lnTo>
                  <a:pt x="0" y="3243"/>
                </a:lnTo>
                <a:close/>
              </a:path>
            </a:pathLst>
          </a:cu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网页设计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623900" y="3035005"/>
            <a:ext cx="3598360" cy="382808"/>
          </a:xfrm>
          <a:custGeom>
            <a:avLst/>
            <a:gdLst>
              <a:gd name="connsiteX0" fmla="*/ 16062 w 4098963"/>
              <a:gd name="connsiteY0" fmla="*/ 0 h 340242"/>
              <a:gd name="connsiteX1" fmla="*/ 3928842 w 4098963"/>
              <a:gd name="connsiteY1" fmla="*/ 0 h 340242"/>
              <a:gd name="connsiteX2" fmla="*/ 4098963 w 4098963"/>
              <a:gd name="connsiteY2" fmla="*/ 170121 h 340242"/>
              <a:gd name="connsiteX3" fmla="*/ 3928842 w 4098963"/>
              <a:gd name="connsiteY3" fmla="*/ 340242 h 340242"/>
              <a:gd name="connsiteX4" fmla="*/ 16062 w 4098963"/>
              <a:gd name="connsiteY4" fmla="*/ 340242 h 340242"/>
              <a:gd name="connsiteX5" fmla="*/ 0 w 4098963"/>
              <a:gd name="connsiteY5" fmla="*/ 336999 h 340242"/>
              <a:gd name="connsiteX6" fmla="*/ 0 w 4098963"/>
              <a:gd name="connsiteY6" fmla="*/ 3243 h 340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98963" h="340242">
                <a:moveTo>
                  <a:pt x="16062" y="0"/>
                </a:moveTo>
                <a:lnTo>
                  <a:pt x="3928842" y="0"/>
                </a:lnTo>
                <a:cubicBezTo>
                  <a:pt x="4022797" y="0"/>
                  <a:pt x="4098963" y="76166"/>
                  <a:pt x="4098963" y="170121"/>
                </a:cubicBezTo>
                <a:cubicBezTo>
                  <a:pt x="4098963" y="264076"/>
                  <a:pt x="4022797" y="340242"/>
                  <a:pt x="3928842" y="340242"/>
                </a:cubicBezTo>
                <a:lnTo>
                  <a:pt x="16062" y="340242"/>
                </a:lnTo>
                <a:lnTo>
                  <a:pt x="0" y="336999"/>
                </a:lnTo>
                <a:lnTo>
                  <a:pt x="0" y="3243"/>
                </a:lnTo>
                <a:close/>
              </a:path>
            </a:pathLst>
          </a:cu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课程研发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623900" y="3628572"/>
            <a:ext cx="2370303" cy="382808"/>
          </a:xfrm>
          <a:custGeom>
            <a:avLst/>
            <a:gdLst>
              <a:gd name="connsiteX0" fmla="*/ 16062 w 4098963"/>
              <a:gd name="connsiteY0" fmla="*/ 0 h 340242"/>
              <a:gd name="connsiteX1" fmla="*/ 3928842 w 4098963"/>
              <a:gd name="connsiteY1" fmla="*/ 0 h 340242"/>
              <a:gd name="connsiteX2" fmla="*/ 4098963 w 4098963"/>
              <a:gd name="connsiteY2" fmla="*/ 170121 h 340242"/>
              <a:gd name="connsiteX3" fmla="*/ 3928842 w 4098963"/>
              <a:gd name="connsiteY3" fmla="*/ 340242 h 340242"/>
              <a:gd name="connsiteX4" fmla="*/ 16062 w 4098963"/>
              <a:gd name="connsiteY4" fmla="*/ 340242 h 340242"/>
              <a:gd name="connsiteX5" fmla="*/ 0 w 4098963"/>
              <a:gd name="connsiteY5" fmla="*/ 336999 h 340242"/>
              <a:gd name="connsiteX6" fmla="*/ 0 w 4098963"/>
              <a:gd name="connsiteY6" fmla="*/ 3243 h 340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98963" h="340242">
                <a:moveTo>
                  <a:pt x="16062" y="0"/>
                </a:moveTo>
                <a:lnTo>
                  <a:pt x="3928842" y="0"/>
                </a:lnTo>
                <a:cubicBezTo>
                  <a:pt x="4022797" y="0"/>
                  <a:pt x="4098963" y="76166"/>
                  <a:pt x="4098963" y="170121"/>
                </a:cubicBezTo>
                <a:cubicBezTo>
                  <a:pt x="4098963" y="264076"/>
                  <a:pt x="4022797" y="340242"/>
                  <a:pt x="3928842" y="340242"/>
                </a:cubicBezTo>
                <a:lnTo>
                  <a:pt x="16062" y="340242"/>
                </a:lnTo>
                <a:lnTo>
                  <a:pt x="0" y="336999"/>
                </a:lnTo>
                <a:lnTo>
                  <a:pt x="0" y="3243"/>
                </a:lnTo>
                <a:close/>
              </a:path>
            </a:pathLst>
          </a:cu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产品交互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623899" y="4249879"/>
            <a:ext cx="3157116" cy="382808"/>
          </a:xfrm>
          <a:custGeom>
            <a:avLst/>
            <a:gdLst>
              <a:gd name="connsiteX0" fmla="*/ 16062 w 4098963"/>
              <a:gd name="connsiteY0" fmla="*/ 0 h 340242"/>
              <a:gd name="connsiteX1" fmla="*/ 3928842 w 4098963"/>
              <a:gd name="connsiteY1" fmla="*/ 0 h 340242"/>
              <a:gd name="connsiteX2" fmla="*/ 4098963 w 4098963"/>
              <a:gd name="connsiteY2" fmla="*/ 170121 h 340242"/>
              <a:gd name="connsiteX3" fmla="*/ 3928842 w 4098963"/>
              <a:gd name="connsiteY3" fmla="*/ 340242 h 340242"/>
              <a:gd name="connsiteX4" fmla="*/ 16062 w 4098963"/>
              <a:gd name="connsiteY4" fmla="*/ 340242 h 340242"/>
              <a:gd name="connsiteX5" fmla="*/ 0 w 4098963"/>
              <a:gd name="connsiteY5" fmla="*/ 336999 h 340242"/>
              <a:gd name="connsiteX6" fmla="*/ 0 w 4098963"/>
              <a:gd name="connsiteY6" fmla="*/ 3243 h 340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98963" h="340242">
                <a:moveTo>
                  <a:pt x="16062" y="0"/>
                </a:moveTo>
                <a:lnTo>
                  <a:pt x="3928842" y="0"/>
                </a:lnTo>
                <a:cubicBezTo>
                  <a:pt x="4022797" y="0"/>
                  <a:pt x="4098963" y="76166"/>
                  <a:pt x="4098963" y="170121"/>
                </a:cubicBezTo>
                <a:cubicBezTo>
                  <a:pt x="4098963" y="264076"/>
                  <a:pt x="4022797" y="340242"/>
                  <a:pt x="3928842" y="340242"/>
                </a:cubicBezTo>
                <a:lnTo>
                  <a:pt x="16062" y="340242"/>
                </a:lnTo>
                <a:lnTo>
                  <a:pt x="0" y="336999"/>
                </a:lnTo>
                <a:lnTo>
                  <a:pt x="0" y="3243"/>
                </a:lnTo>
                <a:close/>
              </a:path>
            </a:pathLst>
          </a:cu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数据挖掘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623898" y="4812881"/>
            <a:ext cx="3875455" cy="382808"/>
          </a:xfrm>
          <a:custGeom>
            <a:avLst/>
            <a:gdLst>
              <a:gd name="connsiteX0" fmla="*/ 16062 w 4098963"/>
              <a:gd name="connsiteY0" fmla="*/ 0 h 340242"/>
              <a:gd name="connsiteX1" fmla="*/ 3928842 w 4098963"/>
              <a:gd name="connsiteY1" fmla="*/ 0 h 340242"/>
              <a:gd name="connsiteX2" fmla="*/ 4098963 w 4098963"/>
              <a:gd name="connsiteY2" fmla="*/ 170121 h 340242"/>
              <a:gd name="connsiteX3" fmla="*/ 3928842 w 4098963"/>
              <a:gd name="connsiteY3" fmla="*/ 340242 h 340242"/>
              <a:gd name="connsiteX4" fmla="*/ 16062 w 4098963"/>
              <a:gd name="connsiteY4" fmla="*/ 340242 h 340242"/>
              <a:gd name="connsiteX5" fmla="*/ 0 w 4098963"/>
              <a:gd name="connsiteY5" fmla="*/ 336999 h 340242"/>
              <a:gd name="connsiteX6" fmla="*/ 0 w 4098963"/>
              <a:gd name="connsiteY6" fmla="*/ 3243 h 340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98963" h="340242">
                <a:moveTo>
                  <a:pt x="16062" y="0"/>
                </a:moveTo>
                <a:lnTo>
                  <a:pt x="3928842" y="0"/>
                </a:lnTo>
                <a:cubicBezTo>
                  <a:pt x="4022797" y="0"/>
                  <a:pt x="4098963" y="76166"/>
                  <a:pt x="4098963" y="170121"/>
                </a:cubicBezTo>
                <a:cubicBezTo>
                  <a:pt x="4098963" y="264076"/>
                  <a:pt x="4022797" y="340242"/>
                  <a:pt x="3928842" y="340242"/>
                </a:cubicBezTo>
                <a:lnTo>
                  <a:pt x="16062" y="340242"/>
                </a:lnTo>
                <a:lnTo>
                  <a:pt x="0" y="336999"/>
                </a:lnTo>
                <a:lnTo>
                  <a:pt x="0" y="3243"/>
                </a:lnTo>
                <a:close/>
              </a:path>
            </a:pathLst>
          </a:cu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课件制作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6226632" y="1565471"/>
            <a:ext cx="0" cy="3997841"/>
          </a:xfrm>
          <a:prstGeom prst="line">
            <a:avLst/>
          </a:prstGeom>
          <a:ln w="317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6753497" y="1842321"/>
            <a:ext cx="5096603" cy="3186198"/>
            <a:chOff x="6753497" y="1842321"/>
            <a:chExt cx="5096603" cy="3186198"/>
          </a:xfrm>
        </p:grpSpPr>
        <p:sp>
          <p:nvSpPr>
            <p:cNvPr id="2" name="矩形 1"/>
            <p:cNvSpPr/>
            <p:nvPr/>
          </p:nvSpPr>
          <p:spPr>
            <a:xfrm>
              <a:off x="6753497" y="1842321"/>
              <a:ext cx="5096603" cy="3186198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890544" y="2075223"/>
              <a:ext cx="4781171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接下来，我们就要用数据说话，与同行业的一些数据对比，在这里写下你得出的结论，某某竞争对手的占有率是多少多少，我们的占有率是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n%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，这种额度的占有率，我们能做什么呢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？于是我们在在这里做各种的数据对比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对比对比。。。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8693897" y="5374030"/>
            <a:ext cx="3420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您的下载是对我们最大的鼓励</a:t>
            </a:r>
            <a:endParaRPr lang="zh-CN" altLang="en-US" sz="1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740442" y="1731407"/>
            <a:ext cx="13078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643434" y="2256117"/>
            <a:ext cx="13078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71%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222260" y="2918061"/>
            <a:ext cx="13078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956983" y="3511547"/>
            <a:ext cx="13078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49%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781015" y="4104715"/>
            <a:ext cx="13078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63%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449728" y="4705354"/>
            <a:ext cx="13078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82%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1550315" y="6507183"/>
            <a:ext cx="299785" cy="299785"/>
            <a:chOff x="11550315" y="6496550"/>
            <a:chExt cx="299785" cy="299785"/>
          </a:xfrm>
        </p:grpSpPr>
        <p:sp>
          <p:nvSpPr>
            <p:cNvPr id="36" name="椭圆 3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右箭头 36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 flipH="1">
            <a:off x="11055771" y="6507183"/>
            <a:ext cx="299785" cy="299785"/>
            <a:chOff x="11550315" y="6496550"/>
            <a:chExt cx="299785" cy="299785"/>
          </a:xfrm>
        </p:grpSpPr>
        <p:sp>
          <p:nvSpPr>
            <p:cNvPr id="39" name="椭圆 38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右箭头 39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543361"/>
            <a:ext cx="3370216" cy="508973"/>
            <a:chOff x="0" y="543361"/>
            <a:chExt cx="3370216" cy="508973"/>
          </a:xfrm>
        </p:grpSpPr>
        <p:grpSp>
          <p:nvGrpSpPr>
            <p:cNvPr id="47" name="组合 46"/>
            <p:cNvGrpSpPr/>
            <p:nvPr/>
          </p:nvGrpSpPr>
          <p:grpSpPr>
            <a:xfrm>
              <a:off x="0" y="543361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48" name="矩形 47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直角三角形 48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898051" y="590669"/>
              <a:ext cx="14923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公司组成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65465" y="6472347"/>
            <a:ext cx="783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27"/>
          <p:cNvSpPr txBox="1"/>
          <p:nvPr/>
        </p:nvSpPr>
        <p:spPr>
          <a:xfrm>
            <a:off x="9550145" y="5712648"/>
            <a:ext cx="20001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rgbClr val="E74C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400" dirty="0" smtClean="0">
                <a:solidFill>
                  <a:srgbClr val="E74C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皮皮淘</a:t>
            </a:r>
            <a:r>
              <a:rPr lang="en-US" altLang="zh-CN" sz="1400" dirty="0" smtClean="0">
                <a:solidFill>
                  <a:srgbClr val="E74C2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400" dirty="0">
              <a:solidFill>
                <a:srgbClr val="E74C2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2242776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7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8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1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5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2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6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3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7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4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5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8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5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6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9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6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80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87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9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5" presetClass="pat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2.96296E-6 L -0.05248 2.96296E-6 " pathEditMode="relative" rAng="0" ptsTypes="AA">
                                          <p:cBhvr>
                                            <p:cTn id="97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4" grpId="0"/>
          <p:bldP spid="41" grpId="0"/>
          <p:bldP spid="42" grpId="0"/>
          <p:bldP spid="43" grpId="0"/>
          <p:bldP spid="44" grpId="0"/>
          <p:bldP spid="45" grpId="0"/>
          <p:bldP spid="46" grpId="0"/>
          <p:bldP spid="51" grpId="0"/>
          <p:bldP spid="51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1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5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2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3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6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3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4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7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54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5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8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5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6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9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6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80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87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9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5" presetClass="pat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2.96296E-6 L -0.05248 2.96296E-6 " pathEditMode="relative" rAng="0" ptsTypes="AA">
                                          <p:cBhvr>
                                            <p:cTn id="97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4" grpId="0"/>
          <p:bldP spid="41" grpId="0"/>
          <p:bldP spid="42" grpId="0"/>
          <p:bldP spid="43" grpId="0"/>
          <p:bldP spid="44" grpId="0"/>
          <p:bldP spid="45" grpId="0"/>
          <p:bldP spid="46" grpId="0"/>
          <p:bldP spid="51" grpId="0"/>
          <p:bldP spid="51" grpId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7574423" y="3871621"/>
            <a:ext cx="1483395" cy="403317"/>
          </a:xfrm>
          <a:prstGeom prst="roundRect">
            <a:avLst>
              <a:gd name="adj" fmla="val 50000"/>
            </a:avLst>
          </a:pr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说点什么吧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92460" y="2252455"/>
            <a:ext cx="4127865" cy="437607"/>
            <a:chOff x="1292460" y="2252455"/>
            <a:chExt cx="4127865" cy="437607"/>
          </a:xfrm>
        </p:grpSpPr>
        <p:sp>
          <p:nvSpPr>
            <p:cNvPr id="2" name="椭圆 1"/>
            <p:cNvSpPr/>
            <p:nvPr/>
          </p:nvSpPr>
          <p:spPr>
            <a:xfrm>
              <a:off x="1292460" y="2252455"/>
              <a:ext cx="437607" cy="437607"/>
            </a:xfrm>
            <a:prstGeom prst="ellips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730066" y="2280647"/>
              <a:ext cx="36902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我们可以炸掉竞争对手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92460" y="3005366"/>
            <a:ext cx="4127865" cy="437607"/>
            <a:chOff x="1292460" y="3005366"/>
            <a:chExt cx="4127865" cy="437607"/>
          </a:xfrm>
        </p:grpSpPr>
        <p:sp>
          <p:nvSpPr>
            <p:cNvPr id="24" name="椭圆 23"/>
            <p:cNvSpPr/>
            <p:nvPr/>
          </p:nvSpPr>
          <p:spPr>
            <a:xfrm>
              <a:off x="1292460" y="3005366"/>
              <a:ext cx="437607" cy="437607"/>
            </a:xfrm>
            <a:prstGeom prst="ellips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730066" y="3050980"/>
              <a:ext cx="36902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我们可以色诱竞争对手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92460" y="3782335"/>
            <a:ext cx="4127865" cy="437607"/>
            <a:chOff x="1292460" y="3782335"/>
            <a:chExt cx="4127865" cy="437607"/>
          </a:xfrm>
        </p:grpSpPr>
        <p:sp>
          <p:nvSpPr>
            <p:cNvPr id="26" name="椭圆 25"/>
            <p:cNvSpPr/>
            <p:nvPr/>
          </p:nvSpPr>
          <p:spPr>
            <a:xfrm>
              <a:off x="1292460" y="3782335"/>
              <a:ext cx="437607" cy="437607"/>
            </a:xfrm>
            <a:prstGeom prst="ellips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730066" y="3845364"/>
              <a:ext cx="36902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我们可以埋伏竞争对手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292460" y="4559304"/>
            <a:ext cx="4127865" cy="437607"/>
            <a:chOff x="1292460" y="4559304"/>
            <a:chExt cx="4127865" cy="437607"/>
          </a:xfrm>
        </p:grpSpPr>
        <p:sp>
          <p:nvSpPr>
            <p:cNvPr id="28" name="椭圆 27"/>
            <p:cNvSpPr/>
            <p:nvPr/>
          </p:nvSpPr>
          <p:spPr>
            <a:xfrm>
              <a:off x="1292460" y="4559304"/>
              <a:ext cx="437607" cy="437607"/>
            </a:xfrm>
            <a:prstGeom prst="ellips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730066" y="4604916"/>
              <a:ext cx="36902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我们可以装死让他们放松警惕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576593" y="883496"/>
            <a:ext cx="7451634" cy="4963884"/>
            <a:chOff x="4576593" y="883496"/>
            <a:chExt cx="7451634" cy="4963884"/>
          </a:xfrm>
        </p:grpSpPr>
        <p:graphicFrame>
          <p:nvGraphicFramePr>
            <p:cNvPr id="13" name="图表 12"/>
            <p:cNvGraphicFramePr/>
            <p:nvPr>
              <p:extLst>
                <p:ext uri="{D42A27DB-BD31-4B8C-83A1-F6EECF244321}">
                  <p14:modId xmlns:p14="http://schemas.microsoft.com/office/powerpoint/2010/main" val="796499705"/>
                </p:ext>
              </p:extLst>
            </p:nvPr>
          </p:nvGraphicFramePr>
          <p:xfrm>
            <a:off x="4576593" y="883496"/>
            <a:ext cx="7451634" cy="49638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5" name="直角三角形 14"/>
            <p:cNvSpPr/>
            <p:nvPr/>
          </p:nvSpPr>
          <p:spPr>
            <a:xfrm rot="10800000">
              <a:off x="9594179" y="1484387"/>
              <a:ext cx="744583" cy="744583"/>
            </a:xfrm>
            <a:prstGeom prst="rtTriangl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直角三角形 15"/>
            <p:cNvSpPr/>
            <p:nvPr/>
          </p:nvSpPr>
          <p:spPr>
            <a:xfrm>
              <a:off x="6328466" y="4537832"/>
              <a:ext cx="744583" cy="744583"/>
            </a:xfrm>
            <a:prstGeom prst="rtTriangl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直角三角形 18"/>
            <p:cNvSpPr/>
            <p:nvPr/>
          </p:nvSpPr>
          <p:spPr>
            <a:xfrm rot="10800000" flipH="1">
              <a:off x="6328467" y="1484388"/>
              <a:ext cx="744583" cy="744583"/>
            </a:xfrm>
            <a:prstGeom prst="rtTriangle">
              <a:avLst/>
            </a:pr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直角三角形 19"/>
            <p:cNvSpPr/>
            <p:nvPr/>
          </p:nvSpPr>
          <p:spPr>
            <a:xfrm flipH="1">
              <a:off x="9594178" y="4407202"/>
              <a:ext cx="744583" cy="744583"/>
            </a:xfrm>
            <a:prstGeom prst="rtTriangle">
              <a:avLst/>
            </a:pr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 rot="18900000">
              <a:off x="6328463" y="1572702"/>
              <a:ext cx="9013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 rot="18900000">
              <a:off x="6139987" y="2023999"/>
              <a:ext cx="20574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 rot="2700000" flipH="1">
              <a:off x="9380100" y="1592669"/>
              <a:ext cx="9013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 rot="2700000" flipH="1">
              <a:off x="8454262" y="2043618"/>
              <a:ext cx="20574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 rot="13500000">
              <a:off x="6094447" y="4233273"/>
              <a:ext cx="20574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 rot="13500000">
              <a:off x="6328463" y="4498956"/>
              <a:ext cx="9013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 rot="8100000">
              <a:off x="9430089" y="4389203"/>
              <a:ext cx="9013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 rot="8100000" flipH="1">
              <a:off x="8480388" y="4233274"/>
              <a:ext cx="20574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1550315" y="6507183"/>
            <a:ext cx="299785" cy="299785"/>
            <a:chOff x="11550315" y="6496550"/>
            <a:chExt cx="299785" cy="299785"/>
          </a:xfrm>
        </p:grpSpPr>
        <p:sp>
          <p:nvSpPr>
            <p:cNvPr id="40" name="椭圆 39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右箭头 40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 flipH="1">
            <a:off x="11055771" y="6507183"/>
            <a:ext cx="299785" cy="299785"/>
            <a:chOff x="11550315" y="6496550"/>
            <a:chExt cx="299785" cy="299785"/>
          </a:xfrm>
        </p:grpSpPr>
        <p:sp>
          <p:nvSpPr>
            <p:cNvPr id="43" name="椭圆 42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右箭头 43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0" y="619738"/>
            <a:ext cx="3370216" cy="493479"/>
            <a:chOff x="0" y="619738"/>
            <a:chExt cx="3370216" cy="493479"/>
          </a:xfrm>
        </p:grpSpPr>
        <p:grpSp>
          <p:nvGrpSpPr>
            <p:cNvPr id="31" name="组合 30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32" name="矩形 31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直角三角形 45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747697" y="638841"/>
              <a:ext cx="16425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业务组成</a:t>
              </a: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165465" y="6472347"/>
            <a:ext cx="783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5244136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7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675" decel="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675" decel="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4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675" decel="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675" decel="100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8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50" presetClass="entr" presetSubtype="0" decel="10000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675" decel="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675" decel="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4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675" decel="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675" decel="100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8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50" presetClass="entr" presetSubtype="0" decel="10000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619738"/>
            <a:ext cx="3370216" cy="493479"/>
            <a:chOff x="0" y="619738"/>
            <a:chExt cx="3370216" cy="493479"/>
          </a:xfrm>
        </p:grpSpPr>
        <p:grpSp>
          <p:nvGrpSpPr>
            <p:cNvPr id="34" name="组合 33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35" name="矩形 34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直角三角形 35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747697" y="638841"/>
              <a:ext cx="16425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/>
                <a:t>公司定位</a:t>
              </a:r>
              <a:endParaRPr lang="zh-CN" altLang="en-US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858103" y="2228634"/>
            <a:ext cx="3237592" cy="3063255"/>
            <a:chOff x="4858103" y="2228634"/>
            <a:chExt cx="3237592" cy="3063255"/>
          </a:xfrm>
        </p:grpSpPr>
        <p:grpSp>
          <p:nvGrpSpPr>
            <p:cNvPr id="13" name="Group 6"/>
            <p:cNvGrpSpPr/>
            <p:nvPr/>
          </p:nvGrpSpPr>
          <p:grpSpPr>
            <a:xfrm rot="20035724">
              <a:off x="4858103" y="2228634"/>
              <a:ext cx="3237592" cy="3063255"/>
              <a:chOff x="6053411" y="1558949"/>
              <a:chExt cx="2794841" cy="2644345"/>
            </a:xfrm>
          </p:grpSpPr>
          <p:sp>
            <p:nvSpPr>
              <p:cNvPr id="14" name="Circular Arrow 34"/>
              <p:cNvSpPr/>
              <p:nvPr/>
            </p:nvSpPr>
            <p:spPr>
              <a:xfrm rot="8459188">
                <a:off x="6134637" y="1571482"/>
                <a:ext cx="2631811" cy="2631812"/>
              </a:xfrm>
              <a:prstGeom prst="circularArrow">
                <a:avLst>
                  <a:gd name="adj1" fmla="val 24401"/>
                  <a:gd name="adj2" fmla="val 1142319"/>
                  <a:gd name="adj3" fmla="val 20457687"/>
                  <a:gd name="adj4" fmla="val 12180209"/>
                  <a:gd name="adj5" fmla="val 12500"/>
                </a:avLst>
              </a:prstGeom>
              <a:solidFill>
                <a:srgbClr val="13142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89985" tIns="89985" rIns="89985" bIns="89985" numCol="1" spcCol="1270" anchor="ctr" anchorCtr="0">
                <a:noAutofit/>
              </a:bodyPr>
              <a:lstStyle/>
              <a:p>
                <a:pPr algn="ctr" defTabSz="666694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500">
                  <a:solidFill>
                    <a:schemeClr val="bg1"/>
                  </a:solidFill>
                  <a:sym typeface="Segoe UI"/>
                </a:endParaRPr>
              </a:p>
            </p:txBody>
          </p:sp>
          <p:sp>
            <p:nvSpPr>
              <p:cNvPr id="15" name="Freeform 35"/>
              <p:cNvSpPr/>
              <p:nvPr/>
            </p:nvSpPr>
            <p:spPr>
              <a:xfrm rot="670301">
                <a:off x="6657507" y="1558949"/>
                <a:ext cx="2190745" cy="1374874"/>
              </a:xfrm>
              <a:custGeom>
                <a:avLst/>
                <a:gdLst>
                  <a:gd name="connsiteX0" fmla="*/ 245090 w 4038600"/>
                  <a:gd name="connsiteY0" fmla="*/ 2957942 h 4038600"/>
                  <a:gd name="connsiteX1" fmla="*/ 409203 w 4038600"/>
                  <a:gd name="connsiteY1" fmla="*/ 820777 h 4038600"/>
                  <a:gd name="connsiteX2" fmla="*/ 2409424 w 4038600"/>
                  <a:gd name="connsiteY2" fmla="*/ 50373 h 4038600"/>
                  <a:gd name="connsiteX3" fmla="*/ 3964758 w 4038600"/>
                  <a:gd name="connsiteY3" fmla="*/ 1525277 h 4038600"/>
                  <a:gd name="connsiteX4" fmla="*/ 3964757 w 4038600"/>
                  <a:gd name="connsiteY4" fmla="*/ 1525274 h 4038600"/>
                  <a:gd name="connsiteX5" fmla="*/ 3533775 w 4038600"/>
                  <a:gd name="connsiteY5" fmla="*/ 2019303 h 4038600"/>
                  <a:gd name="connsiteX6" fmla="*/ 2913670 w 4038600"/>
                  <a:gd name="connsiteY6" fmla="*/ 1525271 h 4038600"/>
                  <a:gd name="connsiteX7" fmla="*/ 2913670 w 4038600"/>
                  <a:gd name="connsiteY7" fmla="*/ 1525271 h 4038600"/>
                  <a:gd name="connsiteX8" fmla="*/ 1533361 w 4038600"/>
                  <a:gd name="connsiteY8" fmla="*/ 1120504 h 4038600"/>
                  <a:gd name="connsiteX9" fmla="*/ 1116155 w 4038600"/>
                  <a:gd name="connsiteY9" fmla="*/ 2497104 h 4038600"/>
                  <a:gd name="connsiteX10" fmla="*/ 245090 w 4038600"/>
                  <a:gd name="connsiteY10" fmla="*/ 2957942 h 4038600"/>
                  <a:gd name="connsiteX0" fmla="*/ 362087 w 4081755"/>
                  <a:gd name="connsiteY0" fmla="*/ 3058062 h 3058062"/>
                  <a:gd name="connsiteX1" fmla="*/ 526200 w 4081755"/>
                  <a:gd name="connsiteY1" fmla="*/ 920897 h 3058062"/>
                  <a:gd name="connsiteX2" fmla="*/ 2526421 w 4081755"/>
                  <a:gd name="connsiteY2" fmla="*/ 150493 h 3058062"/>
                  <a:gd name="connsiteX3" fmla="*/ 4081755 w 4081755"/>
                  <a:gd name="connsiteY3" fmla="*/ 1625397 h 3058062"/>
                  <a:gd name="connsiteX4" fmla="*/ 4081754 w 4081755"/>
                  <a:gd name="connsiteY4" fmla="*/ 1625394 h 3058062"/>
                  <a:gd name="connsiteX5" fmla="*/ 3650772 w 4081755"/>
                  <a:gd name="connsiteY5" fmla="*/ 2119423 h 3058062"/>
                  <a:gd name="connsiteX6" fmla="*/ 3030667 w 4081755"/>
                  <a:gd name="connsiteY6" fmla="*/ 1625391 h 3058062"/>
                  <a:gd name="connsiteX7" fmla="*/ 3030667 w 4081755"/>
                  <a:gd name="connsiteY7" fmla="*/ 1625391 h 3058062"/>
                  <a:gd name="connsiteX8" fmla="*/ 1650358 w 4081755"/>
                  <a:gd name="connsiteY8" fmla="*/ 1220624 h 3058062"/>
                  <a:gd name="connsiteX9" fmla="*/ 1233152 w 4081755"/>
                  <a:gd name="connsiteY9" fmla="*/ 2597224 h 3058062"/>
                  <a:gd name="connsiteX10" fmla="*/ 615332 w 4081755"/>
                  <a:gd name="connsiteY10" fmla="*/ 2122589 h 3058062"/>
                  <a:gd name="connsiteX11" fmla="*/ 362087 w 4081755"/>
                  <a:gd name="connsiteY11" fmla="*/ 3058062 h 3058062"/>
                  <a:gd name="connsiteX0" fmla="*/ 224798 w 3944466"/>
                  <a:gd name="connsiteY0" fmla="*/ 3058062 h 3094100"/>
                  <a:gd name="connsiteX1" fmla="*/ 55665 w 3944466"/>
                  <a:gd name="connsiteY1" fmla="*/ 2618995 h 3094100"/>
                  <a:gd name="connsiteX2" fmla="*/ 388911 w 3944466"/>
                  <a:gd name="connsiteY2" fmla="*/ 920897 h 3094100"/>
                  <a:gd name="connsiteX3" fmla="*/ 2389132 w 3944466"/>
                  <a:gd name="connsiteY3" fmla="*/ 150493 h 3094100"/>
                  <a:gd name="connsiteX4" fmla="*/ 3944466 w 3944466"/>
                  <a:gd name="connsiteY4" fmla="*/ 1625397 h 3094100"/>
                  <a:gd name="connsiteX5" fmla="*/ 3944465 w 3944466"/>
                  <a:gd name="connsiteY5" fmla="*/ 1625394 h 3094100"/>
                  <a:gd name="connsiteX6" fmla="*/ 3513483 w 3944466"/>
                  <a:gd name="connsiteY6" fmla="*/ 2119423 h 3094100"/>
                  <a:gd name="connsiteX7" fmla="*/ 2893378 w 3944466"/>
                  <a:gd name="connsiteY7" fmla="*/ 1625391 h 3094100"/>
                  <a:gd name="connsiteX8" fmla="*/ 2893378 w 3944466"/>
                  <a:gd name="connsiteY8" fmla="*/ 1625391 h 3094100"/>
                  <a:gd name="connsiteX9" fmla="*/ 1513069 w 3944466"/>
                  <a:gd name="connsiteY9" fmla="*/ 1220624 h 3094100"/>
                  <a:gd name="connsiteX10" fmla="*/ 1095863 w 3944466"/>
                  <a:gd name="connsiteY10" fmla="*/ 2597224 h 3094100"/>
                  <a:gd name="connsiteX11" fmla="*/ 478043 w 3944466"/>
                  <a:gd name="connsiteY11" fmla="*/ 2122589 h 3094100"/>
                  <a:gd name="connsiteX12" fmla="*/ 224798 w 3944466"/>
                  <a:gd name="connsiteY12" fmla="*/ 3058062 h 3094100"/>
                  <a:gd name="connsiteX0" fmla="*/ 478043 w 3944466"/>
                  <a:gd name="connsiteY0" fmla="*/ 2122589 h 2618995"/>
                  <a:gd name="connsiteX1" fmla="*/ 55665 w 3944466"/>
                  <a:gd name="connsiteY1" fmla="*/ 2618995 h 2618995"/>
                  <a:gd name="connsiteX2" fmla="*/ 388911 w 3944466"/>
                  <a:gd name="connsiteY2" fmla="*/ 920897 h 2618995"/>
                  <a:gd name="connsiteX3" fmla="*/ 2389132 w 3944466"/>
                  <a:gd name="connsiteY3" fmla="*/ 150493 h 2618995"/>
                  <a:gd name="connsiteX4" fmla="*/ 3944466 w 3944466"/>
                  <a:gd name="connsiteY4" fmla="*/ 1625397 h 2618995"/>
                  <a:gd name="connsiteX5" fmla="*/ 3944465 w 3944466"/>
                  <a:gd name="connsiteY5" fmla="*/ 1625394 h 2618995"/>
                  <a:gd name="connsiteX6" fmla="*/ 3513483 w 3944466"/>
                  <a:gd name="connsiteY6" fmla="*/ 2119423 h 2618995"/>
                  <a:gd name="connsiteX7" fmla="*/ 2893378 w 3944466"/>
                  <a:gd name="connsiteY7" fmla="*/ 1625391 h 2618995"/>
                  <a:gd name="connsiteX8" fmla="*/ 2893378 w 3944466"/>
                  <a:gd name="connsiteY8" fmla="*/ 1625391 h 2618995"/>
                  <a:gd name="connsiteX9" fmla="*/ 1513069 w 3944466"/>
                  <a:gd name="connsiteY9" fmla="*/ 1220624 h 2618995"/>
                  <a:gd name="connsiteX10" fmla="*/ 1095863 w 3944466"/>
                  <a:gd name="connsiteY10" fmla="*/ 2597224 h 2618995"/>
                  <a:gd name="connsiteX11" fmla="*/ 478043 w 3944466"/>
                  <a:gd name="connsiteY11" fmla="*/ 2122589 h 2618995"/>
                  <a:gd name="connsiteX0" fmla="*/ 555165 w 4021588"/>
                  <a:gd name="connsiteY0" fmla="*/ 2122589 h 2618995"/>
                  <a:gd name="connsiteX1" fmla="*/ 132787 w 4021588"/>
                  <a:gd name="connsiteY1" fmla="*/ 2618995 h 2618995"/>
                  <a:gd name="connsiteX2" fmla="*/ 466033 w 4021588"/>
                  <a:gd name="connsiteY2" fmla="*/ 920897 h 2618995"/>
                  <a:gd name="connsiteX3" fmla="*/ 2466254 w 4021588"/>
                  <a:gd name="connsiteY3" fmla="*/ 150493 h 2618995"/>
                  <a:gd name="connsiteX4" fmla="*/ 4021588 w 4021588"/>
                  <a:gd name="connsiteY4" fmla="*/ 1625397 h 2618995"/>
                  <a:gd name="connsiteX5" fmla="*/ 4021587 w 4021588"/>
                  <a:gd name="connsiteY5" fmla="*/ 1625394 h 2618995"/>
                  <a:gd name="connsiteX6" fmla="*/ 3590605 w 4021588"/>
                  <a:gd name="connsiteY6" fmla="*/ 2119423 h 2618995"/>
                  <a:gd name="connsiteX7" fmla="*/ 2970500 w 4021588"/>
                  <a:gd name="connsiteY7" fmla="*/ 1625391 h 2618995"/>
                  <a:gd name="connsiteX8" fmla="*/ 2970500 w 4021588"/>
                  <a:gd name="connsiteY8" fmla="*/ 1625391 h 2618995"/>
                  <a:gd name="connsiteX9" fmla="*/ 1590191 w 4021588"/>
                  <a:gd name="connsiteY9" fmla="*/ 1220624 h 2618995"/>
                  <a:gd name="connsiteX10" fmla="*/ 1172985 w 4021588"/>
                  <a:gd name="connsiteY10" fmla="*/ 2597224 h 2618995"/>
                  <a:gd name="connsiteX11" fmla="*/ 555165 w 4021588"/>
                  <a:gd name="connsiteY11" fmla="*/ 2122589 h 2618995"/>
                  <a:gd name="connsiteX0" fmla="*/ 555165 w 4021588"/>
                  <a:gd name="connsiteY0" fmla="*/ 2122589 h 2618995"/>
                  <a:gd name="connsiteX1" fmla="*/ 132787 w 4021588"/>
                  <a:gd name="connsiteY1" fmla="*/ 2618995 h 2618995"/>
                  <a:gd name="connsiteX2" fmla="*/ 466033 w 4021588"/>
                  <a:gd name="connsiteY2" fmla="*/ 920897 h 2618995"/>
                  <a:gd name="connsiteX3" fmla="*/ 2466254 w 4021588"/>
                  <a:gd name="connsiteY3" fmla="*/ 150493 h 2618995"/>
                  <a:gd name="connsiteX4" fmla="*/ 4021588 w 4021588"/>
                  <a:gd name="connsiteY4" fmla="*/ 1625397 h 2618995"/>
                  <a:gd name="connsiteX5" fmla="*/ 4021587 w 4021588"/>
                  <a:gd name="connsiteY5" fmla="*/ 1625394 h 2618995"/>
                  <a:gd name="connsiteX6" fmla="*/ 3590605 w 4021588"/>
                  <a:gd name="connsiteY6" fmla="*/ 2119423 h 2618995"/>
                  <a:gd name="connsiteX7" fmla="*/ 2970500 w 4021588"/>
                  <a:gd name="connsiteY7" fmla="*/ 1625391 h 2618995"/>
                  <a:gd name="connsiteX8" fmla="*/ 2970500 w 4021588"/>
                  <a:gd name="connsiteY8" fmla="*/ 1625391 h 2618995"/>
                  <a:gd name="connsiteX9" fmla="*/ 1590191 w 4021588"/>
                  <a:gd name="connsiteY9" fmla="*/ 1220624 h 2618995"/>
                  <a:gd name="connsiteX10" fmla="*/ 1172985 w 4021588"/>
                  <a:gd name="connsiteY10" fmla="*/ 2597224 h 2618995"/>
                  <a:gd name="connsiteX11" fmla="*/ 555165 w 4021588"/>
                  <a:gd name="connsiteY11" fmla="*/ 2122589 h 2618995"/>
                  <a:gd name="connsiteX0" fmla="*/ 555165 w 4021588"/>
                  <a:gd name="connsiteY0" fmla="*/ 2122589 h 2618995"/>
                  <a:gd name="connsiteX1" fmla="*/ 132787 w 4021588"/>
                  <a:gd name="connsiteY1" fmla="*/ 2618995 h 2618995"/>
                  <a:gd name="connsiteX2" fmla="*/ 466033 w 4021588"/>
                  <a:gd name="connsiteY2" fmla="*/ 920897 h 2618995"/>
                  <a:gd name="connsiteX3" fmla="*/ 2466254 w 4021588"/>
                  <a:gd name="connsiteY3" fmla="*/ 150493 h 2618995"/>
                  <a:gd name="connsiteX4" fmla="*/ 4021588 w 4021588"/>
                  <a:gd name="connsiteY4" fmla="*/ 1625397 h 2618995"/>
                  <a:gd name="connsiteX5" fmla="*/ 4021587 w 4021588"/>
                  <a:gd name="connsiteY5" fmla="*/ 1625394 h 2618995"/>
                  <a:gd name="connsiteX6" fmla="*/ 3590605 w 4021588"/>
                  <a:gd name="connsiteY6" fmla="*/ 2119423 h 2618995"/>
                  <a:gd name="connsiteX7" fmla="*/ 2970500 w 4021588"/>
                  <a:gd name="connsiteY7" fmla="*/ 1625391 h 2618995"/>
                  <a:gd name="connsiteX8" fmla="*/ 2970500 w 4021588"/>
                  <a:gd name="connsiteY8" fmla="*/ 1625391 h 2618995"/>
                  <a:gd name="connsiteX9" fmla="*/ 1590191 w 4021588"/>
                  <a:gd name="connsiteY9" fmla="*/ 1220624 h 2618995"/>
                  <a:gd name="connsiteX10" fmla="*/ 1172985 w 4021588"/>
                  <a:gd name="connsiteY10" fmla="*/ 2597224 h 2618995"/>
                  <a:gd name="connsiteX11" fmla="*/ 555165 w 4021588"/>
                  <a:gd name="connsiteY11" fmla="*/ 2122589 h 2618995"/>
                  <a:gd name="connsiteX0" fmla="*/ 535167 w 4001590"/>
                  <a:gd name="connsiteY0" fmla="*/ 2122589 h 2618995"/>
                  <a:gd name="connsiteX1" fmla="*/ 112789 w 4001590"/>
                  <a:gd name="connsiteY1" fmla="*/ 2618995 h 2618995"/>
                  <a:gd name="connsiteX2" fmla="*/ 446035 w 4001590"/>
                  <a:gd name="connsiteY2" fmla="*/ 920897 h 2618995"/>
                  <a:gd name="connsiteX3" fmla="*/ 2446256 w 4001590"/>
                  <a:gd name="connsiteY3" fmla="*/ 150493 h 2618995"/>
                  <a:gd name="connsiteX4" fmla="*/ 4001590 w 4001590"/>
                  <a:gd name="connsiteY4" fmla="*/ 1625397 h 2618995"/>
                  <a:gd name="connsiteX5" fmla="*/ 4001589 w 4001590"/>
                  <a:gd name="connsiteY5" fmla="*/ 1625394 h 2618995"/>
                  <a:gd name="connsiteX6" fmla="*/ 3570607 w 4001590"/>
                  <a:gd name="connsiteY6" fmla="*/ 2119423 h 2618995"/>
                  <a:gd name="connsiteX7" fmla="*/ 2950502 w 4001590"/>
                  <a:gd name="connsiteY7" fmla="*/ 1625391 h 2618995"/>
                  <a:gd name="connsiteX8" fmla="*/ 2950502 w 4001590"/>
                  <a:gd name="connsiteY8" fmla="*/ 1625391 h 2618995"/>
                  <a:gd name="connsiteX9" fmla="*/ 1570193 w 4001590"/>
                  <a:gd name="connsiteY9" fmla="*/ 1220624 h 2618995"/>
                  <a:gd name="connsiteX10" fmla="*/ 1152987 w 4001590"/>
                  <a:gd name="connsiteY10" fmla="*/ 2597224 h 2618995"/>
                  <a:gd name="connsiteX11" fmla="*/ 535167 w 4001590"/>
                  <a:gd name="connsiteY11" fmla="*/ 2122589 h 2618995"/>
                  <a:gd name="connsiteX0" fmla="*/ 535167 w 4001590"/>
                  <a:gd name="connsiteY0" fmla="*/ 2122589 h 2618995"/>
                  <a:gd name="connsiteX1" fmla="*/ 112789 w 4001590"/>
                  <a:gd name="connsiteY1" fmla="*/ 2618995 h 2618995"/>
                  <a:gd name="connsiteX2" fmla="*/ 446035 w 4001590"/>
                  <a:gd name="connsiteY2" fmla="*/ 920897 h 2618995"/>
                  <a:gd name="connsiteX3" fmla="*/ 2446256 w 4001590"/>
                  <a:gd name="connsiteY3" fmla="*/ 150493 h 2618995"/>
                  <a:gd name="connsiteX4" fmla="*/ 4001590 w 4001590"/>
                  <a:gd name="connsiteY4" fmla="*/ 1625397 h 2618995"/>
                  <a:gd name="connsiteX5" fmla="*/ 4001589 w 4001590"/>
                  <a:gd name="connsiteY5" fmla="*/ 1625394 h 2618995"/>
                  <a:gd name="connsiteX6" fmla="*/ 3570607 w 4001590"/>
                  <a:gd name="connsiteY6" fmla="*/ 2119423 h 2618995"/>
                  <a:gd name="connsiteX7" fmla="*/ 2950502 w 4001590"/>
                  <a:gd name="connsiteY7" fmla="*/ 1625391 h 2618995"/>
                  <a:gd name="connsiteX8" fmla="*/ 2950502 w 4001590"/>
                  <a:gd name="connsiteY8" fmla="*/ 1625391 h 2618995"/>
                  <a:gd name="connsiteX9" fmla="*/ 1570193 w 4001590"/>
                  <a:gd name="connsiteY9" fmla="*/ 1220624 h 2618995"/>
                  <a:gd name="connsiteX10" fmla="*/ 1152987 w 4001590"/>
                  <a:gd name="connsiteY10" fmla="*/ 2597224 h 2618995"/>
                  <a:gd name="connsiteX11" fmla="*/ 535167 w 4001590"/>
                  <a:gd name="connsiteY11" fmla="*/ 2122589 h 2618995"/>
                  <a:gd name="connsiteX0" fmla="*/ 535167 w 4001590"/>
                  <a:gd name="connsiteY0" fmla="*/ 2122589 h 2618995"/>
                  <a:gd name="connsiteX1" fmla="*/ 112789 w 4001590"/>
                  <a:gd name="connsiteY1" fmla="*/ 2618995 h 2618995"/>
                  <a:gd name="connsiteX2" fmla="*/ 446035 w 4001590"/>
                  <a:gd name="connsiteY2" fmla="*/ 920897 h 2618995"/>
                  <a:gd name="connsiteX3" fmla="*/ 2446256 w 4001590"/>
                  <a:gd name="connsiteY3" fmla="*/ 150493 h 2618995"/>
                  <a:gd name="connsiteX4" fmla="*/ 4001590 w 4001590"/>
                  <a:gd name="connsiteY4" fmla="*/ 1625397 h 2618995"/>
                  <a:gd name="connsiteX5" fmla="*/ 4001589 w 4001590"/>
                  <a:gd name="connsiteY5" fmla="*/ 1625394 h 2618995"/>
                  <a:gd name="connsiteX6" fmla="*/ 3570607 w 4001590"/>
                  <a:gd name="connsiteY6" fmla="*/ 2119423 h 2618995"/>
                  <a:gd name="connsiteX7" fmla="*/ 2950502 w 4001590"/>
                  <a:gd name="connsiteY7" fmla="*/ 1625391 h 2618995"/>
                  <a:gd name="connsiteX8" fmla="*/ 2950502 w 4001590"/>
                  <a:gd name="connsiteY8" fmla="*/ 1625391 h 2618995"/>
                  <a:gd name="connsiteX9" fmla="*/ 1570193 w 4001590"/>
                  <a:gd name="connsiteY9" fmla="*/ 1220624 h 2618995"/>
                  <a:gd name="connsiteX10" fmla="*/ 1152987 w 4001590"/>
                  <a:gd name="connsiteY10" fmla="*/ 2597224 h 2618995"/>
                  <a:gd name="connsiteX11" fmla="*/ 535167 w 4001590"/>
                  <a:gd name="connsiteY11" fmla="*/ 2122589 h 2618995"/>
                  <a:gd name="connsiteX0" fmla="*/ 535167 w 4001590"/>
                  <a:gd name="connsiteY0" fmla="*/ 2122589 h 2618995"/>
                  <a:gd name="connsiteX1" fmla="*/ 112789 w 4001590"/>
                  <a:gd name="connsiteY1" fmla="*/ 2618995 h 2618995"/>
                  <a:gd name="connsiteX2" fmla="*/ 446035 w 4001590"/>
                  <a:gd name="connsiteY2" fmla="*/ 920897 h 2618995"/>
                  <a:gd name="connsiteX3" fmla="*/ 2446256 w 4001590"/>
                  <a:gd name="connsiteY3" fmla="*/ 150493 h 2618995"/>
                  <a:gd name="connsiteX4" fmla="*/ 4001590 w 4001590"/>
                  <a:gd name="connsiteY4" fmla="*/ 1625397 h 2618995"/>
                  <a:gd name="connsiteX5" fmla="*/ 4001589 w 4001590"/>
                  <a:gd name="connsiteY5" fmla="*/ 1625394 h 2618995"/>
                  <a:gd name="connsiteX6" fmla="*/ 3570607 w 4001590"/>
                  <a:gd name="connsiteY6" fmla="*/ 2119423 h 2618995"/>
                  <a:gd name="connsiteX7" fmla="*/ 2950502 w 4001590"/>
                  <a:gd name="connsiteY7" fmla="*/ 1625391 h 2618995"/>
                  <a:gd name="connsiteX8" fmla="*/ 2950502 w 4001590"/>
                  <a:gd name="connsiteY8" fmla="*/ 1625391 h 2618995"/>
                  <a:gd name="connsiteX9" fmla="*/ 1570193 w 4001590"/>
                  <a:gd name="connsiteY9" fmla="*/ 1220624 h 2618995"/>
                  <a:gd name="connsiteX10" fmla="*/ 1152987 w 4001590"/>
                  <a:gd name="connsiteY10" fmla="*/ 2597224 h 2618995"/>
                  <a:gd name="connsiteX11" fmla="*/ 535167 w 4001590"/>
                  <a:gd name="connsiteY11" fmla="*/ 2122589 h 2618995"/>
                  <a:gd name="connsiteX0" fmla="*/ 89132 w 3555555"/>
                  <a:gd name="connsiteY0" fmla="*/ 2122589 h 2597224"/>
                  <a:gd name="connsiteX1" fmla="*/ 0 w 3555555"/>
                  <a:gd name="connsiteY1" fmla="*/ 920897 h 2597224"/>
                  <a:gd name="connsiteX2" fmla="*/ 2000221 w 3555555"/>
                  <a:gd name="connsiteY2" fmla="*/ 150493 h 2597224"/>
                  <a:gd name="connsiteX3" fmla="*/ 3555555 w 3555555"/>
                  <a:gd name="connsiteY3" fmla="*/ 1625397 h 2597224"/>
                  <a:gd name="connsiteX4" fmla="*/ 3555554 w 3555555"/>
                  <a:gd name="connsiteY4" fmla="*/ 1625394 h 2597224"/>
                  <a:gd name="connsiteX5" fmla="*/ 3124572 w 3555555"/>
                  <a:gd name="connsiteY5" fmla="*/ 2119423 h 2597224"/>
                  <a:gd name="connsiteX6" fmla="*/ 2504467 w 3555555"/>
                  <a:gd name="connsiteY6" fmla="*/ 1625391 h 2597224"/>
                  <a:gd name="connsiteX7" fmla="*/ 2504467 w 3555555"/>
                  <a:gd name="connsiteY7" fmla="*/ 1625391 h 2597224"/>
                  <a:gd name="connsiteX8" fmla="*/ 1124158 w 3555555"/>
                  <a:gd name="connsiteY8" fmla="*/ 1220624 h 2597224"/>
                  <a:gd name="connsiteX9" fmla="*/ 706952 w 3555555"/>
                  <a:gd name="connsiteY9" fmla="*/ 2597224 h 2597224"/>
                  <a:gd name="connsiteX10" fmla="*/ 89132 w 3555555"/>
                  <a:gd name="connsiteY10" fmla="*/ 2122589 h 2597224"/>
                  <a:gd name="connsiteX0" fmla="*/ 706952 w 3555555"/>
                  <a:gd name="connsiteY0" fmla="*/ 2597224 h 2597224"/>
                  <a:gd name="connsiteX1" fmla="*/ 0 w 3555555"/>
                  <a:gd name="connsiteY1" fmla="*/ 920897 h 2597224"/>
                  <a:gd name="connsiteX2" fmla="*/ 2000221 w 3555555"/>
                  <a:gd name="connsiteY2" fmla="*/ 150493 h 2597224"/>
                  <a:gd name="connsiteX3" fmla="*/ 3555555 w 3555555"/>
                  <a:gd name="connsiteY3" fmla="*/ 1625397 h 2597224"/>
                  <a:gd name="connsiteX4" fmla="*/ 3555554 w 3555555"/>
                  <a:gd name="connsiteY4" fmla="*/ 1625394 h 2597224"/>
                  <a:gd name="connsiteX5" fmla="*/ 3124572 w 3555555"/>
                  <a:gd name="connsiteY5" fmla="*/ 2119423 h 2597224"/>
                  <a:gd name="connsiteX6" fmla="*/ 2504467 w 3555555"/>
                  <a:gd name="connsiteY6" fmla="*/ 1625391 h 2597224"/>
                  <a:gd name="connsiteX7" fmla="*/ 2504467 w 3555555"/>
                  <a:gd name="connsiteY7" fmla="*/ 1625391 h 2597224"/>
                  <a:gd name="connsiteX8" fmla="*/ 1124158 w 3555555"/>
                  <a:gd name="connsiteY8" fmla="*/ 1220624 h 2597224"/>
                  <a:gd name="connsiteX9" fmla="*/ 706952 w 3555555"/>
                  <a:gd name="connsiteY9" fmla="*/ 2597224 h 2597224"/>
                  <a:gd name="connsiteX0" fmla="*/ 1270168 w 3701565"/>
                  <a:gd name="connsiteY0" fmla="*/ 1220624 h 2119423"/>
                  <a:gd name="connsiteX1" fmla="*/ 146010 w 3701565"/>
                  <a:gd name="connsiteY1" fmla="*/ 920897 h 2119423"/>
                  <a:gd name="connsiteX2" fmla="*/ 2146231 w 3701565"/>
                  <a:gd name="connsiteY2" fmla="*/ 150493 h 2119423"/>
                  <a:gd name="connsiteX3" fmla="*/ 3701565 w 3701565"/>
                  <a:gd name="connsiteY3" fmla="*/ 1625397 h 2119423"/>
                  <a:gd name="connsiteX4" fmla="*/ 3701564 w 3701565"/>
                  <a:gd name="connsiteY4" fmla="*/ 1625394 h 2119423"/>
                  <a:gd name="connsiteX5" fmla="*/ 3270582 w 3701565"/>
                  <a:gd name="connsiteY5" fmla="*/ 2119423 h 2119423"/>
                  <a:gd name="connsiteX6" fmla="*/ 2650477 w 3701565"/>
                  <a:gd name="connsiteY6" fmla="*/ 1625391 h 2119423"/>
                  <a:gd name="connsiteX7" fmla="*/ 2650477 w 3701565"/>
                  <a:gd name="connsiteY7" fmla="*/ 1625391 h 2119423"/>
                  <a:gd name="connsiteX8" fmla="*/ 1270168 w 3701565"/>
                  <a:gd name="connsiteY8" fmla="*/ 1220624 h 2119423"/>
                  <a:gd name="connsiteX0" fmla="*/ 1014361 w 3752727"/>
                  <a:gd name="connsiteY0" fmla="*/ 1475427 h 2119423"/>
                  <a:gd name="connsiteX1" fmla="*/ 197172 w 3752727"/>
                  <a:gd name="connsiteY1" fmla="*/ 920897 h 2119423"/>
                  <a:gd name="connsiteX2" fmla="*/ 2197393 w 3752727"/>
                  <a:gd name="connsiteY2" fmla="*/ 150493 h 2119423"/>
                  <a:gd name="connsiteX3" fmla="*/ 3752727 w 3752727"/>
                  <a:gd name="connsiteY3" fmla="*/ 1625397 h 2119423"/>
                  <a:gd name="connsiteX4" fmla="*/ 3752726 w 3752727"/>
                  <a:gd name="connsiteY4" fmla="*/ 1625394 h 2119423"/>
                  <a:gd name="connsiteX5" fmla="*/ 3321744 w 3752727"/>
                  <a:gd name="connsiteY5" fmla="*/ 2119423 h 2119423"/>
                  <a:gd name="connsiteX6" fmla="*/ 2701639 w 3752727"/>
                  <a:gd name="connsiteY6" fmla="*/ 1625391 h 2119423"/>
                  <a:gd name="connsiteX7" fmla="*/ 2701639 w 3752727"/>
                  <a:gd name="connsiteY7" fmla="*/ 1625391 h 2119423"/>
                  <a:gd name="connsiteX8" fmla="*/ 1014361 w 3752727"/>
                  <a:gd name="connsiteY8" fmla="*/ 1475427 h 2119423"/>
                  <a:gd name="connsiteX0" fmla="*/ 1014361 w 3752727"/>
                  <a:gd name="connsiteY0" fmla="*/ 1475427 h 2119423"/>
                  <a:gd name="connsiteX1" fmla="*/ 197172 w 3752727"/>
                  <a:gd name="connsiteY1" fmla="*/ 920897 h 2119423"/>
                  <a:gd name="connsiteX2" fmla="*/ 2197393 w 3752727"/>
                  <a:gd name="connsiteY2" fmla="*/ 150493 h 2119423"/>
                  <a:gd name="connsiteX3" fmla="*/ 3752727 w 3752727"/>
                  <a:gd name="connsiteY3" fmla="*/ 1625397 h 2119423"/>
                  <a:gd name="connsiteX4" fmla="*/ 3752726 w 3752727"/>
                  <a:gd name="connsiteY4" fmla="*/ 1625394 h 2119423"/>
                  <a:gd name="connsiteX5" fmla="*/ 3321744 w 3752727"/>
                  <a:gd name="connsiteY5" fmla="*/ 2119423 h 2119423"/>
                  <a:gd name="connsiteX6" fmla="*/ 2701639 w 3752727"/>
                  <a:gd name="connsiteY6" fmla="*/ 1625391 h 2119423"/>
                  <a:gd name="connsiteX7" fmla="*/ 2701639 w 3752727"/>
                  <a:gd name="connsiteY7" fmla="*/ 1625391 h 2119423"/>
                  <a:gd name="connsiteX8" fmla="*/ 1014361 w 3752727"/>
                  <a:gd name="connsiteY8" fmla="*/ 1475427 h 2119423"/>
                  <a:gd name="connsiteX0" fmla="*/ 587314 w 3325680"/>
                  <a:gd name="connsiteY0" fmla="*/ 1521133 h 2165129"/>
                  <a:gd name="connsiteX1" fmla="*/ 197172 w 3325680"/>
                  <a:gd name="connsiteY1" fmla="*/ 493906 h 2165129"/>
                  <a:gd name="connsiteX2" fmla="*/ 1770346 w 3325680"/>
                  <a:gd name="connsiteY2" fmla="*/ 196199 h 2165129"/>
                  <a:gd name="connsiteX3" fmla="*/ 3325680 w 3325680"/>
                  <a:gd name="connsiteY3" fmla="*/ 1671103 h 2165129"/>
                  <a:gd name="connsiteX4" fmla="*/ 3325679 w 3325680"/>
                  <a:gd name="connsiteY4" fmla="*/ 1671100 h 2165129"/>
                  <a:gd name="connsiteX5" fmla="*/ 2894697 w 3325680"/>
                  <a:gd name="connsiteY5" fmla="*/ 2165129 h 2165129"/>
                  <a:gd name="connsiteX6" fmla="*/ 2274592 w 3325680"/>
                  <a:gd name="connsiteY6" fmla="*/ 1671097 h 2165129"/>
                  <a:gd name="connsiteX7" fmla="*/ 2274592 w 3325680"/>
                  <a:gd name="connsiteY7" fmla="*/ 1671097 h 2165129"/>
                  <a:gd name="connsiteX8" fmla="*/ 587314 w 3325680"/>
                  <a:gd name="connsiteY8" fmla="*/ 1521133 h 2165129"/>
                  <a:gd name="connsiteX0" fmla="*/ 587314 w 3325680"/>
                  <a:gd name="connsiteY0" fmla="*/ 1521133 h 2165129"/>
                  <a:gd name="connsiteX1" fmla="*/ 197172 w 3325680"/>
                  <a:gd name="connsiteY1" fmla="*/ 493906 h 2165129"/>
                  <a:gd name="connsiteX2" fmla="*/ 1770346 w 3325680"/>
                  <a:gd name="connsiteY2" fmla="*/ 196199 h 2165129"/>
                  <a:gd name="connsiteX3" fmla="*/ 3325680 w 3325680"/>
                  <a:gd name="connsiteY3" fmla="*/ 1671103 h 2165129"/>
                  <a:gd name="connsiteX4" fmla="*/ 3325679 w 3325680"/>
                  <a:gd name="connsiteY4" fmla="*/ 1671100 h 2165129"/>
                  <a:gd name="connsiteX5" fmla="*/ 2894697 w 3325680"/>
                  <a:gd name="connsiteY5" fmla="*/ 2165129 h 2165129"/>
                  <a:gd name="connsiteX6" fmla="*/ 2274592 w 3325680"/>
                  <a:gd name="connsiteY6" fmla="*/ 1671097 h 2165129"/>
                  <a:gd name="connsiteX7" fmla="*/ 2274592 w 3325680"/>
                  <a:gd name="connsiteY7" fmla="*/ 1671097 h 2165129"/>
                  <a:gd name="connsiteX8" fmla="*/ 587314 w 3325680"/>
                  <a:gd name="connsiteY8" fmla="*/ 1521133 h 2165129"/>
                  <a:gd name="connsiteX0" fmla="*/ 623403 w 3361769"/>
                  <a:gd name="connsiteY0" fmla="*/ 1505706 h 2149702"/>
                  <a:gd name="connsiteX1" fmla="*/ 197172 w 3361769"/>
                  <a:gd name="connsiteY1" fmla="*/ 571046 h 2149702"/>
                  <a:gd name="connsiteX2" fmla="*/ 1806435 w 3361769"/>
                  <a:gd name="connsiteY2" fmla="*/ 180772 h 2149702"/>
                  <a:gd name="connsiteX3" fmla="*/ 3361769 w 3361769"/>
                  <a:gd name="connsiteY3" fmla="*/ 1655676 h 2149702"/>
                  <a:gd name="connsiteX4" fmla="*/ 3361768 w 3361769"/>
                  <a:gd name="connsiteY4" fmla="*/ 1655673 h 2149702"/>
                  <a:gd name="connsiteX5" fmla="*/ 2930786 w 3361769"/>
                  <a:gd name="connsiteY5" fmla="*/ 2149702 h 2149702"/>
                  <a:gd name="connsiteX6" fmla="*/ 2310681 w 3361769"/>
                  <a:gd name="connsiteY6" fmla="*/ 1655670 h 2149702"/>
                  <a:gd name="connsiteX7" fmla="*/ 2310681 w 3361769"/>
                  <a:gd name="connsiteY7" fmla="*/ 1655670 h 2149702"/>
                  <a:gd name="connsiteX8" fmla="*/ 623403 w 3361769"/>
                  <a:gd name="connsiteY8" fmla="*/ 1505706 h 2149702"/>
                  <a:gd name="connsiteX0" fmla="*/ 623403 w 3361769"/>
                  <a:gd name="connsiteY0" fmla="*/ 1505706 h 2149702"/>
                  <a:gd name="connsiteX1" fmla="*/ 197172 w 3361769"/>
                  <a:gd name="connsiteY1" fmla="*/ 571046 h 2149702"/>
                  <a:gd name="connsiteX2" fmla="*/ 1806435 w 3361769"/>
                  <a:gd name="connsiteY2" fmla="*/ 180772 h 2149702"/>
                  <a:gd name="connsiteX3" fmla="*/ 3361769 w 3361769"/>
                  <a:gd name="connsiteY3" fmla="*/ 1655676 h 2149702"/>
                  <a:gd name="connsiteX4" fmla="*/ 3361768 w 3361769"/>
                  <a:gd name="connsiteY4" fmla="*/ 1655673 h 2149702"/>
                  <a:gd name="connsiteX5" fmla="*/ 2930786 w 3361769"/>
                  <a:gd name="connsiteY5" fmla="*/ 2149702 h 2149702"/>
                  <a:gd name="connsiteX6" fmla="*/ 2310681 w 3361769"/>
                  <a:gd name="connsiteY6" fmla="*/ 1655670 h 2149702"/>
                  <a:gd name="connsiteX7" fmla="*/ 2310681 w 3361769"/>
                  <a:gd name="connsiteY7" fmla="*/ 1655670 h 2149702"/>
                  <a:gd name="connsiteX8" fmla="*/ 623403 w 3361769"/>
                  <a:gd name="connsiteY8" fmla="*/ 1505706 h 2149702"/>
                  <a:gd name="connsiteX0" fmla="*/ 623403 w 3361769"/>
                  <a:gd name="connsiteY0" fmla="*/ 1505706 h 2149702"/>
                  <a:gd name="connsiteX1" fmla="*/ 197172 w 3361769"/>
                  <a:gd name="connsiteY1" fmla="*/ 571046 h 2149702"/>
                  <a:gd name="connsiteX2" fmla="*/ 1806435 w 3361769"/>
                  <a:gd name="connsiteY2" fmla="*/ 180772 h 2149702"/>
                  <a:gd name="connsiteX3" fmla="*/ 3361769 w 3361769"/>
                  <a:gd name="connsiteY3" fmla="*/ 1655676 h 2149702"/>
                  <a:gd name="connsiteX4" fmla="*/ 3361768 w 3361769"/>
                  <a:gd name="connsiteY4" fmla="*/ 1655673 h 2149702"/>
                  <a:gd name="connsiteX5" fmla="*/ 2930786 w 3361769"/>
                  <a:gd name="connsiteY5" fmla="*/ 2149702 h 2149702"/>
                  <a:gd name="connsiteX6" fmla="*/ 2310681 w 3361769"/>
                  <a:gd name="connsiteY6" fmla="*/ 1655670 h 2149702"/>
                  <a:gd name="connsiteX7" fmla="*/ 2310681 w 3361769"/>
                  <a:gd name="connsiteY7" fmla="*/ 1655670 h 2149702"/>
                  <a:gd name="connsiteX8" fmla="*/ 623403 w 3361769"/>
                  <a:gd name="connsiteY8" fmla="*/ 1505706 h 2149702"/>
                  <a:gd name="connsiteX0" fmla="*/ 623403 w 3361769"/>
                  <a:gd name="connsiteY0" fmla="*/ 1505706 h 2149702"/>
                  <a:gd name="connsiteX1" fmla="*/ 197172 w 3361769"/>
                  <a:gd name="connsiteY1" fmla="*/ 571046 h 2149702"/>
                  <a:gd name="connsiteX2" fmla="*/ 1806435 w 3361769"/>
                  <a:gd name="connsiteY2" fmla="*/ 180772 h 2149702"/>
                  <a:gd name="connsiteX3" fmla="*/ 3361769 w 3361769"/>
                  <a:gd name="connsiteY3" fmla="*/ 1655676 h 2149702"/>
                  <a:gd name="connsiteX4" fmla="*/ 3361768 w 3361769"/>
                  <a:gd name="connsiteY4" fmla="*/ 1655673 h 2149702"/>
                  <a:gd name="connsiteX5" fmla="*/ 2930786 w 3361769"/>
                  <a:gd name="connsiteY5" fmla="*/ 2149702 h 2149702"/>
                  <a:gd name="connsiteX6" fmla="*/ 2310681 w 3361769"/>
                  <a:gd name="connsiteY6" fmla="*/ 1655670 h 2149702"/>
                  <a:gd name="connsiteX7" fmla="*/ 2310681 w 3361769"/>
                  <a:gd name="connsiteY7" fmla="*/ 1655670 h 2149702"/>
                  <a:gd name="connsiteX8" fmla="*/ 623403 w 3361769"/>
                  <a:gd name="connsiteY8" fmla="*/ 1505706 h 2149702"/>
                  <a:gd name="connsiteX0" fmla="*/ 623403 w 3361769"/>
                  <a:gd name="connsiteY0" fmla="*/ 1505706 h 2149702"/>
                  <a:gd name="connsiteX1" fmla="*/ 197172 w 3361769"/>
                  <a:gd name="connsiteY1" fmla="*/ 571046 h 2149702"/>
                  <a:gd name="connsiteX2" fmla="*/ 1806435 w 3361769"/>
                  <a:gd name="connsiteY2" fmla="*/ 180772 h 2149702"/>
                  <a:gd name="connsiteX3" fmla="*/ 3361769 w 3361769"/>
                  <a:gd name="connsiteY3" fmla="*/ 1655676 h 2149702"/>
                  <a:gd name="connsiteX4" fmla="*/ 3361768 w 3361769"/>
                  <a:gd name="connsiteY4" fmla="*/ 1655673 h 2149702"/>
                  <a:gd name="connsiteX5" fmla="*/ 2930786 w 3361769"/>
                  <a:gd name="connsiteY5" fmla="*/ 2149702 h 2149702"/>
                  <a:gd name="connsiteX6" fmla="*/ 2310681 w 3361769"/>
                  <a:gd name="connsiteY6" fmla="*/ 1655670 h 2149702"/>
                  <a:gd name="connsiteX7" fmla="*/ 2310681 w 3361769"/>
                  <a:gd name="connsiteY7" fmla="*/ 1655670 h 2149702"/>
                  <a:gd name="connsiteX8" fmla="*/ 623403 w 3361769"/>
                  <a:gd name="connsiteY8" fmla="*/ 1505706 h 2149702"/>
                  <a:gd name="connsiteX0" fmla="*/ 623403 w 3361769"/>
                  <a:gd name="connsiteY0" fmla="*/ 1505706 h 2149702"/>
                  <a:gd name="connsiteX1" fmla="*/ 197172 w 3361769"/>
                  <a:gd name="connsiteY1" fmla="*/ 571046 h 2149702"/>
                  <a:gd name="connsiteX2" fmla="*/ 1806435 w 3361769"/>
                  <a:gd name="connsiteY2" fmla="*/ 180772 h 2149702"/>
                  <a:gd name="connsiteX3" fmla="*/ 3361769 w 3361769"/>
                  <a:gd name="connsiteY3" fmla="*/ 1655676 h 2149702"/>
                  <a:gd name="connsiteX4" fmla="*/ 3361768 w 3361769"/>
                  <a:gd name="connsiteY4" fmla="*/ 1655673 h 2149702"/>
                  <a:gd name="connsiteX5" fmla="*/ 2930786 w 3361769"/>
                  <a:gd name="connsiteY5" fmla="*/ 2149702 h 2149702"/>
                  <a:gd name="connsiteX6" fmla="*/ 2310681 w 3361769"/>
                  <a:gd name="connsiteY6" fmla="*/ 1655670 h 2149702"/>
                  <a:gd name="connsiteX7" fmla="*/ 2310681 w 3361769"/>
                  <a:gd name="connsiteY7" fmla="*/ 1655670 h 2149702"/>
                  <a:gd name="connsiteX8" fmla="*/ 623403 w 3361769"/>
                  <a:gd name="connsiteY8" fmla="*/ 1505706 h 2149702"/>
                  <a:gd name="connsiteX0" fmla="*/ 623403 w 3361769"/>
                  <a:gd name="connsiteY0" fmla="*/ 1459101 h 2103097"/>
                  <a:gd name="connsiteX1" fmla="*/ 197172 w 3361769"/>
                  <a:gd name="connsiteY1" fmla="*/ 524441 h 2103097"/>
                  <a:gd name="connsiteX2" fmla="*/ 1806435 w 3361769"/>
                  <a:gd name="connsiteY2" fmla="*/ 134167 h 2103097"/>
                  <a:gd name="connsiteX3" fmla="*/ 3361769 w 3361769"/>
                  <a:gd name="connsiteY3" fmla="*/ 1609071 h 2103097"/>
                  <a:gd name="connsiteX4" fmla="*/ 3361768 w 3361769"/>
                  <a:gd name="connsiteY4" fmla="*/ 1609068 h 2103097"/>
                  <a:gd name="connsiteX5" fmla="*/ 2930786 w 3361769"/>
                  <a:gd name="connsiteY5" fmla="*/ 2103097 h 2103097"/>
                  <a:gd name="connsiteX6" fmla="*/ 2310681 w 3361769"/>
                  <a:gd name="connsiteY6" fmla="*/ 1609065 h 2103097"/>
                  <a:gd name="connsiteX7" fmla="*/ 2310681 w 3361769"/>
                  <a:gd name="connsiteY7" fmla="*/ 1609065 h 2103097"/>
                  <a:gd name="connsiteX8" fmla="*/ 623403 w 3361769"/>
                  <a:gd name="connsiteY8" fmla="*/ 1459101 h 2103097"/>
                  <a:gd name="connsiteX0" fmla="*/ 623403 w 3361769"/>
                  <a:gd name="connsiteY0" fmla="*/ 1459101 h 2103097"/>
                  <a:gd name="connsiteX1" fmla="*/ 197172 w 3361769"/>
                  <a:gd name="connsiteY1" fmla="*/ 524441 h 2103097"/>
                  <a:gd name="connsiteX2" fmla="*/ 1806435 w 3361769"/>
                  <a:gd name="connsiteY2" fmla="*/ 134167 h 2103097"/>
                  <a:gd name="connsiteX3" fmla="*/ 3361769 w 3361769"/>
                  <a:gd name="connsiteY3" fmla="*/ 1609071 h 2103097"/>
                  <a:gd name="connsiteX4" fmla="*/ 3361768 w 3361769"/>
                  <a:gd name="connsiteY4" fmla="*/ 1609068 h 2103097"/>
                  <a:gd name="connsiteX5" fmla="*/ 2930786 w 3361769"/>
                  <a:gd name="connsiteY5" fmla="*/ 2103097 h 2103097"/>
                  <a:gd name="connsiteX6" fmla="*/ 2310681 w 3361769"/>
                  <a:gd name="connsiteY6" fmla="*/ 1609065 h 2103097"/>
                  <a:gd name="connsiteX7" fmla="*/ 2310681 w 3361769"/>
                  <a:gd name="connsiteY7" fmla="*/ 1609065 h 2103097"/>
                  <a:gd name="connsiteX8" fmla="*/ 623403 w 3361769"/>
                  <a:gd name="connsiteY8" fmla="*/ 1459101 h 2103097"/>
                  <a:gd name="connsiteX0" fmla="*/ 623403 w 3361769"/>
                  <a:gd name="connsiteY0" fmla="*/ 1434993 h 2078989"/>
                  <a:gd name="connsiteX1" fmla="*/ 197172 w 3361769"/>
                  <a:gd name="connsiteY1" fmla="*/ 500333 h 2078989"/>
                  <a:gd name="connsiteX2" fmla="*/ 1806435 w 3361769"/>
                  <a:gd name="connsiteY2" fmla="*/ 110059 h 2078989"/>
                  <a:gd name="connsiteX3" fmla="*/ 3361769 w 3361769"/>
                  <a:gd name="connsiteY3" fmla="*/ 1584963 h 2078989"/>
                  <a:gd name="connsiteX4" fmla="*/ 3361768 w 3361769"/>
                  <a:gd name="connsiteY4" fmla="*/ 1584960 h 2078989"/>
                  <a:gd name="connsiteX5" fmla="*/ 2930786 w 3361769"/>
                  <a:gd name="connsiteY5" fmla="*/ 2078989 h 2078989"/>
                  <a:gd name="connsiteX6" fmla="*/ 2310681 w 3361769"/>
                  <a:gd name="connsiteY6" fmla="*/ 1584957 h 2078989"/>
                  <a:gd name="connsiteX7" fmla="*/ 2310681 w 3361769"/>
                  <a:gd name="connsiteY7" fmla="*/ 1584957 h 2078989"/>
                  <a:gd name="connsiteX8" fmla="*/ 623403 w 3361769"/>
                  <a:gd name="connsiteY8" fmla="*/ 1434993 h 2078989"/>
                  <a:gd name="connsiteX0" fmla="*/ 623403 w 3361769"/>
                  <a:gd name="connsiteY0" fmla="*/ 1466483 h 2110479"/>
                  <a:gd name="connsiteX1" fmla="*/ 197172 w 3361769"/>
                  <a:gd name="connsiteY1" fmla="*/ 531823 h 2110479"/>
                  <a:gd name="connsiteX2" fmla="*/ 1806435 w 3361769"/>
                  <a:gd name="connsiteY2" fmla="*/ 141549 h 2110479"/>
                  <a:gd name="connsiteX3" fmla="*/ 3361769 w 3361769"/>
                  <a:gd name="connsiteY3" fmla="*/ 1616453 h 2110479"/>
                  <a:gd name="connsiteX4" fmla="*/ 3361768 w 3361769"/>
                  <a:gd name="connsiteY4" fmla="*/ 1616450 h 2110479"/>
                  <a:gd name="connsiteX5" fmla="*/ 2930786 w 3361769"/>
                  <a:gd name="connsiteY5" fmla="*/ 2110479 h 2110479"/>
                  <a:gd name="connsiteX6" fmla="*/ 2310681 w 3361769"/>
                  <a:gd name="connsiteY6" fmla="*/ 1616447 h 2110479"/>
                  <a:gd name="connsiteX7" fmla="*/ 2310681 w 3361769"/>
                  <a:gd name="connsiteY7" fmla="*/ 1616447 h 2110479"/>
                  <a:gd name="connsiteX8" fmla="*/ 623403 w 3361769"/>
                  <a:gd name="connsiteY8" fmla="*/ 1466483 h 2110479"/>
                  <a:gd name="connsiteX0" fmla="*/ 623403 w 3361769"/>
                  <a:gd name="connsiteY0" fmla="*/ 1473923 h 2117919"/>
                  <a:gd name="connsiteX1" fmla="*/ 197172 w 3361769"/>
                  <a:gd name="connsiteY1" fmla="*/ 539263 h 2117919"/>
                  <a:gd name="connsiteX2" fmla="*/ 1819529 w 3361769"/>
                  <a:gd name="connsiteY2" fmla="*/ 141549 h 2117919"/>
                  <a:gd name="connsiteX3" fmla="*/ 3361769 w 3361769"/>
                  <a:gd name="connsiteY3" fmla="*/ 1623893 h 2117919"/>
                  <a:gd name="connsiteX4" fmla="*/ 3361768 w 3361769"/>
                  <a:gd name="connsiteY4" fmla="*/ 1623890 h 2117919"/>
                  <a:gd name="connsiteX5" fmla="*/ 2930786 w 3361769"/>
                  <a:gd name="connsiteY5" fmla="*/ 2117919 h 2117919"/>
                  <a:gd name="connsiteX6" fmla="*/ 2310681 w 3361769"/>
                  <a:gd name="connsiteY6" fmla="*/ 1623887 h 2117919"/>
                  <a:gd name="connsiteX7" fmla="*/ 2310681 w 3361769"/>
                  <a:gd name="connsiteY7" fmla="*/ 1623887 h 2117919"/>
                  <a:gd name="connsiteX8" fmla="*/ 623403 w 3361769"/>
                  <a:gd name="connsiteY8" fmla="*/ 1473923 h 2117919"/>
                  <a:gd name="connsiteX0" fmla="*/ 623403 w 3361769"/>
                  <a:gd name="connsiteY0" fmla="*/ 1473923 h 2117919"/>
                  <a:gd name="connsiteX1" fmla="*/ 197172 w 3361769"/>
                  <a:gd name="connsiteY1" fmla="*/ 539263 h 2117919"/>
                  <a:gd name="connsiteX2" fmla="*/ 1819529 w 3361769"/>
                  <a:gd name="connsiteY2" fmla="*/ 141549 h 2117919"/>
                  <a:gd name="connsiteX3" fmla="*/ 3361769 w 3361769"/>
                  <a:gd name="connsiteY3" fmla="*/ 1623893 h 2117919"/>
                  <a:gd name="connsiteX4" fmla="*/ 3361768 w 3361769"/>
                  <a:gd name="connsiteY4" fmla="*/ 1623890 h 2117919"/>
                  <a:gd name="connsiteX5" fmla="*/ 2930786 w 3361769"/>
                  <a:gd name="connsiteY5" fmla="*/ 2117919 h 2117919"/>
                  <a:gd name="connsiteX6" fmla="*/ 2310681 w 3361769"/>
                  <a:gd name="connsiteY6" fmla="*/ 1623887 h 2117919"/>
                  <a:gd name="connsiteX7" fmla="*/ 2310681 w 3361769"/>
                  <a:gd name="connsiteY7" fmla="*/ 1623887 h 2117919"/>
                  <a:gd name="connsiteX8" fmla="*/ 623403 w 3361769"/>
                  <a:gd name="connsiteY8" fmla="*/ 1473923 h 2117919"/>
                  <a:gd name="connsiteX0" fmla="*/ 623403 w 3361769"/>
                  <a:gd name="connsiteY0" fmla="*/ 1471389 h 2115385"/>
                  <a:gd name="connsiteX1" fmla="*/ 197172 w 3361769"/>
                  <a:gd name="connsiteY1" fmla="*/ 536729 h 2115385"/>
                  <a:gd name="connsiteX2" fmla="*/ 1819529 w 3361769"/>
                  <a:gd name="connsiteY2" fmla="*/ 139015 h 2115385"/>
                  <a:gd name="connsiteX3" fmla="*/ 3361769 w 3361769"/>
                  <a:gd name="connsiteY3" fmla="*/ 1621359 h 2115385"/>
                  <a:gd name="connsiteX4" fmla="*/ 3361768 w 3361769"/>
                  <a:gd name="connsiteY4" fmla="*/ 1621356 h 2115385"/>
                  <a:gd name="connsiteX5" fmla="*/ 2930786 w 3361769"/>
                  <a:gd name="connsiteY5" fmla="*/ 2115385 h 2115385"/>
                  <a:gd name="connsiteX6" fmla="*/ 2310681 w 3361769"/>
                  <a:gd name="connsiteY6" fmla="*/ 1621353 h 2115385"/>
                  <a:gd name="connsiteX7" fmla="*/ 2310681 w 3361769"/>
                  <a:gd name="connsiteY7" fmla="*/ 1621353 h 2115385"/>
                  <a:gd name="connsiteX8" fmla="*/ 623403 w 3361769"/>
                  <a:gd name="connsiteY8" fmla="*/ 1471389 h 2115385"/>
                  <a:gd name="connsiteX0" fmla="*/ 623403 w 3361769"/>
                  <a:gd name="connsiteY0" fmla="*/ 1457313 h 2101309"/>
                  <a:gd name="connsiteX1" fmla="*/ 197172 w 3361769"/>
                  <a:gd name="connsiteY1" fmla="*/ 522653 h 2101309"/>
                  <a:gd name="connsiteX2" fmla="*/ 1819529 w 3361769"/>
                  <a:gd name="connsiteY2" fmla="*/ 124939 h 2101309"/>
                  <a:gd name="connsiteX3" fmla="*/ 3361769 w 3361769"/>
                  <a:gd name="connsiteY3" fmla="*/ 1607283 h 2101309"/>
                  <a:gd name="connsiteX4" fmla="*/ 3361768 w 3361769"/>
                  <a:gd name="connsiteY4" fmla="*/ 1607280 h 2101309"/>
                  <a:gd name="connsiteX5" fmla="*/ 2930786 w 3361769"/>
                  <a:gd name="connsiteY5" fmla="*/ 2101309 h 2101309"/>
                  <a:gd name="connsiteX6" fmla="*/ 2310681 w 3361769"/>
                  <a:gd name="connsiteY6" fmla="*/ 1607277 h 2101309"/>
                  <a:gd name="connsiteX7" fmla="*/ 2310681 w 3361769"/>
                  <a:gd name="connsiteY7" fmla="*/ 1607277 h 2101309"/>
                  <a:gd name="connsiteX8" fmla="*/ 623403 w 3361769"/>
                  <a:gd name="connsiteY8" fmla="*/ 1457313 h 2101309"/>
                  <a:gd name="connsiteX0" fmla="*/ 623403 w 3361769"/>
                  <a:gd name="connsiteY0" fmla="*/ 1447045 h 2091041"/>
                  <a:gd name="connsiteX1" fmla="*/ 197172 w 3361769"/>
                  <a:gd name="connsiteY1" fmla="*/ 512385 h 2091041"/>
                  <a:gd name="connsiteX2" fmla="*/ 1816702 w 3361769"/>
                  <a:gd name="connsiteY2" fmla="*/ 124939 h 2091041"/>
                  <a:gd name="connsiteX3" fmla="*/ 3361769 w 3361769"/>
                  <a:gd name="connsiteY3" fmla="*/ 1597015 h 2091041"/>
                  <a:gd name="connsiteX4" fmla="*/ 3361768 w 3361769"/>
                  <a:gd name="connsiteY4" fmla="*/ 1597012 h 2091041"/>
                  <a:gd name="connsiteX5" fmla="*/ 2930786 w 3361769"/>
                  <a:gd name="connsiteY5" fmla="*/ 2091041 h 2091041"/>
                  <a:gd name="connsiteX6" fmla="*/ 2310681 w 3361769"/>
                  <a:gd name="connsiteY6" fmla="*/ 1597009 h 2091041"/>
                  <a:gd name="connsiteX7" fmla="*/ 2310681 w 3361769"/>
                  <a:gd name="connsiteY7" fmla="*/ 1597009 h 2091041"/>
                  <a:gd name="connsiteX8" fmla="*/ 623403 w 3361769"/>
                  <a:gd name="connsiteY8" fmla="*/ 1447045 h 2091041"/>
                  <a:gd name="connsiteX0" fmla="*/ 623403 w 3361769"/>
                  <a:gd name="connsiteY0" fmla="*/ 1486327 h 2130323"/>
                  <a:gd name="connsiteX1" fmla="*/ 197172 w 3361769"/>
                  <a:gd name="connsiteY1" fmla="*/ 551667 h 2130323"/>
                  <a:gd name="connsiteX2" fmla="*/ 1816702 w 3361769"/>
                  <a:gd name="connsiteY2" fmla="*/ 164221 h 2130323"/>
                  <a:gd name="connsiteX3" fmla="*/ 3361769 w 3361769"/>
                  <a:gd name="connsiteY3" fmla="*/ 1636297 h 2130323"/>
                  <a:gd name="connsiteX4" fmla="*/ 3361768 w 3361769"/>
                  <a:gd name="connsiteY4" fmla="*/ 1636294 h 2130323"/>
                  <a:gd name="connsiteX5" fmla="*/ 2930786 w 3361769"/>
                  <a:gd name="connsiteY5" fmla="*/ 2130323 h 2130323"/>
                  <a:gd name="connsiteX6" fmla="*/ 2310681 w 3361769"/>
                  <a:gd name="connsiteY6" fmla="*/ 1636291 h 2130323"/>
                  <a:gd name="connsiteX7" fmla="*/ 2310681 w 3361769"/>
                  <a:gd name="connsiteY7" fmla="*/ 1636291 h 2130323"/>
                  <a:gd name="connsiteX8" fmla="*/ 623403 w 3361769"/>
                  <a:gd name="connsiteY8" fmla="*/ 1486327 h 2130323"/>
                  <a:gd name="connsiteX0" fmla="*/ 623403 w 3361769"/>
                  <a:gd name="connsiteY0" fmla="*/ 1486327 h 2130323"/>
                  <a:gd name="connsiteX1" fmla="*/ 197172 w 3361769"/>
                  <a:gd name="connsiteY1" fmla="*/ 551667 h 2130323"/>
                  <a:gd name="connsiteX2" fmla="*/ 1816702 w 3361769"/>
                  <a:gd name="connsiteY2" fmla="*/ 164221 h 2130323"/>
                  <a:gd name="connsiteX3" fmla="*/ 3361769 w 3361769"/>
                  <a:gd name="connsiteY3" fmla="*/ 1636297 h 2130323"/>
                  <a:gd name="connsiteX4" fmla="*/ 3361768 w 3361769"/>
                  <a:gd name="connsiteY4" fmla="*/ 1636294 h 2130323"/>
                  <a:gd name="connsiteX5" fmla="*/ 2930786 w 3361769"/>
                  <a:gd name="connsiteY5" fmla="*/ 2130323 h 2130323"/>
                  <a:gd name="connsiteX6" fmla="*/ 2310681 w 3361769"/>
                  <a:gd name="connsiteY6" fmla="*/ 1636291 h 2130323"/>
                  <a:gd name="connsiteX7" fmla="*/ 2310681 w 3361769"/>
                  <a:gd name="connsiteY7" fmla="*/ 1636291 h 2130323"/>
                  <a:gd name="connsiteX8" fmla="*/ 623403 w 3361769"/>
                  <a:gd name="connsiteY8" fmla="*/ 1486327 h 2130323"/>
                  <a:gd name="connsiteX0" fmla="*/ 623403 w 3361769"/>
                  <a:gd name="connsiteY0" fmla="*/ 1447045 h 2091041"/>
                  <a:gd name="connsiteX1" fmla="*/ 197172 w 3361769"/>
                  <a:gd name="connsiteY1" fmla="*/ 512385 h 2091041"/>
                  <a:gd name="connsiteX2" fmla="*/ 1816702 w 3361769"/>
                  <a:gd name="connsiteY2" fmla="*/ 124939 h 2091041"/>
                  <a:gd name="connsiteX3" fmla="*/ 3361769 w 3361769"/>
                  <a:gd name="connsiteY3" fmla="*/ 1597015 h 2091041"/>
                  <a:gd name="connsiteX4" fmla="*/ 3361768 w 3361769"/>
                  <a:gd name="connsiteY4" fmla="*/ 1597012 h 2091041"/>
                  <a:gd name="connsiteX5" fmla="*/ 2930786 w 3361769"/>
                  <a:gd name="connsiteY5" fmla="*/ 2091041 h 2091041"/>
                  <a:gd name="connsiteX6" fmla="*/ 2310681 w 3361769"/>
                  <a:gd name="connsiteY6" fmla="*/ 1597009 h 2091041"/>
                  <a:gd name="connsiteX7" fmla="*/ 2310681 w 3361769"/>
                  <a:gd name="connsiteY7" fmla="*/ 1597009 h 2091041"/>
                  <a:gd name="connsiteX8" fmla="*/ 623403 w 3361769"/>
                  <a:gd name="connsiteY8" fmla="*/ 1447045 h 2091041"/>
                  <a:gd name="connsiteX0" fmla="*/ 623403 w 3361769"/>
                  <a:gd name="connsiteY0" fmla="*/ 1465792 h 2109788"/>
                  <a:gd name="connsiteX1" fmla="*/ 197172 w 3361769"/>
                  <a:gd name="connsiteY1" fmla="*/ 531132 h 2109788"/>
                  <a:gd name="connsiteX2" fmla="*/ 1816702 w 3361769"/>
                  <a:gd name="connsiteY2" fmla="*/ 143686 h 2109788"/>
                  <a:gd name="connsiteX3" fmla="*/ 3361769 w 3361769"/>
                  <a:gd name="connsiteY3" fmla="*/ 1615762 h 2109788"/>
                  <a:gd name="connsiteX4" fmla="*/ 3361768 w 3361769"/>
                  <a:gd name="connsiteY4" fmla="*/ 1615759 h 2109788"/>
                  <a:gd name="connsiteX5" fmla="*/ 2930786 w 3361769"/>
                  <a:gd name="connsiteY5" fmla="*/ 2109788 h 2109788"/>
                  <a:gd name="connsiteX6" fmla="*/ 2310681 w 3361769"/>
                  <a:gd name="connsiteY6" fmla="*/ 1615756 h 2109788"/>
                  <a:gd name="connsiteX7" fmla="*/ 2310681 w 3361769"/>
                  <a:gd name="connsiteY7" fmla="*/ 1615756 h 2109788"/>
                  <a:gd name="connsiteX8" fmla="*/ 623403 w 3361769"/>
                  <a:gd name="connsiteY8" fmla="*/ 1465792 h 2109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61769" h="2109788">
                    <a:moveTo>
                      <a:pt x="623403" y="1465792"/>
                    </a:moveTo>
                    <a:cubicBezTo>
                      <a:pt x="205992" y="1348376"/>
                      <a:pt x="0" y="751954"/>
                      <a:pt x="197172" y="531132"/>
                    </a:cubicBezTo>
                    <a:cubicBezTo>
                      <a:pt x="513286" y="253809"/>
                      <a:pt x="1175227" y="0"/>
                      <a:pt x="1816702" y="143686"/>
                    </a:cubicBezTo>
                    <a:cubicBezTo>
                      <a:pt x="2552113" y="296005"/>
                      <a:pt x="3171197" y="865290"/>
                      <a:pt x="3361769" y="1615762"/>
                    </a:cubicBezTo>
                    <a:cubicBezTo>
                      <a:pt x="3361769" y="1615761"/>
                      <a:pt x="3361768" y="1615760"/>
                      <a:pt x="3361768" y="1615759"/>
                    </a:cubicBezTo>
                    <a:lnTo>
                      <a:pt x="2930786" y="2109788"/>
                    </a:lnTo>
                    <a:lnTo>
                      <a:pt x="2310681" y="1615756"/>
                    </a:lnTo>
                    <a:lnTo>
                      <a:pt x="2310681" y="1615756"/>
                    </a:lnTo>
                    <a:cubicBezTo>
                      <a:pt x="2039577" y="1124957"/>
                      <a:pt x="1201679" y="873752"/>
                      <a:pt x="623403" y="1465792"/>
                    </a:cubicBezTo>
                    <a:close/>
                  </a:path>
                </a:pathLst>
              </a:custGeom>
              <a:solidFill>
                <a:srgbClr val="13142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89985" tIns="89985" rIns="89985" bIns="89985" numCol="1" spcCol="1270" anchor="ctr" anchorCtr="0">
                <a:noAutofit/>
              </a:bodyPr>
              <a:lstStyle/>
              <a:p>
                <a:pPr algn="ctr" defTabSz="666694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500">
                  <a:solidFill>
                    <a:schemeClr val="bg1"/>
                  </a:solidFill>
                  <a:sym typeface="Segoe UI"/>
                </a:endParaRPr>
              </a:p>
            </p:txBody>
          </p:sp>
          <p:sp>
            <p:nvSpPr>
              <p:cNvPr id="16" name="Freeform 36"/>
              <p:cNvSpPr/>
              <p:nvPr/>
            </p:nvSpPr>
            <p:spPr>
              <a:xfrm rot="15527030">
                <a:off x="5670708" y="2145701"/>
                <a:ext cx="2136857" cy="1371451"/>
              </a:xfrm>
              <a:custGeom>
                <a:avLst/>
                <a:gdLst>
                  <a:gd name="connsiteX0" fmla="*/ 348547 w 4038600"/>
                  <a:gd name="connsiteY0" fmla="*/ 906891 h 4038600"/>
                  <a:gd name="connsiteX1" fmla="*/ 2357628 w 4038600"/>
                  <a:gd name="connsiteY1" fmla="*/ 40815 h 4038600"/>
                  <a:gd name="connsiteX2" fmla="*/ 3964758 w 4038600"/>
                  <a:gd name="connsiteY2" fmla="*/ 1525277 h 4038600"/>
                  <a:gd name="connsiteX3" fmla="*/ 3964757 w 4038600"/>
                  <a:gd name="connsiteY3" fmla="*/ 1525274 h 4038600"/>
                  <a:gd name="connsiteX4" fmla="*/ 3533775 w 4038600"/>
                  <a:gd name="connsiteY4" fmla="*/ 2019303 h 4038600"/>
                  <a:gd name="connsiteX5" fmla="*/ 2913670 w 4038600"/>
                  <a:gd name="connsiteY5" fmla="*/ 1525271 h 4038600"/>
                  <a:gd name="connsiteX6" fmla="*/ 2913670 w 4038600"/>
                  <a:gd name="connsiteY6" fmla="*/ 1525271 h 4038600"/>
                  <a:gd name="connsiteX7" fmla="*/ 2061559 w 4038600"/>
                  <a:gd name="connsiteY7" fmla="*/ 998426 h 4038600"/>
                  <a:gd name="connsiteX8" fmla="*/ 1168818 w 4038600"/>
                  <a:gd name="connsiteY8" fmla="*/ 1453038 h 4038600"/>
                  <a:gd name="connsiteX9" fmla="*/ 348547 w 4038600"/>
                  <a:gd name="connsiteY9" fmla="*/ 906891 h 4038600"/>
                  <a:gd name="connsiteX0" fmla="*/ 0 w 3616211"/>
                  <a:gd name="connsiteY0" fmla="*/ 999801 h 2112213"/>
                  <a:gd name="connsiteX1" fmla="*/ 2009081 w 3616211"/>
                  <a:gd name="connsiteY1" fmla="*/ 133725 h 2112213"/>
                  <a:gd name="connsiteX2" fmla="*/ 3616211 w 3616211"/>
                  <a:gd name="connsiteY2" fmla="*/ 1618187 h 2112213"/>
                  <a:gd name="connsiteX3" fmla="*/ 3616210 w 3616211"/>
                  <a:gd name="connsiteY3" fmla="*/ 1618184 h 2112213"/>
                  <a:gd name="connsiteX4" fmla="*/ 3185228 w 3616211"/>
                  <a:gd name="connsiteY4" fmla="*/ 2112213 h 2112213"/>
                  <a:gd name="connsiteX5" fmla="*/ 2565123 w 3616211"/>
                  <a:gd name="connsiteY5" fmla="*/ 1618181 h 2112213"/>
                  <a:gd name="connsiteX6" fmla="*/ 2565123 w 3616211"/>
                  <a:gd name="connsiteY6" fmla="*/ 1618181 h 2112213"/>
                  <a:gd name="connsiteX7" fmla="*/ 1713012 w 3616211"/>
                  <a:gd name="connsiteY7" fmla="*/ 1091336 h 2112213"/>
                  <a:gd name="connsiteX8" fmla="*/ 820271 w 3616211"/>
                  <a:gd name="connsiteY8" fmla="*/ 1545948 h 2112213"/>
                  <a:gd name="connsiteX9" fmla="*/ 842336 w 3616211"/>
                  <a:gd name="connsiteY9" fmla="*/ 883669 h 2112213"/>
                  <a:gd name="connsiteX10" fmla="*/ 0 w 3616211"/>
                  <a:gd name="connsiteY10" fmla="*/ 999801 h 2112213"/>
                  <a:gd name="connsiteX0" fmla="*/ 0 w 3153747"/>
                  <a:gd name="connsiteY0" fmla="*/ 660371 h 2263706"/>
                  <a:gd name="connsiteX1" fmla="*/ 1546617 w 3153747"/>
                  <a:gd name="connsiteY1" fmla="*/ 285218 h 2263706"/>
                  <a:gd name="connsiteX2" fmla="*/ 3153747 w 3153747"/>
                  <a:gd name="connsiteY2" fmla="*/ 1769680 h 2263706"/>
                  <a:gd name="connsiteX3" fmla="*/ 3153746 w 3153747"/>
                  <a:gd name="connsiteY3" fmla="*/ 1769677 h 2263706"/>
                  <a:gd name="connsiteX4" fmla="*/ 2722764 w 3153747"/>
                  <a:gd name="connsiteY4" fmla="*/ 2263706 h 2263706"/>
                  <a:gd name="connsiteX5" fmla="*/ 2102659 w 3153747"/>
                  <a:gd name="connsiteY5" fmla="*/ 1769674 h 2263706"/>
                  <a:gd name="connsiteX6" fmla="*/ 2102659 w 3153747"/>
                  <a:gd name="connsiteY6" fmla="*/ 1769674 h 2263706"/>
                  <a:gd name="connsiteX7" fmla="*/ 1250548 w 3153747"/>
                  <a:gd name="connsiteY7" fmla="*/ 1242829 h 2263706"/>
                  <a:gd name="connsiteX8" fmla="*/ 357807 w 3153747"/>
                  <a:gd name="connsiteY8" fmla="*/ 1697441 h 2263706"/>
                  <a:gd name="connsiteX9" fmla="*/ 379872 w 3153747"/>
                  <a:gd name="connsiteY9" fmla="*/ 1035162 h 2263706"/>
                  <a:gd name="connsiteX10" fmla="*/ 0 w 3153747"/>
                  <a:gd name="connsiteY10" fmla="*/ 660371 h 2263706"/>
                  <a:gd name="connsiteX0" fmla="*/ 0 w 3279076"/>
                  <a:gd name="connsiteY0" fmla="*/ 662326 h 2142915"/>
                  <a:gd name="connsiteX1" fmla="*/ 1671946 w 3279076"/>
                  <a:gd name="connsiteY1" fmla="*/ 164427 h 2142915"/>
                  <a:gd name="connsiteX2" fmla="*/ 3279076 w 3279076"/>
                  <a:gd name="connsiteY2" fmla="*/ 1648889 h 2142915"/>
                  <a:gd name="connsiteX3" fmla="*/ 3279075 w 3279076"/>
                  <a:gd name="connsiteY3" fmla="*/ 1648886 h 2142915"/>
                  <a:gd name="connsiteX4" fmla="*/ 2848093 w 3279076"/>
                  <a:gd name="connsiteY4" fmla="*/ 2142915 h 2142915"/>
                  <a:gd name="connsiteX5" fmla="*/ 2227988 w 3279076"/>
                  <a:gd name="connsiteY5" fmla="*/ 1648883 h 2142915"/>
                  <a:gd name="connsiteX6" fmla="*/ 2227988 w 3279076"/>
                  <a:gd name="connsiteY6" fmla="*/ 1648883 h 2142915"/>
                  <a:gd name="connsiteX7" fmla="*/ 1375877 w 3279076"/>
                  <a:gd name="connsiteY7" fmla="*/ 1122038 h 2142915"/>
                  <a:gd name="connsiteX8" fmla="*/ 483136 w 3279076"/>
                  <a:gd name="connsiteY8" fmla="*/ 1576650 h 2142915"/>
                  <a:gd name="connsiteX9" fmla="*/ 505201 w 3279076"/>
                  <a:gd name="connsiteY9" fmla="*/ 914371 h 2142915"/>
                  <a:gd name="connsiteX10" fmla="*/ 0 w 3279076"/>
                  <a:gd name="connsiteY10" fmla="*/ 662326 h 2142915"/>
                  <a:gd name="connsiteX0" fmla="*/ 0 w 3279076"/>
                  <a:gd name="connsiteY0" fmla="*/ 662326 h 2142915"/>
                  <a:gd name="connsiteX1" fmla="*/ 1671946 w 3279076"/>
                  <a:gd name="connsiteY1" fmla="*/ 164427 h 2142915"/>
                  <a:gd name="connsiteX2" fmla="*/ 3279076 w 3279076"/>
                  <a:gd name="connsiteY2" fmla="*/ 1648889 h 2142915"/>
                  <a:gd name="connsiteX3" fmla="*/ 3279075 w 3279076"/>
                  <a:gd name="connsiteY3" fmla="*/ 1648886 h 2142915"/>
                  <a:gd name="connsiteX4" fmla="*/ 2848093 w 3279076"/>
                  <a:gd name="connsiteY4" fmla="*/ 2142915 h 2142915"/>
                  <a:gd name="connsiteX5" fmla="*/ 2227988 w 3279076"/>
                  <a:gd name="connsiteY5" fmla="*/ 1648883 h 2142915"/>
                  <a:gd name="connsiteX6" fmla="*/ 2227988 w 3279076"/>
                  <a:gd name="connsiteY6" fmla="*/ 1648883 h 2142915"/>
                  <a:gd name="connsiteX7" fmla="*/ 1375877 w 3279076"/>
                  <a:gd name="connsiteY7" fmla="*/ 1122038 h 2142915"/>
                  <a:gd name="connsiteX8" fmla="*/ 483136 w 3279076"/>
                  <a:gd name="connsiteY8" fmla="*/ 1576650 h 2142915"/>
                  <a:gd name="connsiteX9" fmla="*/ 505201 w 3279076"/>
                  <a:gd name="connsiteY9" fmla="*/ 914371 h 2142915"/>
                  <a:gd name="connsiteX10" fmla="*/ 0 w 3279076"/>
                  <a:gd name="connsiteY10" fmla="*/ 662326 h 2142915"/>
                  <a:gd name="connsiteX0" fmla="*/ 0 w 3279076"/>
                  <a:gd name="connsiteY0" fmla="*/ 662326 h 2142915"/>
                  <a:gd name="connsiteX1" fmla="*/ 1671946 w 3279076"/>
                  <a:gd name="connsiteY1" fmla="*/ 164427 h 2142915"/>
                  <a:gd name="connsiteX2" fmla="*/ 3279076 w 3279076"/>
                  <a:gd name="connsiteY2" fmla="*/ 1648889 h 2142915"/>
                  <a:gd name="connsiteX3" fmla="*/ 3279075 w 3279076"/>
                  <a:gd name="connsiteY3" fmla="*/ 1648886 h 2142915"/>
                  <a:gd name="connsiteX4" fmla="*/ 2848093 w 3279076"/>
                  <a:gd name="connsiteY4" fmla="*/ 2142915 h 2142915"/>
                  <a:gd name="connsiteX5" fmla="*/ 2227988 w 3279076"/>
                  <a:gd name="connsiteY5" fmla="*/ 1648883 h 2142915"/>
                  <a:gd name="connsiteX6" fmla="*/ 2227988 w 3279076"/>
                  <a:gd name="connsiteY6" fmla="*/ 1648883 h 2142915"/>
                  <a:gd name="connsiteX7" fmla="*/ 1375877 w 3279076"/>
                  <a:gd name="connsiteY7" fmla="*/ 1122038 h 2142915"/>
                  <a:gd name="connsiteX8" fmla="*/ 483136 w 3279076"/>
                  <a:gd name="connsiteY8" fmla="*/ 1576650 h 2142915"/>
                  <a:gd name="connsiteX9" fmla="*/ 505201 w 3279076"/>
                  <a:gd name="connsiteY9" fmla="*/ 914371 h 2142915"/>
                  <a:gd name="connsiteX10" fmla="*/ 0 w 3279076"/>
                  <a:gd name="connsiteY10" fmla="*/ 662326 h 2142915"/>
                  <a:gd name="connsiteX0" fmla="*/ 0 w 3279076"/>
                  <a:gd name="connsiteY0" fmla="*/ 662326 h 2142915"/>
                  <a:gd name="connsiteX1" fmla="*/ 1671946 w 3279076"/>
                  <a:gd name="connsiteY1" fmla="*/ 164427 h 2142915"/>
                  <a:gd name="connsiteX2" fmla="*/ 3279076 w 3279076"/>
                  <a:gd name="connsiteY2" fmla="*/ 1648889 h 2142915"/>
                  <a:gd name="connsiteX3" fmla="*/ 3279075 w 3279076"/>
                  <a:gd name="connsiteY3" fmla="*/ 1648886 h 2142915"/>
                  <a:gd name="connsiteX4" fmla="*/ 2848093 w 3279076"/>
                  <a:gd name="connsiteY4" fmla="*/ 2142915 h 2142915"/>
                  <a:gd name="connsiteX5" fmla="*/ 2227988 w 3279076"/>
                  <a:gd name="connsiteY5" fmla="*/ 1648883 h 2142915"/>
                  <a:gd name="connsiteX6" fmla="*/ 2227988 w 3279076"/>
                  <a:gd name="connsiteY6" fmla="*/ 1648883 h 2142915"/>
                  <a:gd name="connsiteX7" fmla="*/ 1375877 w 3279076"/>
                  <a:gd name="connsiteY7" fmla="*/ 1122038 h 2142915"/>
                  <a:gd name="connsiteX8" fmla="*/ 483136 w 3279076"/>
                  <a:gd name="connsiteY8" fmla="*/ 1576650 h 2142915"/>
                  <a:gd name="connsiteX9" fmla="*/ 505201 w 3279076"/>
                  <a:gd name="connsiteY9" fmla="*/ 914371 h 2142915"/>
                  <a:gd name="connsiteX10" fmla="*/ 0 w 3279076"/>
                  <a:gd name="connsiteY10" fmla="*/ 662326 h 2142915"/>
                  <a:gd name="connsiteX0" fmla="*/ 0 w 3279076"/>
                  <a:gd name="connsiteY0" fmla="*/ 662326 h 2142915"/>
                  <a:gd name="connsiteX1" fmla="*/ 1671946 w 3279076"/>
                  <a:gd name="connsiteY1" fmla="*/ 164427 h 2142915"/>
                  <a:gd name="connsiteX2" fmla="*/ 3279076 w 3279076"/>
                  <a:gd name="connsiteY2" fmla="*/ 1648889 h 2142915"/>
                  <a:gd name="connsiteX3" fmla="*/ 3279075 w 3279076"/>
                  <a:gd name="connsiteY3" fmla="*/ 1648886 h 2142915"/>
                  <a:gd name="connsiteX4" fmla="*/ 2848093 w 3279076"/>
                  <a:gd name="connsiteY4" fmla="*/ 2142915 h 2142915"/>
                  <a:gd name="connsiteX5" fmla="*/ 2227988 w 3279076"/>
                  <a:gd name="connsiteY5" fmla="*/ 1648883 h 2142915"/>
                  <a:gd name="connsiteX6" fmla="*/ 2227988 w 3279076"/>
                  <a:gd name="connsiteY6" fmla="*/ 1648883 h 2142915"/>
                  <a:gd name="connsiteX7" fmla="*/ 1375877 w 3279076"/>
                  <a:gd name="connsiteY7" fmla="*/ 1122038 h 2142915"/>
                  <a:gd name="connsiteX8" fmla="*/ 483136 w 3279076"/>
                  <a:gd name="connsiteY8" fmla="*/ 1576650 h 2142915"/>
                  <a:gd name="connsiteX9" fmla="*/ 505201 w 3279076"/>
                  <a:gd name="connsiteY9" fmla="*/ 914371 h 2142915"/>
                  <a:gd name="connsiteX10" fmla="*/ 0 w 3279076"/>
                  <a:gd name="connsiteY10" fmla="*/ 662326 h 2142915"/>
                  <a:gd name="connsiteX0" fmla="*/ 0 w 3279076"/>
                  <a:gd name="connsiteY0" fmla="*/ 662326 h 2142915"/>
                  <a:gd name="connsiteX1" fmla="*/ 1671946 w 3279076"/>
                  <a:gd name="connsiteY1" fmla="*/ 164427 h 2142915"/>
                  <a:gd name="connsiteX2" fmla="*/ 3279076 w 3279076"/>
                  <a:gd name="connsiteY2" fmla="*/ 1648889 h 2142915"/>
                  <a:gd name="connsiteX3" fmla="*/ 3279075 w 3279076"/>
                  <a:gd name="connsiteY3" fmla="*/ 1648886 h 2142915"/>
                  <a:gd name="connsiteX4" fmla="*/ 2848093 w 3279076"/>
                  <a:gd name="connsiteY4" fmla="*/ 2142915 h 2142915"/>
                  <a:gd name="connsiteX5" fmla="*/ 2227988 w 3279076"/>
                  <a:gd name="connsiteY5" fmla="*/ 1648883 h 2142915"/>
                  <a:gd name="connsiteX6" fmla="*/ 2227988 w 3279076"/>
                  <a:gd name="connsiteY6" fmla="*/ 1648883 h 2142915"/>
                  <a:gd name="connsiteX7" fmla="*/ 1375877 w 3279076"/>
                  <a:gd name="connsiteY7" fmla="*/ 1122038 h 2142915"/>
                  <a:gd name="connsiteX8" fmla="*/ 483136 w 3279076"/>
                  <a:gd name="connsiteY8" fmla="*/ 1576650 h 2142915"/>
                  <a:gd name="connsiteX9" fmla="*/ 505201 w 3279076"/>
                  <a:gd name="connsiteY9" fmla="*/ 914371 h 2142915"/>
                  <a:gd name="connsiteX10" fmla="*/ 0 w 3279076"/>
                  <a:gd name="connsiteY10" fmla="*/ 662326 h 2142915"/>
                  <a:gd name="connsiteX0" fmla="*/ 0 w 3279076"/>
                  <a:gd name="connsiteY0" fmla="*/ 623947 h 2104536"/>
                  <a:gd name="connsiteX1" fmla="*/ 1671946 w 3279076"/>
                  <a:gd name="connsiteY1" fmla="*/ 126048 h 2104536"/>
                  <a:gd name="connsiteX2" fmla="*/ 3279076 w 3279076"/>
                  <a:gd name="connsiteY2" fmla="*/ 1610510 h 2104536"/>
                  <a:gd name="connsiteX3" fmla="*/ 3279075 w 3279076"/>
                  <a:gd name="connsiteY3" fmla="*/ 1610507 h 2104536"/>
                  <a:gd name="connsiteX4" fmla="*/ 2848093 w 3279076"/>
                  <a:gd name="connsiteY4" fmla="*/ 2104536 h 2104536"/>
                  <a:gd name="connsiteX5" fmla="*/ 2227988 w 3279076"/>
                  <a:gd name="connsiteY5" fmla="*/ 1610504 h 2104536"/>
                  <a:gd name="connsiteX6" fmla="*/ 2227988 w 3279076"/>
                  <a:gd name="connsiteY6" fmla="*/ 1610504 h 2104536"/>
                  <a:gd name="connsiteX7" fmla="*/ 1375877 w 3279076"/>
                  <a:gd name="connsiteY7" fmla="*/ 1083659 h 2104536"/>
                  <a:gd name="connsiteX8" fmla="*/ 483136 w 3279076"/>
                  <a:gd name="connsiteY8" fmla="*/ 1538271 h 2104536"/>
                  <a:gd name="connsiteX9" fmla="*/ 505201 w 3279076"/>
                  <a:gd name="connsiteY9" fmla="*/ 875992 h 2104536"/>
                  <a:gd name="connsiteX10" fmla="*/ 0 w 3279076"/>
                  <a:gd name="connsiteY10" fmla="*/ 623947 h 2104536"/>
                  <a:gd name="connsiteX0" fmla="*/ 0 w 3279076"/>
                  <a:gd name="connsiteY0" fmla="*/ 623947 h 2104536"/>
                  <a:gd name="connsiteX1" fmla="*/ 1671946 w 3279076"/>
                  <a:gd name="connsiteY1" fmla="*/ 126048 h 2104536"/>
                  <a:gd name="connsiteX2" fmla="*/ 3279076 w 3279076"/>
                  <a:gd name="connsiteY2" fmla="*/ 1610510 h 2104536"/>
                  <a:gd name="connsiteX3" fmla="*/ 3279075 w 3279076"/>
                  <a:gd name="connsiteY3" fmla="*/ 1610507 h 2104536"/>
                  <a:gd name="connsiteX4" fmla="*/ 2848093 w 3279076"/>
                  <a:gd name="connsiteY4" fmla="*/ 2104536 h 2104536"/>
                  <a:gd name="connsiteX5" fmla="*/ 2227988 w 3279076"/>
                  <a:gd name="connsiteY5" fmla="*/ 1610504 h 2104536"/>
                  <a:gd name="connsiteX6" fmla="*/ 2227988 w 3279076"/>
                  <a:gd name="connsiteY6" fmla="*/ 1610504 h 2104536"/>
                  <a:gd name="connsiteX7" fmla="*/ 1375877 w 3279076"/>
                  <a:gd name="connsiteY7" fmla="*/ 1083659 h 2104536"/>
                  <a:gd name="connsiteX8" fmla="*/ 483136 w 3279076"/>
                  <a:gd name="connsiteY8" fmla="*/ 1538271 h 2104536"/>
                  <a:gd name="connsiteX9" fmla="*/ 505201 w 3279076"/>
                  <a:gd name="connsiteY9" fmla="*/ 875992 h 2104536"/>
                  <a:gd name="connsiteX10" fmla="*/ 0 w 3279076"/>
                  <a:gd name="connsiteY10" fmla="*/ 623947 h 2104536"/>
                  <a:gd name="connsiteX0" fmla="*/ 0 w 3279076"/>
                  <a:gd name="connsiteY0" fmla="*/ 623947 h 2104536"/>
                  <a:gd name="connsiteX1" fmla="*/ 1671946 w 3279076"/>
                  <a:gd name="connsiteY1" fmla="*/ 126048 h 2104536"/>
                  <a:gd name="connsiteX2" fmla="*/ 3279076 w 3279076"/>
                  <a:gd name="connsiteY2" fmla="*/ 1610510 h 2104536"/>
                  <a:gd name="connsiteX3" fmla="*/ 3279075 w 3279076"/>
                  <a:gd name="connsiteY3" fmla="*/ 1610507 h 2104536"/>
                  <a:gd name="connsiteX4" fmla="*/ 2848093 w 3279076"/>
                  <a:gd name="connsiteY4" fmla="*/ 2104536 h 2104536"/>
                  <a:gd name="connsiteX5" fmla="*/ 2227988 w 3279076"/>
                  <a:gd name="connsiteY5" fmla="*/ 1610504 h 2104536"/>
                  <a:gd name="connsiteX6" fmla="*/ 2227988 w 3279076"/>
                  <a:gd name="connsiteY6" fmla="*/ 1610504 h 2104536"/>
                  <a:gd name="connsiteX7" fmla="*/ 1375877 w 3279076"/>
                  <a:gd name="connsiteY7" fmla="*/ 1083659 h 2104536"/>
                  <a:gd name="connsiteX8" fmla="*/ 483136 w 3279076"/>
                  <a:gd name="connsiteY8" fmla="*/ 1538271 h 2104536"/>
                  <a:gd name="connsiteX9" fmla="*/ 505201 w 3279076"/>
                  <a:gd name="connsiteY9" fmla="*/ 875992 h 2104536"/>
                  <a:gd name="connsiteX10" fmla="*/ 0 w 3279076"/>
                  <a:gd name="connsiteY10" fmla="*/ 623947 h 2104536"/>
                  <a:gd name="connsiteX0" fmla="*/ 0 w 3279076"/>
                  <a:gd name="connsiteY0" fmla="*/ 623947 h 2104536"/>
                  <a:gd name="connsiteX1" fmla="*/ 1671946 w 3279076"/>
                  <a:gd name="connsiteY1" fmla="*/ 126048 h 2104536"/>
                  <a:gd name="connsiteX2" fmla="*/ 3279076 w 3279076"/>
                  <a:gd name="connsiteY2" fmla="*/ 1610510 h 2104536"/>
                  <a:gd name="connsiteX3" fmla="*/ 3279075 w 3279076"/>
                  <a:gd name="connsiteY3" fmla="*/ 1610507 h 2104536"/>
                  <a:gd name="connsiteX4" fmla="*/ 2848093 w 3279076"/>
                  <a:gd name="connsiteY4" fmla="*/ 2104536 h 2104536"/>
                  <a:gd name="connsiteX5" fmla="*/ 2227988 w 3279076"/>
                  <a:gd name="connsiteY5" fmla="*/ 1610504 h 2104536"/>
                  <a:gd name="connsiteX6" fmla="*/ 2227988 w 3279076"/>
                  <a:gd name="connsiteY6" fmla="*/ 1610504 h 2104536"/>
                  <a:gd name="connsiteX7" fmla="*/ 1375877 w 3279076"/>
                  <a:gd name="connsiteY7" fmla="*/ 1083659 h 2104536"/>
                  <a:gd name="connsiteX8" fmla="*/ 483136 w 3279076"/>
                  <a:gd name="connsiteY8" fmla="*/ 1538271 h 2104536"/>
                  <a:gd name="connsiteX9" fmla="*/ 505201 w 3279076"/>
                  <a:gd name="connsiteY9" fmla="*/ 875992 h 2104536"/>
                  <a:gd name="connsiteX10" fmla="*/ 0 w 3279076"/>
                  <a:gd name="connsiteY10" fmla="*/ 623947 h 2104536"/>
                  <a:gd name="connsiteX0" fmla="*/ 0 w 3279076"/>
                  <a:gd name="connsiteY0" fmla="*/ 623947 h 2104536"/>
                  <a:gd name="connsiteX1" fmla="*/ 1671946 w 3279076"/>
                  <a:gd name="connsiteY1" fmla="*/ 126048 h 2104536"/>
                  <a:gd name="connsiteX2" fmla="*/ 3279076 w 3279076"/>
                  <a:gd name="connsiteY2" fmla="*/ 1610510 h 2104536"/>
                  <a:gd name="connsiteX3" fmla="*/ 3279075 w 3279076"/>
                  <a:gd name="connsiteY3" fmla="*/ 1610507 h 2104536"/>
                  <a:gd name="connsiteX4" fmla="*/ 2848093 w 3279076"/>
                  <a:gd name="connsiteY4" fmla="*/ 2104536 h 2104536"/>
                  <a:gd name="connsiteX5" fmla="*/ 2227988 w 3279076"/>
                  <a:gd name="connsiteY5" fmla="*/ 1610504 h 2104536"/>
                  <a:gd name="connsiteX6" fmla="*/ 2227988 w 3279076"/>
                  <a:gd name="connsiteY6" fmla="*/ 1610504 h 2104536"/>
                  <a:gd name="connsiteX7" fmla="*/ 1375877 w 3279076"/>
                  <a:gd name="connsiteY7" fmla="*/ 1083659 h 2104536"/>
                  <a:gd name="connsiteX8" fmla="*/ 483136 w 3279076"/>
                  <a:gd name="connsiteY8" fmla="*/ 1538271 h 2104536"/>
                  <a:gd name="connsiteX9" fmla="*/ 505201 w 3279076"/>
                  <a:gd name="connsiteY9" fmla="*/ 875992 h 2104536"/>
                  <a:gd name="connsiteX10" fmla="*/ 0 w 3279076"/>
                  <a:gd name="connsiteY10" fmla="*/ 623947 h 2104536"/>
                  <a:gd name="connsiteX0" fmla="*/ 0 w 3279076"/>
                  <a:gd name="connsiteY0" fmla="*/ 623947 h 2104536"/>
                  <a:gd name="connsiteX1" fmla="*/ 1671946 w 3279076"/>
                  <a:gd name="connsiteY1" fmla="*/ 126048 h 2104536"/>
                  <a:gd name="connsiteX2" fmla="*/ 3279076 w 3279076"/>
                  <a:gd name="connsiteY2" fmla="*/ 1610510 h 2104536"/>
                  <a:gd name="connsiteX3" fmla="*/ 3279075 w 3279076"/>
                  <a:gd name="connsiteY3" fmla="*/ 1610507 h 2104536"/>
                  <a:gd name="connsiteX4" fmla="*/ 2848093 w 3279076"/>
                  <a:gd name="connsiteY4" fmla="*/ 2104536 h 2104536"/>
                  <a:gd name="connsiteX5" fmla="*/ 2227988 w 3279076"/>
                  <a:gd name="connsiteY5" fmla="*/ 1610504 h 2104536"/>
                  <a:gd name="connsiteX6" fmla="*/ 2227988 w 3279076"/>
                  <a:gd name="connsiteY6" fmla="*/ 1610504 h 2104536"/>
                  <a:gd name="connsiteX7" fmla="*/ 1375877 w 3279076"/>
                  <a:gd name="connsiteY7" fmla="*/ 1083659 h 2104536"/>
                  <a:gd name="connsiteX8" fmla="*/ 483136 w 3279076"/>
                  <a:gd name="connsiteY8" fmla="*/ 1538271 h 2104536"/>
                  <a:gd name="connsiteX9" fmla="*/ 505201 w 3279076"/>
                  <a:gd name="connsiteY9" fmla="*/ 875992 h 2104536"/>
                  <a:gd name="connsiteX10" fmla="*/ 0 w 3279076"/>
                  <a:gd name="connsiteY10" fmla="*/ 623947 h 2104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279076" h="2104536">
                    <a:moveTo>
                      <a:pt x="0" y="623947"/>
                    </a:moveTo>
                    <a:cubicBezTo>
                      <a:pt x="386672" y="216217"/>
                      <a:pt x="1074126" y="0"/>
                      <a:pt x="1671946" y="126048"/>
                    </a:cubicBezTo>
                    <a:cubicBezTo>
                      <a:pt x="2438867" y="280774"/>
                      <a:pt x="3083812" y="841561"/>
                      <a:pt x="3279076" y="1610510"/>
                    </a:cubicBezTo>
                    <a:cubicBezTo>
                      <a:pt x="3279076" y="1610509"/>
                      <a:pt x="3279075" y="1610508"/>
                      <a:pt x="3279075" y="1610507"/>
                    </a:cubicBezTo>
                    <a:lnTo>
                      <a:pt x="2848093" y="2104536"/>
                    </a:lnTo>
                    <a:lnTo>
                      <a:pt x="2227988" y="1610504"/>
                    </a:lnTo>
                    <a:lnTo>
                      <a:pt x="2227988" y="1610504"/>
                    </a:lnTo>
                    <a:cubicBezTo>
                      <a:pt x="2055444" y="1298135"/>
                      <a:pt x="1732428" y="1098420"/>
                      <a:pt x="1375877" y="1083659"/>
                    </a:cubicBezTo>
                    <a:cubicBezTo>
                      <a:pt x="1028023" y="1057676"/>
                      <a:pt x="722335" y="1230632"/>
                      <a:pt x="483136" y="1538271"/>
                    </a:cubicBezTo>
                    <a:lnTo>
                      <a:pt x="505201" y="875992"/>
                    </a:lnTo>
                    <a:lnTo>
                      <a:pt x="0" y="623947"/>
                    </a:lnTo>
                    <a:close/>
                  </a:path>
                </a:pathLst>
              </a:custGeom>
              <a:solidFill>
                <a:srgbClr val="13142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89985" tIns="89985" rIns="89985" bIns="89985" numCol="1" spcCol="1270" anchor="ctr" anchorCtr="0">
                <a:noAutofit/>
              </a:bodyPr>
              <a:lstStyle/>
              <a:p>
                <a:pPr algn="ctr" defTabSz="666694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500">
                  <a:solidFill>
                    <a:schemeClr val="tx1"/>
                  </a:solidFill>
                  <a:sym typeface="Segoe UI"/>
                </a:endParaRPr>
              </a:p>
            </p:txBody>
          </p:sp>
          <p:sp>
            <p:nvSpPr>
              <p:cNvPr id="17" name="Rectangle 37"/>
              <p:cNvSpPr/>
              <p:nvPr/>
            </p:nvSpPr>
            <p:spPr>
              <a:xfrm rot="2162626">
                <a:off x="7238955" y="2151169"/>
                <a:ext cx="1117854" cy="729812"/>
              </a:xfrm>
              <a:prstGeom prst="rect">
                <a:avLst/>
              </a:prstGeom>
            </p:spPr>
            <p:txBody>
              <a:bodyPr wrap="none">
                <a:prstTxWarp prst="textArchUp">
                  <a:avLst/>
                </a:prstTxWarp>
                <a:spAutoFit/>
              </a:bodyPr>
              <a:lstStyle/>
              <a:p>
                <a:pPr algn="ctr" defTabSz="666694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Segoe UI"/>
                  </a:rPr>
                  <a:t>服务</a:t>
                </a:r>
                <a:endParaRPr 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Segoe UI"/>
                </a:endParaRPr>
              </a:p>
            </p:txBody>
          </p:sp>
          <p:sp>
            <p:nvSpPr>
              <p:cNvPr id="18" name="Rectangle 38"/>
              <p:cNvSpPr/>
              <p:nvPr/>
            </p:nvSpPr>
            <p:spPr>
              <a:xfrm rot="9194893">
                <a:off x="7094349" y="2947799"/>
                <a:ext cx="1117854" cy="729812"/>
              </a:xfrm>
              <a:prstGeom prst="rect">
                <a:avLst/>
              </a:prstGeom>
            </p:spPr>
            <p:txBody>
              <a:bodyPr wrap="none">
                <a:prstTxWarp prst="textArchUp">
                  <a:avLst/>
                </a:prstTxWarp>
                <a:spAutoFit/>
              </a:bodyPr>
              <a:lstStyle/>
              <a:p>
                <a:pPr algn="ctr" defTabSz="666694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Segoe UI"/>
                  </a:rPr>
                  <a:t>专注</a:t>
                </a:r>
                <a:endParaRPr 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Segoe UI"/>
                </a:endParaRPr>
              </a:p>
            </p:txBody>
          </p:sp>
          <p:sp>
            <p:nvSpPr>
              <p:cNvPr id="19" name="Rectangle 39"/>
              <p:cNvSpPr/>
              <p:nvPr/>
            </p:nvSpPr>
            <p:spPr>
              <a:xfrm rot="5809634">
                <a:off x="5781259" y="2424114"/>
                <a:ext cx="1790699" cy="416338"/>
              </a:xfrm>
              <a:prstGeom prst="rect">
                <a:avLst/>
              </a:prstGeom>
            </p:spPr>
            <p:txBody>
              <a:bodyPr wrap="none">
                <a:prstTxWarp prst="textArchDown">
                  <a:avLst>
                    <a:gd name="adj" fmla="val 21453044"/>
                  </a:avLst>
                </a:prstTxWarp>
                <a:spAutoFit/>
              </a:bodyPr>
              <a:lstStyle/>
              <a:p>
                <a:pPr algn="ctr" defTabSz="666694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Segoe UI"/>
                  </a:rPr>
                  <a:t>价值</a:t>
                </a:r>
                <a:endParaRPr 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Segoe UI"/>
                </a:endParaRPr>
              </a:p>
            </p:txBody>
          </p:sp>
        </p:grpSp>
        <p:sp>
          <p:nvSpPr>
            <p:cNvPr id="47" name="椭圆 46"/>
            <p:cNvSpPr/>
            <p:nvPr/>
          </p:nvSpPr>
          <p:spPr>
            <a:xfrm>
              <a:off x="5977509" y="2488899"/>
              <a:ext cx="403416" cy="403416"/>
            </a:xfrm>
            <a:prstGeom prst="ellipse">
              <a:avLst/>
            </a:prstGeom>
            <a:solidFill>
              <a:srgbClr val="E74C2E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Adobe 黑体 Std R" panose="020B0400000000000000" pitchFamily="34" charset="-122"/>
                  <a:ea typeface="Adobe 黑体 Std R" panose="020B0400000000000000" pitchFamily="34" charset="-122"/>
                </a:rPr>
                <a:t>1</a:t>
              </a:r>
              <a:endParaRPr lang="zh-CN" altLang="en-US" dirty="0">
                <a:latin typeface="Adobe 黑体 Std R" panose="020B0400000000000000" pitchFamily="34" charset="-122"/>
                <a:ea typeface="Adobe 黑体 Std R" panose="020B0400000000000000" pitchFamily="34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5385632" y="4284016"/>
              <a:ext cx="403416" cy="403416"/>
            </a:xfrm>
            <a:prstGeom prst="ellipse">
              <a:avLst/>
            </a:prstGeom>
            <a:solidFill>
              <a:srgbClr val="E74C2E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Adobe 黑体 Std R" panose="020B0400000000000000" pitchFamily="34" charset="-122"/>
                  <a:ea typeface="Adobe 黑体 Std R" panose="020B0400000000000000" pitchFamily="34" charset="-122"/>
                </a:rPr>
                <a:t>3</a:t>
              </a:r>
              <a:endParaRPr lang="zh-CN" altLang="en-US" dirty="0">
                <a:latin typeface="Adobe 黑体 Std R" panose="020B0400000000000000" pitchFamily="34" charset="-122"/>
                <a:ea typeface="Adobe 黑体 Std R" panose="020B0400000000000000" pitchFamily="34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7367138" y="3638718"/>
              <a:ext cx="403416" cy="403416"/>
            </a:xfrm>
            <a:prstGeom prst="ellipse">
              <a:avLst/>
            </a:prstGeom>
            <a:solidFill>
              <a:srgbClr val="E74C2E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Adobe 黑体 Std R" panose="020B0400000000000000" pitchFamily="34" charset="-122"/>
                  <a:ea typeface="Adobe 黑体 Std R" panose="020B0400000000000000" pitchFamily="34" charset="-122"/>
                </a:rPr>
                <a:t>2</a:t>
              </a:r>
              <a:endParaRPr lang="zh-CN" altLang="en-US" dirty="0">
                <a:latin typeface="Adobe 黑体 Std R" panose="020B0400000000000000" pitchFamily="34" charset="-122"/>
                <a:ea typeface="Adobe 黑体 Std R" panose="020B0400000000000000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57548" y="1298962"/>
            <a:ext cx="3878757" cy="1081106"/>
            <a:chOff x="6457548" y="1298962"/>
            <a:chExt cx="3878757" cy="1081106"/>
          </a:xfrm>
        </p:grpSpPr>
        <p:grpSp>
          <p:nvGrpSpPr>
            <p:cNvPr id="51" name="组合 50"/>
            <p:cNvGrpSpPr/>
            <p:nvPr/>
          </p:nvGrpSpPr>
          <p:grpSpPr>
            <a:xfrm>
              <a:off x="6457548" y="1298962"/>
              <a:ext cx="3878757" cy="1081106"/>
              <a:chOff x="6679705" y="1461491"/>
              <a:chExt cx="3878757" cy="1081106"/>
            </a:xfrm>
            <a:solidFill>
              <a:srgbClr val="E74C2E"/>
            </a:solidFill>
          </p:grpSpPr>
          <p:sp>
            <p:nvSpPr>
              <p:cNvPr id="31" name="矩形 30"/>
              <p:cNvSpPr/>
              <p:nvPr/>
            </p:nvSpPr>
            <p:spPr>
              <a:xfrm>
                <a:off x="6679705" y="1461491"/>
                <a:ext cx="3878757" cy="73634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等腰三角形 45"/>
              <p:cNvSpPr/>
              <p:nvPr/>
            </p:nvSpPr>
            <p:spPr>
              <a:xfrm rot="10800000">
                <a:off x="6679706" y="1796970"/>
                <a:ext cx="205004" cy="745627"/>
              </a:xfrm>
              <a:prstGeom prst="triangle">
                <a:avLst>
                  <a:gd name="adj" fmla="val 1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文本框 62"/>
            <p:cNvSpPr txBox="1"/>
            <p:nvPr/>
          </p:nvSpPr>
          <p:spPr>
            <a:xfrm>
              <a:off x="6468043" y="1351786"/>
              <a:ext cx="38682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皮皮淘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是一家专业提供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模板的公司。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397560" y="4671232"/>
            <a:ext cx="3868262" cy="1081105"/>
            <a:chOff x="7397560" y="4671232"/>
            <a:chExt cx="3868262" cy="1081105"/>
          </a:xfrm>
        </p:grpSpPr>
        <p:grpSp>
          <p:nvGrpSpPr>
            <p:cNvPr id="57" name="组合 56"/>
            <p:cNvGrpSpPr/>
            <p:nvPr/>
          </p:nvGrpSpPr>
          <p:grpSpPr>
            <a:xfrm flipV="1">
              <a:off x="7433162" y="4671232"/>
              <a:ext cx="3832659" cy="1081105"/>
              <a:chOff x="6679705" y="1461492"/>
              <a:chExt cx="3832659" cy="1081105"/>
            </a:xfrm>
            <a:solidFill>
              <a:srgbClr val="E74C2E"/>
            </a:solidFill>
          </p:grpSpPr>
          <p:sp>
            <p:nvSpPr>
              <p:cNvPr id="58" name="矩形 57"/>
              <p:cNvSpPr/>
              <p:nvPr/>
            </p:nvSpPr>
            <p:spPr>
              <a:xfrm>
                <a:off x="6679705" y="1461492"/>
                <a:ext cx="3832659" cy="73634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10800000">
                <a:off x="6679706" y="1796970"/>
                <a:ext cx="205004" cy="745627"/>
              </a:xfrm>
              <a:prstGeom prst="triangle">
                <a:avLst>
                  <a:gd name="adj" fmla="val 1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文本框 63"/>
            <p:cNvSpPr txBox="1"/>
            <p:nvPr/>
          </p:nvSpPr>
          <p:spPr>
            <a:xfrm>
              <a:off x="7397560" y="5060999"/>
              <a:ext cx="38682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皮皮淘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是一家专业提供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模板的公司。。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56906" y="3967081"/>
            <a:ext cx="4195819" cy="736345"/>
            <a:chOff x="956906" y="3967081"/>
            <a:chExt cx="4195819" cy="736345"/>
          </a:xfrm>
        </p:grpSpPr>
        <p:grpSp>
          <p:nvGrpSpPr>
            <p:cNvPr id="60" name="组合 59"/>
            <p:cNvGrpSpPr/>
            <p:nvPr/>
          </p:nvGrpSpPr>
          <p:grpSpPr>
            <a:xfrm flipH="1" flipV="1">
              <a:off x="956906" y="3967081"/>
              <a:ext cx="4195819" cy="736345"/>
              <a:chOff x="6409394" y="1542827"/>
              <a:chExt cx="4195819" cy="736345"/>
            </a:xfrm>
            <a:solidFill>
              <a:srgbClr val="E74C2E"/>
            </a:solidFill>
          </p:grpSpPr>
          <p:sp>
            <p:nvSpPr>
              <p:cNvPr id="61" name="矩形 60"/>
              <p:cNvSpPr/>
              <p:nvPr/>
            </p:nvSpPr>
            <p:spPr>
              <a:xfrm>
                <a:off x="6849757" y="1542827"/>
                <a:ext cx="3755456" cy="73634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等腰三角形 61"/>
              <p:cNvSpPr/>
              <p:nvPr/>
            </p:nvSpPr>
            <p:spPr>
              <a:xfrm rot="5400000" flipV="1">
                <a:off x="6679706" y="1796970"/>
                <a:ext cx="205004" cy="745627"/>
              </a:xfrm>
              <a:prstGeom prst="triangle">
                <a:avLst>
                  <a:gd name="adj" fmla="val 1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文本框 64"/>
            <p:cNvSpPr txBox="1"/>
            <p:nvPr/>
          </p:nvSpPr>
          <p:spPr>
            <a:xfrm>
              <a:off x="959737" y="4023879"/>
              <a:ext cx="38682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皮皮淘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是一家专业提供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模板的公司。。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1550315" y="6507183"/>
            <a:ext cx="299785" cy="299785"/>
            <a:chOff x="11550315" y="6496550"/>
            <a:chExt cx="299785" cy="299785"/>
          </a:xfrm>
        </p:grpSpPr>
        <p:sp>
          <p:nvSpPr>
            <p:cNvPr id="52" name="椭圆 51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右箭头 52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 flipH="1">
            <a:off x="11055771" y="6507183"/>
            <a:ext cx="299785" cy="299785"/>
            <a:chOff x="11550315" y="6496550"/>
            <a:chExt cx="299785" cy="299785"/>
          </a:xfrm>
        </p:grpSpPr>
        <p:sp>
          <p:nvSpPr>
            <p:cNvPr id="55" name="椭圆 5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右箭头 55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165465" y="6472347"/>
            <a:ext cx="783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5742700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7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8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6" presetID="12" presetClass="entr" presetSubtype="4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5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9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1" presetID="12" presetClass="entr" presetSubtype="1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5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4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6" presetID="12" presetClass="entr" presetSubtype="2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2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9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6" presetID="12" presetClass="entr" presetSubtype="4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5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9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1" presetID="12" presetClass="entr" presetSubtype="1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5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4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6" presetID="12" presetClass="entr" presetSubtype="2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25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9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865367" y="1223553"/>
            <a:ext cx="9004661" cy="1463040"/>
            <a:chOff x="1865367" y="1223553"/>
            <a:chExt cx="9004661" cy="1463040"/>
          </a:xfrm>
        </p:grpSpPr>
        <p:sp>
          <p:nvSpPr>
            <p:cNvPr id="2" name="矩形 1"/>
            <p:cNvSpPr/>
            <p:nvPr/>
          </p:nvSpPr>
          <p:spPr>
            <a:xfrm>
              <a:off x="1995994" y="1223553"/>
              <a:ext cx="8874034" cy="1463040"/>
            </a:xfrm>
            <a:prstGeom prst="rect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865367" y="2007324"/>
              <a:ext cx="2403566" cy="527725"/>
              <a:chOff x="1497875" y="2001592"/>
              <a:chExt cx="2403566" cy="381059"/>
            </a:xfrm>
            <a:solidFill>
              <a:srgbClr val="E74C2E"/>
            </a:solidFill>
          </p:grpSpPr>
          <p:grpSp>
            <p:nvGrpSpPr>
              <p:cNvPr id="3" name="组合 2"/>
              <p:cNvGrpSpPr/>
              <p:nvPr/>
            </p:nvGrpSpPr>
            <p:grpSpPr>
              <a:xfrm>
                <a:off x="1497875" y="2067429"/>
                <a:ext cx="2403566" cy="315222"/>
                <a:chOff x="0" y="296091"/>
                <a:chExt cx="3187337" cy="418012"/>
              </a:xfrm>
              <a:grpFill/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0" y="296091"/>
                  <a:ext cx="2979937" cy="41801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直角三角形 18"/>
                <p:cNvSpPr/>
                <p:nvPr/>
              </p:nvSpPr>
              <p:spPr>
                <a:xfrm>
                  <a:off x="2979937" y="296091"/>
                  <a:ext cx="207400" cy="418012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" name="直角三角形 6"/>
              <p:cNvSpPr/>
              <p:nvPr/>
            </p:nvSpPr>
            <p:spPr>
              <a:xfrm flipH="1">
                <a:off x="1497875" y="2001592"/>
                <a:ext cx="130627" cy="6583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9" name="直接连接符 28"/>
            <p:cNvCxnSpPr/>
            <p:nvPr/>
          </p:nvCxnSpPr>
          <p:spPr>
            <a:xfrm>
              <a:off x="8688531" y="1223553"/>
              <a:ext cx="0" cy="1463039"/>
            </a:xfrm>
            <a:prstGeom prst="line">
              <a:avLst/>
            </a:prstGeom>
            <a:ln w="12700">
              <a:solidFill>
                <a:srgbClr val="FCF8E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文本框 66"/>
            <p:cNvSpPr txBox="1"/>
            <p:nvPr/>
          </p:nvSpPr>
          <p:spPr>
            <a:xfrm>
              <a:off x="2231127" y="2113465"/>
              <a:ext cx="1756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圆角矩形 69"/>
            <p:cNvSpPr/>
            <p:nvPr/>
          </p:nvSpPr>
          <p:spPr>
            <a:xfrm>
              <a:off x="9056147" y="1779582"/>
              <a:ext cx="1446265" cy="457200"/>
            </a:xfrm>
            <a:prstGeom prst="roundRect">
              <a:avLst>
                <a:gd name="adj" fmla="val 50000"/>
              </a:avLst>
            </a:pr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日期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4497369" y="1416463"/>
              <a:ext cx="38712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皮皮淘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是一家专业提供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模板的公司。。皮皮淘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是一家专业提供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模板的公司。。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865367" y="2843348"/>
            <a:ext cx="9004661" cy="1463040"/>
            <a:chOff x="1865367" y="2843348"/>
            <a:chExt cx="9004661" cy="1463040"/>
          </a:xfrm>
        </p:grpSpPr>
        <p:sp>
          <p:nvSpPr>
            <p:cNvPr id="48" name="矩形 47"/>
            <p:cNvSpPr/>
            <p:nvPr/>
          </p:nvSpPr>
          <p:spPr>
            <a:xfrm>
              <a:off x="1995994" y="2843348"/>
              <a:ext cx="8874034" cy="1463040"/>
            </a:xfrm>
            <a:prstGeom prst="rect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1865367" y="3627119"/>
              <a:ext cx="2403566" cy="527725"/>
              <a:chOff x="1497875" y="2001592"/>
              <a:chExt cx="2403566" cy="381059"/>
            </a:xfrm>
            <a:solidFill>
              <a:srgbClr val="E74C2E"/>
            </a:solidFill>
          </p:grpSpPr>
          <p:grpSp>
            <p:nvGrpSpPr>
              <p:cNvPr id="50" name="组合 49"/>
              <p:cNvGrpSpPr/>
              <p:nvPr/>
            </p:nvGrpSpPr>
            <p:grpSpPr>
              <a:xfrm>
                <a:off x="1497875" y="2067429"/>
                <a:ext cx="2403566" cy="315222"/>
                <a:chOff x="0" y="296091"/>
                <a:chExt cx="3187337" cy="418012"/>
              </a:xfrm>
              <a:grpFill/>
            </p:grpSpPr>
            <p:sp>
              <p:nvSpPr>
                <p:cNvPr id="52" name="矩形 51"/>
                <p:cNvSpPr/>
                <p:nvPr/>
              </p:nvSpPr>
              <p:spPr>
                <a:xfrm>
                  <a:off x="0" y="296091"/>
                  <a:ext cx="2979937" cy="41801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直角三角形 52"/>
                <p:cNvSpPr/>
                <p:nvPr/>
              </p:nvSpPr>
              <p:spPr>
                <a:xfrm>
                  <a:off x="2979937" y="296091"/>
                  <a:ext cx="207400" cy="418012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1" name="直角三角形 50"/>
              <p:cNvSpPr/>
              <p:nvPr/>
            </p:nvSpPr>
            <p:spPr>
              <a:xfrm flipH="1">
                <a:off x="1497875" y="2001592"/>
                <a:ext cx="130627" cy="6583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4" name="直接连接符 53"/>
            <p:cNvCxnSpPr/>
            <p:nvPr/>
          </p:nvCxnSpPr>
          <p:spPr>
            <a:xfrm>
              <a:off x="8688531" y="2843348"/>
              <a:ext cx="0" cy="1463039"/>
            </a:xfrm>
            <a:prstGeom prst="line">
              <a:avLst/>
            </a:prstGeom>
            <a:ln w="12700">
              <a:solidFill>
                <a:srgbClr val="FCF8E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文本框 67"/>
            <p:cNvSpPr txBox="1"/>
            <p:nvPr/>
          </p:nvSpPr>
          <p:spPr>
            <a:xfrm>
              <a:off x="2231126" y="3718296"/>
              <a:ext cx="1756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圆角矩形 72"/>
            <p:cNvSpPr/>
            <p:nvPr/>
          </p:nvSpPr>
          <p:spPr>
            <a:xfrm>
              <a:off x="9056147" y="3346267"/>
              <a:ext cx="1446265" cy="457200"/>
            </a:xfrm>
            <a:prstGeom prst="roundRect">
              <a:avLst>
                <a:gd name="adj" fmla="val 50000"/>
              </a:avLst>
            </a:pr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日期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4497369" y="3041188"/>
              <a:ext cx="38712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皮皮淘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是一家专业提供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模板的公司。。皮皮淘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是一家专业提供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模板的公司。。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865367" y="4463142"/>
            <a:ext cx="9004661" cy="1463040"/>
            <a:chOff x="1865367" y="4463142"/>
            <a:chExt cx="9004661" cy="1463040"/>
          </a:xfrm>
        </p:grpSpPr>
        <p:sp>
          <p:nvSpPr>
            <p:cNvPr id="55" name="矩形 54"/>
            <p:cNvSpPr/>
            <p:nvPr/>
          </p:nvSpPr>
          <p:spPr>
            <a:xfrm>
              <a:off x="1995994" y="4463142"/>
              <a:ext cx="8874034" cy="1463040"/>
            </a:xfrm>
            <a:prstGeom prst="rect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1865367" y="5246913"/>
              <a:ext cx="2403566" cy="527725"/>
              <a:chOff x="1497875" y="2001592"/>
              <a:chExt cx="2403566" cy="381059"/>
            </a:xfrm>
            <a:solidFill>
              <a:srgbClr val="E74C2E"/>
            </a:solidFill>
          </p:grpSpPr>
          <p:grpSp>
            <p:nvGrpSpPr>
              <p:cNvPr id="57" name="组合 56"/>
              <p:cNvGrpSpPr/>
              <p:nvPr/>
            </p:nvGrpSpPr>
            <p:grpSpPr>
              <a:xfrm>
                <a:off x="1497875" y="2067429"/>
                <a:ext cx="2403566" cy="315222"/>
                <a:chOff x="0" y="296091"/>
                <a:chExt cx="3187337" cy="418012"/>
              </a:xfrm>
              <a:grpFill/>
            </p:grpSpPr>
            <p:sp>
              <p:nvSpPr>
                <p:cNvPr id="59" name="矩形 58"/>
                <p:cNvSpPr/>
                <p:nvPr/>
              </p:nvSpPr>
              <p:spPr>
                <a:xfrm>
                  <a:off x="0" y="296091"/>
                  <a:ext cx="2979937" cy="41801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直角三角形 59"/>
                <p:cNvSpPr/>
                <p:nvPr/>
              </p:nvSpPr>
              <p:spPr>
                <a:xfrm>
                  <a:off x="2979937" y="296091"/>
                  <a:ext cx="207400" cy="418012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8" name="直角三角形 57"/>
              <p:cNvSpPr/>
              <p:nvPr/>
            </p:nvSpPr>
            <p:spPr>
              <a:xfrm flipH="1">
                <a:off x="1497875" y="2001592"/>
                <a:ext cx="130627" cy="6583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1" name="直接连接符 60"/>
            <p:cNvCxnSpPr/>
            <p:nvPr/>
          </p:nvCxnSpPr>
          <p:spPr>
            <a:xfrm>
              <a:off x="8688531" y="4463142"/>
              <a:ext cx="0" cy="1463039"/>
            </a:xfrm>
            <a:prstGeom prst="line">
              <a:avLst/>
            </a:prstGeom>
            <a:ln w="12700">
              <a:solidFill>
                <a:srgbClr val="FCF8E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文本框 68"/>
            <p:cNvSpPr txBox="1"/>
            <p:nvPr/>
          </p:nvSpPr>
          <p:spPr>
            <a:xfrm>
              <a:off x="2253267" y="5338090"/>
              <a:ext cx="1756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圆角矩形 73"/>
            <p:cNvSpPr/>
            <p:nvPr/>
          </p:nvSpPr>
          <p:spPr>
            <a:xfrm>
              <a:off x="9056147" y="4966061"/>
              <a:ext cx="1446265" cy="457200"/>
            </a:xfrm>
            <a:prstGeom prst="roundRect">
              <a:avLst>
                <a:gd name="adj" fmla="val 50000"/>
              </a:avLst>
            </a:pr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日期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4497369" y="4660982"/>
              <a:ext cx="38712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皮皮淘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是一家专业提供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模板的公司。。皮皮淘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是一家专业提供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模板的公司。。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1550315" y="6507183"/>
            <a:ext cx="299785" cy="299785"/>
            <a:chOff x="11550315" y="6496550"/>
            <a:chExt cx="299785" cy="299785"/>
          </a:xfrm>
        </p:grpSpPr>
        <p:sp>
          <p:nvSpPr>
            <p:cNvPr id="45" name="椭圆 44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右箭头 63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 flipH="1">
            <a:off x="11055771" y="6507183"/>
            <a:ext cx="299785" cy="299785"/>
            <a:chOff x="11550315" y="6496550"/>
            <a:chExt cx="299785" cy="299785"/>
          </a:xfrm>
        </p:grpSpPr>
        <p:sp>
          <p:nvSpPr>
            <p:cNvPr id="66" name="椭圆 65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右箭头 70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0" y="619738"/>
            <a:ext cx="3370216" cy="493479"/>
            <a:chOff x="0" y="619738"/>
            <a:chExt cx="3370216" cy="493479"/>
          </a:xfrm>
        </p:grpSpPr>
        <p:grpSp>
          <p:nvGrpSpPr>
            <p:cNvPr id="72" name="组合 7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84" name="矩形 83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直角三角形 84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6" name="文本框 85"/>
            <p:cNvSpPr txBox="1"/>
            <p:nvPr/>
          </p:nvSpPr>
          <p:spPr>
            <a:xfrm>
              <a:off x="747697" y="638841"/>
              <a:ext cx="16425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dirty="0" smtClean="0"/>
                <a:t>里程碑</a:t>
              </a:r>
              <a:endParaRPr lang="zh-CN" altLang="en-US" dirty="0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65465" y="6472347"/>
            <a:ext cx="783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947111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675" decel="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7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675" decel="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675" decel="100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675" decel="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7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675" decel="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675" decel="100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/>
          <p:cNvCxnSpPr/>
          <p:nvPr/>
        </p:nvCxnSpPr>
        <p:spPr>
          <a:xfrm>
            <a:off x="6182436" y="5377217"/>
            <a:ext cx="0" cy="450376"/>
          </a:xfrm>
          <a:prstGeom prst="line">
            <a:avLst/>
          </a:prstGeom>
          <a:ln>
            <a:solidFill>
              <a:srgbClr val="222A3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808328" y="5827593"/>
            <a:ext cx="8748215" cy="0"/>
          </a:xfrm>
          <a:prstGeom prst="line">
            <a:avLst/>
          </a:prstGeom>
          <a:ln>
            <a:solidFill>
              <a:srgbClr val="222A3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5953835" y="5598992"/>
            <a:ext cx="457201" cy="457201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10355238" y="5598992"/>
            <a:ext cx="457201" cy="457201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9" name="椭圆 18"/>
          <p:cNvSpPr/>
          <p:nvPr/>
        </p:nvSpPr>
        <p:spPr>
          <a:xfrm>
            <a:off x="1511488" y="5626286"/>
            <a:ext cx="457201" cy="457201"/>
          </a:xfrm>
          <a:prstGeom prst="ellipse">
            <a:avLst/>
          </a:prstGeom>
          <a:solidFill>
            <a:srgbClr val="1314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cxnSp>
        <p:nvCxnSpPr>
          <p:cNvPr id="35" name="直接连接符 34"/>
          <p:cNvCxnSpPr>
            <a:stCxn id="23" idx="2"/>
            <a:endCxn id="19" idx="0"/>
          </p:cNvCxnSpPr>
          <p:nvPr/>
        </p:nvCxnSpPr>
        <p:spPr>
          <a:xfrm>
            <a:off x="1740088" y="4452584"/>
            <a:ext cx="1" cy="1173702"/>
          </a:xfrm>
          <a:prstGeom prst="line">
            <a:avLst/>
          </a:prstGeom>
          <a:ln w="9525">
            <a:solidFill>
              <a:srgbClr val="222A3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0583837" y="4425290"/>
            <a:ext cx="1" cy="1173702"/>
          </a:xfrm>
          <a:prstGeom prst="line">
            <a:avLst/>
          </a:prstGeom>
          <a:ln w="9525">
            <a:solidFill>
              <a:srgbClr val="222A3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43553" y="1852685"/>
            <a:ext cx="2477066" cy="2599899"/>
            <a:chOff x="443553" y="1852685"/>
            <a:chExt cx="2477066" cy="2599899"/>
          </a:xfrm>
        </p:grpSpPr>
        <p:sp>
          <p:nvSpPr>
            <p:cNvPr id="23" name="圆角矩形 22"/>
            <p:cNvSpPr/>
            <p:nvPr/>
          </p:nvSpPr>
          <p:spPr>
            <a:xfrm>
              <a:off x="559556" y="1852685"/>
              <a:ext cx="2361063" cy="2599899"/>
            </a:xfrm>
            <a:prstGeom prst="roundRect">
              <a:avLst>
                <a:gd name="adj" fmla="val 7418"/>
              </a:avLst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43553" y="2062518"/>
              <a:ext cx="2190465" cy="527725"/>
              <a:chOff x="1497875" y="2001592"/>
              <a:chExt cx="2403566" cy="381059"/>
            </a:xfrm>
            <a:solidFill>
              <a:srgbClr val="E74C2E"/>
            </a:solidFill>
          </p:grpSpPr>
          <p:grpSp>
            <p:nvGrpSpPr>
              <p:cNvPr id="25" name="组合 24"/>
              <p:cNvGrpSpPr/>
              <p:nvPr/>
            </p:nvGrpSpPr>
            <p:grpSpPr>
              <a:xfrm>
                <a:off x="1497875" y="2067429"/>
                <a:ext cx="2403566" cy="315222"/>
                <a:chOff x="0" y="296091"/>
                <a:chExt cx="3187337" cy="418012"/>
              </a:xfrm>
              <a:grpFill/>
            </p:grpSpPr>
            <p:sp>
              <p:nvSpPr>
                <p:cNvPr id="27" name="矩形 26"/>
                <p:cNvSpPr/>
                <p:nvPr/>
              </p:nvSpPr>
              <p:spPr>
                <a:xfrm>
                  <a:off x="0" y="296091"/>
                  <a:ext cx="2979936" cy="41801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直角三角形 27"/>
                <p:cNvSpPr/>
                <p:nvPr/>
              </p:nvSpPr>
              <p:spPr>
                <a:xfrm>
                  <a:off x="2979937" y="296091"/>
                  <a:ext cx="207400" cy="418012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6" name="直角三角形 25"/>
              <p:cNvSpPr/>
              <p:nvPr/>
            </p:nvSpPr>
            <p:spPr>
              <a:xfrm flipH="1">
                <a:off x="1497875" y="2001592"/>
                <a:ext cx="130627" cy="6583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819486" y="2681420"/>
              <a:ext cx="174326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皮皮淘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是一家专业提供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模板的公司。。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287299" y="1856098"/>
            <a:ext cx="2477070" cy="2599899"/>
            <a:chOff x="9287299" y="1856098"/>
            <a:chExt cx="2477070" cy="2599899"/>
          </a:xfrm>
        </p:grpSpPr>
        <p:sp>
          <p:nvSpPr>
            <p:cNvPr id="22" name="圆角矩形 21"/>
            <p:cNvSpPr/>
            <p:nvPr/>
          </p:nvSpPr>
          <p:spPr>
            <a:xfrm>
              <a:off x="9403306" y="1856098"/>
              <a:ext cx="2361063" cy="2599899"/>
            </a:xfrm>
            <a:prstGeom prst="roundRect">
              <a:avLst>
                <a:gd name="adj" fmla="val 7418"/>
              </a:avLst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9287299" y="2062518"/>
              <a:ext cx="2190465" cy="527725"/>
              <a:chOff x="1497875" y="2001592"/>
              <a:chExt cx="2403566" cy="381059"/>
            </a:xfrm>
            <a:solidFill>
              <a:srgbClr val="E74C2E"/>
            </a:solidFill>
          </p:grpSpPr>
          <p:grpSp>
            <p:nvGrpSpPr>
              <p:cNvPr id="30" name="组合 29"/>
              <p:cNvGrpSpPr/>
              <p:nvPr/>
            </p:nvGrpSpPr>
            <p:grpSpPr>
              <a:xfrm>
                <a:off x="1497875" y="2067429"/>
                <a:ext cx="2403566" cy="315222"/>
                <a:chOff x="0" y="296091"/>
                <a:chExt cx="3187337" cy="418012"/>
              </a:xfrm>
              <a:grpFill/>
            </p:grpSpPr>
            <p:sp>
              <p:nvSpPr>
                <p:cNvPr id="32" name="矩形 31"/>
                <p:cNvSpPr/>
                <p:nvPr/>
              </p:nvSpPr>
              <p:spPr>
                <a:xfrm>
                  <a:off x="0" y="296091"/>
                  <a:ext cx="2979936" cy="41801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直角三角形 32"/>
                <p:cNvSpPr/>
                <p:nvPr/>
              </p:nvSpPr>
              <p:spPr>
                <a:xfrm>
                  <a:off x="2979937" y="296091"/>
                  <a:ext cx="207400" cy="418012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1" name="直角三角形 30"/>
              <p:cNvSpPr/>
              <p:nvPr/>
            </p:nvSpPr>
            <p:spPr>
              <a:xfrm flipH="1">
                <a:off x="1497875" y="2001592"/>
                <a:ext cx="130627" cy="6583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9661649" y="2681420"/>
              <a:ext cx="174326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皮皮淘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是一家专业提供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模板的公司。。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1550315" y="6507183"/>
            <a:ext cx="299785" cy="299785"/>
            <a:chOff x="11550315" y="6496550"/>
            <a:chExt cx="299785" cy="299785"/>
          </a:xfrm>
        </p:grpSpPr>
        <p:sp>
          <p:nvSpPr>
            <p:cNvPr id="40" name="椭圆 39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右箭头 40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 flipH="1">
            <a:off x="11055771" y="6507183"/>
            <a:ext cx="299785" cy="299785"/>
            <a:chOff x="11550315" y="6496550"/>
            <a:chExt cx="299785" cy="299785"/>
          </a:xfrm>
        </p:grpSpPr>
        <p:sp>
          <p:nvSpPr>
            <p:cNvPr id="43" name="椭圆 42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右箭头 43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49808" y="1405095"/>
            <a:ext cx="6197014" cy="4130620"/>
            <a:chOff x="3083464" y="1385251"/>
            <a:chExt cx="6197014" cy="4130620"/>
          </a:xfrm>
        </p:grpSpPr>
        <p:graphicFrame>
          <p:nvGraphicFramePr>
            <p:cNvPr id="5" name="图表 4"/>
            <p:cNvGraphicFramePr/>
            <p:nvPr>
              <p:extLst>
                <p:ext uri="{D42A27DB-BD31-4B8C-83A1-F6EECF244321}">
                  <p14:modId xmlns:p14="http://schemas.microsoft.com/office/powerpoint/2010/main" val="39513280"/>
                </p:ext>
              </p:extLst>
            </p:nvPr>
          </p:nvGraphicFramePr>
          <p:xfrm>
            <a:off x="3776185" y="1852224"/>
            <a:ext cx="4795853" cy="31966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51" name="图表 50"/>
            <p:cNvGraphicFramePr/>
            <p:nvPr>
              <p:extLst>
                <p:ext uri="{D42A27DB-BD31-4B8C-83A1-F6EECF244321}">
                  <p14:modId xmlns:p14="http://schemas.microsoft.com/office/powerpoint/2010/main" val="1925450681"/>
                </p:ext>
              </p:extLst>
            </p:nvPr>
          </p:nvGraphicFramePr>
          <p:xfrm>
            <a:off x="3083464" y="1385251"/>
            <a:ext cx="6197014" cy="41306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sp>
        <p:nvSpPr>
          <p:cNvPr id="45" name="文本框 44"/>
          <p:cNvSpPr txBox="1"/>
          <p:nvPr/>
        </p:nvSpPr>
        <p:spPr>
          <a:xfrm>
            <a:off x="165465" y="6472347"/>
            <a:ext cx="783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0" y="619738"/>
            <a:ext cx="3370216" cy="493479"/>
            <a:chOff x="0" y="619738"/>
            <a:chExt cx="3370216" cy="493479"/>
          </a:xfrm>
        </p:grpSpPr>
        <p:grpSp>
          <p:nvGrpSpPr>
            <p:cNvPr id="52" name="组合 51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54" name="矩形 53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直角三角形 54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747697" y="638841"/>
              <a:ext cx="16425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/>
                <a:t>重要纪事</a:t>
              </a:r>
              <a:endParaRPr lang="zh-CN" altLang="en-US" dirty="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69291" y="950044"/>
            <a:ext cx="982638" cy="2407308"/>
            <a:chOff x="6769291" y="950044"/>
            <a:chExt cx="982638" cy="2407308"/>
          </a:xfrm>
        </p:grpSpPr>
        <p:sp>
          <p:nvSpPr>
            <p:cNvPr id="7" name="椭圆 6"/>
            <p:cNvSpPr/>
            <p:nvPr/>
          </p:nvSpPr>
          <p:spPr>
            <a:xfrm>
              <a:off x="6769291" y="3152635"/>
              <a:ext cx="204717" cy="204717"/>
            </a:xfrm>
            <a:prstGeom prst="ellipse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871649" y="950044"/>
              <a:ext cx="880280" cy="2224948"/>
              <a:chOff x="6858004" y="927687"/>
              <a:chExt cx="880280" cy="2224948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6858004" y="945105"/>
                <a:ext cx="0" cy="2207530"/>
              </a:xfrm>
              <a:prstGeom prst="line">
                <a:avLst/>
              </a:prstGeom>
              <a:ln w="12700">
                <a:solidFill>
                  <a:srgbClr val="131426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双波形 11"/>
              <p:cNvSpPr/>
              <p:nvPr/>
            </p:nvSpPr>
            <p:spPr>
              <a:xfrm>
                <a:off x="6858004" y="927687"/>
                <a:ext cx="880280" cy="511794"/>
              </a:xfrm>
              <a:prstGeom prst="doubleWave">
                <a:avLst/>
              </a:prstGeom>
              <a:solidFill>
                <a:srgbClr val="1314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2800" dirty="0" smtClean="0"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45%</a:t>
                </a:r>
                <a:endParaRPr lang="zh-CN" altLang="en-US" sz="2800" dirty="0">
                  <a:latin typeface="方正姚体" panose="02010601030101010101" pitchFamily="2" charset="-122"/>
                  <a:ea typeface="方正姚体" panose="02010601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2313322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7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8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 animBg="1"/>
          <p:bldP spid="1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1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8" grpId="0" animBg="1"/>
          <p:bldP spid="19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03171" y="2224124"/>
            <a:ext cx="3380873" cy="433136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3171" y="2669294"/>
            <a:ext cx="3380873" cy="433136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3170" y="3102430"/>
            <a:ext cx="3380873" cy="433136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3169" y="3535566"/>
            <a:ext cx="3380873" cy="433136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3169" y="3968702"/>
            <a:ext cx="3380873" cy="433136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3169" y="4413872"/>
            <a:ext cx="3380873" cy="433136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3169" y="4847008"/>
            <a:ext cx="3380873" cy="433136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4488582" y="2224124"/>
            <a:ext cx="3380873" cy="433136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4488582" y="2669294"/>
            <a:ext cx="3380873" cy="433136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4488581" y="3102430"/>
            <a:ext cx="3380873" cy="433136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4488580" y="3535566"/>
            <a:ext cx="3380873" cy="433136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4488580" y="3968702"/>
            <a:ext cx="3380873" cy="433136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4488580" y="4413872"/>
            <a:ext cx="3380873" cy="433136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4488580" y="4847008"/>
            <a:ext cx="3380873" cy="433136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073992" y="2224124"/>
            <a:ext cx="3380873" cy="433136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073992" y="2669294"/>
            <a:ext cx="3380873" cy="433136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8073991" y="3102430"/>
            <a:ext cx="3380873" cy="433136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8073990" y="3535566"/>
            <a:ext cx="3380873" cy="433136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8073990" y="3968702"/>
            <a:ext cx="3380873" cy="433136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8073990" y="4413872"/>
            <a:ext cx="3380873" cy="433136"/>
          </a:xfrm>
          <a:prstGeom prst="rect">
            <a:avLst/>
          </a:prstGeom>
          <a:solidFill>
            <a:srgbClr val="DC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8073990" y="4847008"/>
            <a:ext cx="3380873" cy="433136"/>
          </a:xfrm>
          <a:prstGeom prst="rect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-1" y="513391"/>
            <a:ext cx="3492137" cy="461665"/>
            <a:chOff x="-1" y="513391"/>
            <a:chExt cx="3492137" cy="461665"/>
          </a:xfrm>
        </p:grpSpPr>
        <p:grpSp>
          <p:nvGrpSpPr>
            <p:cNvPr id="56" name="组合 55"/>
            <p:cNvGrpSpPr/>
            <p:nvPr/>
          </p:nvGrpSpPr>
          <p:grpSpPr>
            <a:xfrm>
              <a:off x="-1" y="539215"/>
              <a:ext cx="3492137" cy="41001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57" name="矩形 56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直角三角形 66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" name="文本框 67"/>
            <p:cNvSpPr txBox="1"/>
            <p:nvPr/>
          </p:nvSpPr>
          <p:spPr>
            <a:xfrm>
              <a:off x="877894" y="513391"/>
              <a:ext cx="14074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服务项目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98411" y="1345818"/>
            <a:ext cx="3485634" cy="878306"/>
            <a:chOff x="798411" y="1345818"/>
            <a:chExt cx="3485634" cy="878306"/>
          </a:xfrm>
        </p:grpSpPr>
        <p:sp>
          <p:nvSpPr>
            <p:cNvPr id="2" name="矩形 1"/>
            <p:cNvSpPr/>
            <p:nvPr/>
          </p:nvSpPr>
          <p:spPr>
            <a:xfrm>
              <a:off x="903171" y="1345818"/>
              <a:ext cx="3380874" cy="878306"/>
            </a:xfrm>
            <a:prstGeom prst="rect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798411" y="1489895"/>
              <a:ext cx="1022682" cy="388618"/>
              <a:chOff x="721409" y="1359267"/>
              <a:chExt cx="1022682" cy="388618"/>
            </a:xfrm>
            <a:solidFill>
              <a:srgbClr val="E74C2E"/>
            </a:solidFill>
          </p:grpSpPr>
          <p:sp>
            <p:nvSpPr>
              <p:cNvPr id="58" name="任意多边形 57"/>
              <p:cNvSpPr/>
              <p:nvPr/>
            </p:nvSpPr>
            <p:spPr>
              <a:xfrm flipV="1">
                <a:off x="721410" y="1404986"/>
                <a:ext cx="1022681" cy="342899"/>
              </a:xfrm>
              <a:custGeom>
                <a:avLst/>
                <a:gdLst>
                  <a:gd name="connsiteX0" fmla="*/ 0 w 1022681"/>
                  <a:gd name="connsiteY0" fmla="*/ 0 h 342899"/>
                  <a:gd name="connsiteX1" fmla="*/ 1022681 w 1022681"/>
                  <a:gd name="connsiteY1" fmla="*/ 0 h 342899"/>
                  <a:gd name="connsiteX2" fmla="*/ 1022681 w 1022681"/>
                  <a:gd name="connsiteY2" fmla="*/ 8036 h 342899"/>
                  <a:gd name="connsiteX3" fmla="*/ 762826 w 1022681"/>
                  <a:gd name="connsiteY3" fmla="*/ 342899 h 342899"/>
                  <a:gd name="connsiteX4" fmla="*/ 0 w 1022681"/>
                  <a:gd name="connsiteY4" fmla="*/ 342899 h 342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2681" h="342899">
                    <a:moveTo>
                      <a:pt x="0" y="0"/>
                    </a:moveTo>
                    <a:lnTo>
                      <a:pt x="1022681" y="0"/>
                    </a:lnTo>
                    <a:lnTo>
                      <a:pt x="1022681" y="8036"/>
                    </a:lnTo>
                    <a:lnTo>
                      <a:pt x="762826" y="342899"/>
                    </a:lnTo>
                    <a:lnTo>
                      <a:pt x="0" y="34289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直角三角形 58"/>
              <p:cNvSpPr/>
              <p:nvPr/>
            </p:nvSpPr>
            <p:spPr>
              <a:xfrm flipH="1">
                <a:off x="721409" y="1359267"/>
                <a:ext cx="120797" cy="45719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2026024" y="1553544"/>
              <a:ext cx="15606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61409" y="1345818"/>
            <a:ext cx="3508047" cy="878306"/>
            <a:chOff x="4361409" y="1345818"/>
            <a:chExt cx="3508047" cy="878306"/>
          </a:xfrm>
        </p:grpSpPr>
        <p:sp>
          <p:nvSpPr>
            <p:cNvPr id="38" name="矩形 37"/>
            <p:cNvSpPr/>
            <p:nvPr/>
          </p:nvSpPr>
          <p:spPr>
            <a:xfrm>
              <a:off x="4488582" y="1345818"/>
              <a:ext cx="3380874" cy="878306"/>
            </a:xfrm>
            <a:prstGeom prst="rect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4361409" y="1489895"/>
              <a:ext cx="1022682" cy="388618"/>
              <a:chOff x="721409" y="1359267"/>
              <a:chExt cx="1022682" cy="388618"/>
            </a:xfrm>
            <a:solidFill>
              <a:srgbClr val="E74C2E"/>
            </a:solidFill>
          </p:grpSpPr>
          <p:sp>
            <p:nvSpPr>
              <p:cNvPr id="62" name="任意多边形 61"/>
              <p:cNvSpPr/>
              <p:nvPr/>
            </p:nvSpPr>
            <p:spPr>
              <a:xfrm flipV="1">
                <a:off x="721410" y="1404986"/>
                <a:ext cx="1022681" cy="342899"/>
              </a:xfrm>
              <a:custGeom>
                <a:avLst/>
                <a:gdLst>
                  <a:gd name="connsiteX0" fmla="*/ 0 w 1022681"/>
                  <a:gd name="connsiteY0" fmla="*/ 0 h 342899"/>
                  <a:gd name="connsiteX1" fmla="*/ 1022681 w 1022681"/>
                  <a:gd name="connsiteY1" fmla="*/ 0 h 342899"/>
                  <a:gd name="connsiteX2" fmla="*/ 1022681 w 1022681"/>
                  <a:gd name="connsiteY2" fmla="*/ 8036 h 342899"/>
                  <a:gd name="connsiteX3" fmla="*/ 762826 w 1022681"/>
                  <a:gd name="connsiteY3" fmla="*/ 342899 h 342899"/>
                  <a:gd name="connsiteX4" fmla="*/ 0 w 1022681"/>
                  <a:gd name="connsiteY4" fmla="*/ 342899 h 342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2681" h="342899">
                    <a:moveTo>
                      <a:pt x="0" y="0"/>
                    </a:moveTo>
                    <a:lnTo>
                      <a:pt x="1022681" y="0"/>
                    </a:lnTo>
                    <a:lnTo>
                      <a:pt x="1022681" y="8036"/>
                    </a:lnTo>
                    <a:lnTo>
                      <a:pt x="762826" y="342899"/>
                    </a:lnTo>
                    <a:lnTo>
                      <a:pt x="0" y="34289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直角三角形 62"/>
              <p:cNvSpPr/>
              <p:nvPr/>
            </p:nvSpPr>
            <p:spPr>
              <a:xfrm flipH="1">
                <a:off x="721409" y="1359267"/>
                <a:ext cx="120797" cy="45719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9" name="文本框 68"/>
            <p:cNvSpPr txBox="1"/>
            <p:nvPr/>
          </p:nvSpPr>
          <p:spPr>
            <a:xfrm>
              <a:off x="5673539" y="1553544"/>
              <a:ext cx="15606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动画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955105" y="1345818"/>
            <a:ext cx="3499761" cy="878306"/>
            <a:chOff x="7955105" y="1345818"/>
            <a:chExt cx="3499761" cy="878306"/>
          </a:xfrm>
        </p:grpSpPr>
        <p:sp>
          <p:nvSpPr>
            <p:cNvPr id="47" name="矩形 46"/>
            <p:cNvSpPr/>
            <p:nvPr/>
          </p:nvSpPr>
          <p:spPr>
            <a:xfrm>
              <a:off x="8073992" y="1345818"/>
              <a:ext cx="3380874" cy="878306"/>
            </a:xfrm>
            <a:prstGeom prst="rect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7955105" y="1489895"/>
              <a:ext cx="1022682" cy="388618"/>
              <a:chOff x="721409" y="1359267"/>
              <a:chExt cx="1022682" cy="388618"/>
            </a:xfrm>
            <a:solidFill>
              <a:srgbClr val="E74C2E"/>
            </a:solidFill>
          </p:grpSpPr>
          <p:sp>
            <p:nvSpPr>
              <p:cNvPr id="65" name="任意多边形 64"/>
              <p:cNvSpPr/>
              <p:nvPr/>
            </p:nvSpPr>
            <p:spPr>
              <a:xfrm flipV="1">
                <a:off x="721410" y="1404986"/>
                <a:ext cx="1022681" cy="342899"/>
              </a:xfrm>
              <a:custGeom>
                <a:avLst/>
                <a:gdLst>
                  <a:gd name="connsiteX0" fmla="*/ 0 w 1022681"/>
                  <a:gd name="connsiteY0" fmla="*/ 0 h 342899"/>
                  <a:gd name="connsiteX1" fmla="*/ 1022681 w 1022681"/>
                  <a:gd name="connsiteY1" fmla="*/ 0 h 342899"/>
                  <a:gd name="connsiteX2" fmla="*/ 1022681 w 1022681"/>
                  <a:gd name="connsiteY2" fmla="*/ 8036 h 342899"/>
                  <a:gd name="connsiteX3" fmla="*/ 762826 w 1022681"/>
                  <a:gd name="connsiteY3" fmla="*/ 342899 h 342899"/>
                  <a:gd name="connsiteX4" fmla="*/ 0 w 1022681"/>
                  <a:gd name="connsiteY4" fmla="*/ 342899 h 342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2681" h="342899">
                    <a:moveTo>
                      <a:pt x="0" y="0"/>
                    </a:moveTo>
                    <a:lnTo>
                      <a:pt x="1022681" y="0"/>
                    </a:lnTo>
                    <a:lnTo>
                      <a:pt x="1022681" y="8036"/>
                    </a:lnTo>
                    <a:lnTo>
                      <a:pt x="762826" y="342899"/>
                    </a:lnTo>
                    <a:lnTo>
                      <a:pt x="0" y="34289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直角三角形 65"/>
              <p:cNvSpPr/>
              <p:nvPr/>
            </p:nvSpPr>
            <p:spPr>
              <a:xfrm flipH="1">
                <a:off x="721409" y="1359267"/>
                <a:ext cx="120797" cy="45719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文本框 69"/>
            <p:cNvSpPr txBox="1"/>
            <p:nvPr/>
          </p:nvSpPr>
          <p:spPr>
            <a:xfrm>
              <a:off x="9259422" y="1553544"/>
              <a:ext cx="15606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03169" y="5280144"/>
            <a:ext cx="3380874" cy="733927"/>
            <a:chOff x="903169" y="5280144"/>
            <a:chExt cx="3380874" cy="733927"/>
          </a:xfrm>
        </p:grpSpPr>
        <p:sp>
          <p:nvSpPr>
            <p:cNvPr id="13" name="矩形 12"/>
            <p:cNvSpPr/>
            <p:nvPr/>
          </p:nvSpPr>
          <p:spPr>
            <a:xfrm>
              <a:off x="903169" y="5280144"/>
              <a:ext cx="3380874" cy="733927"/>
            </a:xfrm>
            <a:prstGeom prst="rect">
              <a:avLst/>
            </a:pr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767019" y="5418924"/>
              <a:ext cx="15606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免费赠送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488580" y="5280144"/>
            <a:ext cx="3380874" cy="733927"/>
            <a:chOff x="4488580" y="5280144"/>
            <a:chExt cx="3380874" cy="733927"/>
          </a:xfrm>
        </p:grpSpPr>
        <p:sp>
          <p:nvSpPr>
            <p:cNvPr id="46" name="矩形 45"/>
            <p:cNvSpPr/>
            <p:nvPr/>
          </p:nvSpPr>
          <p:spPr>
            <a:xfrm>
              <a:off x="4488580" y="5280144"/>
              <a:ext cx="3380874" cy="733927"/>
            </a:xfrm>
            <a:prstGeom prst="rect">
              <a:avLst/>
            </a:pr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5505302" y="5394922"/>
              <a:ext cx="15606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创新服务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073990" y="5280144"/>
            <a:ext cx="3380874" cy="733927"/>
            <a:chOff x="8073990" y="5280144"/>
            <a:chExt cx="3380874" cy="733927"/>
          </a:xfrm>
        </p:grpSpPr>
        <p:sp>
          <p:nvSpPr>
            <p:cNvPr id="55" name="矩形 54"/>
            <p:cNvSpPr/>
            <p:nvPr/>
          </p:nvSpPr>
          <p:spPr>
            <a:xfrm>
              <a:off x="8073990" y="5280144"/>
              <a:ext cx="3380874" cy="733927"/>
            </a:xfrm>
            <a:prstGeom prst="rect">
              <a:avLst/>
            </a:prstGeom>
            <a:solidFill>
              <a:srgbClr val="E74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9153938" y="5394922"/>
              <a:ext cx="15606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贴心服务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1550315" y="6507183"/>
            <a:ext cx="299785" cy="299785"/>
            <a:chOff x="11550315" y="6496550"/>
            <a:chExt cx="299785" cy="299785"/>
          </a:xfrm>
        </p:grpSpPr>
        <p:sp>
          <p:nvSpPr>
            <p:cNvPr id="77" name="椭圆 76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右箭头 77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 flipH="1">
            <a:off x="11055771" y="6507183"/>
            <a:ext cx="299785" cy="299785"/>
            <a:chOff x="11550315" y="6496550"/>
            <a:chExt cx="299785" cy="299785"/>
          </a:xfrm>
        </p:grpSpPr>
        <p:sp>
          <p:nvSpPr>
            <p:cNvPr id="80" name="椭圆 79"/>
            <p:cNvSpPr/>
            <p:nvPr/>
          </p:nvSpPr>
          <p:spPr>
            <a:xfrm>
              <a:off x="11550315" y="6496550"/>
              <a:ext cx="299785" cy="299785"/>
            </a:xfrm>
            <a:prstGeom prst="ellipse">
              <a:avLst/>
            </a:prstGeom>
            <a:solidFill>
              <a:srgbClr val="FCF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右箭头 80"/>
            <p:cNvSpPr/>
            <p:nvPr/>
          </p:nvSpPr>
          <p:spPr>
            <a:xfrm>
              <a:off x="11640049" y="6556709"/>
              <a:ext cx="144379" cy="168442"/>
            </a:xfrm>
            <a:prstGeom prst="rightArrow">
              <a:avLst/>
            </a:prstGeom>
            <a:solidFill>
              <a:srgbClr val="1314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165465" y="6472347"/>
            <a:ext cx="783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页码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7763862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1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21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17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1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21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</p:bld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>
            <a:lumMod val="5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1329</TotalTime>
  <Words>915</Words>
  <Application>Microsoft Office PowerPoint</Application>
  <PresentationFormat>宽屏</PresentationFormat>
  <Paragraphs>131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Adobe 黑体 Std R</vt:lpstr>
      <vt:lpstr>方正姚体</vt:lpstr>
      <vt:lpstr>方正稚艺简体</vt:lpstr>
      <vt:lpstr>宋体</vt:lpstr>
      <vt:lpstr>微软雅黑</vt:lpstr>
      <vt:lpstr>Arial</vt:lpstr>
      <vt:lpstr>Calibri</vt:lpstr>
      <vt:lpstr>Calibri Light</vt:lpstr>
      <vt:lpstr>Segoe UI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Nee</dc:creator>
  <cp:lastModifiedBy>kan</cp:lastModifiedBy>
  <cp:revision>117</cp:revision>
  <dcterms:created xsi:type="dcterms:W3CDTF">2013-10-25T14:41:09Z</dcterms:created>
  <dcterms:modified xsi:type="dcterms:W3CDTF">2014-12-06T14:50:52Z</dcterms:modified>
</cp:coreProperties>
</file>