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9" r:id="rId3"/>
    <p:sldId id="263" r:id="rId4"/>
    <p:sldId id="269" r:id="rId5"/>
    <p:sldId id="256" r:id="rId6"/>
    <p:sldId id="273" r:id="rId7"/>
    <p:sldId id="264" r:id="rId8"/>
    <p:sldId id="260" r:id="rId9"/>
    <p:sldId id="261" r:id="rId10"/>
    <p:sldId id="274" r:id="rId11"/>
    <p:sldId id="270" r:id="rId12"/>
    <p:sldId id="266" r:id="rId13"/>
    <p:sldId id="271" r:id="rId14"/>
    <p:sldId id="258" r:id="rId15"/>
    <p:sldId id="275" r:id="rId16"/>
    <p:sldId id="268" r:id="rId17"/>
    <p:sldId id="272" r:id="rId18"/>
    <p:sldId id="267" r:id="rId19"/>
    <p:sldId id="262" r:id="rId20"/>
    <p:sldId id="257" r:id="rId21"/>
    <p:sldId id="27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2160">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66"/>
    <a:srgbClr val="8E8E8E"/>
    <a:srgbClr val="314865"/>
    <a:srgbClr val="4D8FB7"/>
    <a:srgbClr val="E2E9E9"/>
    <a:srgbClr val="82B0CC"/>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4" autoAdjust="0"/>
    <p:restoredTop sz="94660" autoAdjust="0"/>
  </p:normalViewPr>
  <p:slideViewPr>
    <p:cSldViewPr snapToGrid="0">
      <p:cViewPr varScale="1">
        <p:scale>
          <a:sx n="88" d="100"/>
          <a:sy n="88" d="100"/>
        </p:scale>
        <p:origin x="96" y="17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314865"/>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4D8FB7"/>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333103960"/>
        <c:axId val="333065936"/>
      </c:barChart>
      <c:catAx>
        <c:axId val="333103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3065936"/>
        <c:crosses val="autoZero"/>
        <c:auto val="1"/>
        <c:lblAlgn val="ctr"/>
        <c:lblOffset val="100"/>
        <c:noMultiLvlLbl val="0"/>
      </c:catAx>
      <c:valAx>
        <c:axId val="333065936"/>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31039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314865"/>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4D8FB7"/>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332844672"/>
        <c:axId val="333452376"/>
      </c:lineChart>
      <c:catAx>
        <c:axId val="332844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3452376"/>
        <c:crosses val="autoZero"/>
        <c:auto val="1"/>
        <c:lblAlgn val="ctr"/>
        <c:lblOffset val="100"/>
        <c:noMultiLvlLbl val="0"/>
      </c:catAx>
      <c:valAx>
        <c:axId val="333452376"/>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28446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系列 1</c:v>
                </c:pt>
              </c:strCache>
            </c:strRef>
          </c:tx>
          <c:spPr>
            <a:solidFill>
              <a:schemeClr val="accent5">
                <a:shade val="65000"/>
              </a:schemeClr>
            </a:solidFill>
            <a:ln/>
            <a:effectLst/>
            <a:sp3d/>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5"/>
            </a:solidFill>
            <a:ln/>
            <a:effectLst/>
            <a:sp3d/>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5">
                <a:tint val="65000"/>
              </a:schemeClr>
            </a:solidFill>
            <a:ln/>
            <a:effectLst/>
            <a:sp3d/>
          </c:spP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bandFmts>
          <c:bandFmt>
            <c:idx val="0"/>
            <c:spPr>
              <a:solidFill>
                <a:schemeClr val="accent5">
                  <a:shade val="50000"/>
                </a:schemeClr>
              </a:solidFill>
              <a:ln/>
              <a:effectLst/>
              <a:sp3d/>
            </c:spPr>
          </c:bandFmt>
          <c:bandFmt>
            <c:idx val="1"/>
            <c:spPr>
              <a:solidFill>
                <a:schemeClr val="accent5">
                  <a:shade val="70000"/>
                </a:schemeClr>
              </a:solidFill>
              <a:ln/>
              <a:effectLst/>
              <a:sp3d/>
            </c:spPr>
          </c:bandFmt>
          <c:bandFmt>
            <c:idx val="2"/>
            <c:spPr>
              <a:solidFill>
                <a:schemeClr val="accent5">
                  <a:shade val="90000"/>
                </a:schemeClr>
              </a:solidFill>
              <a:ln/>
              <a:effectLst/>
              <a:sp3d/>
            </c:spPr>
          </c:bandFmt>
          <c:bandFmt>
            <c:idx val="3"/>
            <c:spPr>
              <a:solidFill>
                <a:schemeClr val="accent5">
                  <a:tint val="90000"/>
                </a:schemeClr>
              </a:solidFill>
              <a:ln/>
              <a:effectLst/>
              <a:sp3d/>
            </c:spPr>
          </c:bandFmt>
          <c:bandFmt>
            <c:idx val="4"/>
            <c:spPr>
              <a:solidFill>
                <a:schemeClr val="accent5">
                  <a:tint val="70000"/>
                </a:schemeClr>
              </a:solidFill>
              <a:ln/>
              <a:effectLst/>
              <a:sp3d/>
            </c:spPr>
          </c:bandFmt>
        </c:bandFmts>
        <c:axId val="333843896"/>
        <c:axId val="333523368"/>
        <c:axId val="331418888"/>
      </c:surface3DChart>
      <c:catAx>
        <c:axId val="3338438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3523368"/>
        <c:crosses val="autoZero"/>
        <c:auto val="1"/>
        <c:lblAlgn val="ctr"/>
        <c:lblOffset val="100"/>
        <c:noMultiLvlLbl val="0"/>
      </c:catAx>
      <c:valAx>
        <c:axId val="333523368"/>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3843896"/>
        <c:crosses val="autoZero"/>
        <c:crossBetween val="midCat"/>
      </c:valAx>
      <c:serAx>
        <c:axId val="331418888"/>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3523368"/>
        <c:crosses val="autoZero"/>
      </c:serAx>
      <c:spPr>
        <a:noFill/>
        <a:ln>
          <a:noFill/>
        </a:ln>
        <a:effectLst/>
      </c:spPr>
    </c:plotArea>
    <c:legend>
      <c:legendPos val="b"/>
      <c:legendEntry>
        <c:idx val="0"/>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2"/>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3"/>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4"/>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ayout/>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ED4016-560E-489E-9F3D-128AAD0ECE0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45CACD9F-9074-4F88-AA2F-BCD3AC779CF2}">
      <dgm:prSet phldrT="[文本]"/>
      <dgm:spPr>
        <a:solidFill>
          <a:srgbClr val="314865"/>
        </a:solidFill>
      </dgm:spPr>
      <dgm:t>
        <a:bodyPr/>
        <a:lstStyle/>
        <a:p>
          <a:r>
            <a:rPr lang="en-US" altLang="zh-CN" dirty="0" smtClean="0"/>
            <a:t> </a:t>
          </a:r>
          <a:endParaRPr lang="zh-CN" altLang="en-US" dirty="0"/>
        </a:p>
      </dgm:t>
    </dgm:pt>
    <dgm:pt modelId="{EF9603B6-CF81-4C6F-AA79-CD52EA2AA192}" type="sibTrans" cxnId="{88D7B6D6-B38D-40AA-8E41-9B839B41862D}">
      <dgm:prSet/>
      <dgm:spPr>
        <a:solidFill>
          <a:srgbClr val="8E8E8E"/>
        </a:solidFill>
      </dgm:spPr>
      <dgm:t>
        <a:bodyPr/>
        <a:lstStyle/>
        <a:p>
          <a:endParaRPr lang="zh-CN" altLang="en-US"/>
        </a:p>
      </dgm:t>
    </dgm:pt>
    <dgm:pt modelId="{4F0C4FE6-28AD-4FCD-869A-EEF53FBDA6D0}" type="parTrans" cxnId="{88D7B6D6-B38D-40AA-8E41-9B839B41862D}">
      <dgm:prSet/>
      <dgm:spPr/>
      <dgm:t>
        <a:bodyPr/>
        <a:lstStyle/>
        <a:p>
          <a:endParaRPr lang="zh-CN" altLang="en-US"/>
        </a:p>
      </dgm:t>
    </dgm:pt>
    <dgm:pt modelId="{37AE70D6-0311-4354-9928-7A28E1723E3F}">
      <dgm:prSet phldrT="[文本]"/>
      <dgm:spPr>
        <a:solidFill>
          <a:srgbClr val="314865"/>
        </a:solidFill>
      </dgm:spPr>
      <dgm:t>
        <a:bodyPr/>
        <a:lstStyle/>
        <a:p>
          <a:r>
            <a:rPr lang="en-US" altLang="zh-CN" dirty="0" smtClean="0"/>
            <a:t> </a:t>
          </a:r>
          <a:endParaRPr lang="zh-CN" altLang="en-US" dirty="0"/>
        </a:p>
      </dgm:t>
    </dgm:pt>
    <dgm:pt modelId="{8D31AAD8-32E1-45A8-B136-D13360FF0755}">
      <dgm:prSet phldrT="[文本]"/>
      <dgm:spPr>
        <a:solidFill>
          <a:srgbClr val="314865"/>
        </a:solidFill>
      </dgm:spPr>
      <dgm:t>
        <a:bodyPr/>
        <a:lstStyle/>
        <a:p>
          <a:r>
            <a:rPr lang="en-US" altLang="zh-CN" dirty="0" smtClean="0"/>
            <a:t> </a:t>
          </a:r>
          <a:endParaRPr lang="zh-CN" altLang="en-US" dirty="0"/>
        </a:p>
      </dgm:t>
    </dgm:pt>
    <dgm:pt modelId="{472FEEAB-9477-441E-A617-DBF3DCC59791}" type="sibTrans" cxnId="{82D89BA0-7D73-472E-9164-92E1911B75C5}">
      <dgm:prSet/>
      <dgm:spPr>
        <a:solidFill>
          <a:srgbClr val="8E8E8E"/>
        </a:solidFill>
      </dgm:spPr>
      <dgm:t>
        <a:bodyPr/>
        <a:lstStyle/>
        <a:p>
          <a:endParaRPr lang="zh-CN" altLang="en-US"/>
        </a:p>
      </dgm:t>
    </dgm:pt>
    <dgm:pt modelId="{235F5C84-D3B7-4C1F-9289-300BE191CB66}" type="parTrans" cxnId="{82D89BA0-7D73-472E-9164-92E1911B75C5}">
      <dgm:prSet/>
      <dgm:spPr/>
      <dgm:t>
        <a:bodyPr/>
        <a:lstStyle/>
        <a:p>
          <a:endParaRPr lang="zh-CN" altLang="en-US"/>
        </a:p>
      </dgm:t>
    </dgm:pt>
    <dgm:pt modelId="{38A1D562-F9F1-45BB-B609-24F54CD96262}" type="sibTrans" cxnId="{595F5409-3FE5-49AE-902A-ECA8762910F8}">
      <dgm:prSet/>
      <dgm:spPr>
        <a:solidFill>
          <a:srgbClr val="8E8E8E"/>
        </a:solidFill>
      </dgm:spPr>
      <dgm:t>
        <a:bodyPr/>
        <a:lstStyle/>
        <a:p>
          <a:endParaRPr lang="zh-CN" altLang="en-US"/>
        </a:p>
      </dgm:t>
    </dgm:pt>
    <dgm:pt modelId="{BA93DE14-0E50-4CAC-8A6F-47FD27FC01B8}" type="parTrans" cxnId="{595F5409-3FE5-49AE-902A-ECA8762910F8}">
      <dgm:prSet/>
      <dgm:spPr/>
      <dgm:t>
        <a:bodyPr/>
        <a:lstStyle/>
        <a:p>
          <a:endParaRPr lang="zh-CN" altLang="en-US"/>
        </a:p>
      </dgm:t>
    </dgm:pt>
    <dgm:pt modelId="{BE85CAD3-E8AE-46E3-8B69-CFEB250DF911}">
      <dgm:prSet phldrT="[文本]"/>
      <dgm:spPr>
        <a:solidFill>
          <a:srgbClr val="314865"/>
        </a:solidFill>
      </dgm:spPr>
      <dgm:t>
        <a:bodyPr/>
        <a:lstStyle/>
        <a:p>
          <a:endParaRPr lang="zh-CN" altLang="en-US" dirty="0"/>
        </a:p>
      </dgm:t>
    </dgm:pt>
    <dgm:pt modelId="{EBF3CFA4-69BC-4AD5-96D7-C329BEB2D244}">
      <dgm:prSet phldrT="[文本]"/>
      <dgm:spPr>
        <a:solidFill>
          <a:srgbClr val="314865"/>
        </a:solidFill>
      </dgm:spPr>
      <dgm:t>
        <a:bodyPr/>
        <a:lstStyle/>
        <a:p>
          <a:r>
            <a:rPr lang="en-US" altLang="zh-CN" dirty="0" smtClean="0"/>
            <a:t> </a:t>
          </a:r>
          <a:endParaRPr lang="zh-CN" altLang="en-US" dirty="0"/>
        </a:p>
      </dgm:t>
    </dgm:pt>
    <dgm:pt modelId="{A45E2A25-D70E-475F-B115-80C06590DA44}" type="sibTrans" cxnId="{841C0A64-70AF-45B9-8773-CD082A108871}">
      <dgm:prSet/>
      <dgm:spPr>
        <a:solidFill>
          <a:srgbClr val="8E8E8E"/>
        </a:solidFill>
      </dgm:spPr>
      <dgm:t>
        <a:bodyPr/>
        <a:lstStyle/>
        <a:p>
          <a:endParaRPr lang="zh-CN" altLang="en-US"/>
        </a:p>
      </dgm:t>
    </dgm:pt>
    <dgm:pt modelId="{3B80E6D7-6651-4A95-BB6E-334D376EA60A}" type="parTrans" cxnId="{841C0A64-70AF-45B9-8773-CD082A108871}">
      <dgm:prSet/>
      <dgm:spPr/>
      <dgm:t>
        <a:bodyPr/>
        <a:lstStyle/>
        <a:p>
          <a:endParaRPr lang="zh-CN" altLang="en-US"/>
        </a:p>
      </dgm:t>
    </dgm:pt>
    <dgm:pt modelId="{9FDBB5CD-9DB2-4B47-928E-C3B62BC6F29D}" type="sibTrans" cxnId="{F66673BB-7D60-4784-91F2-D11CA1846E70}">
      <dgm:prSet/>
      <dgm:spPr>
        <a:solidFill>
          <a:srgbClr val="8E8E8E"/>
        </a:solidFill>
      </dgm:spPr>
      <dgm:t>
        <a:bodyPr/>
        <a:lstStyle/>
        <a:p>
          <a:endParaRPr lang="zh-CN" altLang="en-US"/>
        </a:p>
      </dgm:t>
    </dgm:pt>
    <dgm:pt modelId="{4275341D-B802-4F4E-B04A-C78F78CB4C24}" type="parTrans" cxnId="{F66673BB-7D60-4784-91F2-D11CA1846E70}">
      <dgm:prSet/>
      <dgm:spPr/>
      <dgm:t>
        <a:bodyPr/>
        <a:lstStyle/>
        <a:p>
          <a:endParaRPr lang="zh-CN" altLang="en-US"/>
        </a:p>
      </dgm:t>
    </dgm:pt>
    <dgm:pt modelId="{2D87B431-0054-4B5B-97E3-54FCD1D36049}" type="pres">
      <dgm:prSet presAssocID="{BFED4016-560E-489E-9F3D-128AAD0ECE06}" presName="cycle" presStyleCnt="0">
        <dgm:presLayoutVars>
          <dgm:dir/>
          <dgm:resizeHandles val="exact"/>
        </dgm:presLayoutVars>
      </dgm:prSet>
      <dgm:spPr/>
      <dgm:t>
        <a:bodyPr/>
        <a:lstStyle/>
        <a:p>
          <a:endParaRPr lang="zh-CN" altLang="en-US"/>
        </a:p>
      </dgm:t>
    </dgm:pt>
    <dgm:pt modelId="{9BDD16AA-61AB-4019-BF74-2EFA36719B45}" type="pres">
      <dgm:prSet presAssocID="{EBF3CFA4-69BC-4AD5-96D7-C329BEB2D244}" presName="node" presStyleLbl="node1" presStyleIdx="0" presStyleCnt="5">
        <dgm:presLayoutVars>
          <dgm:bulletEnabled val="1"/>
        </dgm:presLayoutVars>
      </dgm:prSet>
      <dgm:spPr/>
      <dgm:t>
        <a:bodyPr/>
        <a:lstStyle/>
        <a:p>
          <a:endParaRPr lang="zh-CN" altLang="en-US"/>
        </a:p>
      </dgm:t>
    </dgm:pt>
    <dgm:pt modelId="{34DF740B-607D-4E01-9B77-BF64F84693FD}" type="pres">
      <dgm:prSet presAssocID="{A45E2A25-D70E-475F-B115-80C06590DA44}" presName="sibTrans" presStyleLbl="sibTrans2D1" presStyleIdx="0" presStyleCnt="5"/>
      <dgm:spPr/>
      <dgm:t>
        <a:bodyPr/>
        <a:lstStyle/>
        <a:p>
          <a:endParaRPr lang="zh-CN" altLang="en-US"/>
        </a:p>
      </dgm:t>
    </dgm:pt>
    <dgm:pt modelId="{B31B0AE1-DE8B-4E66-BDD1-9B4C289C6942}" type="pres">
      <dgm:prSet presAssocID="{A45E2A25-D70E-475F-B115-80C06590DA44}" presName="connectorText" presStyleLbl="sibTrans2D1" presStyleIdx="0" presStyleCnt="5"/>
      <dgm:spPr/>
      <dgm:t>
        <a:bodyPr/>
        <a:lstStyle/>
        <a:p>
          <a:endParaRPr lang="zh-CN" altLang="en-US"/>
        </a:p>
      </dgm:t>
    </dgm:pt>
    <dgm:pt modelId="{EC35521C-E574-4A44-A37C-F7AF82CE4940}" type="pres">
      <dgm:prSet presAssocID="{BE85CAD3-E8AE-46E3-8B69-CFEB250DF911}" presName="node" presStyleLbl="node1" presStyleIdx="1" presStyleCnt="5">
        <dgm:presLayoutVars>
          <dgm:bulletEnabled val="1"/>
        </dgm:presLayoutVars>
      </dgm:prSet>
      <dgm:spPr/>
      <dgm:t>
        <a:bodyPr/>
        <a:lstStyle/>
        <a:p>
          <a:endParaRPr lang="zh-CN" altLang="en-US"/>
        </a:p>
      </dgm:t>
    </dgm:pt>
    <dgm:pt modelId="{9A5C99B5-3774-41E0-B2A8-5621CEF295E2}" type="pres">
      <dgm:prSet presAssocID="{9FDBB5CD-9DB2-4B47-928E-C3B62BC6F29D}" presName="sibTrans" presStyleLbl="sibTrans2D1" presStyleIdx="1" presStyleCnt="5"/>
      <dgm:spPr/>
      <dgm:t>
        <a:bodyPr/>
        <a:lstStyle/>
        <a:p>
          <a:endParaRPr lang="zh-CN" altLang="en-US"/>
        </a:p>
      </dgm:t>
    </dgm:pt>
    <dgm:pt modelId="{A7CD4EE4-E753-445E-A013-591C8BCD7388}" type="pres">
      <dgm:prSet presAssocID="{9FDBB5CD-9DB2-4B47-928E-C3B62BC6F29D}" presName="connectorText" presStyleLbl="sibTrans2D1" presStyleIdx="1" presStyleCnt="5"/>
      <dgm:spPr/>
      <dgm:t>
        <a:bodyPr/>
        <a:lstStyle/>
        <a:p>
          <a:endParaRPr lang="zh-CN" altLang="en-US"/>
        </a:p>
      </dgm:t>
    </dgm:pt>
    <dgm:pt modelId="{A7794158-706C-425E-9A6E-B2827C031692}" type="pres">
      <dgm:prSet presAssocID="{8D31AAD8-32E1-45A8-B136-D13360FF0755}" presName="node" presStyleLbl="node1" presStyleIdx="2" presStyleCnt="5">
        <dgm:presLayoutVars>
          <dgm:bulletEnabled val="1"/>
        </dgm:presLayoutVars>
      </dgm:prSet>
      <dgm:spPr/>
      <dgm:t>
        <a:bodyPr/>
        <a:lstStyle/>
        <a:p>
          <a:endParaRPr lang="zh-CN" altLang="en-US"/>
        </a:p>
      </dgm:t>
    </dgm:pt>
    <dgm:pt modelId="{B5653CA3-D5BF-474F-94F2-9D4A1A019D96}" type="pres">
      <dgm:prSet presAssocID="{472FEEAB-9477-441E-A617-DBF3DCC59791}" presName="sibTrans" presStyleLbl="sibTrans2D1" presStyleIdx="2" presStyleCnt="5"/>
      <dgm:spPr/>
      <dgm:t>
        <a:bodyPr/>
        <a:lstStyle/>
        <a:p>
          <a:endParaRPr lang="zh-CN" altLang="en-US"/>
        </a:p>
      </dgm:t>
    </dgm:pt>
    <dgm:pt modelId="{C7290F8D-98B6-4A2D-9F00-49EC2C359E6F}" type="pres">
      <dgm:prSet presAssocID="{472FEEAB-9477-441E-A617-DBF3DCC59791}" presName="connectorText" presStyleLbl="sibTrans2D1" presStyleIdx="2" presStyleCnt="5"/>
      <dgm:spPr/>
      <dgm:t>
        <a:bodyPr/>
        <a:lstStyle/>
        <a:p>
          <a:endParaRPr lang="zh-CN" altLang="en-US"/>
        </a:p>
      </dgm:t>
    </dgm:pt>
    <dgm:pt modelId="{C226EE58-0518-4170-BFC2-0D93BC148879}" type="pres">
      <dgm:prSet presAssocID="{37AE70D6-0311-4354-9928-7A28E1723E3F}" presName="node" presStyleLbl="node1" presStyleIdx="3" presStyleCnt="5">
        <dgm:presLayoutVars>
          <dgm:bulletEnabled val="1"/>
        </dgm:presLayoutVars>
      </dgm:prSet>
      <dgm:spPr/>
      <dgm:t>
        <a:bodyPr/>
        <a:lstStyle/>
        <a:p>
          <a:endParaRPr lang="zh-CN" altLang="en-US"/>
        </a:p>
      </dgm:t>
    </dgm:pt>
    <dgm:pt modelId="{55C0A723-5904-4AF4-971E-3CDD19D75D66}" type="pres">
      <dgm:prSet presAssocID="{38A1D562-F9F1-45BB-B609-24F54CD96262}" presName="sibTrans" presStyleLbl="sibTrans2D1" presStyleIdx="3" presStyleCnt="5"/>
      <dgm:spPr/>
      <dgm:t>
        <a:bodyPr/>
        <a:lstStyle/>
        <a:p>
          <a:endParaRPr lang="zh-CN" altLang="en-US"/>
        </a:p>
      </dgm:t>
    </dgm:pt>
    <dgm:pt modelId="{DBF7D4C9-D666-4D3F-8A6F-A10DB21C2693}" type="pres">
      <dgm:prSet presAssocID="{38A1D562-F9F1-45BB-B609-24F54CD96262}" presName="connectorText" presStyleLbl="sibTrans2D1" presStyleIdx="3" presStyleCnt="5"/>
      <dgm:spPr/>
      <dgm:t>
        <a:bodyPr/>
        <a:lstStyle/>
        <a:p>
          <a:endParaRPr lang="zh-CN" altLang="en-US"/>
        </a:p>
      </dgm:t>
    </dgm:pt>
    <dgm:pt modelId="{B20D2E4C-BD61-4819-8CE4-84CB2D14096A}" type="pres">
      <dgm:prSet presAssocID="{45CACD9F-9074-4F88-AA2F-BCD3AC779CF2}" presName="node" presStyleLbl="node1" presStyleIdx="4" presStyleCnt="5">
        <dgm:presLayoutVars>
          <dgm:bulletEnabled val="1"/>
        </dgm:presLayoutVars>
      </dgm:prSet>
      <dgm:spPr/>
      <dgm:t>
        <a:bodyPr/>
        <a:lstStyle/>
        <a:p>
          <a:endParaRPr lang="zh-CN" altLang="en-US"/>
        </a:p>
      </dgm:t>
    </dgm:pt>
    <dgm:pt modelId="{823059F0-0CC0-4A96-8650-9AB41C58D343}" type="pres">
      <dgm:prSet presAssocID="{EF9603B6-CF81-4C6F-AA79-CD52EA2AA192}" presName="sibTrans" presStyleLbl="sibTrans2D1" presStyleIdx="4" presStyleCnt="5"/>
      <dgm:spPr/>
      <dgm:t>
        <a:bodyPr/>
        <a:lstStyle/>
        <a:p>
          <a:endParaRPr lang="zh-CN" altLang="en-US"/>
        </a:p>
      </dgm:t>
    </dgm:pt>
    <dgm:pt modelId="{8208DC8D-B64A-49F1-A86E-E2CC98EB28C0}" type="pres">
      <dgm:prSet presAssocID="{EF9603B6-CF81-4C6F-AA79-CD52EA2AA192}" presName="connectorText" presStyleLbl="sibTrans2D1" presStyleIdx="4" presStyleCnt="5"/>
      <dgm:spPr/>
      <dgm:t>
        <a:bodyPr/>
        <a:lstStyle/>
        <a:p>
          <a:endParaRPr lang="zh-CN" altLang="en-US"/>
        </a:p>
      </dgm:t>
    </dgm:pt>
  </dgm:ptLst>
  <dgm:cxnLst>
    <dgm:cxn modelId="{BEA4ADA8-F313-4463-BD9B-843350165E69}" type="presOf" srcId="{A45E2A25-D70E-475F-B115-80C06590DA44}" destId="{B31B0AE1-DE8B-4E66-BDD1-9B4C289C6942}" srcOrd="1" destOrd="0" presId="urn:microsoft.com/office/officeart/2005/8/layout/cycle2"/>
    <dgm:cxn modelId="{891059DA-97AB-49AC-AEAE-840873DFAF82}" type="presOf" srcId="{A45E2A25-D70E-475F-B115-80C06590DA44}" destId="{34DF740B-607D-4E01-9B77-BF64F84693FD}" srcOrd="0" destOrd="0" presId="urn:microsoft.com/office/officeart/2005/8/layout/cycle2"/>
    <dgm:cxn modelId="{88D7B6D6-B38D-40AA-8E41-9B839B41862D}" srcId="{BFED4016-560E-489E-9F3D-128AAD0ECE06}" destId="{45CACD9F-9074-4F88-AA2F-BCD3AC779CF2}" srcOrd="4" destOrd="0" parTransId="{4F0C4FE6-28AD-4FCD-869A-EEF53FBDA6D0}" sibTransId="{EF9603B6-CF81-4C6F-AA79-CD52EA2AA192}"/>
    <dgm:cxn modelId="{717A5FD8-FDE1-4B28-AA88-53C8C8006F22}" type="presOf" srcId="{472FEEAB-9477-441E-A617-DBF3DCC59791}" destId="{B5653CA3-D5BF-474F-94F2-9D4A1A019D96}" srcOrd="0" destOrd="0" presId="urn:microsoft.com/office/officeart/2005/8/layout/cycle2"/>
    <dgm:cxn modelId="{F66673BB-7D60-4784-91F2-D11CA1846E70}" srcId="{BFED4016-560E-489E-9F3D-128AAD0ECE06}" destId="{BE85CAD3-E8AE-46E3-8B69-CFEB250DF911}" srcOrd="1" destOrd="0" parTransId="{4275341D-B802-4F4E-B04A-C78F78CB4C24}" sibTransId="{9FDBB5CD-9DB2-4B47-928E-C3B62BC6F29D}"/>
    <dgm:cxn modelId="{2AEB33ED-9900-4A20-BEC2-AC84BAD2B7F0}" type="presOf" srcId="{9FDBB5CD-9DB2-4B47-928E-C3B62BC6F29D}" destId="{9A5C99B5-3774-41E0-B2A8-5621CEF295E2}" srcOrd="0" destOrd="0" presId="urn:microsoft.com/office/officeart/2005/8/layout/cycle2"/>
    <dgm:cxn modelId="{1C2F3978-FC65-4ACD-B066-636BF1049F46}" type="presOf" srcId="{EF9603B6-CF81-4C6F-AA79-CD52EA2AA192}" destId="{823059F0-0CC0-4A96-8650-9AB41C58D343}" srcOrd="0" destOrd="0" presId="urn:microsoft.com/office/officeart/2005/8/layout/cycle2"/>
    <dgm:cxn modelId="{5DE81059-43ED-40EF-B3E8-EEFC643735C3}" type="presOf" srcId="{37AE70D6-0311-4354-9928-7A28E1723E3F}" destId="{C226EE58-0518-4170-BFC2-0D93BC148879}" srcOrd="0" destOrd="0" presId="urn:microsoft.com/office/officeart/2005/8/layout/cycle2"/>
    <dgm:cxn modelId="{841C0A64-70AF-45B9-8773-CD082A108871}" srcId="{BFED4016-560E-489E-9F3D-128AAD0ECE06}" destId="{EBF3CFA4-69BC-4AD5-96D7-C329BEB2D244}" srcOrd="0" destOrd="0" parTransId="{3B80E6D7-6651-4A95-BB6E-334D376EA60A}" sibTransId="{A45E2A25-D70E-475F-B115-80C06590DA44}"/>
    <dgm:cxn modelId="{D0CE6AF0-B4D4-42BD-BD2E-E5D9FF8AAC22}" type="presOf" srcId="{BE85CAD3-E8AE-46E3-8B69-CFEB250DF911}" destId="{EC35521C-E574-4A44-A37C-F7AF82CE4940}" srcOrd="0" destOrd="0" presId="urn:microsoft.com/office/officeart/2005/8/layout/cycle2"/>
    <dgm:cxn modelId="{BBF66915-7661-4C39-BF63-7DBAB57E28D1}" type="presOf" srcId="{EF9603B6-CF81-4C6F-AA79-CD52EA2AA192}" destId="{8208DC8D-B64A-49F1-A86E-E2CC98EB28C0}" srcOrd="1" destOrd="0" presId="urn:microsoft.com/office/officeart/2005/8/layout/cycle2"/>
    <dgm:cxn modelId="{BC56BB5D-1C8C-474F-B2D3-7BCFDFEBAD65}" type="presOf" srcId="{BFED4016-560E-489E-9F3D-128AAD0ECE06}" destId="{2D87B431-0054-4B5B-97E3-54FCD1D36049}" srcOrd="0" destOrd="0" presId="urn:microsoft.com/office/officeart/2005/8/layout/cycle2"/>
    <dgm:cxn modelId="{1C040ED4-C725-4FBA-9458-54ECA8219E46}" type="presOf" srcId="{45CACD9F-9074-4F88-AA2F-BCD3AC779CF2}" destId="{B20D2E4C-BD61-4819-8CE4-84CB2D14096A}" srcOrd="0" destOrd="0" presId="urn:microsoft.com/office/officeart/2005/8/layout/cycle2"/>
    <dgm:cxn modelId="{64E69AFE-B555-4FFA-9359-05D20CE4B0DA}" type="presOf" srcId="{8D31AAD8-32E1-45A8-B136-D13360FF0755}" destId="{A7794158-706C-425E-9A6E-B2827C031692}" srcOrd="0" destOrd="0" presId="urn:microsoft.com/office/officeart/2005/8/layout/cycle2"/>
    <dgm:cxn modelId="{82D89BA0-7D73-472E-9164-92E1911B75C5}" srcId="{BFED4016-560E-489E-9F3D-128AAD0ECE06}" destId="{8D31AAD8-32E1-45A8-B136-D13360FF0755}" srcOrd="2" destOrd="0" parTransId="{235F5C84-D3B7-4C1F-9289-300BE191CB66}" sibTransId="{472FEEAB-9477-441E-A617-DBF3DCC59791}"/>
    <dgm:cxn modelId="{E95DB396-809F-46E0-B173-1995E53E0BB6}" type="presOf" srcId="{EBF3CFA4-69BC-4AD5-96D7-C329BEB2D244}" destId="{9BDD16AA-61AB-4019-BF74-2EFA36719B45}" srcOrd="0" destOrd="0" presId="urn:microsoft.com/office/officeart/2005/8/layout/cycle2"/>
    <dgm:cxn modelId="{77D32936-F13E-402C-A505-22456122927E}" type="presOf" srcId="{38A1D562-F9F1-45BB-B609-24F54CD96262}" destId="{DBF7D4C9-D666-4D3F-8A6F-A10DB21C2693}" srcOrd="1" destOrd="0" presId="urn:microsoft.com/office/officeart/2005/8/layout/cycle2"/>
    <dgm:cxn modelId="{1FB66E59-185F-4042-9322-1A25C942030C}" type="presOf" srcId="{38A1D562-F9F1-45BB-B609-24F54CD96262}" destId="{55C0A723-5904-4AF4-971E-3CDD19D75D66}" srcOrd="0" destOrd="0" presId="urn:microsoft.com/office/officeart/2005/8/layout/cycle2"/>
    <dgm:cxn modelId="{0536A1EE-A31D-4CA3-86E5-6DECEF3372B4}" type="presOf" srcId="{472FEEAB-9477-441E-A617-DBF3DCC59791}" destId="{C7290F8D-98B6-4A2D-9F00-49EC2C359E6F}" srcOrd="1" destOrd="0" presId="urn:microsoft.com/office/officeart/2005/8/layout/cycle2"/>
    <dgm:cxn modelId="{595F5409-3FE5-49AE-902A-ECA8762910F8}" srcId="{BFED4016-560E-489E-9F3D-128AAD0ECE06}" destId="{37AE70D6-0311-4354-9928-7A28E1723E3F}" srcOrd="3" destOrd="0" parTransId="{BA93DE14-0E50-4CAC-8A6F-47FD27FC01B8}" sibTransId="{38A1D562-F9F1-45BB-B609-24F54CD96262}"/>
    <dgm:cxn modelId="{BF3E3ECE-AA50-4275-8BB9-67BC211F9CE8}" type="presOf" srcId="{9FDBB5CD-9DB2-4B47-928E-C3B62BC6F29D}" destId="{A7CD4EE4-E753-445E-A013-591C8BCD7388}" srcOrd="1" destOrd="0" presId="urn:microsoft.com/office/officeart/2005/8/layout/cycle2"/>
    <dgm:cxn modelId="{4A6E41E9-AA3C-4886-9068-665132547824}" type="presParOf" srcId="{2D87B431-0054-4B5B-97E3-54FCD1D36049}" destId="{9BDD16AA-61AB-4019-BF74-2EFA36719B45}" srcOrd="0" destOrd="0" presId="urn:microsoft.com/office/officeart/2005/8/layout/cycle2"/>
    <dgm:cxn modelId="{EF4D2C5B-4C42-41DD-8FB1-FBE4DB1A27F0}" type="presParOf" srcId="{2D87B431-0054-4B5B-97E3-54FCD1D36049}" destId="{34DF740B-607D-4E01-9B77-BF64F84693FD}" srcOrd="1" destOrd="0" presId="urn:microsoft.com/office/officeart/2005/8/layout/cycle2"/>
    <dgm:cxn modelId="{010F4426-ADA7-43F4-8C83-B4C7AB04222E}" type="presParOf" srcId="{34DF740B-607D-4E01-9B77-BF64F84693FD}" destId="{B31B0AE1-DE8B-4E66-BDD1-9B4C289C6942}" srcOrd="0" destOrd="0" presId="urn:microsoft.com/office/officeart/2005/8/layout/cycle2"/>
    <dgm:cxn modelId="{2780E1BC-85CB-447D-BE57-5A95C2CBBC93}" type="presParOf" srcId="{2D87B431-0054-4B5B-97E3-54FCD1D36049}" destId="{EC35521C-E574-4A44-A37C-F7AF82CE4940}" srcOrd="2" destOrd="0" presId="urn:microsoft.com/office/officeart/2005/8/layout/cycle2"/>
    <dgm:cxn modelId="{92E2598A-62D5-427B-830F-0BF3FE3BCDC2}" type="presParOf" srcId="{2D87B431-0054-4B5B-97E3-54FCD1D36049}" destId="{9A5C99B5-3774-41E0-B2A8-5621CEF295E2}" srcOrd="3" destOrd="0" presId="urn:microsoft.com/office/officeart/2005/8/layout/cycle2"/>
    <dgm:cxn modelId="{043A3AC6-0A53-4C77-9B96-333AC17BC69C}" type="presParOf" srcId="{9A5C99B5-3774-41E0-B2A8-5621CEF295E2}" destId="{A7CD4EE4-E753-445E-A013-591C8BCD7388}" srcOrd="0" destOrd="0" presId="urn:microsoft.com/office/officeart/2005/8/layout/cycle2"/>
    <dgm:cxn modelId="{1AFF47FA-0CBF-46E0-AABD-3B2149B28A2A}" type="presParOf" srcId="{2D87B431-0054-4B5B-97E3-54FCD1D36049}" destId="{A7794158-706C-425E-9A6E-B2827C031692}" srcOrd="4" destOrd="0" presId="urn:microsoft.com/office/officeart/2005/8/layout/cycle2"/>
    <dgm:cxn modelId="{C93989CB-0DF8-4F33-B2AE-48B292599018}" type="presParOf" srcId="{2D87B431-0054-4B5B-97E3-54FCD1D36049}" destId="{B5653CA3-D5BF-474F-94F2-9D4A1A019D96}" srcOrd="5" destOrd="0" presId="urn:microsoft.com/office/officeart/2005/8/layout/cycle2"/>
    <dgm:cxn modelId="{54D908D5-47D9-4321-8567-8905020568A8}" type="presParOf" srcId="{B5653CA3-D5BF-474F-94F2-9D4A1A019D96}" destId="{C7290F8D-98B6-4A2D-9F00-49EC2C359E6F}" srcOrd="0" destOrd="0" presId="urn:microsoft.com/office/officeart/2005/8/layout/cycle2"/>
    <dgm:cxn modelId="{B34D0E7F-D7DC-42C1-B2DA-065FCDF06833}" type="presParOf" srcId="{2D87B431-0054-4B5B-97E3-54FCD1D36049}" destId="{C226EE58-0518-4170-BFC2-0D93BC148879}" srcOrd="6" destOrd="0" presId="urn:microsoft.com/office/officeart/2005/8/layout/cycle2"/>
    <dgm:cxn modelId="{BCB09A95-DEA3-431C-BBAE-7AFD17EA3B4F}" type="presParOf" srcId="{2D87B431-0054-4B5B-97E3-54FCD1D36049}" destId="{55C0A723-5904-4AF4-971E-3CDD19D75D66}" srcOrd="7" destOrd="0" presId="urn:microsoft.com/office/officeart/2005/8/layout/cycle2"/>
    <dgm:cxn modelId="{1B488D31-12D2-413D-855E-3BC5EEC83CDB}" type="presParOf" srcId="{55C0A723-5904-4AF4-971E-3CDD19D75D66}" destId="{DBF7D4C9-D666-4D3F-8A6F-A10DB21C2693}" srcOrd="0" destOrd="0" presId="urn:microsoft.com/office/officeart/2005/8/layout/cycle2"/>
    <dgm:cxn modelId="{99D417AD-1847-45E6-AC71-862786AE4F32}" type="presParOf" srcId="{2D87B431-0054-4B5B-97E3-54FCD1D36049}" destId="{B20D2E4C-BD61-4819-8CE4-84CB2D14096A}" srcOrd="8" destOrd="0" presId="urn:microsoft.com/office/officeart/2005/8/layout/cycle2"/>
    <dgm:cxn modelId="{A828A5D3-936A-4B41-BBFA-FD48F855BB7D}" type="presParOf" srcId="{2D87B431-0054-4B5B-97E3-54FCD1D36049}" destId="{823059F0-0CC0-4A96-8650-9AB41C58D343}" srcOrd="9" destOrd="0" presId="urn:microsoft.com/office/officeart/2005/8/layout/cycle2"/>
    <dgm:cxn modelId="{8499D23C-32E9-47FB-A0D6-79D36FFE471E}" type="presParOf" srcId="{823059F0-0CC0-4A96-8650-9AB41C58D343}" destId="{8208DC8D-B64A-49F1-A86E-E2CC98EB28C0}" srcOrd="0" destOrd="0" presId="urn:microsoft.com/office/officeart/2005/8/layout/cycle2"/>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7D50A35B-30AC-4642-B856-3E3CC3D19C07}"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CN" altLang="en-US"/>
        </a:p>
      </dgm:t>
    </dgm:pt>
    <dgm:pt modelId="{13F71FFA-FD38-4325-9C32-12A2547271C5}">
      <dgm:prSet phldrT="[文本]"/>
      <dgm:spPr>
        <a:solidFill>
          <a:srgbClr val="4D8FB7"/>
        </a:solidFill>
      </dgm:spPr>
      <dgm:t>
        <a:bodyPr/>
        <a:lstStyle/>
        <a:p>
          <a:r>
            <a:rPr lang="en-US" altLang="zh-CN" dirty="0" smtClean="0"/>
            <a:t> </a:t>
          </a:r>
          <a:endParaRPr lang="zh-CN" altLang="en-US" dirty="0"/>
        </a:p>
      </dgm:t>
    </dgm:pt>
    <dgm:pt modelId="{6B88DA49-30F3-42FF-A525-2C5BB8643F51}" type="parTrans" cxnId="{BDD4892B-1E58-41A9-B128-9F7D8EC1CA49}">
      <dgm:prSet/>
      <dgm:spPr/>
      <dgm:t>
        <a:bodyPr/>
        <a:lstStyle/>
        <a:p>
          <a:endParaRPr lang="zh-CN" altLang="en-US"/>
        </a:p>
      </dgm:t>
    </dgm:pt>
    <dgm:pt modelId="{7473C842-118C-416C-96D7-5FB2DC88C954}" type="sibTrans" cxnId="{BDD4892B-1E58-41A9-B128-9F7D8EC1CA49}">
      <dgm:prSet/>
      <dgm:spPr/>
      <dgm:t>
        <a:bodyPr/>
        <a:lstStyle/>
        <a:p>
          <a:endParaRPr lang="zh-CN" altLang="en-US"/>
        </a:p>
      </dgm:t>
    </dgm:pt>
    <dgm:pt modelId="{F72CEF84-0BE9-4B84-96DB-762ED78D2019}">
      <dgm:prSet phldrT="[文本]"/>
      <dgm:spPr>
        <a:solidFill>
          <a:srgbClr val="314865"/>
        </a:solidFill>
      </dgm:spPr>
      <dgm:t>
        <a:bodyPr/>
        <a:lstStyle/>
        <a:p>
          <a:r>
            <a:rPr lang="en-US" altLang="zh-CN" dirty="0" smtClean="0"/>
            <a:t> </a:t>
          </a:r>
          <a:endParaRPr lang="zh-CN" altLang="en-US" dirty="0"/>
        </a:p>
      </dgm:t>
    </dgm:pt>
    <dgm:pt modelId="{8BE7B09A-9B3B-471B-AA98-0EBD50740BB8}" type="parTrans" cxnId="{71544EA5-944D-43A6-9364-CA149A8DCA86}">
      <dgm:prSet/>
      <dgm:spPr>
        <a:ln w="28575">
          <a:solidFill>
            <a:srgbClr val="666666"/>
          </a:solidFill>
        </a:ln>
      </dgm:spPr>
      <dgm:t>
        <a:bodyPr/>
        <a:lstStyle/>
        <a:p>
          <a:endParaRPr lang="zh-CN" altLang="en-US"/>
        </a:p>
      </dgm:t>
    </dgm:pt>
    <dgm:pt modelId="{8007B141-559D-4FA0-AE11-2531579EE303}" type="sibTrans" cxnId="{71544EA5-944D-43A6-9364-CA149A8DCA86}">
      <dgm:prSet/>
      <dgm:spPr/>
      <dgm:t>
        <a:bodyPr/>
        <a:lstStyle/>
        <a:p>
          <a:endParaRPr lang="zh-CN" altLang="en-US"/>
        </a:p>
      </dgm:t>
    </dgm:pt>
    <dgm:pt modelId="{D10EFEE8-FDC9-4A8F-986F-598B85F7D5DE}">
      <dgm:prSet phldrT="[文本]"/>
      <dgm:spPr>
        <a:solidFill>
          <a:srgbClr val="314865"/>
        </a:solidFill>
      </dgm:spPr>
      <dgm:t>
        <a:bodyPr/>
        <a:lstStyle/>
        <a:p>
          <a:r>
            <a:rPr lang="en-US" altLang="zh-CN" dirty="0" smtClean="0"/>
            <a:t> </a:t>
          </a:r>
          <a:endParaRPr lang="zh-CN" altLang="en-US" dirty="0"/>
        </a:p>
      </dgm:t>
    </dgm:pt>
    <dgm:pt modelId="{373203FF-A5D6-4D90-8135-4E1C32589A79}" type="parTrans" cxnId="{20EB91ED-22F3-4E52-8819-6C15110B8678}">
      <dgm:prSet/>
      <dgm:spPr>
        <a:ln w="28575">
          <a:solidFill>
            <a:srgbClr val="666666"/>
          </a:solidFill>
        </a:ln>
      </dgm:spPr>
      <dgm:t>
        <a:bodyPr/>
        <a:lstStyle/>
        <a:p>
          <a:endParaRPr lang="zh-CN" altLang="en-US"/>
        </a:p>
      </dgm:t>
    </dgm:pt>
    <dgm:pt modelId="{04E04DA9-CA02-4DBB-BCA8-533A91E9FB19}" type="sibTrans" cxnId="{20EB91ED-22F3-4E52-8819-6C15110B8678}">
      <dgm:prSet/>
      <dgm:spPr/>
      <dgm:t>
        <a:bodyPr/>
        <a:lstStyle/>
        <a:p>
          <a:endParaRPr lang="zh-CN" altLang="en-US"/>
        </a:p>
      </dgm:t>
    </dgm:pt>
    <dgm:pt modelId="{1EB3C2F1-9A60-4349-938D-08CBEB5FFF93}">
      <dgm:prSet phldrT="[文本]"/>
      <dgm:spPr>
        <a:solidFill>
          <a:srgbClr val="314865"/>
        </a:solidFill>
      </dgm:spPr>
      <dgm:t>
        <a:bodyPr/>
        <a:lstStyle/>
        <a:p>
          <a:r>
            <a:rPr lang="en-US" altLang="zh-CN" dirty="0" smtClean="0"/>
            <a:t> </a:t>
          </a:r>
          <a:endParaRPr lang="zh-CN" altLang="en-US" dirty="0"/>
        </a:p>
      </dgm:t>
    </dgm:pt>
    <dgm:pt modelId="{E697436F-F49C-4C2F-9E15-944CF2330E03}" type="parTrans" cxnId="{71E6E084-20EF-4C80-9FB4-A41B8DCF85CA}">
      <dgm:prSet/>
      <dgm:spPr>
        <a:ln w="28575">
          <a:solidFill>
            <a:srgbClr val="666666"/>
          </a:solidFill>
        </a:ln>
      </dgm:spPr>
      <dgm:t>
        <a:bodyPr/>
        <a:lstStyle/>
        <a:p>
          <a:endParaRPr lang="zh-CN" altLang="en-US"/>
        </a:p>
      </dgm:t>
    </dgm:pt>
    <dgm:pt modelId="{EC9AA976-5A7C-41CA-BF26-63DA81731174}" type="sibTrans" cxnId="{71E6E084-20EF-4C80-9FB4-A41B8DCF85CA}">
      <dgm:prSet/>
      <dgm:spPr/>
      <dgm:t>
        <a:bodyPr/>
        <a:lstStyle/>
        <a:p>
          <a:endParaRPr lang="zh-CN" altLang="en-US"/>
        </a:p>
      </dgm:t>
    </dgm:pt>
    <dgm:pt modelId="{3A953BBF-DF11-4BBE-9DA6-3F9173CE8D01}">
      <dgm:prSet phldrT="[文本]"/>
      <dgm:spPr>
        <a:solidFill>
          <a:srgbClr val="314865"/>
        </a:solidFill>
      </dgm:spPr>
      <dgm:t>
        <a:bodyPr/>
        <a:lstStyle/>
        <a:p>
          <a:r>
            <a:rPr lang="en-US" altLang="zh-CN" dirty="0" smtClean="0"/>
            <a:t> </a:t>
          </a:r>
          <a:endParaRPr lang="zh-CN" altLang="en-US" dirty="0"/>
        </a:p>
      </dgm:t>
    </dgm:pt>
    <dgm:pt modelId="{DEE1AA8F-8647-41C9-BFD8-B32048BC0B82}" type="parTrans" cxnId="{404EDAAC-0E0D-4BEE-9B18-3677C8D164AE}">
      <dgm:prSet/>
      <dgm:spPr>
        <a:ln w="28575">
          <a:solidFill>
            <a:srgbClr val="666666"/>
          </a:solidFill>
        </a:ln>
      </dgm:spPr>
      <dgm:t>
        <a:bodyPr/>
        <a:lstStyle/>
        <a:p>
          <a:endParaRPr lang="zh-CN" altLang="en-US"/>
        </a:p>
      </dgm:t>
    </dgm:pt>
    <dgm:pt modelId="{87870BB1-C9E6-44F0-B240-0C0438BBF5A2}" type="sibTrans" cxnId="{404EDAAC-0E0D-4BEE-9B18-3677C8D164AE}">
      <dgm:prSet/>
      <dgm:spPr/>
      <dgm:t>
        <a:bodyPr/>
        <a:lstStyle/>
        <a:p>
          <a:endParaRPr lang="zh-CN" altLang="en-US"/>
        </a:p>
      </dgm:t>
    </dgm:pt>
    <dgm:pt modelId="{3740349A-AF88-4047-ABB8-4185FB2298D0}" type="pres">
      <dgm:prSet presAssocID="{7D50A35B-30AC-4642-B856-3E3CC3D19C07}" presName="cycle" presStyleCnt="0">
        <dgm:presLayoutVars>
          <dgm:chMax val="1"/>
          <dgm:dir/>
          <dgm:animLvl val="ctr"/>
          <dgm:resizeHandles val="exact"/>
        </dgm:presLayoutVars>
      </dgm:prSet>
      <dgm:spPr/>
      <dgm:t>
        <a:bodyPr/>
        <a:lstStyle/>
        <a:p>
          <a:endParaRPr lang="zh-CN" altLang="en-US"/>
        </a:p>
      </dgm:t>
    </dgm:pt>
    <dgm:pt modelId="{C7BD99FB-8ECE-481D-8C15-4CE10521C0F8}" type="pres">
      <dgm:prSet presAssocID="{13F71FFA-FD38-4325-9C32-12A2547271C5}" presName="centerShape" presStyleLbl="node0" presStyleIdx="0" presStyleCnt="1"/>
      <dgm:spPr/>
      <dgm:t>
        <a:bodyPr/>
        <a:lstStyle/>
        <a:p>
          <a:endParaRPr lang="zh-CN" altLang="en-US"/>
        </a:p>
      </dgm:t>
    </dgm:pt>
    <dgm:pt modelId="{7AE4A97A-238F-4B63-9CA9-11D0B6464C8C}" type="pres">
      <dgm:prSet presAssocID="{8BE7B09A-9B3B-471B-AA98-0EBD50740BB8}" presName="Name9" presStyleLbl="parChTrans1D2" presStyleIdx="0" presStyleCnt="4"/>
      <dgm:spPr/>
      <dgm:t>
        <a:bodyPr/>
        <a:lstStyle/>
        <a:p>
          <a:endParaRPr lang="zh-CN" altLang="en-US"/>
        </a:p>
      </dgm:t>
    </dgm:pt>
    <dgm:pt modelId="{225CC1BB-2914-49D1-8B60-BF197C281A3E}" type="pres">
      <dgm:prSet presAssocID="{8BE7B09A-9B3B-471B-AA98-0EBD50740BB8}" presName="connTx" presStyleLbl="parChTrans1D2" presStyleIdx="0" presStyleCnt="4"/>
      <dgm:spPr/>
      <dgm:t>
        <a:bodyPr/>
        <a:lstStyle/>
        <a:p>
          <a:endParaRPr lang="zh-CN" altLang="en-US"/>
        </a:p>
      </dgm:t>
    </dgm:pt>
    <dgm:pt modelId="{BEA5A519-D4DB-4D9F-B27E-48EB684D76C8}" type="pres">
      <dgm:prSet presAssocID="{F72CEF84-0BE9-4B84-96DB-762ED78D2019}" presName="node" presStyleLbl="node1" presStyleIdx="0" presStyleCnt="4">
        <dgm:presLayoutVars>
          <dgm:bulletEnabled val="1"/>
        </dgm:presLayoutVars>
      </dgm:prSet>
      <dgm:spPr/>
      <dgm:t>
        <a:bodyPr/>
        <a:lstStyle/>
        <a:p>
          <a:endParaRPr lang="zh-CN" altLang="en-US"/>
        </a:p>
      </dgm:t>
    </dgm:pt>
    <dgm:pt modelId="{ECD05036-53B2-4797-8EAF-69C9C3271424}" type="pres">
      <dgm:prSet presAssocID="{373203FF-A5D6-4D90-8135-4E1C32589A79}" presName="Name9" presStyleLbl="parChTrans1D2" presStyleIdx="1" presStyleCnt="4"/>
      <dgm:spPr/>
      <dgm:t>
        <a:bodyPr/>
        <a:lstStyle/>
        <a:p>
          <a:endParaRPr lang="zh-CN" altLang="en-US"/>
        </a:p>
      </dgm:t>
    </dgm:pt>
    <dgm:pt modelId="{5CA11215-83A6-453C-A87A-70EEA4A7A1C5}" type="pres">
      <dgm:prSet presAssocID="{373203FF-A5D6-4D90-8135-4E1C32589A79}" presName="connTx" presStyleLbl="parChTrans1D2" presStyleIdx="1" presStyleCnt="4"/>
      <dgm:spPr/>
      <dgm:t>
        <a:bodyPr/>
        <a:lstStyle/>
        <a:p>
          <a:endParaRPr lang="zh-CN" altLang="en-US"/>
        </a:p>
      </dgm:t>
    </dgm:pt>
    <dgm:pt modelId="{FD645D02-0052-45BD-B2E4-2E32E6E58F9B}" type="pres">
      <dgm:prSet presAssocID="{D10EFEE8-FDC9-4A8F-986F-598B85F7D5DE}" presName="node" presStyleLbl="node1" presStyleIdx="1" presStyleCnt="4">
        <dgm:presLayoutVars>
          <dgm:bulletEnabled val="1"/>
        </dgm:presLayoutVars>
      </dgm:prSet>
      <dgm:spPr/>
      <dgm:t>
        <a:bodyPr/>
        <a:lstStyle/>
        <a:p>
          <a:endParaRPr lang="zh-CN" altLang="en-US"/>
        </a:p>
      </dgm:t>
    </dgm:pt>
    <dgm:pt modelId="{20D65DB4-6AD5-4EFE-933F-339710671219}" type="pres">
      <dgm:prSet presAssocID="{E697436F-F49C-4C2F-9E15-944CF2330E03}" presName="Name9" presStyleLbl="parChTrans1D2" presStyleIdx="2" presStyleCnt="4"/>
      <dgm:spPr/>
      <dgm:t>
        <a:bodyPr/>
        <a:lstStyle/>
        <a:p>
          <a:endParaRPr lang="zh-CN" altLang="en-US"/>
        </a:p>
      </dgm:t>
    </dgm:pt>
    <dgm:pt modelId="{707E616C-0789-4BB4-A6A6-25CC7BEA265B}" type="pres">
      <dgm:prSet presAssocID="{E697436F-F49C-4C2F-9E15-944CF2330E03}" presName="connTx" presStyleLbl="parChTrans1D2" presStyleIdx="2" presStyleCnt="4"/>
      <dgm:spPr/>
      <dgm:t>
        <a:bodyPr/>
        <a:lstStyle/>
        <a:p>
          <a:endParaRPr lang="zh-CN" altLang="en-US"/>
        </a:p>
      </dgm:t>
    </dgm:pt>
    <dgm:pt modelId="{6F03BE04-17C3-4BD7-840C-DA93F5636949}" type="pres">
      <dgm:prSet presAssocID="{1EB3C2F1-9A60-4349-938D-08CBEB5FFF93}" presName="node" presStyleLbl="node1" presStyleIdx="2" presStyleCnt="4">
        <dgm:presLayoutVars>
          <dgm:bulletEnabled val="1"/>
        </dgm:presLayoutVars>
      </dgm:prSet>
      <dgm:spPr/>
      <dgm:t>
        <a:bodyPr/>
        <a:lstStyle/>
        <a:p>
          <a:endParaRPr lang="zh-CN" altLang="en-US"/>
        </a:p>
      </dgm:t>
    </dgm:pt>
    <dgm:pt modelId="{F7A62D0E-1A3C-4998-B873-E12222B6CACD}" type="pres">
      <dgm:prSet presAssocID="{DEE1AA8F-8647-41C9-BFD8-B32048BC0B82}" presName="Name9" presStyleLbl="parChTrans1D2" presStyleIdx="3" presStyleCnt="4"/>
      <dgm:spPr/>
      <dgm:t>
        <a:bodyPr/>
        <a:lstStyle/>
        <a:p>
          <a:endParaRPr lang="zh-CN" altLang="en-US"/>
        </a:p>
      </dgm:t>
    </dgm:pt>
    <dgm:pt modelId="{B27817C0-63BC-48EF-95B4-0EE1B393208B}" type="pres">
      <dgm:prSet presAssocID="{DEE1AA8F-8647-41C9-BFD8-B32048BC0B82}" presName="connTx" presStyleLbl="parChTrans1D2" presStyleIdx="3" presStyleCnt="4"/>
      <dgm:spPr/>
      <dgm:t>
        <a:bodyPr/>
        <a:lstStyle/>
        <a:p>
          <a:endParaRPr lang="zh-CN" altLang="en-US"/>
        </a:p>
      </dgm:t>
    </dgm:pt>
    <dgm:pt modelId="{783F80C2-9C19-4062-9D9B-10C204BF1D5C}" type="pres">
      <dgm:prSet presAssocID="{3A953BBF-DF11-4BBE-9DA6-3F9173CE8D01}" presName="node" presStyleLbl="node1" presStyleIdx="3" presStyleCnt="4">
        <dgm:presLayoutVars>
          <dgm:bulletEnabled val="1"/>
        </dgm:presLayoutVars>
      </dgm:prSet>
      <dgm:spPr/>
      <dgm:t>
        <a:bodyPr/>
        <a:lstStyle/>
        <a:p>
          <a:endParaRPr lang="zh-CN" altLang="en-US"/>
        </a:p>
      </dgm:t>
    </dgm:pt>
  </dgm:ptLst>
  <dgm:cxnLst>
    <dgm:cxn modelId="{7290070F-09B0-4A8A-94B4-737E047D5867}" type="presOf" srcId="{3A953BBF-DF11-4BBE-9DA6-3F9173CE8D01}" destId="{783F80C2-9C19-4062-9D9B-10C204BF1D5C}" srcOrd="0" destOrd="0" presId="urn:microsoft.com/office/officeart/2005/8/layout/radial1"/>
    <dgm:cxn modelId="{404EDAAC-0E0D-4BEE-9B18-3677C8D164AE}" srcId="{13F71FFA-FD38-4325-9C32-12A2547271C5}" destId="{3A953BBF-DF11-4BBE-9DA6-3F9173CE8D01}" srcOrd="3" destOrd="0" parTransId="{DEE1AA8F-8647-41C9-BFD8-B32048BC0B82}" sibTransId="{87870BB1-C9E6-44F0-B240-0C0438BBF5A2}"/>
    <dgm:cxn modelId="{0602D13E-09C5-40B1-BAF7-08013F54AFAA}" type="presOf" srcId="{13F71FFA-FD38-4325-9C32-12A2547271C5}" destId="{C7BD99FB-8ECE-481D-8C15-4CE10521C0F8}" srcOrd="0" destOrd="0" presId="urn:microsoft.com/office/officeart/2005/8/layout/radial1"/>
    <dgm:cxn modelId="{FA3F1F9C-E916-4A21-B4F3-76126458D2D3}" type="presOf" srcId="{1EB3C2F1-9A60-4349-938D-08CBEB5FFF93}" destId="{6F03BE04-17C3-4BD7-840C-DA93F5636949}" srcOrd="0" destOrd="0" presId="urn:microsoft.com/office/officeart/2005/8/layout/radial1"/>
    <dgm:cxn modelId="{A5EEC558-8FCF-4199-A54B-510E1D7E615E}" type="presOf" srcId="{D10EFEE8-FDC9-4A8F-986F-598B85F7D5DE}" destId="{FD645D02-0052-45BD-B2E4-2E32E6E58F9B}" srcOrd="0" destOrd="0" presId="urn:microsoft.com/office/officeart/2005/8/layout/radial1"/>
    <dgm:cxn modelId="{F0C4D0E7-4495-47E8-A8F4-2B0914FB3375}" type="presOf" srcId="{373203FF-A5D6-4D90-8135-4E1C32589A79}" destId="{ECD05036-53B2-4797-8EAF-69C9C3271424}" srcOrd="0" destOrd="0" presId="urn:microsoft.com/office/officeart/2005/8/layout/radial1"/>
    <dgm:cxn modelId="{D2D26680-F3F1-476E-8A9F-AA189CB3EA49}" type="presOf" srcId="{8BE7B09A-9B3B-471B-AA98-0EBD50740BB8}" destId="{225CC1BB-2914-49D1-8B60-BF197C281A3E}" srcOrd="1" destOrd="0" presId="urn:microsoft.com/office/officeart/2005/8/layout/radial1"/>
    <dgm:cxn modelId="{0E91B188-E121-44E5-AB5B-D65484FA93E0}" type="presOf" srcId="{DEE1AA8F-8647-41C9-BFD8-B32048BC0B82}" destId="{F7A62D0E-1A3C-4998-B873-E12222B6CACD}" srcOrd="0" destOrd="0" presId="urn:microsoft.com/office/officeart/2005/8/layout/radial1"/>
    <dgm:cxn modelId="{B06AB4D2-7365-4FC7-A307-42848ED120D4}" type="presOf" srcId="{373203FF-A5D6-4D90-8135-4E1C32589A79}" destId="{5CA11215-83A6-453C-A87A-70EEA4A7A1C5}" srcOrd="1" destOrd="0" presId="urn:microsoft.com/office/officeart/2005/8/layout/radial1"/>
    <dgm:cxn modelId="{6EBF4A46-3B8B-437C-86BE-E05BAC8C8DE9}" type="presOf" srcId="{8BE7B09A-9B3B-471B-AA98-0EBD50740BB8}" destId="{7AE4A97A-238F-4B63-9CA9-11D0B6464C8C}" srcOrd="0" destOrd="0" presId="urn:microsoft.com/office/officeart/2005/8/layout/radial1"/>
    <dgm:cxn modelId="{DA3A906A-2AE8-4D45-97AF-218696C51823}" type="presOf" srcId="{E697436F-F49C-4C2F-9E15-944CF2330E03}" destId="{707E616C-0789-4BB4-A6A6-25CC7BEA265B}" srcOrd="1" destOrd="0" presId="urn:microsoft.com/office/officeart/2005/8/layout/radial1"/>
    <dgm:cxn modelId="{71E6E084-20EF-4C80-9FB4-A41B8DCF85CA}" srcId="{13F71FFA-FD38-4325-9C32-12A2547271C5}" destId="{1EB3C2F1-9A60-4349-938D-08CBEB5FFF93}" srcOrd="2" destOrd="0" parTransId="{E697436F-F49C-4C2F-9E15-944CF2330E03}" sibTransId="{EC9AA976-5A7C-41CA-BF26-63DA81731174}"/>
    <dgm:cxn modelId="{6EC5966F-D1E3-4577-905F-C4DA8C8DDE51}" type="presOf" srcId="{7D50A35B-30AC-4642-B856-3E3CC3D19C07}" destId="{3740349A-AF88-4047-ABB8-4185FB2298D0}" srcOrd="0" destOrd="0" presId="urn:microsoft.com/office/officeart/2005/8/layout/radial1"/>
    <dgm:cxn modelId="{E15BF6B2-0A5E-4B93-A487-9FFF96CF56FE}" type="presOf" srcId="{DEE1AA8F-8647-41C9-BFD8-B32048BC0B82}" destId="{B27817C0-63BC-48EF-95B4-0EE1B393208B}" srcOrd="1" destOrd="0" presId="urn:microsoft.com/office/officeart/2005/8/layout/radial1"/>
    <dgm:cxn modelId="{7A710C0E-1913-4B0A-AFE8-8FEFD7AF2E3A}" type="presOf" srcId="{F72CEF84-0BE9-4B84-96DB-762ED78D2019}" destId="{BEA5A519-D4DB-4D9F-B27E-48EB684D76C8}" srcOrd="0" destOrd="0" presId="urn:microsoft.com/office/officeart/2005/8/layout/radial1"/>
    <dgm:cxn modelId="{20EB91ED-22F3-4E52-8819-6C15110B8678}" srcId="{13F71FFA-FD38-4325-9C32-12A2547271C5}" destId="{D10EFEE8-FDC9-4A8F-986F-598B85F7D5DE}" srcOrd="1" destOrd="0" parTransId="{373203FF-A5D6-4D90-8135-4E1C32589A79}" sibTransId="{04E04DA9-CA02-4DBB-BCA8-533A91E9FB19}"/>
    <dgm:cxn modelId="{BDD4892B-1E58-41A9-B128-9F7D8EC1CA49}" srcId="{7D50A35B-30AC-4642-B856-3E3CC3D19C07}" destId="{13F71FFA-FD38-4325-9C32-12A2547271C5}" srcOrd="0" destOrd="0" parTransId="{6B88DA49-30F3-42FF-A525-2C5BB8643F51}" sibTransId="{7473C842-118C-416C-96D7-5FB2DC88C954}"/>
    <dgm:cxn modelId="{96680463-5674-4EC8-9F9E-43FF208AB58E}" type="presOf" srcId="{E697436F-F49C-4C2F-9E15-944CF2330E03}" destId="{20D65DB4-6AD5-4EFE-933F-339710671219}" srcOrd="0" destOrd="0" presId="urn:microsoft.com/office/officeart/2005/8/layout/radial1"/>
    <dgm:cxn modelId="{71544EA5-944D-43A6-9364-CA149A8DCA86}" srcId="{13F71FFA-FD38-4325-9C32-12A2547271C5}" destId="{F72CEF84-0BE9-4B84-96DB-762ED78D2019}" srcOrd="0" destOrd="0" parTransId="{8BE7B09A-9B3B-471B-AA98-0EBD50740BB8}" sibTransId="{8007B141-559D-4FA0-AE11-2531579EE303}"/>
    <dgm:cxn modelId="{017367DE-5336-45CA-A4B3-50CD9424E1BD}" type="presParOf" srcId="{3740349A-AF88-4047-ABB8-4185FB2298D0}" destId="{C7BD99FB-8ECE-481D-8C15-4CE10521C0F8}" srcOrd="0" destOrd="0" presId="urn:microsoft.com/office/officeart/2005/8/layout/radial1"/>
    <dgm:cxn modelId="{FC8B32C5-C1C3-4847-B783-0316109138CE}" type="presParOf" srcId="{3740349A-AF88-4047-ABB8-4185FB2298D0}" destId="{7AE4A97A-238F-4B63-9CA9-11D0B6464C8C}" srcOrd="1" destOrd="0" presId="urn:microsoft.com/office/officeart/2005/8/layout/radial1"/>
    <dgm:cxn modelId="{BB052DD2-1862-4EF3-A6F8-D8D16DA234D3}" type="presParOf" srcId="{7AE4A97A-238F-4B63-9CA9-11D0B6464C8C}" destId="{225CC1BB-2914-49D1-8B60-BF197C281A3E}" srcOrd="0" destOrd="0" presId="urn:microsoft.com/office/officeart/2005/8/layout/radial1"/>
    <dgm:cxn modelId="{4AA62F53-A8EF-4BAC-A117-EDB55D08113A}" type="presParOf" srcId="{3740349A-AF88-4047-ABB8-4185FB2298D0}" destId="{BEA5A519-D4DB-4D9F-B27E-48EB684D76C8}" srcOrd="2" destOrd="0" presId="urn:microsoft.com/office/officeart/2005/8/layout/radial1"/>
    <dgm:cxn modelId="{2F03BF41-A529-4313-8798-AC5219045291}" type="presParOf" srcId="{3740349A-AF88-4047-ABB8-4185FB2298D0}" destId="{ECD05036-53B2-4797-8EAF-69C9C3271424}" srcOrd="3" destOrd="0" presId="urn:microsoft.com/office/officeart/2005/8/layout/radial1"/>
    <dgm:cxn modelId="{2633821B-9C41-466A-B749-C6CCC4A6D0C6}" type="presParOf" srcId="{ECD05036-53B2-4797-8EAF-69C9C3271424}" destId="{5CA11215-83A6-453C-A87A-70EEA4A7A1C5}" srcOrd="0" destOrd="0" presId="urn:microsoft.com/office/officeart/2005/8/layout/radial1"/>
    <dgm:cxn modelId="{20ABEEC6-9519-490E-9508-8FD95D57D33A}" type="presParOf" srcId="{3740349A-AF88-4047-ABB8-4185FB2298D0}" destId="{FD645D02-0052-45BD-B2E4-2E32E6E58F9B}" srcOrd="4" destOrd="0" presId="urn:microsoft.com/office/officeart/2005/8/layout/radial1"/>
    <dgm:cxn modelId="{B12BEEAE-56B1-49A7-80F1-6C6706F4945E}" type="presParOf" srcId="{3740349A-AF88-4047-ABB8-4185FB2298D0}" destId="{20D65DB4-6AD5-4EFE-933F-339710671219}" srcOrd="5" destOrd="0" presId="urn:microsoft.com/office/officeart/2005/8/layout/radial1"/>
    <dgm:cxn modelId="{079648B8-3CF0-40F0-903B-5D1E0062D0B2}" type="presParOf" srcId="{20D65DB4-6AD5-4EFE-933F-339710671219}" destId="{707E616C-0789-4BB4-A6A6-25CC7BEA265B}" srcOrd="0" destOrd="0" presId="urn:microsoft.com/office/officeart/2005/8/layout/radial1"/>
    <dgm:cxn modelId="{95D19A19-50A6-4CA3-A85F-4FC142313E2D}" type="presParOf" srcId="{3740349A-AF88-4047-ABB8-4185FB2298D0}" destId="{6F03BE04-17C3-4BD7-840C-DA93F5636949}" srcOrd="6" destOrd="0" presId="urn:microsoft.com/office/officeart/2005/8/layout/radial1"/>
    <dgm:cxn modelId="{0FCAD708-521E-4D34-A27D-1D79C3335785}" type="presParOf" srcId="{3740349A-AF88-4047-ABB8-4185FB2298D0}" destId="{F7A62D0E-1A3C-4998-B873-E12222B6CACD}" srcOrd="7" destOrd="0" presId="urn:microsoft.com/office/officeart/2005/8/layout/radial1"/>
    <dgm:cxn modelId="{E79DCD58-0460-47E8-ADC0-5433A2E02FA2}" type="presParOf" srcId="{F7A62D0E-1A3C-4998-B873-E12222B6CACD}" destId="{B27817C0-63BC-48EF-95B4-0EE1B393208B}" srcOrd="0" destOrd="0" presId="urn:microsoft.com/office/officeart/2005/8/layout/radial1"/>
    <dgm:cxn modelId="{6A82EDA6-EDDC-47CC-9A45-A45E66B94957}" type="presParOf" srcId="{3740349A-AF88-4047-ABB8-4185FB2298D0}" destId="{783F80C2-9C19-4062-9D9B-10C204BF1D5C}"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A0FA66-CDF3-43D4-AD9C-ABA8B454FC8B}"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B56F0B12-779E-4192-B586-B4186340FAAC}">
      <dgm:prSet phldrT="[文本]"/>
      <dgm:spPr>
        <a:solidFill>
          <a:srgbClr val="314865"/>
        </a:solidFill>
      </dgm:spPr>
      <dgm:t>
        <a:bodyPr/>
        <a:lstStyle/>
        <a:p>
          <a:r>
            <a:rPr lang="en-US" altLang="zh-CN" dirty="0" smtClean="0"/>
            <a:t> </a:t>
          </a:r>
          <a:endParaRPr lang="zh-CN" altLang="en-US" dirty="0"/>
        </a:p>
      </dgm:t>
    </dgm:pt>
    <dgm:pt modelId="{4D615EA4-AACF-4ED2-AF2B-0BD7439059BD}" type="parTrans" cxnId="{3E496DC3-0498-4276-A032-8B82AD5E747F}">
      <dgm:prSet/>
      <dgm:spPr/>
      <dgm:t>
        <a:bodyPr/>
        <a:lstStyle/>
        <a:p>
          <a:endParaRPr lang="zh-CN" altLang="en-US"/>
        </a:p>
      </dgm:t>
    </dgm:pt>
    <dgm:pt modelId="{319D5912-9969-40F5-82A6-4D6762D57CCD}" type="sibTrans" cxnId="{3E496DC3-0498-4276-A032-8B82AD5E747F}">
      <dgm:prSet/>
      <dgm:spPr/>
      <dgm:t>
        <a:bodyPr/>
        <a:lstStyle/>
        <a:p>
          <a:endParaRPr lang="zh-CN" altLang="en-US"/>
        </a:p>
      </dgm:t>
    </dgm:pt>
    <dgm:pt modelId="{26458AA9-0D12-4E43-8F3B-BFDBF180C42F}">
      <dgm:prSet phldrT="[文本]"/>
      <dgm:spPr>
        <a:solidFill>
          <a:srgbClr val="4D8FB7"/>
        </a:solidFill>
      </dgm:spPr>
      <dgm:t>
        <a:bodyPr/>
        <a:lstStyle/>
        <a:p>
          <a:r>
            <a:rPr lang="en-US" altLang="zh-CN" dirty="0" smtClean="0"/>
            <a:t> </a:t>
          </a:r>
          <a:endParaRPr lang="zh-CN" altLang="en-US" dirty="0"/>
        </a:p>
      </dgm:t>
    </dgm:pt>
    <dgm:pt modelId="{09117D59-AD8D-4C9D-BCC9-28F01E45D07E}" type="parTrans" cxnId="{CE97838B-5D40-4191-9889-EF777B2B04D1}">
      <dgm:prSet/>
      <dgm:spPr/>
      <dgm:t>
        <a:bodyPr/>
        <a:lstStyle/>
        <a:p>
          <a:endParaRPr lang="zh-CN" altLang="en-US"/>
        </a:p>
      </dgm:t>
    </dgm:pt>
    <dgm:pt modelId="{1B4FC482-986D-4CCD-941E-A3459C27A90B}" type="sibTrans" cxnId="{CE97838B-5D40-4191-9889-EF777B2B04D1}">
      <dgm:prSet/>
      <dgm:spPr>
        <a:solidFill>
          <a:srgbClr val="8E8E8E"/>
        </a:solidFill>
      </dgm:spPr>
      <dgm:t>
        <a:bodyPr/>
        <a:lstStyle/>
        <a:p>
          <a:endParaRPr lang="zh-CN" altLang="en-US"/>
        </a:p>
      </dgm:t>
    </dgm:pt>
    <dgm:pt modelId="{6BADF557-7640-439C-BC84-00E0E15A7AB3}">
      <dgm:prSet phldrT="[文本]"/>
      <dgm:spPr>
        <a:solidFill>
          <a:srgbClr val="4D8FB7"/>
        </a:solidFill>
      </dgm:spPr>
      <dgm:t>
        <a:bodyPr/>
        <a:lstStyle/>
        <a:p>
          <a:r>
            <a:rPr lang="en-US" altLang="zh-CN" dirty="0" smtClean="0"/>
            <a:t> </a:t>
          </a:r>
          <a:endParaRPr lang="zh-CN" altLang="en-US" dirty="0"/>
        </a:p>
      </dgm:t>
    </dgm:pt>
    <dgm:pt modelId="{CC51C682-2E77-4531-B23D-738791AB8D45}" type="parTrans" cxnId="{15C5B8D8-502D-4B43-AC82-5125C6344F68}">
      <dgm:prSet/>
      <dgm:spPr/>
      <dgm:t>
        <a:bodyPr/>
        <a:lstStyle/>
        <a:p>
          <a:endParaRPr lang="zh-CN" altLang="en-US"/>
        </a:p>
      </dgm:t>
    </dgm:pt>
    <dgm:pt modelId="{35836631-9C58-4B31-AC45-3691A5FE87B1}" type="sibTrans" cxnId="{15C5B8D8-502D-4B43-AC82-5125C6344F68}">
      <dgm:prSet/>
      <dgm:spPr>
        <a:solidFill>
          <a:srgbClr val="8E8E8E"/>
        </a:solidFill>
      </dgm:spPr>
      <dgm:t>
        <a:bodyPr/>
        <a:lstStyle/>
        <a:p>
          <a:endParaRPr lang="zh-CN" altLang="en-US"/>
        </a:p>
      </dgm:t>
    </dgm:pt>
    <dgm:pt modelId="{6E49F965-22A0-4750-91A2-752125CCFA84}">
      <dgm:prSet phldrT="[文本]"/>
      <dgm:spPr>
        <a:solidFill>
          <a:srgbClr val="4D8FB7"/>
        </a:solidFill>
      </dgm:spPr>
      <dgm:t>
        <a:bodyPr/>
        <a:lstStyle/>
        <a:p>
          <a:r>
            <a:rPr lang="en-US" altLang="zh-CN" dirty="0" smtClean="0"/>
            <a:t> </a:t>
          </a:r>
          <a:endParaRPr lang="zh-CN" altLang="en-US" dirty="0"/>
        </a:p>
      </dgm:t>
    </dgm:pt>
    <dgm:pt modelId="{FCDDCD99-9108-40DC-A0E2-A299BD558B1D}" type="parTrans" cxnId="{BFE8FB44-1859-4430-ABC5-E63AA6890C86}">
      <dgm:prSet/>
      <dgm:spPr/>
      <dgm:t>
        <a:bodyPr/>
        <a:lstStyle/>
        <a:p>
          <a:endParaRPr lang="zh-CN" altLang="en-US"/>
        </a:p>
      </dgm:t>
    </dgm:pt>
    <dgm:pt modelId="{C46BC329-B522-49F5-B4CF-A80DA8BE44B3}" type="sibTrans" cxnId="{BFE8FB44-1859-4430-ABC5-E63AA6890C86}">
      <dgm:prSet/>
      <dgm:spPr>
        <a:solidFill>
          <a:srgbClr val="8E8E8E"/>
        </a:solidFill>
      </dgm:spPr>
      <dgm:t>
        <a:bodyPr/>
        <a:lstStyle/>
        <a:p>
          <a:endParaRPr lang="zh-CN" altLang="en-US"/>
        </a:p>
      </dgm:t>
    </dgm:pt>
    <dgm:pt modelId="{9130143D-5B42-4446-A64A-2F394B0CAB23}">
      <dgm:prSet phldrT="[文本]"/>
      <dgm:spPr>
        <a:solidFill>
          <a:srgbClr val="4D8FB7"/>
        </a:solidFill>
      </dgm:spPr>
      <dgm:t>
        <a:bodyPr/>
        <a:lstStyle/>
        <a:p>
          <a:r>
            <a:rPr lang="en-US" altLang="zh-CN" dirty="0" smtClean="0"/>
            <a:t> </a:t>
          </a:r>
          <a:endParaRPr lang="zh-CN" altLang="en-US" dirty="0"/>
        </a:p>
      </dgm:t>
    </dgm:pt>
    <dgm:pt modelId="{EAB6F4C6-1FA5-4EDD-8F7B-A1D1E30174D2}" type="parTrans" cxnId="{67DC9CFD-5D84-4443-8881-BB4EDB0876BA}">
      <dgm:prSet/>
      <dgm:spPr/>
      <dgm:t>
        <a:bodyPr/>
        <a:lstStyle/>
        <a:p>
          <a:endParaRPr lang="zh-CN" altLang="en-US"/>
        </a:p>
      </dgm:t>
    </dgm:pt>
    <dgm:pt modelId="{97DD078E-C321-41E7-A068-75F12DBCBD9F}" type="sibTrans" cxnId="{67DC9CFD-5D84-4443-8881-BB4EDB0876BA}">
      <dgm:prSet/>
      <dgm:spPr>
        <a:solidFill>
          <a:srgbClr val="8E8E8E"/>
        </a:solidFill>
      </dgm:spPr>
      <dgm:t>
        <a:bodyPr/>
        <a:lstStyle/>
        <a:p>
          <a:endParaRPr lang="zh-CN" altLang="en-US"/>
        </a:p>
      </dgm:t>
    </dgm:pt>
    <dgm:pt modelId="{35A15ED1-4870-49A2-80D3-97FD59B32D80}" type="pres">
      <dgm:prSet presAssocID="{D0A0FA66-CDF3-43D4-AD9C-ABA8B454FC8B}" presName="Name0" presStyleCnt="0">
        <dgm:presLayoutVars>
          <dgm:chMax val="1"/>
          <dgm:dir/>
          <dgm:animLvl val="ctr"/>
          <dgm:resizeHandles val="exact"/>
        </dgm:presLayoutVars>
      </dgm:prSet>
      <dgm:spPr/>
      <dgm:t>
        <a:bodyPr/>
        <a:lstStyle/>
        <a:p>
          <a:endParaRPr lang="zh-CN" altLang="en-US"/>
        </a:p>
      </dgm:t>
    </dgm:pt>
    <dgm:pt modelId="{014C6F32-816E-45EC-949F-41586ACE63BC}" type="pres">
      <dgm:prSet presAssocID="{B56F0B12-779E-4192-B586-B4186340FAAC}" presName="centerShape" presStyleLbl="node0" presStyleIdx="0" presStyleCnt="1"/>
      <dgm:spPr/>
      <dgm:t>
        <a:bodyPr/>
        <a:lstStyle/>
        <a:p>
          <a:endParaRPr lang="zh-CN" altLang="en-US"/>
        </a:p>
      </dgm:t>
    </dgm:pt>
    <dgm:pt modelId="{E09CD099-AA46-4A5F-9301-8F12180C43E8}" type="pres">
      <dgm:prSet presAssocID="{26458AA9-0D12-4E43-8F3B-BFDBF180C42F}" presName="node" presStyleLbl="node1" presStyleIdx="0" presStyleCnt="4">
        <dgm:presLayoutVars>
          <dgm:bulletEnabled val="1"/>
        </dgm:presLayoutVars>
      </dgm:prSet>
      <dgm:spPr/>
      <dgm:t>
        <a:bodyPr/>
        <a:lstStyle/>
        <a:p>
          <a:endParaRPr lang="zh-CN" altLang="en-US"/>
        </a:p>
      </dgm:t>
    </dgm:pt>
    <dgm:pt modelId="{C57B545E-2DA3-4148-A382-88C2ED86E6A9}" type="pres">
      <dgm:prSet presAssocID="{26458AA9-0D12-4E43-8F3B-BFDBF180C42F}" presName="dummy" presStyleCnt="0"/>
      <dgm:spPr/>
    </dgm:pt>
    <dgm:pt modelId="{CD2B3E2E-DA31-4EBD-8CE3-6A85620D16EF}" type="pres">
      <dgm:prSet presAssocID="{1B4FC482-986D-4CCD-941E-A3459C27A90B}" presName="sibTrans" presStyleLbl="sibTrans2D1" presStyleIdx="0" presStyleCnt="4"/>
      <dgm:spPr/>
      <dgm:t>
        <a:bodyPr/>
        <a:lstStyle/>
        <a:p>
          <a:endParaRPr lang="zh-CN" altLang="en-US"/>
        </a:p>
      </dgm:t>
    </dgm:pt>
    <dgm:pt modelId="{63388BF7-F3D4-419A-A240-61599AA93397}" type="pres">
      <dgm:prSet presAssocID="{6BADF557-7640-439C-BC84-00E0E15A7AB3}" presName="node" presStyleLbl="node1" presStyleIdx="1" presStyleCnt="4">
        <dgm:presLayoutVars>
          <dgm:bulletEnabled val="1"/>
        </dgm:presLayoutVars>
      </dgm:prSet>
      <dgm:spPr/>
      <dgm:t>
        <a:bodyPr/>
        <a:lstStyle/>
        <a:p>
          <a:endParaRPr lang="zh-CN" altLang="en-US"/>
        </a:p>
      </dgm:t>
    </dgm:pt>
    <dgm:pt modelId="{B2648CD1-E38D-424F-83B8-FA092A537033}" type="pres">
      <dgm:prSet presAssocID="{6BADF557-7640-439C-BC84-00E0E15A7AB3}" presName="dummy" presStyleCnt="0"/>
      <dgm:spPr/>
    </dgm:pt>
    <dgm:pt modelId="{6B5FE783-423E-473C-90EB-755824CB7398}" type="pres">
      <dgm:prSet presAssocID="{35836631-9C58-4B31-AC45-3691A5FE87B1}" presName="sibTrans" presStyleLbl="sibTrans2D1" presStyleIdx="1" presStyleCnt="4"/>
      <dgm:spPr/>
      <dgm:t>
        <a:bodyPr/>
        <a:lstStyle/>
        <a:p>
          <a:endParaRPr lang="zh-CN" altLang="en-US"/>
        </a:p>
      </dgm:t>
    </dgm:pt>
    <dgm:pt modelId="{CCEFD266-71B6-4F6F-9478-3B13E9FCCA6F}" type="pres">
      <dgm:prSet presAssocID="{6E49F965-22A0-4750-91A2-752125CCFA84}" presName="node" presStyleLbl="node1" presStyleIdx="2" presStyleCnt="4">
        <dgm:presLayoutVars>
          <dgm:bulletEnabled val="1"/>
        </dgm:presLayoutVars>
      </dgm:prSet>
      <dgm:spPr/>
      <dgm:t>
        <a:bodyPr/>
        <a:lstStyle/>
        <a:p>
          <a:endParaRPr lang="zh-CN" altLang="en-US"/>
        </a:p>
      </dgm:t>
    </dgm:pt>
    <dgm:pt modelId="{7A99970C-4258-499A-A7BC-F07C71F08259}" type="pres">
      <dgm:prSet presAssocID="{6E49F965-22A0-4750-91A2-752125CCFA84}" presName="dummy" presStyleCnt="0"/>
      <dgm:spPr/>
    </dgm:pt>
    <dgm:pt modelId="{C8625BBF-081E-4CC4-9F0F-928EC58897DC}" type="pres">
      <dgm:prSet presAssocID="{C46BC329-B522-49F5-B4CF-A80DA8BE44B3}" presName="sibTrans" presStyleLbl="sibTrans2D1" presStyleIdx="2" presStyleCnt="4"/>
      <dgm:spPr/>
      <dgm:t>
        <a:bodyPr/>
        <a:lstStyle/>
        <a:p>
          <a:endParaRPr lang="zh-CN" altLang="en-US"/>
        </a:p>
      </dgm:t>
    </dgm:pt>
    <dgm:pt modelId="{02C0CED8-4605-4347-B92A-8B1C69DA0402}" type="pres">
      <dgm:prSet presAssocID="{9130143D-5B42-4446-A64A-2F394B0CAB23}" presName="node" presStyleLbl="node1" presStyleIdx="3" presStyleCnt="4">
        <dgm:presLayoutVars>
          <dgm:bulletEnabled val="1"/>
        </dgm:presLayoutVars>
      </dgm:prSet>
      <dgm:spPr/>
      <dgm:t>
        <a:bodyPr/>
        <a:lstStyle/>
        <a:p>
          <a:endParaRPr lang="zh-CN" altLang="en-US"/>
        </a:p>
      </dgm:t>
    </dgm:pt>
    <dgm:pt modelId="{BE8DEFB6-1382-4C1B-A433-F6820897454A}" type="pres">
      <dgm:prSet presAssocID="{9130143D-5B42-4446-A64A-2F394B0CAB23}" presName="dummy" presStyleCnt="0"/>
      <dgm:spPr/>
    </dgm:pt>
    <dgm:pt modelId="{70D2BCE8-6FE4-437F-A29C-649F10D8A0E1}" type="pres">
      <dgm:prSet presAssocID="{97DD078E-C321-41E7-A068-75F12DBCBD9F}" presName="sibTrans" presStyleLbl="sibTrans2D1" presStyleIdx="3" presStyleCnt="4"/>
      <dgm:spPr/>
      <dgm:t>
        <a:bodyPr/>
        <a:lstStyle/>
        <a:p>
          <a:endParaRPr lang="zh-CN" altLang="en-US"/>
        </a:p>
      </dgm:t>
    </dgm:pt>
  </dgm:ptLst>
  <dgm:cxnLst>
    <dgm:cxn modelId="{CBEB3D4E-6882-4440-B594-345CB8FABE57}" type="presOf" srcId="{97DD078E-C321-41E7-A068-75F12DBCBD9F}" destId="{70D2BCE8-6FE4-437F-A29C-649F10D8A0E1}" srcOrd="0" destOrd="0" presId="urn:microsoft.com/office/officeart/2005/8/layout/radial6"/>
    <dgm:cxn modelId="{B183EC51-052D-4E09-BBA3-C0826B9F5768}" type="presOf" srcId="{1B4FC482-986D-4CCD-941E-A3459C27A90B}" destId="{CD2B3E2E-DA31-4EBD-8CE3-6A85620D16EF}" srcOrd="0" destOrd="0" presId="urn:microsoft.com/office/officeart/2005/8/layout/radial6"/>
    <dgm:cxn modelId="{C89B8B19-4909-400E-A52A-BA69E32098B8}" type="presOf" srcId="{B56F0B12-779E-4192-B586-B4186340FAAC}" destId="{014C6F32-816E-45EC-949F-41586ACE63BC}" srcOrd="0" destOrd="0" presId="urn:microsoft.com/office/officeart/2005/8/layout/radial6"/>
    <dgm:cxn modelId="{6B26D419-E34D-4631-B550-61B1AEC62BDE}" type="presOf" srcId="{D0A0FA66-CDF3-43D4-AD9C-ABA8B454FC8B}" destId="{35A15ED1-4870-49A2-80D3-97FD59B32D80}" srcOrd="0" destOrd="0" presId="urn:microsoft.com/office/officeart/2005/8/layout/radial6"/>
    <dgm:cxn modelId="{45A8F98A-0A61-416C-82F7-9882545E6EF2}" type="presOf" srcId="{26458AA9-0D12-4E43-8F3B-BFDBF180C42F}" destId="{E09CD099-AA46-4A5F-9301-8F12180C43E8}" srcOrd="0" destOrd="0" presId="urn:microsoft.com/office/officeart/2005/8/layout/radial6"/>
    <dgm:cxn modelId="{20AEB77D-09E3-474A-9D82-08EE6FAFCD96}" type="presOf" srcId="{6E49F965-22A0-4750-91A2-752125CCFA84}" destId="{CCEFD266-71B6-4F6F-9478-3B13E9FCCA6F}" srcOrd="0" destOrd="0" presId="urn:microsoft.com/office/officeart/2005/8/layout/radial6"/>
    <dgm:cxn modelId="{EC77AC97-EA43-4BEB-8620-952C9254A54B}" type="presOf" srcId="{9130143D-5B42-4446-A64A-2F394B0CAB23}" destId="{02C0CED8-4605-4347-B92A-8B1C69DA0402}" srcOrd="0" destOrd="0" presId="urn:microsoft.com/office/officeart/2005/8/layout/radial6"/>
    <dgm:cxn modelId="{B49E9FFD-06B3-48B9-94E9-35FEEA8C5DA5}" type="presOf" srcId="{6BADF557-7640-439C-BC84-00E0E15A7AB3}" destId="{63388BF7-F3D4-419A-A240-61599AA93397}" srcOrd="0" destOrd="0" presId="urn:microsoft.com/office/officeart/2005/8/layout/radial6"/>
    <dgm:cxn modelId="{3E496DC3-0498-4276-A032-8B82AD5E747F}" srcId="{D0A0FA66-CDF3-43D4-AD9C-ABA8B454FC8B}" destId="{B56F0B12-779E-4192-B586-B4186340FAAC}" srcOrd="0" destOrd="0" parTransId="{4D615EA4-AACF-4ED2-AF2B-0BD7439059BD}" sibTransId="{319D5912-9969-40F5-82A6-4D6762D57CCD}"/>
    <dgm:cxn modelId="{4B42BDBD-F540-4C9F-A5BB-94EA8DA961CA}" type="presOf" srcId="{35836631-9C58-4B31-AC45-3691A5FE87B1}" destId="{6B5FE783-423E-473C-90EB-755824CB7398}" srcOrd="0" destOrd="0" presId="urn:microsoft.com/office/officeart/2005/8/layout/radial6"/>
    <dgm:cxn modelId="{CE97838B-5D40-4191-9889-EF777B2B04D1}" srcId="{B56F0B12-779E-4192-B586-B4186340FAAC}" destId="{26458AA9-0D12-4E43-8F3B-BFDBF180C42F}" srcOrd="0" destOrd="0" parTransId="{09117D59-AD8D-4C9D-BCC9-28F01E45D07E}" sibTransId="{1B4FC482-986D-4CCD-941E-A3459C27A90B}"/>
    <dgm:cxn modelId="{CBCFD287-32C1-423B-BC66-125BED258751}" type="presOf" srcId="{C46BC329-B522-49F5-B4CF-A80DA8BE44B3}" destId="{C8625BBF-081E-4CC4-9F0F-928EC58897DC}" srcOrd="0" destOrd="0" presId="urn:microsoft.com/office/officeart/2005/8/layout/radial6"/>
    <dgm:cxn modelId="{15C5B8D8-502D-4B43-AC82-5125C6344F68}" srcId="{B56F0B12-779E-4192-B586-B4186340FAAC}" destId="{6BADF557-7640-439C-BC84-00E0E15A7AB3}" srcOrd="1" destOrd="0" parTransId="{CC51C682-2E77-4531-B23D-738791AB8D45}" sibTransId="{35836631-9C58-4B31-AC45-3691A5FE87B1}"/>
    <dgm:cxn modelId="{67DC9CFD-5D84-4443-8881-BB4EDB0876BA}" srcId="{B56F0B12-779E-4192-B586-B4186340FAAC}" destId="{9130143D-5B42-4446-A64A-2F394B0CAB23}" srcOrd="3" destOrd="0" parTransId="{EAB6F4C6-1FA5-4EDD-8F7B-A1D1E30174D2}" sibTransId="{97DD078E-C321-41E7-A068-75F12DBCBD9F}"/>
    <dgm:cxn modelId="{BFE8FB44-1859-4430-ABC5-E63AA6890C86}" srcId="{B56F0B12-779E-4192-B586-B4186340FAAC}" destId="{6E49F965-22A0-4750-91A2-752125CCFA84}" srcOrd="2" destOrd="0" parTransId="{FCDDCD99-9108-40DC-A0E2-A299BD558B1D}" sibTransId="{C46BC329-B522-49F5-B4CF-A80DA8BE44B3}"/>
    <dgm:cxn modelId="{87214365-9C94-434C-90C6-E0C60C62322D}" type="presParOf" srcId="{35A15ED1-4870-49A2-80D3-97FD59B32D80}" destId="{014C6F32-816E-45EC-949F-41586ACE63BC}" srcOrd="0" destOrd="0" presId="urn:microsoft.com/office/officeart/2005/8/layout/radial6"/>
    <dgm:cxn modelId="{EFE812CB-F601-4E78-AE12-E047AE9514CF}" type="presParOf" srcId="{35A15ED1-4870-49A2-80D3-97FD59B32D80}" destId="{E09CD099-AA46-4A5F-9301-8F12180C43E8}" srcOrd="1" destOrd="0" presId="urn:microsoft.com/office/officeart/2005/8/layout/radial6"/>
    <dgm:cxn modelId="{FDEF73F1-4461-4928-AE3C-F4489C46DDEB}" type="presParOf" srcId="{35A15ED1-4870-49A2-80D3-97FD59B32D80}" destId="{C57B545E-2DA3-4148-A382-88C2ED86E6A9}" srcOrd="2" destOrd="0" presId="urn:microsoft.com/office/officeart/2005/8/layout/radial6"/>
    <dgm:cxn modelId="{5C6BC466-1858-4A79-B5EE-C8B05ED007BD}" type="presParOf" srcId="{35A15ED1-4870-49A2-80D3-97FD59B32D80}" destId="{CD2B3E2E-DA31-4EBD-8CE3-6A85620D16EF}" srcOrd="3" destOrd="0" presId="urn:microsoft.com/office/officeart/2005/8/layout/radial6"/>
    <dgm:cxn modelId="{68268964-0E21-4FEC-9E73-4C65B018D355}" type="presParOf" srcId="{35A15ED1-4870-49A2-80D3-97FD59B32D80}" destId="{63388BF7-F3D4-419A-A240-61599AA93397}" srcOrd="4" destOrd="0" presId="urn:microsoft.com/office/officeart/2005/8/layout/radial6"/>
    <dgm:cxn modelId="{12E5C208-98E7-44E7-B3C2-AC30CBD71956}" type="presParOf" srcId="{35A15ED1-4870-49A2-80D3-97FD59B32D80}" destId="{B2648CD1-E38D-424F-83B8-FA092A537033}" srcOrd="5" destOrd="0" presId="urn:microsoft.com/office/officeart/2005/8/layout/radial6"/>
    <dgm:cxn modelId="{C555DF0A-FA87-4632-882D-87532BF00253}" type="presParOf" srcId="{35A15ED1-4870-49A2-80D3-97FD59B32D80}" destId="{6B5FE783-423E-473C-90EB-755824CB7398}" srcOrd="6" destOrd="0" presId="urn:microsoft.com/office/officeart/2005/8/layout/radial6"/>
    <dgm:cxn modelId="{93EDA191-71CA-40F5-B378-DC71AADE457C}" type="presParOf" srcId="{35A15ED1-4870-49A2-80D3-97FD59B32D80}" destId="{CCEFD266-71B6-4F6F-9478-3B13E9FCCA6F}" srcOrd="7" destOrd="0" presId="urn:microsoft.com/office/officeart/2005/8/layout/radial6"/>
    <dgm:cxn modelId="{886E711C-E862-4C16-A7E9-631AA8FD3BBA}" type="presParOf" srcId="{35A15ED1-4870-49A2-80D3-97FD59B32D80}" destId="{7A99970C-4258-499A-A7BC-F07C71F08259}" srcOrd="8" destOrd="0" presId="urn:microsoft.com/office/officeart/2005/8/layout/radial6"/>
    <dgm:cxn modelId="{515FD4C5-6329-461B-9290-A2778A01DAD0}" type="presParOf" srcId="{35A15ED1-4870-49A2-80D3-97FD59B32D80}" destId="{C8625BBF-081E-4CC4-9F0F-928EC58897DC}" srcOrd="9" destOrd="0" presId="urn:microsoft.com/office/officeart/2005/8/layout/radial6"/>
    <dgm:cxn modelId="{186119D3-87FC-4F23-A5CF-0FA4B921EC5D}" type="presParOf" srcId="{35A15ED1-4870-49A2-80D3-97FD59B32D80}" destId="{02C0CED8-4605-4347-B92A-8B1C69DA0402}" srcOrd="10" destOrd="0" presId="urn:microsoft.com/office/officeart/2005/8/layout/radial6"/>
    <dgm:cxn modelId="{D23AB07A-3D5E-4474-8C19-419736724E99}" type="presParOf" srcId="{35A15ED1-4870-49A2-80D3-97FD59B32D80}" destId="{BE8DEFB6-1382-4C1B-A433-F6820897454A}" srcOrd="11" destOrd="0" presId="urn:microsoft.com/office/officeart/2005/8/layout/radial6"/>
    <dgm:cxn modelId="{DA1127B0-A558-445B-AC9D-2FF57DDA295F}" type="presParOf" srcId="{35A15ED1-4870-49A2-80D3-97FD59B32D80}" destId="{70D2BCE8-6FE4-437F-A29C-649F10D8A0E1}"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DD16AA-61AB-4019-BF74-2EFA36719B45}">
      <dsp:nvSpPr>
        <dsp:cNvPr id="0" name=""/>
        <dsp:cNvSpPr/>
      </dsp:nvSpPr>
      <dsp:spPr>
        <a:xfrm>
          <a:off x="3246437" y="534"/>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485895" y="239992"/>
        <a:ext cx="1156208" cy="1156208"/>
      </dsp:txXfrm>
    </dsp:sp>
    <dsp:sp modelId="{34DF740B-607D-4E01-9B77-BF64F84693FD}">
      <dsp:nvSpPr>
        <dsp:cNvPr id="0" name=""/>
        <dsp:cNvSpPr/>
      </dsp:nvSpPr>
      <dsp:spPr>
        <a:xfrm rot="2160000">
          <a:off x="4830234" y="1257302"/>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a:off x="4842728" y="1329221"/>
        <a:ext cx="305286" cy="331112"/>
      </dsp:txXfrm>
    </dsp:sp>
    <dsp:sp modelId="{EC35521C-E574-4A44-A37C-F7AF82CE4940}">
      <dsp:nvSpPr>
        <dsp:cNvPr id="0" name=""/>
        <dsp:cNvSpPr/>
      </dsp:nvSpPr>
      <dsp:spPr>
        <a:xfrm>
          <a:off x="5235001" y="1445310"/>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zh-CN" altLang="en-US" sz="6500" kern="1200" dirty="0"/>
        </a:p>
      </dsp:txBody>
      <dsp:txXfrm>
        <a:off x="5474459" y="1684768"/>
        <a:ext cx="1156208" cy="1156208"/>
      </dsp:txXfrm>
    </dsp:sp>
    <dsp:sp modelId="{9A5C99B5-3774-41E0-B2A8-5621CEF295E2}">
      <dsp:nvSpPr>
        <dsp:cNvPr id="0" name=""/>
        <dsp:cNvSpPr/>
      </dsp:nvSpPr>
      <dsp:spPr>
        <a:xfrm rot="6480000">
          <a:off x="5458534" y="3144055"/>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10800000">
        <a:off x="5544168" y="3192209"/>
        <a:ext cx="305286" cy="331112"/>
      </dsp:txXfrm>
    </dsp:sp>
    <dsp:sp modelId="{A7794158-706C-425E-9A6E-B2827C031692}">
      <dsp:nvSpPr>
        <dsp:cNvPr id="0" name=""/>
        <dsp:cNvSpPr/>
      </dsp:nvSpPr>
      <dsp:spPr>
        <a:xfrm>
          <a:off x="4475437" y="3783007"/>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4714895" y="4022465"/>
        <a:ext cx="1156208" cy="1156208"/>
      </dsp:txXfrm>
    </dsp:sp>
    <dsp:sp modelId="{B5653CA3-D5BF-474F-94F2-9D4A1A019D96}">
      <dsp:nvSpPr>
        <dsp:cNvPr id="0" name=""/>
        <dsp:cNvSpPr/>
      </dsp:nvSpPr>
      <dsp:spPr>
        <a:xfrm rot="10800000">
          <a:off x="3858281" y="4324642"/>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10800000">
        <a:off x="3989118" y="4435013"/>
        <a:ext cx="305286" cy="331112"/>
      </dsp:txXfrm>
    </dsp:sp>
    <dsp:sp modelId="{C226EE58-0518-4170-BFC2-0D93BC148879}">
      <dsp:nvSpPr>
        <dsp:cNvPr id="0" name=""/>
        <dsp:cNvSpPr/>
      </dsp:nvSpPr>
      <dsp:spPr>
        <a:xfrm>
          <a:off x="2017437" y="3783007"/>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2256895" y="4022465"/>
        <a:ext cx="1156208" cy="1156208"/>
      </dsp:txXfrm>
    </dsp:sp>
    <dsp:sp modelId="{55C0A723-5904-4AF4-971E-3CDD19D75D66}">
      <dsp:nvSpPr>
        <dsp:cNvPr id="0" name=""/>
        <dsp:cNvSpPr/>
      </dsp:nvSpPr>
      <dsp:spPr>
        <a:xfrm rot="15120000">
          <a:off x="2240970" y="3167533"/>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10800000">
        <a:off x="2326604" y="3340121"/>
        <a:ext cx="305286" cy="331112"/>
      </dsp:txXfrm>
    </dsp:sp>
    <dsp:sp modelId="{B20D2E4C-BD61-4819-8CE4-84CB2D14096A}">
      <dsp:nvSpPr>
        <dsp:cNvPr id="0" name=""/>
        <dsp:cNvSpPr/>
      </dsp:nvSpPr>
      <dsp:spPr>
        <a:xfrm>
          <a:off x="1257873" y="1445310"/>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1497331" y="1684768"/>
        <a:ext cx="1156208" cy="1156208"/>
      </dsp:txXfrm>
    </dsp:sp>
    <dsp:sp modelId="{823059F0-0CC0-4A96-8650-9AB41C58D343}">
      <dsp:nvSpPr>
        <dsp:cNvPr id="0" name=""/>
        <dsp:cNvSpPr/>
      </dsp:nvSpPr>
      <dsp:spPr>
        <a:xfrm rot="19440000">
          <a:off x="2841670" y="1271812"/>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a:off x="2854164" y="1420635"/>
        <a:ext cx="305286" cy="3311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BD99FB-8ECE-481D-8C15-4CE10521C0F8}">
      <dsp:nvSpPr>
        <dsp:cNvPr id="0" name=""/>
        <dsp:cNvSpPr/>
      </dsp:nvSpPr>
      <dsp:spPr>
        <a:xfrm>
          <a:off x="3317797" y="1963130"/>
          <a:ext cx="1492405" cy="1492405"/>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536355" y="2181688"/>
        <a:ext cx="1055289" cy="1055289"/>
      </dsp:txXfrm>
    </dsp:sp>
    <dsp:sp modelId="{7AE4A97A-238F-4B63-9CA9-11D0B6464C8C}">
      <dsp:nvSpPr>
        <dsp:cNvPr id="0" name=""/>
        <dsp:cNvSpPr/>
      </dsp:nvSpPr>
      <dsp:spPr>
        <a:xfrm rot="16200000">
          <a:off x="3838366" y="1720972"/>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052718" y="1726216"/>
        <a:ext cx="22563" cy="22563"/>
      </dsp:txXfrm>
    </dsp:sp>
    <dsp:sp modelId="{BEA5A519-D4DB-4D9F-B27E-48EB684D76C8}">
      <dsp:nvSpPr>
        <dsp:cNvPr id="0" name=""/>
        <dsp:cNvSpPr/>
      </dsp:nvSpPr>
      <dsp:spPr>
        <a:xfrm>
          <a:off x="3317797" y="19459"/>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536355" y="238017"/>
        <a:ext cx="1055289" cy="1055289"/>
      </dsp:txXfrm>
    </dsp:sp>
    <dsp:sp modelId="{ECD05036-53B2-4797-8EAF-69C9C3271424}">
      <dsp:nvSpPr>
        <dsp:cNvPr id="0" name=""/>
        <dsp:cNvSpPr/>
      </dsp:nvSpPr>
      <dsp:spPr>
        <a:xfrm>
          <a:off x="4810202" y="2692808"/>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024554" y="2698051"/>
        <a:ext cx="22563" cy="22563"/>
      </dsp:txXfrm>
    </dsp:sp>
    <dsp:sp modelId="{FD645D02-0052-45BD-B2E4-2E32E6E58F9B}">
      <dsp:nvSpPr>
        <dsp:cNvPr id="0" name=""/>
        <dsp:cNvSpPr/>
      </dsp:nvSpPr>
      <dsp:spPr>
        <a:xfrm>
          <a:off x="5261469" y="1963130"/>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5480027" y="2181688"/>
        <a:ext cx="1055289" cy="1055289"/>
      </dsp:txXfrm>
    </dsp:sp>
    <dsp:sp modelId="{20D65DB4-6AD5-4EFE-933F-339710671219}">
      <dsp:nvSpPr>
        <dsp:cNvPr id="0" name=""/>
        <dsp:cNvSpPr/>
      </dsp:nvSpPr>
      <dsp:spPr>
        <a:xfrm rot="5400000">
          <a:off x="3838366" y="3664644"/>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052718" y="3669887"/>
        <a:ext cx="22563" cy="22563"/>
      </dsp:txXfrm>
    </dsp:sp>
    <dsp:sp modelId="{6F03BE04-17C3-4BD7-840C-DA93F5636949}">
      <dsp:nvSpPr>
        <dsp:cNvPr id="0" name=""/>
        <dsp:cNvSpPr/>
      </dsp:nvSpPr>
      <dsp:spPr>
        <a:xfrm>
          <a:off x="3317797" y="3906802"/>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536355" y="4125360"/>
        <a:ext cx="1055289" cy="1055289"/>
      </dsp:txXfrm>
    </dsp:sp>
    <dsp:sp modelId="{F7A62D0E-1A3C-4998-B873-E12222B6CACD}">
      <dsp:nvSpPr>
        <dsp:cNvPr id="0" name=""/>
        <dsp:cNvSpPr/>
      </dsp:nvSpPr>
      <dsp:spPr>
        <a:xfrm rot="10800000">
          <a:off x="2866530" y="2692808"/>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3080882" y="2698051"/>
        <a:ext cx="22563" cy="22563"/>
      </dsp:txXfrm>
    </dsp:sp>
    <dsp:sp modelId="{783F80C2-9C19-4062-9D9B-10C204BF1D5C}">
      <dsp:nvSpPr>
        <dsp:cNvPr id="0" name=""/>
        <dsp:cNvSpPr/>
      </dsp:nvSpPr>
      <dsp:spPr>
        <a:xfrm>
          <a:off x="1374125" y="1963130"/>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1592683" y="2181688"/>
        <a:ext cx="1055289" cy="10552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D2BCE8-6FE4-437F-A29C-649F10D8A0E1}">
      <dsp:nvSpPr>
        <dsp:cNvPr id="0" name=""/>
        <dsp:cNvSpPr/>
      </dsp:nvSpPr>
      <dsp:spPr>
        <a:xfrm>
          <a:off x="1980380" y="625714"/>
          <a:ext cx="4167238" cy="4167238"/>
        </a:xfrm>
        <a:prstGeom prst="blockArc">
          <a:avLst>
            <a:gd name="adj1" fmla="val 10800000"/>
            <a:gd name="adj2" fmla="val 1620000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C8625BBF-081E-4CC4-9F0F-928EC58897DC}">
      <dsp:nvSpPr>
        <dsp:cNvPr id="0" name=""/>
        <dsp:cNvSpPr/>
      </dsp:nvSpPr>
      <dsp:spPr>
        <a:xfrm>
          <a:off x="1980380" y="625714"/>
          <a:ext cx="4167238" cy="4167238"/>
        </a:xfrm>
        <a:prstGeom prst="blockArc">
          <a:avLst>
            <a:gd name="adj1" fmla="val 5400000"/>
            <a:gd name="adj2" fmla="val 1080000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6B5FE783-423E-473C-90EB-755824CB7398}">
      <dsp:nvSpPr>
        <dsp:cNvPr id="0" name=""/>
        <dsp:cNvSpPr/>
      </dsp:nvSpPr>
      <dsp:spPr>
        <a:xfrm>
          <a:off x="1980380" y="625714"/>
          <a:ext cx="4167238" cy="4167238"/>
        </a:xfrm>
        <a:prstGeom prst="blockArc">
          <a:avLst>
            <a:gd name="adj1" fmla="val 0"/>
            <a:gd name="adj2" fmla="val 540000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CD2B3E2E-DA31-4EBD-8CE3-6A85620D16EF}">
      <dsp:nvSpPr>
        <dsp:cNvPr id="0" name=""/>
        <dsp:cNvSpPr/>
      </dsp:nvSpPr>
      <dsp:spPr>
        <a:xfrm>
          <a:off x="1980380" y="625714"/>
          <a:ext cx="4167238" cy="4167238"/>
        </a:xfrm>
        <a:prstGeom prst="blockArc">
          <a:avLst>
            <a:gd name="adj1" fmla="val 16200000"/>
            <a:gd name="adj2" fmla="val 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014C6F32-816E-45EC-949F-41586ACE63BC}">
      <dsp:nvSpPr>
        <dsp:cNvPr id="0" name=""/>
        <dsp:cNvSpPr/>
      </dsp:nvSpPr>
      <dsp:spPr>
        <a:xfrm>
          <a:off x="3104554" y="1749888"/>
          <a:ext cx="1918890" cy="1918890"/>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385569" y="2030903"/>
        <a:ext cx="1356860" cy="1356860"/>
      </dsp:txXfrm>
    </dsp:sp>
    <dsp:sp modelId="{E09CD099-AA46-4A5F-9301-8F12180C43E8}">
      <dsp:nvSpPr>
        <dsp:cNvPr id="0" name=""/>
        <dsp:cNvSpPr/>
      </dsp:nvSpPr>
      <dsp:spPr>
        <a:xfrm>
          <a:off x="3392388" y="2458"/>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3589098" y="199168"/>
        <a:ext cx="949803" cy="949803"/>
      </dsp:txXfrm>
    </dsp:sp>
    <dsp:sp modelId="{63388BF7-F3D4-419A-A240-61599AA93397}">
      <dsp:nvSpPr>
        <dsp:cNvPr id="0" name=""/>
        <dsp:cNvSpPr/>
      </dsp:nvSpPr>
      <dsp:spPr>
        <a:xfrm>
          <a:off x="5427651" y="2037721"/>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5624361" y="2234431"/>
        <a:ext cx="949803" cy="949803"/>
      </dsp:txXfrm>
    </dsp:sp>
    <dsp:sp modelId="{CCEFD266-71B6-4F6F-9478-3B13E9FCCA6F}">
      <dsp:nvSpPr>
        <dsp:cNvPr id="0" name=""/>
        <dsp:cNvSpPr/>
      </dsp:nvSpPr>
      <dsp:spPr>
        <a:xfrm>
          <a:off x="3392388" y="4072985"/>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3589098" y="4269695"/>
        <a:ext cx="949803" cy="949803"/>
      </dsp:txXfrm>
    </dsp:sp>
    <dsp:sp modelId="{02C0CED8-4605-4347-B92A-8B1C69DA0402}">
      <dsp:nvSpPr>
        <dsp:cNvPr id="0" name=""/>
        <dsp:cNvSpPr/>
      </dsp:nvSpPr>
      <dsp:spPr>
        <a:xfrm>
          <a:off x="1357124" y="2037721"/>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1553834" y="2234431"/>
        <a:ext cx="949803" cy="949803"/>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31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262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4344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99139" y="2173580"/>
            <a:ext cx="7525545" cy="1191993"/>
          </a:xfrm>
          <a:prstGeom prst="rect">
            <a:avLst/>
          </a:prstGeom>
        </p:spPr>
        <p:txBody>
          <a:bodyPr wrap="square">
            <a:spAutoFit/>
          </a:bodyPr>
          <a:lstStyle/>
          <a:p>
            <a:pPr>
              <a:lnSpc>
                <a:spcPct val="150000"/>
              </a:lnSpc>
            </a:pP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关于</a:t>
            </a:r>
            <a:r>
              <a:rPr lang="en-US" altLang="zh-CN" sz="5400" dirty="0" smtClean="0">
                <a:solidFill>
                  <a:schemeClr val="bg1">
                    <a:lumMod val="50000"/>
                  </a:schemeClr>
                </a:solidFill>
                <a:latin typeface="微软雅黑" panose="020B0503020204020204" pitchFamily="34" charset="-122"/>
                <a:ea typeface="微软雅黑" panose="020B0503020204020204" pitchFamily="34" charset="-122"/>
              </a:rPr>
              <a:t>XXXX</a:t>
            </a: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的研究分析</a:t>
            </a:r>
            <a:endParaRPr lang="zh-CN" altLang="en-US" sz="36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4978514"/>
            <a:ext cx="2499402" cy="1754326"/>
          </a:xfrm>
          <a:prstGeom prst="rect">
            <a:avLst/>
          </a:prstGeom>
        </p:spPr>
        <p:txBody>
          <a:bodyPr wrap="none">
            <a:spAutoFit/>
          </a:bodyPr>
          <a:lstStyle/>
          <a:p>
            <a:pPr algn="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成员：</a:t>
            </a: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XXXXXXX</a:t>
            </a:r>
          </a:p>
          <a:p>
            <a:pPr algn="r">
              <a:lnSpc>
                <a:spcPct val="150000"/>
              </a:lnSpc>
            </a:pP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XXXX</a:t>
            </a:r>
          </a:p>
          <a:p>
            <a:pPr algn="r">
              <a:lnSpc>
                <a:spcPct val="150000"/>
              </a:lnSpc>
            </a:pP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984343" y="1550377"/>
            <a:ext cx="2438400" cy="2438400"/>
          </a:xfrm>
          <a:prstGeom prst="rect">
            <a:avLst/>
          </a:prstGeom>
        </p:spPr>
      </p:pic>
    </p:spTree>
    <p:extLst>
      <p:ext uri="{BB962C8B-B14F-4D97-AF65-F5344CB8AC3E}">
        <p14:creationId xmlns:p14="http://schemas.microsoft.com/office/powerpoint/2010/main" val="336103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饼形 5"/>
          <p:cNvSpPr/>
          <p:nvPr/>
        </p:nvSpPr>
        <p:spPr>
          <a:xfrm>
            <a:off x="769257" y="729342"/>
            <a:ext cx="5152571" cy="5152571"/>
          </a:xfrm>
          <a:prstGeom prst="pie">
            <a:avLst>
              <a:gd name="adj1" fmla="val 15976907"/>
              <a:gd name="adj2" fmla="val 21121135"/>
            </a:avLst>
          </a:prstGeom>
          <a:solidFill>
            <a:srgbClr val="3148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972457" y="1193800"/>
            <a:ext cx="4499428" cy="4499428"/>
          </a:xfrm>
          <a:prstGeom prst="pie">
            <a:avLst>
              <a:gd name="adj1" fmla="val 21132646"/>
              <a:gd name="adj2" fmla="val 6278175"/>
            </a:avLst>
          </a:prstGeom>
          <a:solidFill>
            <a:srgbClr val="E2E9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a:off x="972457" y="1193800"/>
            <a:ext cx="4499428" cy="4499428"/>
          </a:xfrm>
          <a:prstGeom prst="pie">
            <a:avLst>
              <a:gd name="adj1" fmla="val 6300718"/>
              <a:gd name="adj2" fmla="val 10885325"/>
            </a:avLst>
          </a:prstGeom>
          <a:solidFill>
            <a:srgbClr val="82B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a:off x="972457" y="1193800"/>
            <a:ext cx="4499428" cy="4499428"/>
          </a:xfrm>
          <a:prstGeom prst="pie">
            <a:avLst>
              <a:gd name="adj1" fmla="val 10843696"/>
              <a:gd name="adj2" fmla="val 15979354"/>
            </a:avLst>
          </a:prstGeom>
          <a:solidFill>
            <a:srgbClr val="4D8F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5471885" y="685800"/>
            <a:ext cx="2351314" cy="1117601"/>
            <a:chOff x="5471885" y="685800"/>
            <a:chExt cx="2351314" cy="1117601"/>
          </a:xfrm>
        </p:grpSpPr>
        <p:sp>
          <p:nvSpPr>
            <p:cNvPr id="11" name="任意多边形 10"/>
            <p:cNvSpPr/>
            <p:nvPr/>
          </p:nvSpPr>
          <p:spPr>
            <a:xfrm>
              <a:off x="5471885" y="1005115"/>
              <a:ext cx="2351314" cy="798286"/>
            </a:xfrm>
            <a:custGeom>
              <a:avLst/>
              <a:gdLst>
                <a:gd name="connsiteX0" fmla="*/ 0 w 2351314"/>
                <a:gd name="connsiteY0" fmla="*/ 798286 h 798286"/>
                <a:gd name="connsiteX1" fmla="*/ 812800 w 2351314"/>
                <a:gd name="connsiteY1" fmla="*/ 0 h 798286"/>
                <a:gd name="connsiteX2" fmla="*/ 2351314 w 2351314"/>
                <a:gd name="connsiteY2" fmla="*/ 0 h 798286"/>
              </a:gdLst>
              <a:ahLst/>
              <a:cxnLst>
                <a:cxn ang="0">
                  <a:pos x="connsiteX0" y="connsiteY0"/>
                </a:cxn>
                <a:cxn ang="0">
                  <a:pos x="connsiteX1" y="connsiteY1"/>
                </a:cxn>
                <a:cxn ang="0">
                  <a:pos x="connsiteX2" y="connsiteY2"/>
                </a:cxn>
              </a:cxnLst>
              <a:rect l="l" t="t" r="r" b="b"/>
              <a:pathLst>
                <a:path w="2351314" h="798286">
                  <a:moveTo>
                    <a:pt x="0" y="798286"/>
                  </a:moveTo>
                  <a:lnTo>
                    <a:pt x="812800" y="0"/>
                  </a:lnTo>
                  <a:lnTo>
                    <a:pt x="2351314" y="0"/>
                  </a:lnTo>
                </a:path>
              </a:pathLst>
            </a:custGeom>
            <a:noFill/>
            <a:ln>
              <a:solidFill>
                <a:srgbClr val="6666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7823199" y="685800"/>
              <a:ext cx="0" cy="674916"/>
            </a:xfrm>
            <a:prstGeom prst="line">
              <a:avLst/>
            </a:prstGeom>
            <a:ln w="12700">
              <a:solidFill>
                <a:srgbClr val="666666"/>
              </a:solidFill>
              <a:prstDash val="sysDash"/>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7823199" y="571540"/>
            <a:ext cx="3087915" cy="874407"/>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952343" y="3829050"/>
            <a:ext cx="4691969" cy="2589892"/>
          </a:xfrm>
          <a:prstGeom prst="rect">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2700000">
            <a:off x="6246609" y="2775595"/>
            <a:ext cx="1019058" cy="1669143"/>
          </a:xfrm>
          <a:prstGeom prst="triangle">
            <a:avLst>
              <a:gd name="adj" fmla="val 0"/>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35993" y="4039083"/>
            <a:ext cx="3087915" cy="2169825"/>
          </a:xfrm>
          <a:prstGeom prst="rect">
            <a:avLst/>
          </a:prstGeom>
        </p:spPr>
        <p:txBody>
          <a:bodyPr wrap="square">
            <a:spAutoFit/>
          </a:bodyPr>
          <a:lstStyle/>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435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val="1408666352"/>
              </p:ext>
            </p:extLst>
          </p:nvPr>
        </p:nvGraphicFramePr>
        <p:xfrm>
          <a:off x="748890" y="1076633"/>
          <a:ext cx="6772787" cy="4471765"/>
        </p:xfrm>
        <a:graphic>
          <a:graphicData uri="http://schemas.openxmlformats.org/drawingml/2006/chart">
            <c:chart xmlns:c="http://schemas.openxmlformats.org/drawingml/2006/chart" xmlns:r="http://schemas.openxmlformats.org/officeDocument/2006/relationships" r:id="rId2"/>
          </a:graphicData>
        </a:graphic>
      </p:graphicFrame>
      <p:sp>
        <p:nvSpPr>
          <p:cNvPr id="15" name="矩形 14"/>
          <p:cNvSpPr/>
          <p:nvPr/>
        </p:nvSpPr>
        <p:spPr>
          <a:xfrm>
            <a:off x="8197060" y="3429000"/>
            <a:ext cx="3087915" cy="1754326"/>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892962" y="2109019"/>
            <a:ext cx="174406" cy="307430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97060" y="1665796"/>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741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683643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5748409" y="1072027"/>
            <a:ext cx="2305050" cy="4362450"/>
          </a:xfrm>
          <a:prstGeom prst="rect">
            <a:avLst/>
          </a:prstGeom>
        </p:spPr>
      </p:pic>
      <p:sp>
        <p:nvSpPr>
          <p:cNvPr id="26" name="矩形 25"/>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611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808455373"/>
              </p:ext>
            </p:extLst>
          </p:nvPr>
        </p:nvGraphicFramePr>
        <p:xfrm>
          <a:off x="4445546"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76828" y="2809568"/>
            <a:ext cx="3087915" cy="2169825"/>
          </a:xfrm>
          <a:prstGeom prst="rect">
            <a:avLst/>
          </a:prstGeom>
        </p:spPr>
        <p:txBody>
          <a:bodyPr wrap="square">
            <a:spAutoFit/>
          </a:bodyPr>
          <a:lstStyle/>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请输入文本</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176828" y="1415073"/>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055806" y="2168013"/>
            <a:ext cx="0" cy="2811380"/>
          </a:xfrm>
          <a:prstGeom prst="line">
            <a:avLst/>
          </a:prstGeom>
          <a:ln w="6350">
            <a:solidFill>
              <a:srgbClr val="8E8E8E"/>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214852" y="10987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9" name="文本框 8"/>
          <p:cNvSpPr txBox="1"/>
          <p:nvPr/>
        </p:nvSpPr>
        <p:spPr>
          <a:xfrm>
            <a:off x="10210800" y="2548998"/>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10" name="文本框 9"/>
          <p:cNvSpPr txBox="1"/>
          <p:nvPr/>
        </p:nvSpPr>
        <p:spPr>
          <a:xfrm>
            <a:off x="9448801" y="48546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11" name="文本框 10"/>
          <p:cNvSpPr txBox="1"/>
          <p:nvPr/>
        </p:nvSpPr>
        <p:spPr>
          <a:xfrm>
            <a:off x="6956326" y="4878597"/>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12" name="文本框 11"/>
          <p:cNvSpPr txBox="1"/>
          <p:nvPr/>
        </p:nvSpPr>
        <p:spPr>
          <a:xfrm>
            <a:off x="6213983" y="2548997"/>
            <a:ext cx="619432" cy="830997"/>
          </a:xfrm>
          <a:prstGeom prst="rect">
            <a:avLst/>
          </a:prstGeom>
          <a:noFill/>
        </p:spPr>
        <p:txBody>
          <a:bodyPr wrap="square" rtlCol="0" anchor="ctr">
            <a:spAutoFit/>
          </a:bodyPr>
          <a:lstStyle/>
          <a:p>
            <a:pPr algn="ctr"/>
            <a:r>
              <a:rPr lang="en-US" altLang="zh-CN" sz="4800" b="1" i="1" dirty="0" smtClean="0">
                <a:solidFill>
                  <a:schemeClr val="bg1"/>
                </a:solidFill>
              </a:rPr>
              <a:t>5</a:t>
            </a:r>
            <a:endParaRPr lang="zh-CN" altLang="en-US" sz="4800" b="1" i="1" dirty="0">
              <a:solidFill>
                <a:schemeClr val="bg1"/>
              </a:solidFill>
            </a:endParaRPr>
          </a:p>
        </p:txBody>
      </p:sp>
      <p:sp>
        <p:nvSpPr>
          <p:cNvPr id="13" name="矩形 1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08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267200" y="1109991"/>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937" y="7039198"/>
            <a:ext cx="2438400" cy="2438400"/>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7887" y="7039198"/>
            <a:ext cx="2438400" cy="243840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7837" y="7039198"/>
            <a:ext cx="2438400" cy="243840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7887" y="9687471"/>
            <a:ext cx="2438400" cy="243840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1963" y="9687471"/>
            <a:ext cx="2438400" cy="2438400"/>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1963" y="7039198"/>
            <a:ext cx="2438400" cy="2438400"/>
          </a:xfrm>
          <a:prstGeom prst="rect">
            <a:avLst/>
          </a:prstGeom>
        </p:spPr>
      </p:pic>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07785" y="9687471"/>
            <a:ext cx="2438400" cy="2438400"/>
          </a:xfrm>
          <a:prstGeom prst="rect">
            <a:avLst/>
          </a:prstGeom>
        </p:spPr>
      </p:pic>
      <p:pic>
        <p:nvPicPr>
          <p:cNvPr id="19" name="图片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97837" y="9687471"/>
            <a:ext cx="2438400" cy="2438400"/>
          </a:xfrm>
          <a:prstGeom prst="rect">
            <a:avLst/>
          </a:prstGeom>
        </p:spPr>
      </p:pic>
      <p:pic>
        <p:nvPicPr>
          <p:cNvPr id="21" name="图片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2013" y="9687471"/>
            <a:ext cx="2438400" cy="2438400"/>
          </a:xfrm>
          <a:prstGeom prst="rect">
            <a:avLst/>
          </a:prstGeom>
        </p:spPr>
      </p:pic>
      <p:grpSp>
        <p:nvGrpSpPr>
          <p:cNvPr id="24" name="组合 23"/>
          <p:cNvGrpSpPr/>
          <p:nvPr/>
        </p:nvGrpSpPr>
        <p:grpSpPr>
          <a:xfrm>
            <a:off x="5042568" y="1853614"/>
            <a:ext cx="2106864" cy="2859315"/>
            <a:chOff x="4673600" y="1872342"/>
            <a:chExt cx="2844800" cy="3860800"/>
          </a:xfrm>
        </p:grpSpPr>
        <p:sp>
          <p:nvSpPr>
            <p:cNvPr id="8" name="矩形 7"/>
            <p:cNvSpPr/>
            <p:nvPr/>
          </p:nvSpPr>
          <p:spPr>
            <a:xfrm>
              <a:off x="4673600"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76800" y="2583542"/>
              <a:ext cx="2438400" cy="2438400"/>
            </a:xfrm>
            <a:prstGeom prst="rect">
              <a:avLst/>
            </a:prstGeom>
          </p:spPr>
        </p:pic>
      </p:grpSp>
      <p:grpSp>
        <p:nvGrpSpPr>
          <p:cNvPr id="23" name="组合 22"/>
          <p:cNvGrpSpPr/>
          <p:nvPr/>
        </p:nvGrpSpPr>
        <p:grpSpPr>
          <a:xfrm>
            <a:off x="1497454" y="1853614"/>
            <a:ext cx="2106864" cy="2859315"/>
            <a:chOff x="1128486" y="1872342"/>
            <a:chExt cx="2844800" cy="3860800"/>
          </a:xfrm>
        </p:grpSpPr>
        <p:sp>
          <p:nvSpPr>
            <p:cNvPr id="7" name="矩形 6"/>
            <p:cNvSpPr/>
            <p:nvPr/>
          </p:nvSpPr>
          <p:spPr>
            <a:xfrm>
              <a:off x="1128486"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31686" y="2583542"/>
              <a:ext cx="2438400" cy="2438400"/>
            </a:xfrm>
            <a:prstGeom prst="rect">
              <a:avLst/>
            </a:prstGeom>
          </p:spPr>
        </p:pic>
      </p:grpSp>
      <p:grpSp>
        <p:nvGrpSpPr>
          <p:cNvPr id="25" name="组合 24"/>
          <p:cNvGrpSpPr/>
          <p:nvPr/>
        </p:nvGrpSpPr>
        <p:grpSpPr>
          <a:xfrm>
            <a:off x="8587682" y="1853614"/>
            <a:ext cx="2106864" cy="2859315"/>
            <a:chOff x="8218714" y="1872342"/>
            <a:chExt cx="2844800" cy="3860800"/>
          </a:xfrm>
        </p:grpSpPr>
        <p:sp>
          <p:nvSpPr>
            <p:cNvPr id="9" name="矩形 8"/>
            <p:cNvSpPr/>
            <p:nvPr/>
          </p:nvSpPr>
          <p:spPr>
            <a:xfrm>
              <a:off x="8218714"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21914" y="2583542"/>
              <a:ext cx="2438400" cy="2438400"/>
            </a:xfrm>
            <a:prstGeom prst="rect">
              <a:avLst/>
            </a:prstGeom>
          </p:spPr>
        </p:pic>
      </p:grpSp>
      <p:sp>
        <p:nvSpPr>
          <p:cNvPr id="27" name="文本框 26"/>
          <p:cNvSpPr txBox="1"/>
          <p:nvPr/>
        </p:nvSpPr>
        <p:spPr>
          <a:xfrm>
            <a:off x="1078593" y="4849254"/>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8" name="文本框 27"/>
          <p:cNvSpPr txBox="1"/>
          <p:nvPr/>
        </p:nvSpPr>
        <p:spPr>
          <a:xfrm>
            <a:off x="4623707" y="4849253"/>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9" name="文本框 28"/>
          <p:cNvSpPr txBox="1"/>
          <p:nvPr/>
        </p:nvSpPr>
        <p:spPr>
          <a:xfrm>
            <a:off x="8168821" y="4844268"/>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56029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127287817"/>
              </p:ext>
            </p:extLst>
          </p:nvPr>
        </p:nvGraphicFramePr>
        <p:xfrm>
          <a:off x="4398684"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文本框 2"/>
          <p:cNvSpPr txBox="1"/>
          <p:nvPr/>
        </p:nvSpPr>
        <p:spPr>
          <a:xfrm>
            <a:off x="8162458" y="104158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4" name="文本框 3"/>
          <p:cNvSpPr txBox="1"/>
          <p:nvPr/>
        </p:nvSpPr>
        <p:spPr>
          <a:xfrm>
            <a:off x="10106017"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5" name="文本框 4"/>
          <p:cNvSpPr txBox="1"/>
          <p:nvPr/>
        </p:nvSpPr>
        <p:spPr>
          <a:xfrm>
            <a:off x="8162458" y="4983246"/>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6" name="文本框 5"/>
          <p:cNvSpPr txBox="1"/>
          <p:nvPr/>
        </p:nvSpPr>
        <p:spPr>
          <a:xfrm>
            <a:off x="6203848"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7" name="矩形 6"/>
          <p:cNvSpPr/>
          <p:nvPr/>
        </p:nvSpPr>
        <p:spPr>
          <a:xfrm>
            <a:off x="1132113" y="1815432"/>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8" name="矩形 7"/>
          <p:cNvSpPr/>
          <p:nvPr/>
        </p:nvSpPr>
        <p:spPr>
          <a:xfrm>
            <a:off x="1132113" y="2680654"/>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9" name="矩形 8"/>
          <p:cNvSpPr/>
          <p:nvPr/>
        </p:nvSpPr>
        <p:spPr>
          <a:xfrm>
            <a:off x="1132113" y="3545876"/>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0" name="矩形 9"/>
          <p:cNvSpPr/>
          <p:nvPr/>
        </p:nvSpPr>
        <p:spPr>
          <a:xfrm>
            <a:off x="1132113" y="4411098"/>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1" name="文本框 10"/>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531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右箭头 4"/>
          <p:cNvSpPr/>
          <p:nvPr/>
        </p:nvSpPr>
        <p:spPr>
          <a:xfrm>
            <a:off x="4858657" y="2325911"/>
            <a:ext cx="2474685" cy="1335315"/>
          </a:xfrm>
          <a:prstGeom prst="leftRightArrow">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563914"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333342"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267200" y="674560"/>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286" y="1823568"/>
            <a:ext cx="2340000" cy="23400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0713" y="1823569"/>
            <a:ext cx="2340000" cy="2340000"/>
          </a:xfrm>
          <a:prstGeom prst="rect">
            <a:avLst/>
          </a:prstGeom>
        </p:spPr>
      </p:pic>
      <p:sp>
        <p:nvSpPr>
          <p:cNvPr id="9" name="文本框 8"/>
          <p:cNvSpPr txBox="1"/>
          <p:nvPr/>
        </p:nvSpPr>
        <p:spPr>
          <a:xfrm>
            <a:off x="1738993"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10" name="文本框 9"/>
          <p:cNvSpPr txBox="1"/>
          <p:nvPr/>
        </p:nvSpPr>
        <p:spPr>
          <a:xfrm>
            <a:off x="7508421"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67828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76499878"/>
              </p:ext>
            </p:extLst>
          </p:nvPr>
        </p:nvGraphicFramePr>
        <p:xfrm>
          <a:off x="483235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8576802" y="9844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6" name="文本框 5"/>
          <p:cNvSpPr txBox="1"/>
          <p:nvPr/>
        </p:nvSpPr>
        <p:spPr>
          <a:xfrm>
            <a:off x="10648950"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7" name="文本框 6"/>
          <p:cNvSpPr txBox="1"/>
          <p:nvPr/>
        </p:nvSpPr>
        <p:spPr>
          <a:xfrm>
            <a:off x="8576802" y="50832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8" name="文本框 7"/>
          <p:cNvSpPr txBox="1"/>
          <p:nvPr/>
        </p:nvSpPr>
        <p:spPr>
          <a:xfrm>
            <a:off x="6518176"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13777" y="2451938"/>
            <a:ext cx="1967661" cy="1967661"/>
          </a:xfrm>
          <a:prstGeom prst="rect">
            <a:avLst/>
          </a:prstGeom>
        </p:spPr>
      </p:pic>
      <p:sp>
        <p:nvSpPr>
          <p:cNvPr id="13" name="椭圆 12"/>
          <p:cNvSpPr/>
          <p:nvPr/>
        </p:nvSpPr>
        <p:spPr>
          <a:xfrm>
            <a:off x="1132113" y="1815432"/>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14" name="椭圆 13"/>
          <p:cNvSpPr/>
          <p:nvPr/>
        </p:nvSpPr>
        <p:spPr>
          <a:xfrm>
            <a:off x="1132113" y="2680654"/>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15" name="椭圆 14"/>
          <p:cNvSpPr/>
          <p:nvPr/>
        </p:nvSpPr>
        <p:spPr>
          <a:xfrm>
            <a:off x="1132113" y="3545876"/>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6" name="椭圆 15"/>
          <p:cNvSpPr/>
          <p:nvPr/>
        </p:nvSpPr>
        <p:spPr>
          <a:xfrm>
            <a:off x="1132113" y="4411098"/>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7" name="文本框 16"/>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69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001778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9066846" y="5677113"/>
            <a:ext cx="2639488" cy="830997"/>
            <a:chOff x="412286" y="5721350"/>
            <a:chExt cx="2639488" cy="830997"/>
          </a:xfrm>
        </p:grpSpPr>
        <p:sp>
          <p:nvSpPr>
            <p:cNvPr id="26" name="文本框 25"/>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8901184" y="1072027"/>
            <a:ext cx="2305050" cy="4362450"/>
          </a:xfrm>
          <a:prstGeom prst="rect">
            <a:avLst/>
          </a:prstGeom>
        </p:spPr>
      </p:pic>
      <p:sp>
        <p:nvSpPr>
          <p:cNvPr id="29" name="矩形 28"/>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799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964338" y="1112157"/>
            <a:ext cx="6772275" cy="4514850"/>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val="1379420846"/>
              </p:ext>
            </p:extLst>
          </p:nvPr>
        </p:nvGraphicFramePr>
        <p:xfrm>
          <a:off x="4964338" y="1112157"/>
          <a:ext cx="6772275" cy="4514852"/>
        </p:xfrm>
        <a:graphic>
          <a:graphicData uri="http://schemas.openxmlformats.org/drawingml/2006/table">
            <a:tbl>
              <a:tblPr firstRow="1" bandRow="1">
                <a:tableStyleId>{5C22544A-7EE6-4342-B048-85BDC9FD1C3A}</a:tableStyleId>
              </a:tblPr>
              <a:tblGrid>
                <a:gridCol w="1354455"/>
                <a:gridCol w="1354455"/>
                <a:gridCol w="1354455"/>
                <a:gridCol w="1354455"/>
                <a:gridCol w="1354455"/>
              </a:tblGrid>
              <a:tr h="1128713">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1128713">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25" name="矩形 24"/>
          <p:cNvSpPr/>
          <p:nvPr/>
        </p:nvSpPr>
        <p:spPr>
          <a:xfrm>
            <a:off x="697704" y="1846088"/>
            <a:ext cx="3870667" cy="3046988"/>
          </a:xfrm>
          <a:prstGeom prst="rect">
            <a:avLst/>
          </a:prstGeom>
        </p:spPr>
        <p:txBody>
          <a:bodyPr wrap="square">
            <a:spAutoFit/>
          </a:bodyPr>
          <a:lstStyle/>
          <a:p>
            <a:pPr>
              <a:lnSpc>
                <a:spcPct val="300000"/>
              </a:lnSpc>
            </a:pPr>
            <a:r>
              <a:rPr lang="zh-CN" altLang="en-US" sz="28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28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0646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6250"/>
          <a:stretch/>
        </p:blipFill>
        <p:spPr>
          <a:xfrm>
            <a:off x="0" y="0"/>
            <a:ext cx="12192000" cy="6800850"/>
          </a:xfrm>
          <a:prstGeom prst="rect">
            <a:avLst/>
          </a:prstGeom>
        </p:spPr>
      </p:pic>
      <p:sp>
        <p:nvSpPr>
          <p:cNvPr id="4" name="矩形 3"/>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69436" y="5677113"/>
            <a:ext cx="2639488" cy="830997"/>
            <a:chOff x="412286" y="5721350"/>
            <a:chExt cx="2639488" cy="830997"/>
          </a:xfrm>
        </p:grpSpPr>
        <p:sp>
          <p:nvSpPr>
            <p:cNvPr id="5" name="文本框 4"/>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燕尾形 6"/>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3335239"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201042"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066846" y="5677113"/>
            <a:ext cx="2639488" cy="830997"/>
            <a:chOff x="412286" y="5721350"/>
            <a:chExt cx="2639488" cy="830997"/>
          </a:xfrm>
        </p:grpSpPr>
        <p:sp>
          <p:nvSpPr>
            <p:cNvPr id="18" name="文本框 1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燕尾形 19"/>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92293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883" y="1519311"/>
            <a:ext cx="6096000" cy="2215991"/>
          </a:xfrm>
          <a:prstGeom prst="rect">
            <a:avLst/>
          </a:prstGeom>
        </p:spPr>
        <p:txBody>
          <a:bodyPr>
            <a:spAutoFit/>
          </a:bodyPr>
          <a:lstStyle/>
          <a:p>
            <a:pPr>
              <a:lnSpc>
                <a:spcPct val="150000"/>
              </a:lnSpc>
            </a:pPr>
            <a:r>
              <a:rPr lang="zh-CN" altLang="en-US" sz="32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32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a:t>
            </a:r>
          </a:p>
        </p:txBody>
      </p:sp>
      <p:pic>
        <p:nvPicPr>
          <p:cNvPr id="64" name="图片 63"/>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185152" y="8164923"/>
            <a:ext cx="764023" cy="764023"/>
          </a:xfrm>
          <a:prstGeom prst="rect">
            <a:avLst/>
          </a:prstGeom>
        </p:spPr>
      </p:pic>
      <p:pic>
        <p:nvPicPr>
          <p:cNvPr id="65" name="图片 6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431430" y="5473665"/>
            <a:ext cx="764023" cy="764023"/>
          </a:xfrm>
          <a:prstGeom prst="rect">
            <a:avLst/>
          </a:prstGeom>
        </p:spPr>
      </p:pic>
      <p:pic>
        <p:nvPicPr>
          <p:cNvPr id="66" name="图片 65"/>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2513256" y="8164925"/>
            <a:ext cx="764023" cy="764023"/>
          </a:xfrm>
          <a:prstGeom prst="rect">
            <a:avLst/>
          </a:prstGeom>
        </p:spPr>
      </p:pic>
      <p:pic>
        <p:nvPicPr>
          <p:cNvPr id="67" name="图片 66"/>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3841360" y="8164925"/>
            <a:ext cx="764023" cy="764023"/>
          </a:xfrm>
          <a:prstGeom prst="rect">
            <a:avLst/>
          </a:prstGeom>
        </p:spPr>
      </p:pic>
      <p:pic>
        <p:nvPicPr>
          <p:cNvPr id="68" name="图片 67"/>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5169464" y="8164925"/>
            <a:ext cx="764023" cy="764023"/>
          </a:xfrm>
          <a:prstGeom prst="rect">
            <a:avLst/>
          </a:prstGeom>
        </p:spPr>
      </p:pic>
      <p:pic>
        <p:nvPicPr>
          <p:cNvPr id="69" name="图片 68"/>
          <p:cNvPicPr>
            <a:picLocks noChangeAspect="1"/>
          </p:cNvPicPr>
          <p:nvPr/>
        </p:nvPicPr>
        <p:blipFill>
          <a:blip r:embed="rId7" cstate="print">
            <a:grayscl/>
            <a:extLst>
              <a:ext uri="{28A0092B-C50C-407E-A947-70E740481C1C}">
                <a14:useLocalDpi xmlns:a14="http://schemas.microsoft.com/office/drawing/2010/main" val="0"/>
              </a:ext>
            </a:extLst>
          </a:blip>
          <a:stretch>
            <a:fillRect/>
          </a:stretch>
        </p:blipFill>
        <p:spPr>
          <a:xfrm>
            <a:off x="10481880" y="8164925"/>
            <a:ext cx="764023" cy="764023"/>
          </a:xfrm>
          <a:prstGeom prst="rect">
            <a:avLst/>
          </a:prstGeom>
        </p:spPr>
      </p:pic>
      <p:pic>
        <p:nvPicPr>
          <p:cNvPr id="70" name="图片 69"/>
          <p:cNvPicPr>
            <a:picLocks noChangeAspect="1"/>
          </p:cNvPicPr>
          <p:nvPr/>
        </p:nvPicPr>
        <p:blipFill>
          <a:blip r:embed="rId8" cstate="print">
            <a:grayscl/>
            <a:extLst>
              <a:ext uri="{28A0092B-C50C-407E-A947-70E740481C1C}">
                <a14:useLocalDpi xmlns:a14="http://schemas.microsoft.com/office/drawing/2010/main" val="0"/>
              </a:ext>
            </a:extLst>
          </a:blip>
          <a:stretch>
            <a:fillRect/>
          </a:stretch>
        </p:blipFill>
        <p:spPr>
          <a:xfrm>
            <a:off x="8335694" y="5473664"/>
            <a:ext cx="764023" cy="764023"/>
          </a:xfrm>
          <a:prstGeom prst="rect">
            <a:avLst/>
          </a:prstGeom>
        </p:spPr>
      </p:pic>
      <p:pic>
        <p:nvPicPr>
          <p:cNvPr id="71" name="图片 70"/>
          <p:cNvPicPr>
            <a:picLocks noChangeAspect="1"/>
          </p:cNvPicPr>
          <p:nvPr/>
        </p:nvPicPr>
        <p:blipFill>
          <a:blip r:embed="rId9" cstate="print">
            <a:grayscl/>
            <a:extLst>
              <a:ext uri="{28A0092B-C50C-407E-A947-70E740481C1C}">
                <a14:useLocalDpi xmlns:a14="http://schemas.microsoft.com/office/drawing/2010/main" val="0"/>
              </a:ext>
            </a:extLst>
          </a:blip>
          <a:stretch>
            <a:fillRect/>
          </a:stretch>
        </p:blipFill>
        <p:spPr>
          <a:xfrm>
            <a:off x="11809988" y="8164924"/>
            <a:ext cx="764023" cy="764023"/>
          </a:xfrm>
          <a:prstGeom prst="rect">
            <a:avLst/>
          </a:prstGeom>
        </p:spPr>
      </p:pic>
      <p:pic>
        <p:nvPicPr>
          <p:cNvPr id="72" name="图片 71"/>
          <p:cNvPicPr>
            <a:picLocks noChangeAspect="1"/>
          </p:cNvPicPr>
          <p:nvPr/>
        </p:nvPicPr>
        <p:blipFill>
          <a:blip r:embed="rId10" cstate="print">
            <a:grayscl/>
            <a:extLst>
              <a:ext uri="{28A0092B-C50C-407E-A947-70E740481C1C}">
                <a14:useLocalDpi xmlns:a14="http://schemas.microsoft.com/office/drawing/2010/main" val="0"/>
              </a:ext>
            </a:extLst>
          </a:blip>
          <a:stretch>
            <a:fillRect/>
          </a:stretch>
        </p:blipFill>
        <p:spPr>
          <a:xfrm>
            <a:off x="7825672" y="8164925"/>
            <a:ext cx="764023" cy="764023"/>
          </a:xfrm>
          <a:prstGeom prst="rect">
            <a:avLst/>
          </a:prstGeom>
        </p:spPr>
      </p:pic>
      <p:pic>
        <p:nvPicPr>
          <p:cNvPr id="73" name="图片 72"/>
          <p:cNvPicPr>
            <a:picLocks noChangeAspect="1"/>
          </p:cNvPicPr>
          <p:nvPr/>
        </p:nvPicPr>
        <p:blipFill>
          <a:blip r:embed="rId11" cstate="print">
            <a:grayscl/>
            <a:extLst>
              <a:ext uri="{28A0092B-C50C-407E-A947-70E740481C1C}">
                <a14:useLocalDpi xmlns:a14="http://schemas.microsoft.com/office/drawing/2010/main" val="0"/>
              </a:ext>
            </a:extLst>
          </a:blip>
          <a:stretch>
            <a:fillRect/>
          </a:stretch>
        </p:blipFill>
        <p:spPr>
          <a:xfrm>
            <a:off x="527166" y="5473665"/>
            <a:ext cx="764023" cy="764023"/>
          </a:xfrm>
          <a:prstGeom prst="rect">
            <a:avLst/>
          </a:prstGeom>
        </p:spPr>
      </p:pic>
      <p:sp>
        <p:nvSpPr>
          <p:cNvPr id="74" name="矩形 73"/>
          <p:cNvSpPr/>
          <p:nvPr/>
        </p:nvSpPr>
        <p:spPr>
          <a:xfrm>
            <a:off x="156716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5" name="矩形 74"/>
          <p:cNvSpPr/>
          <p:nvPr/>
        </p:nvSpPr>
        <p:spPr>
          <a:xfrm>
            <a:off x="156716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6" name="矩形 75"/>
          <p:cNvSpPr/>
          <p:nvPr/>
        </p:nvSpPr>
        <p:spPr>
          <a:xfrm>
            <a:off x="5473428"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7" name="矩形 76"/>
          <p:cNvSpPr/>
          <p:nvPr/>
        </p:nvSpPr>
        <p:spPr>
          <a:xfrm>
            <a:off x="5473428"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8" name="矩形 77"/>
          <p:cNvSpPr/>
          <p:nvPr/>
        </p:nvSpPr>
        <p:spPr>
          <a:xfrm>
            <a:off x="937969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9" name="矩形 78"/>
          <p:cNvSpPr/>
          <p:nvPr/>
        </p:nvSpPr>
        <p:spPr>
          <a:xfrm>
            <a:off x="937969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grpSp>
        <p:nvGrpSpPr>
          <p:cNvPr id="80" name="Group 4"/>
          <p:cNvGrpSpPr>
            <a:grpSpLocks noChangeAspect="1"/>
          </p:cNvGrpSpPr>
          <p:nvPr/>
        </p:nvGrpSpPr>
        <p:grpSpPr bwMode="auto">
          <a:xfrm>
            <a:off x="6783388" y="1536700"/>
            <a:ext cx="4464050" cy="2200276"/>
            <a:chOff x="4273" y="968"/>
            <a:chExt cx="2812" cy="1386"/>
          </a:xfrm>
          <a:solidFill>
            <a:srgbClr val="666666"/>
          </a:solidFill>
        </p:grpSpPr>
        <p:grpSp>
          <p:nvGrpSpPr>
            <p:cNvPr id="82" name="Group 205"/>
            <p:cNvGrpSpPr>
              <a:grpSpLocks/>
            </p:cNvGrpSpPr>
            <p:nvPr/>
          </p:nvGrpSpPr>
          <p:grpSpPr bwMode="auto">
            <a:xfrm>
              <a:off x="4274" y="1002"/>
              <a:ext cx="2803" cy="1333"/>
              <a:chOff x="4274" y="1002"/>
              <a:chExt cx="2803" cy="1333"/>
            </a:xfrm>
            <a:grpFill/>
          </p:grpSpPr>
          <p:sp>
            <p:nvSpPr>
              <p:cNvPr id="436" name="Freeform 5"/>
              <p:cNvSpPr>
                <a:spLocks/>
              </p:cNvSpPr>
              <p:nvPr/>
            </p:nvSpPr>
            <p:spPr bwMode="auto">
              <a:xfrm>
                <a:off x="6454" y="1948"/>
                <a:ext cx="320"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90"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3" y="5"/>
                      <a:pt x="113" y="5"/>
                      <a:pt x="113" y="4"/>
                    </a:cubicBezTo>
                    <a:cubicBezTo>
                      <a:pt x="112" y="3"/>
                      <a:pt x="109" y="2"/>
                      <a:pt x="109" y="3"/>
                    </a:cubicBezTo>
                    <a:cubicBezTo>
                      <a:pt x="109"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2"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7"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5"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6"/>
              <p:cNvSpPr>
                <a:spLocks/>
              </p:cNvSpPr>
              <p:nvPr/>
            </p:nvSpPr>
            <p:spPr bwMode="auto">
              <a:xfrm>
                <a:off x="5541"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7"/>
              <p:cNvSpPr>
                <a:spLocks/>
              </p:cNvSpPr>
              <p:nvPr/>
            </p:nvSpPr>
            <p:spPr bwMode="auto">
              <a:xfrm>
                <a:off x="5396" y="1241"/>
                <a:ext cx="86"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3"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8"/>
              <p:cNvSpPr>
                <a:spLocks/>
              </p:cNvSpPr>
              <p:nvPr/>
            </p:nvSpPr>
            <p:spPr bwMode="auto">
              <a:xfrm>
                <a:off x="5670" y="1034"/>
                <a:ext cx="85"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8"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9"/>
              <p:cNvSpPr>
                <a:spLocks/>
              </p:cNvSpPr>
              <p:nvPr/>
            </p:nvSpPr>
            <p:spPr bwMode="auto">
              <a:xfrm>
                <a:off x="5742" y="1060"/>
                <a:ext cx="17"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0"/>
              <p:cNvSpPr>
                <a:spLocks/>
              </p:cNvSpPr>
              <p:nvPr/>
            </p:nvSpPr>
            <p:spPr bwMode="auto">
              <a:xfrm>
                <a:off x="5747"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1"/>
              <p:cNvSpPr>
                <a:spLocks/>
              </p:cNvSpPr>
              <p:nvPr/>
            </p:nvSpPr>
            <p:spPr bwMode="auto">
              <a:xfrm>
                <a:off x="5722" y="1027"/>
                <a:ext cx="76"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6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6"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2"/>
              <p:cNvSpPr>
                <a:spLocks/>
              </p:cNvSpPr>
              <p:nvPr/>
            </p:nvSpPr>
            <p:spPr bwMode="auto">
              <a:xfrm>
                <a:off x="5670"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3"/>
              <p:cNvSpPr>
                <a:spLocks/>
              </p:cNvSpPr>
              <p:nvPr/>
            </p:nvSpPr>
            <p:spPr bwMode="auto">
              <a:xfrm>
                <a:off x="6003"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4"/>
              <p:cNvSpPr>
                <a:spLocks/>
              </p:cNvSpPr>
              <p:nvPr/>
            </p:nvSpPr>
            <p:spPr bwMode="auto">
              <a:xfrm>
                <a:off x="5988"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3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3"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5"/>
              <p:cNvSpPr>
                <a:spLocks/>
              </p:cNvSpPr>
              <p:nvPr/>
            </p:nvSpPr>
            <p:spPr bwMode="auto">
              <a:xfrm>
                <a:off x="6351"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
              <p:cNvSpPr>
                <a:spLocks/>
              </p:cNvSpPr>
              <p:nvPr/>
            </p:nvSpPr>
            <p:spPr bwMode="auto">
              <a:xfrm>
                <a:off x="6308"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7"/>
              <p:cNvSpPr>
                <a:spLocks/>
              </p:cNvSpPr>
              <p:nvPr/>
            </p:nvSpPr>
            <p:spPr bwMode="auto">
              <a:xfrm>
                <a:off x="6296"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8"/>
              <p:cNvSpPr>
                <a:spLocks/>
              </p:cNvSpPr>
              <p:nvPr/>
            </p:nvSpPr>
            <p:spPr bwMode="auto">
              <a:xfrm>
                <a:off x="6300"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9"/>
              <p:cNvSpPr>
                <a:spLocks/>
              </p:cNvSpPr>
              <p:nvPr/>
            </p:nvSpPr>
            <p:spPr bwMode="auto">
              <a:xfrm>
                <a:off x="6717"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3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3" y="2"/>
                    </a:cubicBezTo>
                    <a:cubicBezTo>
                      <a:pt x="2" y="3"/>
                      <a:pt x="0" y="5"/>
                      <a:pt x="2" y="5"/>
                    </a:cubicBezTo>
                    <a:cubicBezTo>
                      <a:pt x="3" y="5"/>
                      <a:pt x="3"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0"/>
              <p:cNvSpPr>
                <a:spLocks/>
              </p:cNvSpPr>
              <p:nvPr/>
            </p:nvSpPr>
            <p:spPr bwMode="auto">
              <a:xfrm>
                <a:off x="6669"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1"/>
              <p:cNvSpPr>
                <a:spLocks/>
              </p:cNvSpPr>
              <p:nvPr/>
            </p:nvSpPr>
            <p:spPr bwMode="auto">
              <a:xfrm>
                <a:off x="6671" y="1133"/>
                <a:ext cx="10" cy="6"/>
              </a:xfrm>
              <a:custGeom>
                <a:avLst/>
                <a:gdLst>
                  <a:gd name="T0" fmla="*/ 2 w 7"/>
                  <a:gd name="T1" fmla="*/ 4 h 4"/>
                  <a:gd name="T2" fmla="*/ 6 w 7"/>
                  <a:gd name="T3" fmla="*/ 2 h 4"/>
                  <a:gd name="T4" fmla="*/ 2 w 7"/>
                  <a:gd name="T5" fmla="*/ 0 h 4"/>
                  <a:gd name="T6" fmla="*/ 0 w 7"/>
                  <a:gd name="T7" fmla="*/ 1 h 4"/>
                  <a:gd name="T8" fmla="*/ 2 w 7"/>
                  <a:gd name="T9" fmla="*/ 4 h 4"/>
                </a:gdLst>
                <a:ahLst/>
                <a:cxnLst>
                  <a:cxn ang="0">
                    <a:pos x="T0" y="T1"/>
                  </a:cxn>
                  <a:cxn ang="0">
                    <a:pos x="T2" y="T3"/>
                  </a:cxn>
                  <a:cxn ang="0">
                    <a:pos x="T4" y="T5"/>
                  </a:cxn>
                  <a:cxn ang="0">
                    <a:pos x="T6" y="T7"/>
                  </a:cxn>
                  <a:cxn ang="0">
                    <a:pos x="T8" y="T9"/>
                  </a:cxn>
                </a:cxnLst>
                <a:rect l="0" t="0" r="r" b="b"/>
                <a:pathLst>
                  <a:path w="7" h="4">
                    <a:moveTo>
                      <a:pt x="2" y="4"/>
                    </a:moveTo>
                    <a:cubicBezTo>
                      <a:pt x="4" y="4"/>
                      <a:pt x="6" y="2"/>
                      <a:pt x="6" y="2"/>
                    </a:cubicBezTo>
                    <a:cubicBezTo>
                      <a:pt x="7" y="1"/>
                      <a:pt x="4" y="0"/>
                      <a:pt x="2" y="0"/>
                    </a:cubicBezTo>
                    <a:cubicBezTo>
                      <a:pt x="1" y="0"/>
                      <a:pt x="1" y="0"/>
                      <a:pt x="0" y="1"/>
                    </a:cubicBezTo>
                    <a:cubicBezTo>
                      <a:pt x="0" y="2"/>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2"/>
              <p:cNvSpPr>
                <a:spLocks/>
              </p:cNvSpPr>
              <p:nvPr/>
            </p:nvSpPr>
            <p:spPr bwMode="auto">
              <a:xfrm>
                <a:off x="6636"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3"/>
              <p:cNvSpPr>
                <a:spLocks/>
              </p:cNvSpPr>
              <p:nvPr/>
            </p:nvSpPr>
            <p:spPr bwMode="auto">
              <a:xfrm>
                <a:off x="6634"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4"/>
              <p:cNvSpPr>
                <a:spLocks/>
              </p:cNvSpPr>
              <p:nvPr/>
            </p:nvSpPr>
            <p:spPr bwMode="auto">
              <a:xfrm>
                <a:off x="6737" y="1092"/>
                <a:ext cx="7"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5"/>
              <p:cNvSpPr>
                <a:spLocks/>
              </p:cNvSpPr>
              <p:nvPr/>
            </p:nvSpPr>
            <p:spPr bwMode="auto">
              <a:xfrm>
                <a:off x="6647"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3"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6"/>
              <p:cNvSpPr>
                <a:spLocks/>
              </p:cNvSpPr>
              <p:nvPr/>
            </p:nvSpPr>
            <p:spPr bwMode="auto">
              <a:xfrm>
                <a:off x="6889" y="1197"/>
                <a:ext cx="13"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7"/>
              <p:cNvSpPr>
                <a:spLocks/>
              </p:cNvSpPr>
              <p:nvPr/>
            </p:nvSpPr>
            <p:spPr bwMode="auto">
              <a:xfrm>
                <a:off x="6974"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8"/>
              <p:cNvSpPr>
                <a:spLocks/>
              </p:cNvSpPr>
              <p:nvPr/>
            </p:nvSpPr>
            <p:spPr bwMode="auto">
              <a:xfrm>
                <a:off x="7048"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9"/>
              <p:cNvSpPr>
                <a:spLocks/>
              </p:cNvSpPr>
              <p:nvPr/>
            </p:nvSpPr>
            <p:spPr bwMode="auto">
              <a:xfrm>
                <a:off x="6857"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30"/>
              <p:cNvSpPr>
                <a:spLocks/>
              </p:cNvSpPr>
              <p:nvPr/>
            </p:nvSpPr>
            <p:spPr bwMode="auto">
              <a:xfrm>
                <a:off x="6856"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31"/>
              <p:cNvSpPr>
                <a:spLocks/>
              </p:cNvSpPr>
              <p:nvPr/>
            </p:nvSpPr>
            <p:spPr bwMode="auto">
              <a:xfrm>
                <a:off x="6648"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32"/>
              <p:cNvSpPr>
                <a:spLocks/>
              </p:cNvSpPr>
              <p:nvPr/>
            </p:nvSpPr>
            <p:spPr bwMode="auto">
              <a:xfrm>
                <a:off x="6788"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33"/>
              <p:cNvSpPr>
                <a:spLocks/>
              </p:cNvSpPr>
              <p:nvPr/>
            </p:nvSpPr>
            <p:spPr bwMode="auto">
              <a:xfrm>
                <a:off x="6783"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34"/>
              <p:cNvSpPr>
                <a:spLocks/>
              </p:cNvSpPr>
              <p:nvPr/>
            </p:nvSpPr>
            <p:spPr bwMode="auto">
              <a:xfrm>
                <a:off x="6762"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35"/>
              <p:cNvSpPr>
                <a:spLocks/>
              </p:cNvSpPr>
              <p:nvPr/>
            </p:nvSpPr>
            <p:spPr bwMode="auto">
              <a:xfrm>
                <a:off x="6743"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36"/>
              <p:cNvSpPr>
                <a:spLocks/>
              </p:cNvSpPr>
              <p:nvPr/>
            </p:nvSpPr>
            <p:spPr bwMode="auto">
              <a:xfrm>
                <a:off x="6732"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37"/>
              <p:cNvSpPr>
                <a:spLocks/>
              </p:cNvSpPr>
              <p:nvPr/>
            </p:nvSpPr>
            <p:spPr bwMode="auto">
              <a:xfrm>
                <a:off x="6722" y="1483"/>
                <a:ext cx="8"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38"/>
              <p:cNvSpPr>
                <a:spLocks/>
              </p:cNvSpPr>
              <p:nvPr/>
            </p:nvSpPr>
            <p:spPr bwMode="auto">
              <a:xfrm>
                <a:off x="6722"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39"/>
              <p:cNvSpPr>
                <a:spLocks/>
              </p:cNvSpPr>
              <p:nvPr/>
            </p:nvSpPr>
            <p:spPr bwMode="auto">
              <a:xfrm>
                <a:off x="6713" y="1489"/>
                <a:ext cx="8" cy="7"/>
              </a:xfrm>
              <a:custGeom>
                <a:avLst/>
                <a:gdLst>
                  <a:gd name="T0" fmla="*/ 2 w 6"/>
                  <a:gd name="T1" fmla="*/ 2 h 5"/>
                  <a:gd name="T2" fmla="*/ 0 w 6"/>
                  <a:gd name="T3" fmla="*/ 4 h 5"/>
                  <a:gd name="T4" fmla="*/ 5 w 6"/>
                  <a:gd name="T5" fmla="*/ 0 h 5"/>
                  <a:gd name="T6" fmla="*/ 2 w 6"/>
                  <a:gd name="T7" fmla="*/ 2 h 5"/>
                </a:gdLst>
                <a:ahLst/>
                <a:cxnLst>
                  <a:cxn ang="0">
                    <a:pos x="T0" y="T1"/>
                  </a:cxn>
                  <a:cxn ang="0">
                    <a:pos x="T2" y="T3"/>
                  </a:cxn>
                  <a:cxn ang="0">
                    <a:pos x="T4" y="T5"/>
                  </a:cxn>
                  <a:cxn ang="0">
                    <a:pos x="T6" y="T7"/>
                  </a:cxn>
                </a:cxnLst>
                <a:rect l="0" t="0" r="r" b="b"/>
                <a:pathLst>
                  <a:path w="6" h="5">
                    <a:moveTo>
                      <a:pt x="2" y="2"/>
                    </a:moveTo>
                    <a:cubicBezTo>
                      <a:pt x="1" y="3"/>
                      <a:pt x="0" y="5"/>
                      <a:pt x="0" y="4"/>
                    </a:cubicBezTo>
                    <a:cubicBezTo>
                      <a:pt x="1" y="4"/>
                      <a:pt x="6" y="0"/>
                      <a:pt x="5" y="0"/>
                    </a:cubicBezTo>
                    <a:cubicBezTo>
                      <a:pt x="4" y="1"/>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0"/>
              <p:cNvSpPr>
                <a:spLocks/>
              </p:cNvSpPr>
              <p:nvPr/>
            </p:nvSpPr>
            <p:spPr bwMode="auto">
              <a:xfrm>
                <a:off x="6655"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1"/>
              <p:cNvSpPr>
                <a:spLocks/>
              </p:cNvSpPr>
              <p:nvPr/>
            </p:nvSpPr>
            <p:spPr bwMode="auto">
              <a:xfrm>
                <a:off x="6667" y="1479"/>
                <a:ext cx="48"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2"/>
              <p:cNvSpPr>
                <a:spLocks/>
              </p:cNvSpPr>
              <p:nvPr/>
            </p:nvSpPr>
            <p:spPr bwMode="auto">
              <a:xfrm>
                <a:off x="6597"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3"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3"/>
              <p:cNvSpPr>
                <a:spLocks/>
              </p:cNvSpPr>
              <p:nvPr/>
            </p:nvSpPr>
            <p:spPr bwMode="auto">
              <a:xfrm>
                <a:off x="6627" y="1580"/>
                <a:ext cx="3"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4"/>
              <p:cNvSpPr>
                <a:spLocks/>
              </p:cNvSpPr>
              <p:nvPr/>
            </p:nvSpPr>
            <p:spPr bwMode="auto">
              <a:xfrm>
                <a:off x="6608" y="1581"/>
                <a:ext cx="19"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1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1"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5"/>
              <p:cNvSpPr>
                <a:spLocks/>
              </p:cNvSpPr>
              <p:nvPr/>
            </p:nvSpPr>
            <p:spPr bwMode="auto">
              <a:xfrm>
                <a:off x="6587"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10"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6"/>
              <p:cNvSpPr>
                <a:spLocks/>
              </p:cNvSpPr>
              <p:nvPr/>
            </p:nvSpPr>
            <p:spPr bwMode="auto">
              <a:xfrm>
                <a:off x="6571"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7"/>
              <p:cNvSpPr>
                <a:spLocks/>
              </p:cNvSpPr>
              <p:nvPr/>
            </p:nvSpPr>
            <p:spPr bwMode="auto">
              <a:xfrm>
                <a:off x="6585" y="1634"/>
                <a:ext cx="2"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
              <p:cNvSpPr>
                <a:spLocks/>
              </p:cNvSpPr>
              <p:nvPr/>
            </p:nvSpPr>
            <p:spPr bwMode="auto">
              <a:xfrm>
                <a:off x="6543" y="1665"/>
                <a:ext cx="3"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9"/>
              <p:cNvSpPr>
                <a:spLocks/>
              </p:cNvSpPr>
              <p:nvPr/>
            </p:nvSpPr>
            <p:spPr bwMode="auto">
              <a:xfrm>
                <a:off x="6510"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50"/>
              <p:cNvSpPr>
                <a:spLocks/>
              </p:cNvSpPr>
              <p:nvPr/>
            </p:nvSpPr>
            <p:spPr bwMode="auto">
              <a:xfrm>
                <a:off x="6422" y="1701"/>
                <a:ext cx="21"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51"/>
              <p:cNvSpPr>
                <a:spLocks/>
              </p:cNvSpPr>
              <p:nvPr/>
            </p:nvSpPr>
            <p:spPr bwMode="auto">
              <a:xfrm>
                <a:off x="6510" y="1716"/>
                <a:ext cx="28"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52"/>
              <p:cNvSpPr>
                <a:spLocks/>
              </p:cNvSpPr>
              <p:nvPr/>
            </p:nvSpPr>
            <p:spPr bwMode="auto">
              <a:xfrm>
                <a:off x="6535"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53"/>
              <p:cNvSpPr>
                <a:spLocks/>
              </p:cNvSpPr>
              <p:nvPr/>
            </p:nvSpPr>
            <p:spPr bwMode="auto">
              <a:xfrm>
                <a:off x="6545"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1"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54"/>
              <p:cNvSpPr>
                <a:spLocks/>
              </p:cNvSpPr>
              <p:nvPr/>
            </p:nvSpPr>
            <p:spPr bwMode="auto">
              <a:xfrm>
                <a:off x="6513"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55"/>
              <p:cNvSpPr>
                <a:spLocks/>
              </p:cNvSpPr>
              <p:nvPr/>
            </p:nvSpPr>
            <p:spPr bwMode="auto">
              <a:xfrm>
                <a:off x="6524"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56"/>
              <p:cNvSpPr>
                <a:spLocks/>
              </p:cNvSpPr>
              <p:nvPr/>
            </p:nvSpPr>
            <p:spPr bwMode="auto">
              <a:xfrm>
                <a:off x="6530"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57"/>
              <p:cNvSpPr>
                <a:spLocks/>
              </p:cNvSpPr>
              <p:nvPr/>
            </p:nvSpPr>
            <p:spPr bwMode="auto">
              <a:xfrm>
                <a:off x="6537" y="1776"/>
                <a:ext cx="6"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58"/>
              <p:cNvSpPr>
                <a:spLocks/>
              </p:cNvSpPr>
              <p:nvPr/>
            </p:nvSpPr>
            <p:spPr bwMode="auto">
              <a:xfrm>
                <a:off x="6541"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59"/>
              <p:cNvSpPr>
                <a:spLocks/>
              </p:cNvSpPr>
              <p:nvPr/>
            </p:nvSpPr>
            <p:spPr bwMode="auto">
              <a:xfrm>
                <a:off x="6542"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3"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60"/>
              <p:cNvSpPr>
                <a:spLocks/>
              </p:cNvSpPr>
              <p:nvPr/>
            </p:nvSpPr>
            <p:spPr bwMode="auto">
              <a:xfrm>
                <a:off x="6525" y="1793"/>
                <a:ext cx="20"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61"/>
              <p:cNvSpPr>
                <a:spLocks/>
              </p:cNvSpPr>
              <p:nvPr/>
            </p:nvSpPr>
            <p:spPr bwMode="auto">
              <a:xfrm>
                <a:off x="6488" y="1777"/>
                <a:ext cx="20"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62"/>
              <p:cNvSpPr>
                <a:spLocks/>
              </p:cNvSpPr>
              <p:nvPr/>
            </p:nvSpPr>
            <p:spPr bwMode="auto">
              <a:xfrm>
                <a:off x="6543" y="1753"/>
                <a:ext cx="5"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2"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63"/>
              <p:cNvSpPr>
                <a:spLocks/>
              </p:cNvSpPr>
              <p:nvPr/>
            </p:nvSpPr>
            <p:spPr bwMode="auto">
              <a:xfrm>
                <a:off x="6315"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4"/>
              <p:cNvSpPr>
                <a:spLocks/>
              </p:cNvSpPr>
              <p:nvPr/>
            </p:nvSpPr>
            <p:spPr bwMode="auto">
              <a:xfrm>
                <a:off x="6333"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5"/>
              <p:cNvSpPr>
                <a:spLocks/>
              </p:cNvSpPr>
              <p:nvPr/>
            </p:nvSpPr>
            <p:spPr bwMode="auto">
              <a:xfrm>
                <a:off x="6343" y="1871"/>
                <a:ext cx="6"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6"/>
              <p:cNvSpPr>
                <a:spLocks/>
              </p:cNvSpPr>
              <p:nvPr/>
            </p:nvSpPr>
            <p:spPr bwMode="auto">
              <a:xfrm>
                <a:off x="6395" y="1875"/>
                <a:ext cx="12" cy="12"/>
              </a:xfrm>
              <a:custGeom>
                <a:avLst/>
                <a:gdLst>
                  <a:gd name="T0" fmla="*/ 4 w 9"/>
                  <a:gd name="T1" fmla="*/ 6 h 9"/>
                  <a:gd name="T2" fmla="*/ 9 w 9"/>
                  <a:gd name="T3" fmla="*/ 8 h 9"/>
                  <a:gd name="T4" fmla="*/ 8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8"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67"/>
              <p:cNvSpPr>
                <a:spLocks/>
              </p:cNvSpPr>
              <p:nvPr/>
            </p:nvSpPr>
            <p:spPr bwMode="auto">
              <a:xfrm>
                <a:off x="6414"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8"/>
              <p:cNvSpPr>
                <a:spLocks/>
              </p:cNvSpPr>
              <p:nvPr/>
            </p:nvSpPr>
            <p:spPr bwMode="auto">
              <a:xfrm>
                <a:off x="6398" y="1909"/>
                <a:ext cx="72"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6"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9"/>
              <p:cNvSpPr>
                <a:spLocks/>
              </p:cNvSpPr>
              <p:nvPr/>
            </p:nvSpPr>
            <p:spPr bwMode="auto">
              <a:xfrm>
                <a:off x="6454"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70"/>
              <p:cNvSpPr>
                <a:spLocks/>
              </p:cNvSpPr>
              <p:nvPr/>
            </p:nvSpPr>
            <p:spPr bwMode="auto">
              <a:xfrm>
                <a:off x="6468" y="1926"/>
                <a:ext cx="9"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71"/>
              <p:cNvSpPr>
                <a:spLocks/>
              </p:cNvSpPr>
              <p:nvPr/>
            </p:nvSpPr>
            <p:spPr bwMode="auto">
              <a:xfrm>
                <a:off x="6477" y="1929"/>
                <a:ext cx="9"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72"/>
              <p:cNvSpPr>
                <a:spLocks/>
              </p:cNvSpPr>
              <p:nvPr/>
            </p:nvSpPr>
            <p:spPr bwMode="auto">
              <a:xfrm>
                <a:off x="6486"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73"/>
              <p:cNvSpPr>
                <a:spLocks/>
              </p:cNvSpPr>
              <p:nvPr/>
            </p:nvSpPr>
            <p:spPr bwMode="auto">
              <a:xfrm>
                <a:off x="6491"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74"/>
              <p:cNvSpPr>
                <a:spLocks/>
              </p:cNvSpPr>
              <p:nvPr/>
            </p:nvSpPr>
            <p:spPr bwMode="auto">
              <a:xfrm>
                <a:off x="6509" y="1929"/>
                <a:ext cx="19"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75"/>
              <p:cNvSpPr>
                <a:spLocks/>
              </p:cNvSpPr>
              <p:nvPr/>
            </p:nvSpPr>
            <p:spPr bwMode="auto">
              <a:xfrm>
                <a:off x="6501"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76"/>
              <p:cNvSpPr>
                <a:spLocks/>
              </p:cNvSpPr>
              <p:nvPr/>
            </p:nvSpPr>
            <p:spPr bwMode="auto">
              <a:xfrm>
                <a:off x="6559"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77"/>
              <p:cNvSpPr>
                <a:spLocks/>
              </p:cNvSpPr>
              <p:nvPr/>
            </p:nvSpPr>
            <p:spPr bwMode="auto">
              <a:xfrm>
                <a:off x="6574"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78"/>
              <p:cNvSpPr>
                <a:spLocks/>
              </p:cNvSpPr>
              <p:nvPr/>
            </p:nvSpPr>
            <p:spPr bwMode="auto">
              <a:xfrm>
                <a:off x="6502"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5"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79"/>
              <p:cNvSpPr>
                <a:spLocks/>
              </p:cNvSpPr>
              <p:nvPr/>
            </p:nvSpPr>
            <p:spPr bwMode="auto">
              <a:xfrm>
                <a:off x="6568"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80"/>
              <p:cNvSpPr>
                <a:spLocks/>
              </p:cNvSpPr>
              <p:nvPr/>
            </p:nvSpPr>
            <p:spPr bwMode="auto">
              <a:xfrm>
                <a:off x="6575"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81"/>
              <p:cNvSpPr>
                <a:spLocks/>
              </p:cNvSpPr>
              <p:nvPr/>
            </p:nvSpPr>
            <p:spPr bwMode="auto">
              <a:xfrm>
                <a:off x="6593"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82"/>
              <p:cNvSpPr>
                <a:spLocks/>
              </p:cNvSpPr>
              <p:nvPr/>
            </p:nvSpPr>
            <p:spPr bwMode="auto">
              <a:xfrm>
                <a:off x="6594" y="1867"/>
                <a:ext cx="29"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83"/>
              <p:cNvSpPr>
                <a:spLocks/>
              </p:cNvSpPr>
              <p:nvPr/>
            </p:nvSpPr>
            <p:spPr bwMode="auto">
              <a:xfrm>
                <a:off x="6735"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84"/>
              <p:cNvSpPr>
                <a:spLocks/>
              </p:cNvSpPr>
              <p:nvPr/>
            </p:nvSpPr>
            <p:spPr bwMode="auto">
              <a:xfrm>
                <a:off x="6781" y="1905"/>
                <a:ext cx="13"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85"/>
              <p:cNvSpPr>
                <a:spLocks/>
              </p:cNvSpPr>
              <p:nvPr/>
            </p:nvSpPr>
            <p:spPr bwMode="auto">
              <a:xfrm>
                <a:off x="6823"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86"/>
              <p:cNvSpPr>
                <a:spLocks/>
              </p:cNvSpPr>
              <p:nvPr/>
            </p:nvSpPr>
            <p:spPr bwMode="auto">
              <a:xfrm>
                <a:off x="6810"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87"/>
              <p:cNvSpPr>
                <a:spLocks/>
              </p:cNvSpPr>
              <p:nvPr/>
            </p:nvSpPr>
            <p:spPr bwMode="auto">
              <a:xfrm>
                <a:off x="6798"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88"/>
              <p:cNvSpPr>
                <a:spLocks/>
              </p:cNvSpPr>
              <p:nvPr/>
            </p:nvSpPr>
            <p:spPr bwMode="auto">
              <a:xfrm>
                <a:off x="6856"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89"/>
              <p:cNvSpPr>
                <a:spLocks/>
              </p:cNvSpPr>
              <p:nvPr/>
            </p:nvSpPr>
            <p:spPr bwMode="auto">
              <a:xfrm>
                <a:off x="6923"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90"/>
              <p:cNvSpPr>
                <a:spLocks/>
              </p:cNvSpPr>
              <p:nvPr/>
            </p:nvSpPr>
            <p:spPr bwMode="auto">
              <a:xfrm>
                <a:off x="6931"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9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9" y="22"/>
                      <a:pt x="9" y="24"/>
                    </a:cubicBezTo>
                    <a:cubicBezTo>
                      <a:pt x="9"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91"/>
              <p:cNvSpPr>
                <a:spLocks/>
              </p:cNvSpPr>
              <p:nvPr/>
            </p:nvSpPr>
            <p:spPr bwMode="auto">
              <a:xfrm>
                <a:off x="6875" y="2201"/>
                <a:ext cx="60"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92"/>
              <p:cNvSpPr>
                <a:spLocks/>
              </p:cNvSpPr>
              <p:nvPr/>
            </p:nvSpPr>
            <p:spPr bwMode="auto">
              <a:xfrm>
                <a:off x="6884" y="2259"/>
                <a:ext cx="5"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93"/>
              <p:cNvSpPr>
                <a:spLocks/>
              </p:cNvSpPr>
              <p:nvPr/>
            </p:nvSpPr>
            <p:spPr bwMode="auto">
              <a:xfrm>
                <a:off x="6703"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94"/>
              <p:cNvSpPr>
                <a:spLocks/>
              </p:cNvSpPr>
              <p:nvPr/>
            </p:nvSpPr>
            <p:spPr bwMode="auto">
              <a:xfrm>
                <a:off x="6728"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95"/>
              <p:cNvSpPr>
                <a:spLocks/>
              </p:cNvSpPr>
              <p:nvPr/>
            </p:nvSpPr>
            <p:spPr bwMode="auto">
              <a:xfrm>
                <a:off x="6696"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96"/>
              <p:cNvSpPr>
                <a:spLocks/>
              </p:cNvSpPr>
              <p:nvPr/>
            </p:nvSpPr>
            <p:spPr bwMode="auto">
              <a:xfrm>
                <a:off x="6206" y="1787"/>
                <a:ext cx="17"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97"/>
              <p:cNvSpPr>
                <a:spLocks/>
              </p:cNvSpPr>
              <p:nvPr/>
            </p:nvSpPr>
            <p:spPr bwMode="auto">
              <a:xfrm>
                <a:off x="5918"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98"/>
              <p:cNvSpPr>
                <a:spLocks/>
              </p:cNvSpPr>
              <p:nvPr/>
            </p:nvSpPr>
            <p:spPr bwMode="auto">
              <a:xfrm>
                <a:off x="6043"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99"/>
              <p:cNvSpPr>
                <a:spLocks/>
              </p:cNvSpPr>
              <p:nvPr/>
            </p:nvSpPr>
            <p:spPr bwMode="auto">
              <a:xfrm>
                <a:off x="5962" y="1202"/>
                <a:ext cx="17"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00"/>
              <p:cNvSpPr>
                <a:spLocks/>
              </p:cNvSpPr>
              <p:nvPr/>
            </p:nvSpPr>
            <p:spPr bwMode="auto">
              <a:xfrm>
                <a:off x="6134" y="1144"/>
                <a:ext cx="13"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01"/>
              <p:cNvSpPr>
                <a:spLocks/>
              </p:cNvSpPr>
              <p:nvPr/>
            </p:nvSpPr>
            <p:spPr bwMode="auto">
              <a:xfrm>
                <a:off x="6444" y="1128"/>
                <a:ext cx="18"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02"/>
              <p:cNvSpPr>
                <a:spLocks/>
              </p:cNvSpPr>
              <p:nvPr/>
            </p:nvSpPr>
            <p:spPr bwMode="auto">
              <a:xfrm>
                <a:off x="6077"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03"/>
              <p:cNvSpPr>
                <a:spLocks/>
              </p:cNvSpPr>
              <p:nvPr/>
            </p:nvSpPr>
            <p:spPr bwMode="auto">
              <a:xfrm>
                <a:off x="6050" y="1020"/>
                <a:ext cx="24"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04"/>
              <p:cNvSpPr>
                <a:spLocks/>
              </p:cNvSpPr>
              <p:nvPr/>
            </p:nvSpPr>
            <p:spPr bwMode="auto">
              <a:xfrm>
                <a:off x="6033"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05"/>
              <p:cNvSpPr>
                <a:spLocks/>
              </p:cNvSpPr>
              <p:nvPr/>
            </p:nvSpPr>
            <p:spPr bwMode="auto">
              <a:xfrm>
                <a:off x="6022"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06"/>
              <p:cNvSpPr>
                <a:spLocks/>
              </p:cNvSpPr>
              <p:nvPr/>
            </p:nvSpPr>
            <p:spPr bwMode="auto">
              <a:xfrm>
                <a:off x="5996"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07"/>
              <p:cNvSpPr>
                <a:spLocks/>
              </p:cNvSpPr>
              <p:nvPr/>
            </p:nvSpPr>
            <p:spPr bwMode="auto">
              <a:xfrm>
                <a:off x="5953"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08"/>
              <p:cNvSpPr>
                <a:spLocks/>
              </p:cNvSpPr>
              <p:nvPr/>
            </p:nvSpPr>
            <p:spPr bwMode="auto">
              <a:xfrm>
                <a:off x="5935" y="1020"/>
                <a:ext cx="31"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09"/>
              <p:cNvSpPr>
                <a:spLocks/>
              </p:cNvSpPr>
              <p:nvPr/>
            </p:nvSpPr>
            <p:spPr bwMode="auto">
              <a:xfrm>
                <a:off x="6019" y="1023"/>
                <a:ext cx="13"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10"/>
              <p:cNvSpPr>
                <a:spLocks/>
              </p:cNvSpPr>
              <p:nvPr/>
            </p:nvSpPr>
            <p:spPr bwMode="auto">
              <a:xfrm>
                <a:off x="6004"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11"/>
              <p:cNvSpPr>
                <a:spLocks/>
              </p:cNvSpPr>
              <p:nvPr/>
            </p:nvSpPr>
            <p:spPr bwMode="auto">
              <a:xfrm>
                <a:off x="6011"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12"/>
              <p:cNvSpPr>
                <a:spLocks/>
              </p:cNvSpPr>
              <p:nvPr/>
            </p:nvSpPr>
            <p:spPr bwMode="auto">
              <a:xfrm>
                <a:off x="6040"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13"/>
              <p:cNvSpPr>
                <a:spLocks/>
              </p:cNvSpPr>
              <p:nvPr/>
            </p:nvSpPr>
            <p:spPr bwMode="auto">
              <a:xfrm>
                <a:off x="6041" y="1018"/>
                <a:ext cx="3"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14"/>
              <p:cNvSpPr>
                <a:spLocks/>
              </p:cNvSpPr>
              <p:nvPr/>
            </p:nvSpPr>
            <p:spPr bwMode="auto">
              <a:xfrm>
                <a:off x="6022" y="1009"/>
                <a:ext cx="23"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15"/>
              <p:cNvSpPr>
                <a:spLocks/>
              </p:cNvSpPr>
              <p:nvPr/>
            </p:nvSpPr>
            <p:spPr bwMode="auto">
              <a:xfrm>
                <a:off x="6072"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9"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16"/>
              <p:cNvSpPr>
                <a:spLocks/>
              </p:cNvSpPr>
              <p:nvPr/>
            </p:nvSpPr>
            <p:spPr bwMode="auto">
              <a:xfrm>
                <a:off x="6041"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17"/>
              <p:cNvSpPr>
                <a:spLocks/>
              </p:cNvSpPr>
              <p:nvPr/>
            </p:nvSpPr>
            <p:spPr bwMode="auto">
              <a:xfrm>
                <a:off x="6054"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10"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18"/>
              <p:cNvSpPr>
                <a:spLocks/>
              </p:cNvSpPr>
              <p:nvPr/>
            </p:nvSpPr>
            <p:spPr bwMode="auto">
              <a:xfrm>
                <a:off x="6047" y="1035"/>
                <a:ext cx="9"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19"/>
              <p:cNvSpPr>
                <a:spLocks/>
              </p:cNvSpPr>
              <p:nvPr/>
            </p:nvSpPr>
            <p:spPr bwMode="auto">
              <a:xfrm>
                <a:off x="6204"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20"/>
              <p:cNvSpPr>
                <a:spLocks/>
              </p:cNvSpPr>
              <p:nvPr/>
            </p:nvSpPr>
            <p:spPr bwMode="auto">
              <a:xfrm>
                <a:off x="6289"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21"/>
              <p:cNvSpPr>
                <a:spLocks/>
              </p:cNvSpPr>
              <p:nvPr/>
            </p:nvSpPr>
            <p:spPr bwMode="auto">
              <a:xfrm>
                <a:off x="6201"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22"/>
              <p:cNvSpPr>
                <a:spLocks/>
              </p:cNvSpPr>
              <p:nvPr/>
            </p:nvSpPr>
            <p:spPr bwMode="auto">
              <a:xfrm>
                <a:off x="6959"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23"/>
              <p:cNvSpPr>
                <a:spLocks/>
              </p:cNvSpPr>
              <p:nvPr/>
            </p:nvSpPr>
            <p:spPr bwMode="auto">
              <a:xfrm>
                <a:off x="6971"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24"/>
              <p:cNvSpPr>
                <a:spLocks/>
              </p:cNvSpPr>
              <p:nvPr/>
            </p:nvSpPr>
            <p:spPr bwMode="auto">
              <a:xfrm>
                <a:off x="5655"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25"/>
              <p:cNvSpPr>
                <a:spLocks/>
              </p:cNvSpPr>
              <p:nvPr/>
            </p:nvSpPr>
            <p:spPr bwMode="auto">
              <a:xfrm>
                <a:off x="5651"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26"/>
              <p:cNvSpPr>
                <a:spLocks/>
              </p:cNvSpPr>
              <p:nvPr/>
            </p:nvSpPr>
            <p:spPr bwMode="auto">
              <a:xfrm>
                <a:off x="5684"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27"/>
              <p:cNvSpPr>
                <a:spLocks/>
              </p:cNvSpPr>
              <p:nvPr/>
            </p:nvSpPr>
            <p:spPr bwMode="auto">
              <a:xfrm>
                <a:off x="5834" y="1567"/>
                <a:ext cx="20"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28"/>
              <p:cNvSpPr>
                <a:spLocks/>
              </p:cNvSpPr>
              <p:nvPr/>
            </p:nvSpPr>
            <p:spPr bwMode="auto">
              <a:xfrm>
                <a:off x="5765" y="1569"/>
                <a:ext cx="25" cy="7"/>
              </a:xfrm>
              <a:custGeom>
                <a:avLst/>
                <a:gdLst>
                  <a:gd name="T0" fmla="*/ 9 w 18"/>
                  <a:gd name="T1" fmla="*/ 4 h 5"/>
                  <a:gd name="T2" fmla="*/ 13 w 18"/>
                  <a:gd name="T3" fmla="*/ 4 h 5"/>
                  <a:gd name="T4" fmla="*/ 17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7"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29"/>
              <p:cNvSpPr>
                <a:spLocks/>
              </p:cNvSpPr>
              <p:nvPr/>
            </p:nvSpPr>
            <p:spPr bwMode="auto">
              <a:xfrm>
                <a:off x="5755" y="1337"/>
                <a:ext cx="13"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30"/>
              <p:cNvSpPr>
                <a:spLocks/>
              </p:cNvSpPr>
              <p:nvPr/>
            </p:nvSpPr>
            <p:spPr bwMode="auto">
              <a:xfrm>
                <a:off x="5754"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31"/>
              <p:cNvSpPr>
                <a:spLocks/>
              </p:cNvSpPr>
              <p:nvPr/>
            </p:nvSpPr>
            <p:spPr bwMode="auto">
              <a:xfrm>
                <a:off x="5726"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32"/>
              <p:cNvSpPr>
                <a:spLocks/>
              </p:cNvSpPr>
              <p:nvPr/>
            </p:nvSpPr>
            <p:spPr bwMode="auto">
              <a:xfrm>
                <a:off x="5737" y="1317"/>
                <a:ext cx="6"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33"/>
              <p:cNvSpPr>
                <a:spLocks/>
              </p:cNvSpPr>
              <p:nvPr/>
            </p:nvSpPr>
            <p:spPr bwMode="auto">
              <a:xfrm>
                <a:off x="5674" y="1366"/>
                <a:ext cx="10" cy="15"/>
              </a:xfrm>
              <a:custGeom>
                <a:avLst/>
                <a:gdLst>
                  <a:gd name="T0" fmla="*/ 7 w 7"/>
                  <a:gd name="T1" fmla="*/ 5 h 11"/>
                  <a:gd name="T2" fmla="*/ 7 w 7"/>
                  <a:gd name="T3" fmla="*/ 2 h 11"/>
                  <a:gd name="T4" fmla="*/ 5 w 7"/>
                  <a:gd name="T5" fmla="*/ 4 h 11"/>
                  <a:gd name="T6" fmla="*/ 2 w 7"/>
                  <a:gd name="T7" fmla="*/ 2 h 11"/>
                  <a:gd name="T8" fmla="*/ 0 w 7"/>
                  <a:gd name="T9" fmla="*/ 3 h 11"/>
                  <a:gd name="T10" fmla="*/ 1 w 7"/>
                  <a:gd name="T11" fmla="*/ 5 h 11"/>
                  <a:gd name="T12" fmla="*/ 3 w 7"/>
                  <a:gd name="T13" fmla="*/ 8 h 11"/>
                  <a:gd name="T14" fmla="*/ 6 w 7"/>
                  <a:gd name="T15" fmla="*/ 10 h 11"/>
                  <a:gd name="T16" fmla="*/ 6 w 7"/>
                  <a:gd name="T17" fmla="*/ 8 h 11"/>
                  <a:gd name="T18" fmla="*/ 7 w 7"/>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7" y="5"/>
                    </a:moveTo>
                    <a:cubicBezTo>
                      <a:pt x="7" y="4"/>
                      <a:pt x="7" y="0"/>
                      <a:pt x="7" y="2"/>
                    </a:cubicBezTo>
                    <a:cubicBezTo>
                      <a:pt x="7" y="3"/>
                      <a:pt x="6" y="5"/>
                      <a:pt x="5" y="4"/>
                    </a:cubicBezTo>
                    <a:cubicBezTo>
                      <a:pt x="4" y="3"/>
                      <a:pt x="3" y="1"/>
                      <a:pt x="2" y="2"/>
                    </a:cubicBezTo>
                    <a:cubicBezTo>
                      <a:pt x="2" y="2"/>
                      <a:pt x="1" y="3"/>
                      <a:pt x="0" y="3"/>
                    </a:cubicBezTo>
                    <a:cubicBezTo>
                      <a:pt x="0" y="3"/>
                      <a:pt x="0" y="4"/>
                      <a:pt x="1" y="5"/>
                    </a:cubicBezTo>
                    <a:cubicBezTo>
                      <a:pt x="1" y="6"/>
                      <a:pt x="2" y="7"/>
                      <a:pt x="3" y="8"/>
                    </a:cubicBezTo>
                    <a:cubicBezTo>
                      <a:pt x="4" y="9"/>
                      <a:pt x="5" y="10"/>
                      <a:pt x="6" y="10"/>
                    </a:cubicBezTo>
                    <a:cubicBezTo>
                      <a:pt x="7" y="11"/>
                      <a:pt x="6" y="9"/>
                      <a:pt x="6" y="8"/>
                    </a:cubicBezTo>
                    <a:cubicBezTo>
                      <a:pt x="6" y="7"/>
                      <a:pt x="7"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4"/>
              <p:cNvSpPr>
                <a:spLocks/>
              </p:cNvSpPr>
              <p:nvPr/>
            </p:nvSpPr>
            <p:spPr bwMode="auto">
              <a:xfrm>
                <a:off x="5665"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35"/>
              <p:cNvSpPr>
                <a:spLocks/>
              </p:cNvSpPr>
              <p:nvPr/>
            </p:nvSpPr>
            <p:spPr bwMode="auto">
              <a:xfrm>
                <a:off x="5605" y="1529"/>
                <a:ext cx="10"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36"/>
              <p:cNvSpPr>
                <a:spLocks/>
              </p:cNvSpPr>
              <p:nvPr/>
            </p:nvSpPr>
            <p:spPr bwMode="auto">
              <a:xfrm>
                <a:off x="5531" y="1339"/>
                <a:ext cx="8"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37"/>
              <p:cNvSpPr>
                <a:spLocks/>
              </p:cNvSpPr>
              <p:nvPr/>
            </p:nvSpPr>
            <p:spPr bwMode="auto">
              <a:xfrm>
                <a:off x="5534" y="1350"/>
                <a:ext cx="5"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38"/>
              <p:cNvSpPr>
                <a:spLocks/>
              </p:cNvSpPr>
              <p:nvPr/>
            </p:nvSpPr>
            <p:spPr bwMode="auto">
              <a:xfrm>
                <a:off x="5541" y="1354"/>
                <a:ext cx="2"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39"/>
              <p:cNvSpPr>
                <a:spLocks/>
              </p:cNvSpPr>
              <p:nvPr/>
            </p:nvSpPr>
            <p:spPr bwMode="auto">
              <a:xfrm>
                <a:off x="5539" y="1359"/>
                <a:ext cx="3"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40"/>
              <p:cNvSpPr>
                <a:spLocks/>
              </p:cNvSpPr>
              <p:nvPr/>
            </p:nvSpPr>
            <p:spPr bwMode="auto">
              <a:xfrm>
                <a:off x="5539"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141"/>
              <p:cNvSpPr>
                <a:spLocks/>
              </p:cNvSpPr>
              <p:nvPr/>
            </p:nvSpPr>
            <p:spPr bwMode="auto">
              <a:xfrm>
                <a:off x="5552"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142"/>
              <p:cNvSpPr>
                <a:spLocks/>
              </p:cNvSpPr>
              <p:nvPr/>
            </p:nvSpPr>
            <p:spPr bwMode="auto">
              <a:xfrm>
                <a:off x="5575"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43"/>
              <p:cNvSpPr>
                <a:spLocks/>
              </p:cNvSpPr>
              <p:nvPr/>
            </p:nvSpPr>
            <p:spPr bwMode="auto">
              <a:xfrm>
                <a:off x="5124"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44"/>
              <p:cNvSpPr>
                <a:spLocks/>
              </p:cNvSpPr>
              <p:nvPr/>
            </p:nvSpPr>
            <p:spPr bwMode="auto">
              <a:xfrm>
                <a:off x="5117"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45"/>
              <p:cNvSpPr>
                <a:spLocks/>
              </p:cNvSpPr>
              <p:nvPr/>
            </p:nvSpPr>
            <p:spPr bwMode="auto">
              <a:xfrm>
                <a:off x="5106"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2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2"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46"/>
              <p:cNvSpPr>
                <a:spLocks/>
              </p:cNvSpPr>
              <p:nvPr/>
            </p:nvSpPr>
            <p:spPr bwMode="auto">
              <a:xfrm>
                <a:off x="5008" y="2319"/>
                <a:ext cx="21"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147"/>
              <p:cNvSpPr>
                <a:spLocks/>
              </p:cNvSpPr>
              <p:nvPr/>
            </p:nvSpPr>
            <p:spPr bwMode="auto">
              <a:xfrm>
                <a:off x="5006"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48"/>
              <p:cNvSpPr>
                <a:spLocks/>
              </p:cNvSpPr>
              <p:nvPr/>
            </p:nvSpPr>
            <p:spPr bwMode="auto">
              <a:xfrm>
                <a:off x="5004"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149"/>
              <p:cNvSpPr>
                <a:spLocks/>
              </p:cNvSpPr>
              <p:nvPr/>
            </p:nvSpPr>
            <p:spPr bwMode="auto">
              <a:xfrm>
                <a:off x="5000"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150"/>
              <p:cNvSpPr>
                <a:spLocks/>
              </p:cNvSpPr>
              <p:nvPr/>
            </p:nvSpPr>
            <p:spPr bwMode="auto">
              <a:xfrm>
                <a:off x="4996"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51"/>
              <p:cNvSpPr>
                <a:spLocks/>
              </p:cNvSpPr>
              <p:nvPr/>
            </p:nvSpPr>
            <p:spPr bwMode="auto">
              <a:xfrm>
                <a:off x="4996"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152"/>
              <p:cNvSpPr>
                <a:spLocks/>
              </p:cNvSpPr>
              <p:nvPr/>
            </p:nvSpPr>
            <p:spPr bwMode="auto">
              <a:xfrm>
                <a:off x="4995"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153"/>
              <p:cNvSpPr>
                <a:spLocks/>
              </p:cNvSpPr>
              <p:nvPr/>
            </p:nvSpPr>
            <p:spPr bwMode="auto">
              <a:xfrm>
                <a:off x="4993" y="2291"/>
                <a:ext cx="6"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154"/>
              <p:cNvSpPr>
                <a:spLocks/>
              </p:cNvSpPr>
              <p:nvPr/>
            </p:nvSpPr>
            <p:spPr bwMode="auto">
              <a:xfrm>
                <a:off x="4993" y="2269"/>
                <a:ext cx="9"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55"/>
              <p:cNvSpPr>
                <a:spLocks/>
              </p:cNvSpPr>
              <p:nvPr/>
            </p:nvSpPr>
            <p:spPr bwMode="auto">
              <a:xfrm>
                <a:off x="5000" y="2237"/>
                <a:ext cx="8"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56"/>
              <p:cNvSpPr>
                <a:spLocks/>
              </p:cNvSpPr>
              <p:nvPr/>
            </p:nvSpPr>
            <p:spPr bwMode="auto">
              <a:xfrm>
                <a:off x="5002"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57"/>
              <p:cNvSpPr>
                <a:spLocks/>
              </p:cNvSpPr>
              <p:nvPr/>
            </p:nvSpPr>
            <p:spPr bwMode="auto">
              <a:xfrm>
                <a:off x="5035" y="1766"/>
                <a:ext cx="6"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58"/>
              <p:cNvSpPr>
                <a:spLocks/>
              </p:cNvSpPr>
              <p:nvPr/>
            </p:nvSpPr>
            <p:spPr bwMode="auto">
              <a:xfrm>
                <a:off x="5102" y="1777"/>
                <a:ext cx="8" cy="7"/>
              </a:xfrm>
              <a:custGeom>
                <a:avLst/>
                <a:gdLst>
                  <a:gd name="T0" fmla="*/ 1 w 6"/>
                  <a:gd name="T1" fmla="*/ 4 h 5"/>
                  <a:gd name="T2" fmla="*/ 5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5"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59"/>
              <p:cNvSpPr>
                <a:spLocks/>
              </p:cNvSpPr>
              <p:nvPr/>
            </p:nvSpPr>
            <p:spPr bwMode="auto">
              <a:xfrm>
                <a:off x="5189"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1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1"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60"/>
              <p:cNvSpPr>
                <a:spLocks/>
              </p:cNvSpPr>
              <p:nvPr/>
            </p:nvSpPr>
            <p:spPr bwMode="auto">
              <a:xfrm>
                <a:off x="5058"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61"/>
              <p:cNvSpPr>
                <a:spLocks/>
              </p:cNvSpPr>
              <p:nvPr/>
            </p:nvSpPr>
            <p:spPr bwMode="auto">
              <a:xfrm>
                <a:off x="4969"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62"/>
              <p:cNvSpPr>
                <a:spLocks/>
              </p:cNvSpPr>
              <p:nvPr/>
            </p:nvSpPr>
            <p:spPr bwMode="auto">
              <a:xfrm>
                <a:off x="4922" y="1676"/>
                <a:ext cx="82"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63"/>
              <p:cNvSpPr>
                <a:spLocks/>
              </p:cNvSpPr>
              <p:nvPr/>
            </p:nvSpPr>
            <p:spPr bwMode="auto">
              <a:xfrm>
                <a:off x="4973"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64"/>
              <p:cNvSpPr>
                <a:spLocks/>
              </p:cNvSpPr>
              <p:nvPr/>
            </p:nvSpPr>
            <p:spPr bwMode="auto">
              <a:xfrm>
                <a:off x="5010"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65"/>
              <p:cNvSpPr>
                <a:spLocks/>
              </p:cNvSpPr>
              <p:nvPr/>
            </p:nvSpPr>
            <p:spPr bwMode="auto">
              <a:xfrm>
                <a:off x="5105"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66"/>
              <p:cNvSpPr>
                <a:spLocks/>
              </p:cNvSpPr>
              <p:nvPr/>
            </p:nvSpPr>
            <p:spPr bwMode="auto">
              <a:xfrm>
                <a:off x="5112"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67"/>
              <p:cNvSpPr>
                <a:spLocks/>
              </p:cNvSpPr>
              <p:nvPr/>
            </p:nvSpPr>
            <p:spPr bwMode="auto">
              <a:xfrm>
                <a:off x="5083"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68"/>
              <p:cNvSpPr>
                <a:spLocks/>
              </p:cNvSpPr>
              <p:nvPr/>
            </p:nvSpPr>
            <p:spPr bwMode="auto">
              <a:xfrm>
                <a:off x="5083" y="1434"/>
                <a:ext cx="22" cy="8"/>
              </a:xfrm>
              <a:custGeom>
                <a:avLst/>
                <a:gdLst>
                  <a:gd name="T0" fmla="*/ 14 w 16"/>
                  <a:gd name="T1" fmla="*/ 6 h 6"/>
                  <a:gd name="T2" fmla="*/ 10 w 16"/>
                  <a:gd name="T3" fmla="*/ 2 h 6"/>
                  <a:gd name="T4" fmla="*/ 1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1"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69"/>
              <p:cNvSpPr>
                <a:spLocks/>
              </p:cNvSpPr>
              <p:nvPr/>
            </p:nvSpPr>
            <p:spPr bwMode="auto">
              <a:xfrm>
                <a:off x="5123"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29"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70"/>
              <p:cNvSpPr>
                <a:spLocks/>
              </p:cNvSpPr>
              <p:nvPr/>
            </p:nvSpPr>
            <p:spPr bwMode="auto">
              <a:xfrm>
                <a:off x="5164" y="1450"/>
                <a:ext cx="12"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71"/>
              <p:cNvSpPr>
                <a:spLocks/>
              </p:cNvSpPr>
              <p:nvPr/>
            </p:nvSpPr>
            <p:spPr bwMode="auto">
              <a:xfrm>
                <a:off x="5073"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72"/>
              <p:cNvSpPr>
                <a:spLocks/>
              </p:cNvSpPr>
              <p:nvPr/>
            </p:nvSpPr>
            <p:spPr bwMode="auto">
              <a:xfrm>
                <a:off x="5051"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73"/>
              <p:cNvSpPr>
                <a:spLocks/>
              </p:cNvSpPr>
              <p:nvPr/>
            </p:nvSpPr>
            <p:spPr bwMode="auto">
              <a:xfrm>
                <a:off x="4944"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74"/>
              <p:cNvSpPr>
                <a:spLocks/>
              </p:cNvSpPr>
              <p:nvPr/>
            </p:nvSpPr>
            <p:spPr bwMode="auto">
              <a:xfrm>
                <a:off x="4960" y="1362"/>
                <a:ext cx="10"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75"/>
              <p:cNvSpPr>
                <a:spLocks/>
              </p:cNvSpPr>
              <p:nvPr/>
            </p:nvSpPr>
            <p:spPr bwMode="auto">
              <a:xfrm>
                <a:off x="4956"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76"/>
              <p:cNvSpPr>
                <a:spLocks/>
              </p:cNvSpPr>
              <p:nvPr/>
            </p:nvSpPr>
            <p:spPr bwMode="auto">
              <a:xfrm>
                <a:off x="4929" y="1286"/>
                <a:ext cx="16" cy="10"/>
              </a:xfrm>
              <a:custGeom>
                <a:avLst/>
                <a:gdLst>
                  <a:gd name="T0" fmla="*/ 4 w 12"/>
                  <a:gd name="T1" fmla="*/ 2 h 7"/>
                  <a:gd name="T2" fmla="*/ 1 w 12"/>
                  <a:gd name="T3" fmla="*/ 5 h 7"/>
                  <a:gd name="T4" fmla="*/ 5 w 12"/>
                  <a:gd name="T5" fmla="*/ 7 h 7"/>
                  <a:gd name="T6" fmla="*/ 11 w 12"/>
                  <a:gd name="T7" fmla="*/ 1 h 7"/>
                  <a:gd name="T8" fmla="*/ 4 w 12"/>
                  <a:gd name="T9" fmla="*/ 2 h 7"/>
                </a:gdLst>
                <a:ahLst/>
                <a:cxnLst>
                  <a:cxn ang="0">
                    <a:pos x="T0" y="T1"/>
                  </a:cxn>
                  <a:cxn ang="0">
                    <a:pos x="T2" y="T3"/>
                  </a:cxn>
                  <a:cxn ang="0">
                    <a:pos x="T4" y="T5"/>
                  </a:cxn>
                  <a:cxn ang="0">
                    <a:pos x="T6" y="T7"/>
                  </a:cxn>
                  <a:cxn ang="0">
                    <a:pos x="T8" y="T9"/>
                  </a:cxn>
                </a:cxnLst>
                <a:rect l="0" t="0" r="r" b="b"/>
                <a:pathLst>
                  <a:path w="12" h="7">
                    <a:moveTo>
                      <a:pt x="4" y="2"/>
                    </a:moveTo>
                    <a:cubicBezTo>
                      <a:pt x="3" y="2"/>
                      <a:pt x="2" y="4"/>
                      <a:pt x="1" y="5"/>
                    </a:cubicBezTo>
                    <a:cubicBezTo>
                      <a:pt x="0" y="6"/>
                      <a:pt x="4" y="7"/>
                      <a:pt x="5" y="7"/>
                    </a:cubicBezTo>
                    <a:cubicBezTo>
                      <a:pt x="7" y="7"/>
                      <a:pt x="11" y="2"/>
                      <a:pt x="11" y="1"/>
                    </a:cubicBezTo>
                    <a:cubicBezTo>
                      <a:pt x="12"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77"/>
              <p:cNvSpPr>
                <a:spLocks/>
              </p:cNvSpPr>
              <p:nvPr/>
            </p:nvSpPr>
            <p:spPr bwMode="auto">
              <a:xfrm>
                <a:off x="4970"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78"/>
              <p:cNvSpPr>
                <a:spLocks/>
              </p:cNvSpPr>
              <p:nvPr/>
            </p:nvSpPr>
            <p:spPr bwMode="auto">
              <a:xfrm>
                <a:off x="4904"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79"/>
              <p:cNvSpPr>
                <a:spLocks/>
              </p:cNvSpPr>
              <p:nvPr/>
            </p:nvSpPr>
            <p:spPr bwMode="auto">
              <a:xfrm>
                <a:off x="4923"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80"/>
              <p:cNvSpPr>
                <a:spLocks/>
              </p:cNvSpPr>
              <p:nvPr/>
            </p:nvSpPr>
            <p:spPr bwMode="auto">
              <a:xfrm>
                <a:off x="4920" y="1248"/>
                <a:ext cx="6"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81"/>
              <p:cNvSpPr>
                <a:spLocks/>
              </p:cNvSpPr>
              <p:nvPr/>
            </p:nvSpPr>
            <p:spPr bwMode="auto">
              <a:xfrm>
                <a:off x="4905" y="1219"/>
                <a:ext cx="6"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82"/>
              <p:cNvSpPr>
                <a:spLocks/>
              </p:cNvSpPr>
              <p:nvPr/>
            </p:nvSpPr>
            <p:spPr bwMode="auto">
              <a:xfrm>
                <a:off x="4882" y="1139"/>
                <a:ext cx="225"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4"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83"/>
              <p:cNvSpPr>
                <a:spLocks/>
              </p:cNvSpPr>
              <p:nvPr/>
            </p:nvSpPr>
            <p:spPr bwMode="auto">
              <a:xfrm>
                <a:off x="5028" y="1289"/>
                <a:ext cx="9"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84"/>
              <p:cNvSpPr>
                <a:spLocks/>
              </p:cNvSpPr>
              <p:nvPr/>
            </p:nvSpPr>
            <p:spPr bwMode="auto">
              <a:xfrm>
                <a:off x="5002"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85"/>
              <p:cNvSpPr>
                <a:spLocks/>
              </p:cNvSpPr>
              <p:nvPr/>
            </p:nvSpPr>
            <p:spPr bwMode="auto">
              <a:xfrm>
                <a:off x="4981"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86"/>
              <p:cNvSpPr>
                <a:spLocks/>
              </p:cNvSpPr>
              <p:nvPr/>
            </p:nvSpPr>
            <p:spPr bwMode="auto">
              <a:xfrm>
                <a:off x="4964" y="1202"/>
                <a:ext cx="10"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87"/>
              <p:cNvSpPr>
                <a:spLocks/>
              </p:cNvSpPr>
              <p:nvPr/>
            </p:nvSpPr>
            <p:spPr bwMode="auto">
              <a:xfrm>
                <a:off x="4980"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88"/>
              <p:cNvSpPr>
                <a:spLocks/>
              </p:cNvSpPr>
              <p:nvPr/>
            </p:nvSpPr>
            <p:spPr bwMode="auto">
              <a:xfrm>
                <a:off x="4970"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89"/>
              <p:cNvSpPr>
                <a:spLocks/>
              </p:cNvSpPr>
              <p:nvPr/>
            </p:nvSpPr>
            <p:spPr bwMode="auto">
              <a:xfrm>
                <a:off x="4953" y="1139"/>
                <a:ext cx="39"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90"/>
              <p:cNvSpPr>
                <a:spLocks/>
              </p:cNvSpPr>
              <p:nvPr/>
            </p:nvSpPr>
            <p:spPr bwMode="auto">
              <a:xfrm>
                <a:off x="4366"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91"/>
              <p:cNvSpPr>
                <a:spLocks/>
              </p:cNvSpPr>
              <p:nvPr/>
            </p:nvSpPr>
            <p:spPr bwMode="auto">
              <a:xfrm>
                <a:off x="4581"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4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4"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4"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92"/>
              <p:cNvSpPr>
                <a:spLocks/>
              </p:cNvSpPr>
              <p:nvPr/>
            </p:nvSpPr>
            <p:spPr bwMode="auto">
              <a:xfrm>
                <a:off x="4546" y="1388"/>
                <a:ext cx="20"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93"/>
              <p:cNvSpPr>
                <a:spLocks/>
              </p:cNvSpPr>
              <p:nvPr/>
            </p:nvSpPr>
            <p:spPr bwMode="auto">
              <a:xfrm>
                <a:off x="4539" y="1366"/>
                <a:ext cx="16"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5"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94"/>
              <p:cNvSpPr>
                <a:spLocks/>
              </p:cNvSpPr>
              <p:nvPr/>
            </p:nvSpPr>
            <p:spPr bwMode="auto">
              <a:xfrm>
                <a:off x="4546" y="1365"/>
                <a:ext cx="7"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95"/>
              <p:cNvSpPr>
                <a:spLocks/>
              </p:cNvSpPr>
              <p:nvPr/>
            </p:nvSpPr>
            <p:spPr bwMode="auto">
              <a:xfrm>
                <a:off x="4538"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96"/>
              <p:cNvSpPr>
                <a:spLocks/>
              </p:cNvSpPr>
              <p:nvPr/>
            </p:nvSpPr>
            <p:spPr bwMode="auto">
              <a:xfrm>
                <a:off x="4534" y="1359"/>
                <a:ext cx="5"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97"/>
              <p:cNvSpPr>
                <a:spLocks/>
              </p:cNvSpPr>
              <p:nvPr/>
            </p:nvSpPr>
            <p:spPr bwMode="auto">
              <a:xfrm>
                <a:off x="4524" y="1354"/>
                <a:ext cx="9"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98"/>
              <p:cNvSpPr>
                <a:spLocks/>
              </p:cNvSpPr>
              <p:nvPr/>
            </p:nvSpPr>
            <p:spPr bwMode="auto">
              <a:xfrm>
                <a:off x="4517" y="1344"/>
                <a:ext cx="14"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99"/>
              <p:cNvSpPr>
                <a:spLocks/>
              </p:cNvSpPr>
              <p:nvPr/>
            </p:nvSpPr>
            <p:spPr bwMode="auto">
              <a:xfrm>
                <a:off x="4530" y="1344"/>
                <a:ext cx="9"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200"/>
              <p:cNvSpPr>
                <a:spLocks/>
              </p:cNvSpPr>
              <p:nvPr/>
            </p:nvSpPr>
            <p:spPr bwMode="auto">
              <a:xfrm>
                <a:off x="4524" y="1346"/>
                <a:ext cx="7"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201"/>
              <p:cNvSpPr>
                <a:spLocks/>
              </p:cNvSpPr>
              <p:nvPr/>
            </p:nvSpPr>
            <p:spPr bwMode="auto">
              <a:xfrm>
                <a:off x="4376"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202"/>
              <p:cNvSpPr>
                <a:spLocks/>
              </p:cNvSpPr>
              <p:nvPr/>
            </p:nvSpPr>
            <p:spPr bwMode="auto">
              <a:xfrm>
                <a:off x="4383" y="1340"/>
                <a:ext cx="13"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203"/>
              <p:cNvSpPr>
                <a:spLocks/>
              </p:cNvSpPr>
              <p:nvPr/>
            </p:nvSpPr>
            <p:spPr bwMode="auto">
              <a:xfrm>
                <a:off x="4291"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204"/>
              <p:cNvSpPr>
                <a:spLocks/>
              </p:cNvSpPr>
              <p:nvPr/>
            </p:nvSpPr>
            <p:spPr bwMode="auto">
              <a:xfrm>
                <a:off x="4274"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3"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Group 406"/>
            <p:cNvGrpSpPr>
              <a:grpSpLocks/>
            </p:cNvGrpSpPr>
            <p:nvPr/>
          </p:nvGrpSpPr>
          <p:grpSpPr bwMode="auto">
            <a:xfrm>
              <a:off x="4273" y="968"/>
              <a:ext cx="2812" cy="1386"/>
              <a:chOff x="4273" y="968"/>
              <a:chExt cx="2812" cy="1386"/>
            </a:xfrm>
            <a:grpFill/>
          </p:grpSpPr>
          <p:sp>
            <p:nvSpPr>
              <p:cNvPr id="236" name="Freeform 206"/>
              <p:cNvSpPr>
                <a:spLocks/>
              </p:cNvSpPr>
              <p:nvPr/>
            </p:nvSpPr>
            <p:spPr bwMode="auto">
              <a:xfrm>
                <a:off x="4808"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5 w 24"/>
                  <a:gd name="T15" fmla="*/ 14 h 15"/>
                  <a:gd name="T16" fmla="*/ 20 w 24"/>
                  <a:gd name="T17" fmla="*/ 13 h 15"/>
                  <a:gd name="T18" fmla="*/ 23 w 24"/>
                  <a:gd name="T19" fmla="*/ 11 h 15"/>
                  <a:gd name="T20" fmla="*/ 20 w 24"/>
                  <a:gd name="T21" fmla="*/ 10 h 15"/>
                  <a:gd name="T22" fmla="*/ 20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5" y="14"/>
                    </a:cubicBezTo>
                    <a:cubicBezTo>
                      <a:pt x="17" y="15"/>
                      <a:pt x="19" y="14"/>
                      <a:pt x="20" y="13"/>
                    </a:cubicBezTo>
                    <a:cubicBezTo>
                      <a:pt x="22" y="12"/>
                      <a:pt x="24" y="11"/>
                      <a:pt x="23" y="11"/>
                    </a:cubicBezTo>
                    <a:cubicBezTo>
                      <a:pt x="21" y="11"/>
                      <a:pt x="20" y="11"/>
                      <a:pt x="20" y="10"/>
                    </a:cubicBezTo>
                    <a:cubicBezTo>
                      <a:pt x="20" y="9"/>
                      <a:pt x="22" y="10"/>
                      <a:pt x="20"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07"/>
              <p:cNvSpPr>
                <a:spLocks/>
              </p:cNvSpPr>
              <p:nvPr/>
            </p:nvSpPr>
            <p:spPr bwMode="auto">
              <a:xfrm>
                <a:off x="4799" y="1206"/>
                <a:ext cx="6"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08"/>
              <p:cNvSpPr>
                <a:spLocks/>
              </p:cNvSpPr>
              <p:nvPr/>
            </p:nvSpPr>
            <p:spPr bwMode="auto">
              <a:xfrm>
                <a:off x="4787"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09"/>
              <p:cNvSpPr>
                <a:spLocks/>
              </p:cNvSpPr>
              <p:nvPr/>
            </p:nvSpPr>
            <p:spPr bwMode="auto">
              <a:xfrm>
                <a:off x="4654"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6" y="30"/>
                      <a:pt x="19" y="29"/>
                    </a:cubicBezTo>
                    <a:cubicBezTo>
                      <a:pt x="22" y="29"/>
                      <a:pt x="27" y="28"/>
                      <a:pt x="32" y="29"/>
                    </a:cubicBezTo>
                    <a:cubicBezTo>
                      <a:pt x="36" y="30"/>
                      <a:pt x="41" y="31"/>
                      <a:pt x="44" y="32"/>
                    </a:cubicBezTo>
                    <a:cubicBezTo>
                      <a:pt x="47" y="33"/>
                      <a:pt x="40" y="33"/>
                      <a:pt x="38" y="33"/>
                    </a:cubicBezTo>
                    <a:cubicBezTo>
                      <a:pt x="35" y="33"/>
                      <a:pt x="33"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0"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10"/>
              <p:cNvSpPr>
                <a:spLocks/>
              </p:cNvSpPr>
              <p:nvPr/>
            </p:nvSpPr>
            <p:spPr bwMode="auto">
              <a:xfrm>
                <a:off x="4747"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11"/>
              <p:cNvSpPr>
                <a:spLocks/>
              </p:cNvSpPr>
              <p:nvPr/>
            </p:nvSpPr>
            <p:spPr bwMode="auto">
              <a:xfrm>
                <a:off x="4783"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12"/>
              <p:cNvSpPr>
                <a:spLocks/>
              </p:cNvSpPr>
              <p:nvPr/>
            </p:nvSpPr>
            <p:spPr bwMode="auto">
              <a:xfrm>
                <a:off x="4837"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6"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13"/>
              <p:cNvSpPr>
                <a:spLocks/>
              </p:cNvSpPr>
              <p:nvPr/>
            </p:nvSpPr>
            <p:spPr bwMode="auto">
              <a:xfrm>
                <a:off x="4600"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14"/>
              <p:cNvSpPr>
                <a:spLocks/>
              </p:cNvSpPr>
              <p:nvPr/>
            </p:nvSpPr>
            <p:spPr bwMode="auto">
              <a:xfrm>
                <a:off x="4766" y="1113"/>
                <a:ext cx="10"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15"/>
              <p:cNvSpPr>
                <a:spLocks/>
              </p:cNvSpPr>
              <p:nvPr/>
            </p:nvSpPr>
            <p:spPr bwMode="auto">
              <a:xfrm>
                <a:off x="4667"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9"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9"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16"/>
              <p:cNvSpPr>
                <a:spLocks/>
              </p:cNvSpPr>
              <p:nvPr/>
            </p:nvSpPr>
            <p:spPr bwMode="auto">
              <a:xfrm>
                <a:off x="4652"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17"/>
              <p:cNvSpPr>
                <a:spLocks/>
              </p:cNvSpPr>
              <p:nvPr/>
            </p:nvSpPr>
            <p:spPr bwMode="auto">
              <a:xfrm>
                <a:off x="4625"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18"/>
              <p:cNvSpPr>
                <a:spLocks/>
              </p:cNvSpPr>
              <p:nvPr/>
            </p:nvSpPr>
            <p:spPr bwMode="auto">
              <a:xfrm>
                <a:off x="4688" y="1091"/>
                <a:ext cx="12"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19"/>
              <p:cNvSpPr>
                <a:spLocks/>
              </p:cNvSpPr>
              <p:nvPr/>
            </p:nvSpPr>
            <p:spPr bwMode="auto">
              <a:xfrm>
                <a:off x="4700" y="1069"/>
                <a:ext cx="31"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1"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20"/>
              <p:cNvSpPr>
                <a:spLocks/>
              </p:cNvSpPr>
              <p:nvPr/>
            </p:nvSpPr>
            <p:spPr bwMode="auto">
              <a:xfrm>
                <a:off x="4684"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21"/>
              <p:cNvSpPr>
                <a:spLocks/>
              </p:cNvSpPr>
              <p:nvPr/>
            </p:nvSpPr>
            <p:spPr bwMode="auto">
              <a:xfrm>
                <a:off x="4702" y="1058"/>
                <a:ext cx="31"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22"/>
              <p:cNvSpPr>
                <a:spLocks/>
              </p:cNvSpPr>
              <p:nvPr/>
            </p:nvSpPr>
            <p:spPr bwMode="auto">
              <a:xfrm>
                <a:off x="4783"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23"/>
              <p:cNvSpPr>
                <a:spLocks/>
              </p:cNvSpPr>
              <p:nvPr/>
            </p:nvSpPr>
            <p:spPr bwMode="auto">
              <a:xfrm>
                <a:off x="4777" y="1104"/>
                <a:ext cx="16"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24"/>
              <p:cNvSpPr>
                <a:spLocks/>
              </p:cNvSpPr>
              <p:nvPr/>
            </p:nvSpPr>
            <p:spPr bwMode="auto">
              <a:xfrm>
                <a:off x="4775"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25"/>
              <p:cNvSpPr>
                <a:spLocks/>
              </p:cNvSpPr>
              <p:nvPr/>
            </p:nvSpPr>
            <p:spPr bwMode="auto">
              <a:xfrm>
                <a:off x="4768"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26"/>
              <p:cNvSpPr>
                <a:spLocks/>
              </p:cNvSpPr>
              <p:nvPr/>
            </p:nvSpPr>
            <p:spPr bwMode="auto">
              <a:xfrm>
                <a:off x="4768"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27"/>
              <p:cNvSpPr>
                <a:spLocks/>
              </p:cNvSpPr>
              <p:nvPr/>
            </p:nvSpPr>
            <p:spPr bwMode="auto">
              <a:xfrm>
                <a:off x="4754" y="1073"/>
                <a:ext cx="19"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28"/>
              <p:cNvSpPr>
                <a:spLocks/>
              </p:cNvSpPr>
              <p:nvPr/>
            </p:nvSpPr>
            <p:spPr bwMode="auto">
              <a:xfrm>
                <a:off x="4783"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29"/>
              <p:cNvSpPr>
                <a:spLocks/>
              </p:cNvSpPr>
              <p:nvPr/>
            </p:nvSpPr>
            <p:spPr bwMode="auto">
              <a:xfrm>
                <a:off x="4760"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30"/>
              <p:cNvSpPr>
                <a:spLocks/>
              </p:cNvSpPr>
              <p:nvPr/>
            </p:nvSpPr>
            <p:spPr bwMode="auto">
              <a:xfrm>
                <a:off x="4801"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31"/>
              <p:cNvSpPr>
                <a:spLocks/>
              </p:cNvSpPr>
              <p:nvPr/>
            </p:nvSpPr>
            <p:spPr bwMode="auto">
              <a:xfrm>
                <a:off x="4815"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32"/>
              <p:cNvSpPr>
                <a:spLocks/>
              </p:cNvSpPr>
              <p:nvPr/>
            </p:nvSpPr>
            <p:spPr bwMode="auto">
              <a:xfrm>
                <a:off x="4834"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33"/>
              <p:cNvSpPr>
                <a:spLocks/>
              </p:cNvSpPr>
              <p:nvPr/>
            </p:nvSpPr>
            <p:spPr bwMode="auto">
              <a:xfrm>
                <a:off x="4831"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34"/>
              <p:cNvSpPr>
                <a:spLocks/>
              </p:cNvSpPr>
              <p:nvPr/>
            </p:nvSpPr>
            <p:spPr bwMode="auto">
              <a:xfrm>
                <a:off x="4842"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35"/>
              <p:cNvSpPr>
                <a:spLocks/>
              </p:cNvSpPr>
              <p:nvPr/>
            </p:nvSpPr>
            <p:spPr bwMode="auto">
              <a:xfrm>
                <a:off x="4871" y="1077"/>
                <a:ext cx="16"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36"/>
              <p:cNvSpPr>
                <a:spLocks/>
              </p:cNvSpPr>
              <p:nvPr/>
            </p:nvSpPr>
            <p:spPr bwMode="auto">
              <a:xfrm>
                <a:off x="4878"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7"/>
              <p:cNvSpPr>
                <a:spLocks/>
              </p:cNvSpPr>
              <p:nvPr/>
            </p:nvSpPr>
            <p:spPr bwMode="auto">
              <a:xfrm>
                <a:off x="4826" y="1086"/>
                <a:ext cx="138"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4"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8"/>
              <p:cNvSpPr>
                <a:spLocks/>
              </p:cNvSpPr>
              <p:nvPr/>
            </p:nvSpPr>
            <p:spPr bwMode="auto">
              <a:xfrm>
                <a:off x="4830"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4"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3"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9"/>
              <p:cNvSpPr>
                <a:spLocks/>
              </p:cNvSpPr>
              <p:nvPr/>
            </p:nvSpPr>
            <p:spPr bwMode="auto">
              <a:xfrm>
                <a:off x="4867"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4"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2"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7"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40"/>
              <p:cNvSpPr>
                <a:spLocks/>
              </p:cNvSpPr>
              <p:nvPr/>
            </p:nvSpPr>
            <p:spPr bwMode="auto">
              <a:xfrm>
                <a:off x="4978" y="1046"/>
                <a:ext cx="26"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41"/>
              <p:cNvSpPr>
                <a:spLocks/>
              </p:cNvSpPr>
              <p:nvPr/>
            </p:nvSpPr>
            <p:spPr bwMode="auto">
              <a:xfrm>
                <a:off x="4922" y="1052"/>
                <a:ext cx="9"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42"/>
              <p:cNvSpPr>
                <a:spLocks/>
              </p:cNvSpPr>
              <p:nvPr/>
            </p:nvSpPr>
            <p:spPr bwMode="auto">
              <a:xfrm>
                <a:off x="4962" y="1102"/>
                <a:ext cx="9"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43"/>
              <p:cNvSpPr>
                <a:spLocks/>
              </p:cNvSpPr>
              <p:nvPr/>
            </p:nvSpPr>
            <p:spPr bwMode="auto">
              <a:xfrm>
                <a:off x="4429"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44"/>
              <p:cNvSpPr>
                <a:spLocks/>
              </p:cNvSpPr>
              <p:nvPr/>
            </p:nvSpPr>
            <p:spPr bwMode="auto">
              <a:xfrm>
                <a:off x="4439"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45"/>
              <p:cNvSpPr>
                <a:spLocks/>
              </p:cNvSpPr>
              <p:nvPr/>
            </p:nvSpPr>
            <p:spPr bwMode="auto">
              <a:xfrm>
                <a:off x="4281"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46"/>
              <p:cNvSpPr>
                <a:spLocks/>
              </p:cNvSpPr>
              <p:nvPr/>
            </p:nvSpPr>
            <p:spPr bwMode="auto">
              <a:xfrm>
                <a:off x="6007"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7"/>
              <p:cNvSpPr>
                <a:spLocks/>
              </p:cNvSpPr>
              <p:nvPr/>
            </p:nvSpPr>
            <p:spPr bwMode="auto">
              <a:xfrm>
                <a:off x="6589"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8"/>
              <p:cNvSpPr>
                <a:spLocks/>
              </p:cNvSpPr>
              <p:nvPr/>
            </p:nvSpPr>
            <p:spPr bwMode="auto">
              <a:xfrm>
                <a:off x="6570" y="1875"/>
                <a:ext cx="2"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9"/>
              <p:cNvSpPr>
                <a:spLocks/>
              </p:cNvSpPr>
              <p:nvPr/>
            </p:nvSpPr>
            <p:spPr bwMode="auto">
              <a:xfrm>
                <a:off x="6640"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50"/>
              <p:cNvSpPr>
                <a:spLocks/>
              </p:cNvSpPr>
              <p:nvPr/>
            </p:nvSpPr>
            <p:spPr bwMode="auto">
              <a:xfrm>
                <a:off x="5713"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51"/>
              <p:cNvSpPr>
                <a:spLocks/>
              </p:cNvSpPr>
              <p:nvPr/>
            </p:nvSpPr>
            <p:spPr bwMode="auto">
              <a:xfrm>
                <a:off x="4936"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52"/>
              <p:cNvSpPr>
                <a:spLocks/>
              </p:cNvSpPr>
              <p:nvPr/>
            </p:nvSpPr>
            <p:spPr bwMode="auto">
              <a:xfrm>
                <a:off x="5017"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1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1"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53"/>
              <p:cNvSpPr>
                <a:spLocks noEditPoints="1"/>
              </p:cNvSpPr>
              <p:nvPr/>
            </p:nvSpPr>
            <p:spPr bwMode="auto">
              <a:xfrm>
                <a:off x="4273"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6"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8"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1"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6"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10"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4"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90" y="201"/>
                    </a:cubicBezTo>
                    <a:cubicBezTo>
                      <a:pt x="589" y="201"/>
                      <a:pt x="588" y="201"/>
                      <a:pt x="589" y="200"/>
                    </a:cubicBezTo>
                    <a:cubicBezTo>
                      <a:pt x="590"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50"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3"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8" y="173"/>
                      <a:pt x="637" y="171"/>
                    </a:cubicBezTo>
                    <a:cubicBezTo>
                      <a:pt x="637" y="170"/>
                      <a:pt x="638" y="169"/>
                      <a:pt x="637" y="169"/>
                    </a:cubicBezTo>
                    <a:cubicBezTo>
                      <a:pt x="636" y="169"/>
                      <a:pt x="637" y="169"/>
                      <a:pt x="638"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10"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9"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8"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09"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6"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6"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8"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30"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8"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7"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8"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89"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1" y="191"/>
                      <a:pt x="251" y="190"/>
                      <a:pt x="251" y="191"/>
                    </a:cubicBezTo>
                    <a:cubicBezTo>
                      <a:pt x="251" y="193"/>
                      <a:pt x="252" y="194"/>
                      <a:pt x="252" y="194"/>
                    </a:cubicBezTo>
                    <a:cubicBezTo>
                      <a:pt x="252" y="195"/>
                      <a:pt x="251" y="195"/>
                      <a:pt x="251"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9"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9"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7"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4" y="790"/>
                      <a:pt x="524" y="791"/>
                    </a:cubicBezTo>
                    <a:cubicBezTo>
                      <a:pt x="524"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50"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2"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1"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3"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399"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54"/>
              <p:cNvSpPr>
                <a:spLocks/>
              </p:cNvSpPr>
              <p:nvPr/>
            </p:nvSpPr>
            <p:spPr bwMode="auto">
              <a:xfrm>
                <a:off x="5003" y="1701"/>
                <a:ext cx="49"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6"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55"/>
              <p:cNvSpPr>
                <a:spLocks/>
              </p:cNvSpPr>
              <p:nvPr/>
            </p:nvSpPr>
            <p:spPr bwMode="auto">
              <a:xfrm>
                <a:off x="6538"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56"/>
              <p:cNvSpPr>
                <a:spLocks/>
              </p:cNvSpPr>
              <p:nvPr/>
            </p:nvSpPr>
            <p:spPr bwMode="auto">
              <a:xfrm>
                <a:off x="6604"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7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9"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7"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5"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7"/>
              <p:cNvSpPr>
                <a:spLocks/>
              </p:cNvSpPr>
              <p:nvPr/>
            </p:nvSpPr>
            <p:spPr bwMode="auto">
              <a:xfrm>
                <a:off x="6425"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0" y="28"/>
                      <a:pt x="51" y="27"/>
                      <a:pt x="50" y="26"/>
                    </a:cubicBezTo>
                    <a:cubicBezTo>
                      <a:pt x="50" y="25"/>
                      <a:pt x="47" y="21"/>
                      <a:pt x="47" y="20"/>
                    </a:cubicBezTo>
                    <a:cubicBezTo>
                      <a:pt x="48" y="20"/>
                      <a:pt x="50"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8"/>
              <p:cNvSpPr>
                <a:spLocks noEditPoints="1"/>
              </p:cNvSpPr>
              <p:nvPr/>
            </p:nvSpPr>
            <p:spPr bwMode="auto">
              <a:xfrm>
                <a:off x="5453" y="1077"/>
                <a:ext cx="1614"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7"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6"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7" y="55"/>
                      <a:pt x="557" y="55"/>
                      <a:pt x="556" y="56"/>
                    </a:cubicBezTo>
                    <a:cubicBezTo>
                      <a:pt x="556" y="57"/>
                      <a:pt x="556" y="60"/>
                      <a:pt x="559" y="62"/>
                    </a:cubicBezTo>
                    <a:cubicBezTo>
                      <a:pt x="562" y="63"/>
                      <a:pt x="564"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7"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1"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1"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5" y="77"/>
                      <a:pt x="252" y="77"/>
                      <a:pt x="255"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7" y="164"/>
                      <a:pt x="127" y="164"/>
                    </a:cubicBezTo>
                    <a:cubicBezTo>
                      <a:pt x="127" y="164"/>
                      <a:pt x="129" y="164"/>
                      <a:pt x="129" y="164"/>
                    </a:cubicBezTo>
                    <a:cubicBezTo>
                      <a:pt x="130" y="165"/>
                      <a:pt x="131" y="166"/>
                      <a:pt x="130" y="165"/>
                    </a:cubicBezTo>
                    <a:cubicBezTo>
                      <a:pt x="129" y="165"/>
                      <a:pt x="129" y="166"/>
                      <a:pt x="128" y="166"/>
                    </a:cubicBezTo>
                    <a:cubicBezTo>
                      <a:pt x="127" y="166"/>
                      <a:pt x="127"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6"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5"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2"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20" y="246"/>
                    </a:cubicBezTo>
                    <a:cubicBezTo>
                      <a:pt x="121" y="247"/>
                      <a:pt x="121" y="248"/>
                      <a:pt x="120" y="247"/>
                    </a:cubicBezTo>
                    <a:cubicBezTo>
                      <a:pt x="118" y="246"/>
                      <a:pt x="118" y="247"/>
                      <a:pt x="118" y="247"/>
                    </a:cubicBezTo>
                    <a:cubicBezTo>
                      <a:pt x="119" y="247"/>
                      <a:pt x="120" y="248"/>
                      <a:pt x="120"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9"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1"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4"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7"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8"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4"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90"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3"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7"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0"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3"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7" y="474"/>
                      <a:pt x="337" y="475"/>
                    </a:cubicBezTo>
                    <a:cubicBezTo>
                      <a:pt x="337" y="476"/>
                      <a:pt x="337"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7"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8"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7"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8"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5"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5"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6"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4"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1"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9"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1"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8"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7"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7"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9"/>
              <p:cNvSpPr>
                <a:spLocks/>
              </p:cNvSpPr>
              <p:nvPr/>
            </p:nvSpPr>
            <p:spPr bwMode="auto">
              <a:xfrm>
                <a:off x="6680"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60"/>
              <p:cNvSpPr>
                <a:spLocks/>
              </p:cNvSpPr>
              <p:nvPr/>
            </p:nvSpPr>
            <p:spPr bwMode="auto">
              <a:xfrm>
                <a:off x="5505"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9"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3" y="23"/>
                      <a:pt x="3"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61"/>
              <p:cNvSpPr>
                <a:spLocks/>
              </p:cNvSpPr>
              <p:nvPr/>
            </p:nvSpPr>
            <p:spPr bwMode="auto">
              <a:xfrm>
                <a:off x="5014" y="968"/>
                <a:ext cx="481"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5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1" y="150"/>
                      <a:pt x="291" y="149"/>
                    </a:cubicBezTo>
                    <a:cubicBezTo>
                      <a:pt x="291"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8"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8"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3"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6"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8"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6"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0"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5"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62"/>
              <p:cNvSpPr>
                <a:spLocks/>
              </p:cNvSpPr>
              <p:nvPr/>
            </p:nvSpPr>
            <p:spPr bwMode="auto">
              <a:xfrm>
                <a:off x="5156"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63"/>
              <p:cNvSpPr>
                <a:spLocks/>
              </p:cNvSpPr>
              <p:nvPr/>
            </p:nvSpPr>
            <p:spPr bwMode="auto">
              <a:xfrm>
                <a:off x="5165" y="1176"/>
                <a:ext cx="6"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64"/>
              <p:cNvSpPr>
                <a:spLocks/>
              </p:cNvSpPr>
              <p:nvPr/>
            </p:nvSpPr>
            <p:spPr bwMode="auto">
              <a:xfrm>
                <a:off x="5169"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65"/>
              <p:cNvSpPr>
                <a:spLocks/>
              </p:cNvSpPr>
              <p:nvPr/>
            </p:nvSpPr>
            <p:spPr bwMode="auto">
              <a:xfrm>
                <a:off x="5208"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66"/>
              <p:cNvSpPr>
                <a:spLocks/>
              </p:cNvSpPr>
              <p:nvPr/>
            </p:nvSpPr>
            <p:spPr bwMode="auto">
              <a:xfrm>
                <a:off x="5222"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7"/>
              <p:cNvSpPr>
                <a:spLocks/>
              </p:cNvSpPr>
              <p:nvPr/>
            </p:nvSpPr>
            <p:spPr bwMode="auto">
              <a:xfrm>
                <a:off x="5270" y="973"/>
                <a:ext cx="16"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8"/>
              <p:cNvSpPr>
                <a:spLocks/>
              </p:cNvSpPr>
              <p:nvPr/>
            </p:nvSpPr>
            <p:spPr bwMode="auto">
              <a:xfrm>
                <a:off x="5425" y="997"/>
                <a:ext cx="8"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9"/>
              <p:cNvSpPr>
                <a:spLocks/>
              </p:cNvSpPr>
              <p:nvPr/>
            </p:nvSpPr>
            <p:spPr bwMode="auto">
              <a:xfrm>
                <a:off x="5438"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70"/>
              <p:cNvSpPr>
                <a:spLocks/>
              </p:cNvSpPr>
              <p:nvPr/>
            </p:nvSpPr>
            <p:spPr bwMode="auto">
              <a:xfrm>
                <a:off x="5438" y="1093"/>
                <a:ext cx="6"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71"/>
              <p:cNvSpPr>
                <a:spLocks/>
              </p:cNvSpPr>
              <p:nvPr/>
            </p:nvSpPr>
            <p:spPr bwMode="auto">
              <a:xfrm>
                <a:off x="5440" y="1114"/>
                <a:ext cx="10"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72"/>
              <p:cNvSpPr>
                <a:spLocks/>
              </p:cNvSpPr>
              <p:nvPr/>
            </p:nvSpPr>
            <p:spPr bwMode="auto">
              <a:xfrm>
                <a:off x="5396" y="1150"/>
                <a:ext cx="22" cy="14"/>
              </a:xfrm>
              <a:custGeom>
                <a:avLst/>
                <a:gdLst>
                  <a:gd name="T0" fmla="*/ 12 w 16"/>
                  <a:gd name="T1" fmla="*/ 4 h 10"/>
                  <a:gd name="T2" fmla="*/ 15 w 16"/>
                  <a:gd name="T3" fmla="*/ 2 h 10"/>
                  <a:gd name="T4" fmla="*/ 5 w 16"/>
                  <a:gd name="T5" fmla="*/ 1 h 10"/>
                  <a:gd name="T6" fmla="*/ 1 w 16"/>
                  <a:gd name="T7" fmla="*/ 4 h 10"/>
                  <a:gd name="T8" fmla="*/ 13 w 16"/>
                  <a:gd name="T9" fmla="*/ 10 h 10"/>
                  <a:gd name="T10" fmla="*/ 11 w 16"/>
                  <a:gd name="T11" fmla="*/ 7 h 10"/>
                  <a:gd name="T12" fmla="*/ 14 w 16"/>
                  <a:gd name="T13" fmla="*/ 7 h 10"/>
                  <a:gd name="T14" fmla="*/ 10 w 16"/>
                  <a:gd name="T15" fmla="*/ 4 h 10"/>
                  <a:gd name="T16" fmla="*/ 12 w 16"/>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6"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73"/>
              <p:cNvSpPr>
                <a:spLocks/>
              </p:cNvSpPr>
              <p:nvPr/>
            </p:nvSpPr>
            <p:spPr bwMode="auto">
              <a:xfrm>
                <a:off x="5391"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74"/>
              <p:cNvSpPr>
                <a:spLocks/>
              </p:cNvSpPr>
              <p:nvPr/>
            </p:nvSpPr>
            <p:spPr bwMode="auto">
              <a:xfrm>
                <a:off x="5370"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75"/>
              <p:cNvSpPr>
                <a:spLocks/>
              </p:cNvSpPr>
              <p:nvPr/>
            </p:nvSpPr>
            <p:spPr bwMode="auto">
              <a:xfrm>
                <a:off x="5186"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76"/>
              <p:cNvSpPr>
                <a:spLocks/>
              </p:cNvSpPr>
              <p:nvPr/>
            </p:nvSpPr>
            <p:spPr bwMode="auto">
              <a:xfrm>
                <a:off x="5171"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7"/>
              <p:cNvSpPr>
                <a:spLocks/>
              </p:cNvSpPr>
              <p:nvPr/>
            </p:nvSpPr>
            <p:spPr bwMode="auto">
              <a:xfrm>
                <a:off x="5447" y="1073"/>
                <a:ext cx="4"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8"/>
              <p:cNvSpPr>
                <a:spLocks/>
              </p:cNvSpPr>
              <p:nvPr/>
            </p:nvSpPr>
            <p:spPr bwMode="auto">
              <a:xfrm>
                <a:off x="5433" y="1055"/>
                <a:ext cx="6"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9"/>
              <p:cNvSpPr>
                <a:spLocks/>
              </p:cNvSpPr>
              <p:nvPr/>
            </p:nvSpPr>
            <p:spPr bwMode="auto">
              <a:xfrm>
                <a:off x="5447" y="1051"/>
                <a:ext cx="4" cy="2"/>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0"/>
                      <a:pt x="0"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80"/>
              <p:cNvSpPr>
                <a:spLocks/>
              </p:cNvSpPr>
              <p:nvPr/>
            </p:nvSpPr>
            <p:spPr bwMode="auto">
              <a:xfrm>
                <a:off x="5018" y="1081"/>
                <a:ext cx="8"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81"/>
              <p:cNvSpPr>
                <a:spLocks/>
              </p:cNvSpPr>
              <p:nvPr/>
            </p:nvSpPr>
            <p:spPr bwMode="auto">
              <a:xfrm>
                <a:off x="5029" y="1081"/>
                <a:ext cx="8"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82"/>
              <p:cNvSpPr>
                <a:spLocks/>
              </p:cNvSpPr>
              <p:nvPr/>
            </p:nvSpPr>
            <p:spPr bwMode="auto">
              <a:xfrm>
                <a:off x="6462" y="1948"/>
                <a:ext cx="321"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89"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4" y="5"/>
                      <a:pt x="113" y="5"/>
                      <a:pt x="113" y="4"/>
                    </a:cubicBezTo>
                    <a:cubicBezTo>
                      <a:pt x="112" y="3"/>
                      <a:pt x="109" y="2"/>
                      <a:pt x="109" y="3"/>
                    </a:cubicBezTo>
                    <a:cubicBezTo>
                      <a:pt x="108"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1"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8"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4"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83"/>
              <p:cNvSpPr>
                <a:spLocks/>
              </p:cNvSpPr>
              <p:nvPr/>
            </p:nvSpPr>
            <p:spPr bwMode="auto">
              <a:xfrm>
                <a:off x="5549"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84"/>
              <p:cNvSpPr>
                <a:spLocks/>
              </p:cNvSpPr>
              <p:nvPr/>
            </p:nvSpPr>
            <p:spPr bwMode="auto">
              <a:xfrm>
                <a:off x="5405" y="1241"/>
                <a:ext cx="85"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4"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85"/>
              <p:cNvSpPr>
                <a:spLocks/>
              </p:cNvSpPr>
              <p:nvPr/>
            </p:nvSpPr>
            <p:spPr bwMode="auto">
              <a:xfrm>
                <a:off x="5678" y="1034"/>
                <a:ext cx="86"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7"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86"/>
              <p:cNvSpPr>
                <a:spLocks/>
              </p:cNvSpPr>
              <p:nvPr/>
            </p:nvSpPr>
            <p:spPr bwMode="auto">
              <a:xfrm>
                <a:off x="5750" y="1060"/>
                <a:ext cx="18"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7"/>
              <p:cNvSpPr>
                <a:spLocks/>
              </p:cNvSpPr>
              <p:nvPr/>
            </p:nvSpPr>
            <p:spPr bwMode="auto">
              <a:xfrm>
                <a:off x="5755"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8"/>
              <p:cNvSpPr>
                <a:spLocks/>
              </p:cNvSpPr>
              <p:nvPr/>
            </p:nvSpPr>
            <p:spPr bwMode="auto">
              <a:xfrm>
                <a:off x="5731" y="1027"/>
                <a:ext cx="75"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5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5"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9"/>
              <p:cNvSpPr>
                <a:spLocks/>
              </p:cNvSpPr>
              <p:nvPr/>
            </p:nvSpPr>
            <p:spPr bwMode="auto">
              <a:xfrm>
                <a:off x="5678"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90"/>
              <p:cNvSpPr>
                <a:spLocks/>
              </p:cNvSpPr>
              <p:nvPr/>
            </p:nvSpPr>
            <p:spPr bwMode="auto">
              <a:xfrm>
                <a:off x="6011"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91"/>
              <p:cNvSpPr>
                <a:spLocks/>
              </p:cNvSpPr>
              <p:nvPr/>
            </p:nvSpPr>
            <p:spPr bwMode="auto">
              <a:xfrm>
                <a:off x="5996"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4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4"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92"/>
              <p:cNvSpPr>
                <a:spLocks/>
              </p:cNvSpPr>
              <p:nvPr/>
            </p:nvSpPr>
            <p:spPr bwMode="auto">
              <a:xfrm>
                <a:off x="6359"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93"/>
              <p:cNvSpPr>
                <a:spLocks/>
              </p:cNvSpPr>
              <p:nvPr/>
            </p:nvSpPr>
            <p:spPr bwMode="auto">
              <a:xfrm>
                <a:off x="6316"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94"/>
              <p:cNvSpPr>
                <a:spLocks/>
              </p:cNvSpPr>
              <p:nvPr/>
            </p:nvSpPr>
            <p:spPr bwMode="auto">
              <a:xfrm>
                <a:off x="6304"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95"/>
              <p:cNvSpPr>
                <a:spLocks/>
              </p:cNvSpPr>
              <p:nvPr/>
            </p:nvSpPr>
            <p:spPr bwMode="auto">
              <a:xfrm>
                <a:off x="6308"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96"/>
              <p:cNvSpPr>
                <a:spLocks/>
              </p:cNvSpPr>
              <p:nvPr/>
            </p:nvSpPr>
            <p:spPr bwMode="auto">
              <a:xfrm>
                <a:off x="6725"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4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4" y="2"/>
                    </a:cubicBezTo>
                    <a:cubicBezTo>
                      <a:pt x="2" y="3"/>
                      <a:pt x="0" y="5"/>
                      <a:pt x="2" y="5"/>
                    </a:cubicBezTo>
                    <a:cubicBezTo>
                      <a:pt x="4" y="5"/>
                      <a:pt x="4"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97"/>
              <p:cNvSpPr>
                <a:spLocks/>
              </p:cNvSpPr>
              <p:nvPr/>
            </p:nvSpPr>
            <p:spPr bwMode="auto">
              <a:xfrm>
                <a:off x="6677"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98"/>
              <p:cNvSpPr>
                <a:spLocks/>
              </p:cNvSpPr>
              <p:nvPr/>
            </p:nvSpPr>
            <p:spPr bwMode="auto">
              <a:xfrm>
                <a:off x="6678" y="1133"/>
                <a:ext cx="11" cy="6"/>
              </a:xfrm>
              <a:custGeom>
                <a:avLst/>
                <a:gdLst>
                  <a:gd name="T0" fmla="*/ 3 w 8"/>
                  <a:gd name="T1" fmla="*/ 4 h 4"/>
                  <a:gd name="T2" fmla="*/ 7 w 8"/>
                  <a:gd name="T3" fmla="*/ 2 h 4"/>
                  <a:gd name="T4" fmla="*/ 3 w 8"/>
                  <a:gd name="T5" fmla="*/ 0 h 4"/>
                  <a:gd name="T6" fmla="*/ 1 w 8"/>
                  <a:gd name="T7" fmla="*/ 1 h 4"/>
                  <a:gd name="T8" fmla="*/ 3 w 8"/>
                  <a:gd name="T9" fmla="*/ 4 h 4"/>
                </a:gdLst>
                <a:ahLst/>
                <a:cxnLst>
                  <a:cxn ang="0">
                    <a:pos x="T0" y="T1"/>
                  </a:cxn>
                  <a:cxn ang="0">
                    <a:pos x="T2" y="T3"/>
                  </a:cxn>
                  <a:cxn ang="0">
                    <a:pos x="T4" y="T5"/>
                  </a:cxn>
                  <a:cxn ang="0">
                    <a:pos x="T6" y="T7"/>
                  </a:cxn>
                  <a:cxn ang="0">
                    <a:pos x="T8" y="T9"/>
                  </a:cxn>
                </a:cxnLst>
                <a:rect l="0" t="0" r="r" b="b"/>
                <a:pathLst>
                  <a:path w="8" h="4">
                    <a:moveTo>
                      <a:pt x="3" y="4"/>
                    </a:moveTo>
                    <a:cubicBezTo>
                      <a:pt x="5" y="4"/>
                      <a:pt x="7" y="2"/>
                      <a:pt x="7" y="2"/>
                    </a:cubicBezTo>
                    <a:cubicBezTo>
                      <a:pt x="8" y="1"/>
                      <a:pt x="5" y="0"/>
                      <a:pt x="3" y="0"/>
                    </a:cubicBezTo>
                    <a:cubicBezTo>
                      <a:pt x="2" y="0"/>
                      <a:pt x="2" y="0"/>
                      <a:pt x="1" y="1"/>
                    </a:cubicBezTo>
                    <a:cubicBezTo>
                      <a:pt x="0" y="2"/>
                      <a:pt x="1"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99"/>
              <p:cNvSpPr>
                <a:spLocks/>
              </p:cNvSpPr>
              <p:nvPr/>
            </p:nvSpPr>
            <p:spPr bwMode="auto">
              <a:xfrm>
                <a:off x="6644"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00"/>
              <p:cNvSpPr>
                <a:spLocks/>
              </p:cNvSpPr>
              <p:nvPr/>
            </p:nvSpPr>
            <p:spPr bwMode="auto">
              <a:xfrm>
                <a:off x="6642"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01"/>
              <p:cNvSpPr>
                <a:spLocks/>
              </p:cNvSpPr>
              <p:nvPr/>
            </p:nvSpPr>
            <p:spPr bwMode="auto">
              <a:xfrm>
                <a:off x="6746" y="1092"/>
                <a:ext cx="6"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02"/>
              <p:cNvSpPr>
                <a:spLocks/>
              </p:cNvSpPr>
              <p:nvPr/>
            </p:nvSpPr>
            <p:spPr bwMode="auto">
              <a:xfrm>
                <a:off x="6655"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2"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03"/>
              <p:cNvSpPr>
                <a:spLocks/>
              </p:cNvSpPr>
              <p:nvPr/>
            </p:nvSpPr>
            <p:spPr bwMode="auto">
              <a:xfrm>
                <a:off x="6897" y="1197"/>
                <a:ext cx="14"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04"/>
              <p:cNvSpPr>
                <a:spLocks/>
              </p:cNvSpPr>
              <p:nvPr/>
            </p:nvSpPr>
            <p:spPr bwMode="auto">
              <a:xfrm>
                <a:off x="6982"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05"/>
              <p:cNvSpPr>
                <a:spLocks/>
              </p:cNvSpPr>
              <p:nvPr/>
            </p:nvSpPr>
            <p:spPr bwMode="auto">
              <a:xfrm>
                <a:off x="7056"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06"/>
              <p:cNvSpPr>
                <a:spLocks/>
              </p:cNvSpPr>
              <p:nvPr/>
            </p:nvSpPr>
            <p:spPr bwMode="auto">
              <a:xfrm>
                <a:off x="6865"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07"/>
              <p:cNvSpPr>
                <a:spLocks/>
              </p:cNvSpPr>
              <p:nvPr/>
            </p:nvSpPr>
            <p:spPr bwMode="auto">
              <a:xfrm>
                <a:off x="6864"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08"/>
              <p:cNvSpPr>
                <a:spLocks/>
              </p:cNvSpPr>
              <p:nvPr/>
            </p:nvSpPr>
            <p:spPr bwMode="auto">
              <a:xfrm>
                <a:off x="6656"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09"/>
              <p:cNvSpPr>
                <a:spLocks/>
              </p:cNvSpPr>
              <p:nvPr/>
            </p:nvSpPr>
            <p:spPr bwMode="auto">
              <a:xfrm>
                <a:off x="6796"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10"/>
              <p:cNvSpPr>
                <a:spLocks/>
              </p:cNvSpPr>
              <p:nvPr/>
            </p:nvSpPr>
            <p:spPr bwMode="auto">
              <a:xfrm>
                <a:off x="6791"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11"/>
              <p:cNvSpPr>
                <a:spLocks/>
              </p:cNvSpPr>
              <p:nvPr/>
            </p:nvSpPr>
            <p:spPr bwMode="auto">
              <a:xfrm>
                <a:off x="6770"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12"/>
              <p:cNvSpPr>
                <a:spLocks/>
              </p:cNvSpPr>
              <p:nvPr/>
            </p:nvSpPr>
            <p:spPr bwMode="auto">
              <a:xfrm>
                <a:off x="6751"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13"/>
              <p:cNvSpPr>
                <a:spLocks/>
              </p:cNvSpPr>
              <p:nvPr/>
            </p:nvSpPr>
            <p:spPr bwMode="auto">
              <a:xfrm>
                <a:off x="6740"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14"/>
              <p:cNvSpPr>
                <a:spLocks/>
              </p:cNvSpPr>
              <p:nvPr/>
            </p:nvSpPr>
            <p:spPr bwMode="auto">
              <a:xfrm>
                <a:off x="6730" y="1483"/>
                <a:ext cx="9"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15"/>
              <p:cNvSpPr>
                <a:spLocks/>
              </p:cNvSpPr>
              <p:nvPr/>
            </p:nvSpPr>
            <p:spPr bwMode="auto">
              <a:xfrm>
                <a:off x="6730"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16"/>
              <p:cNvSpPr>
                <a:spLocks/>
              </p:cNvSpPr>
              <p:nvPr/>
            </p:nvSpPr>
            <p:spPr bwMode="auto">
              <a:xfrm>
                <a:off x="6719" y="1489"/>
                <a:ext cx="10" cy="7"/>
              </a:xfrm>
              <a:custGeom>
                <a:avLst/>
                <a:gdLst>
                  <a:gd name="T0" fmla="*/ 3 w 7"/>
                  <a:gd name="T1" fmla="*/ 2 h 5"/>
                  <a:gd name="T2" fmla="*/ 1 w 7"/>
                  <a:gd name="T3" fmla="*/ 4 h 5"/>
                  <a:gd name="T4" fmla="*/ 6 w 7"/>
                  <a:gd name="T5" fmla="*/ 0 h 5"/>
                  <a:gd name="T6" fmla="*/ 3 w 7"/>
                  <a:gd name="T7" fmla="*/ 2 h 5"/>
                </a:gdLst>
                <a:ahLst/>
                <a:cxnLst>
                  <a:cxn ang="0">
                    <a:pos x="T0" y="T1"/>
                  </a:cxn>
                  <a:cxn ang="0">
                    <a:pos x="T2" y="T3"/>
                  </a:cxn>
                  <a:cxn ang="0">
                    <a:pos x="T4" y="T5"/>
                  </a:cxn>
                  <a:cxn ang="0">
                    <a:pos x="T6" y="T7"/>
                  </a:cxn>
                </a:cxnLst>
                <a:rect l="0" t="0" r="r" b="b"/>
                <a:pathLst>
                  <a:path w="7" h="5">
                    <a:moveTo>
                      <a:pt x="3" y="2"/>
                    </a:moveTo>
                    <a:cubicBezTo>
                      <a:pt x="2" y="3"/>
                      <a:pt x="0" y="5"/>
                      <a:pt x="1" y="4"/>
                    </a:cubicBezTo>
                    <a:cubicBezTo>
                      <a:pt x="2" y="4"/>
                      <a:pt x="7" y="0"/>
                      <a:pt x="6" y="0"/>
                    </a:cubicBezTo>
                    <a:cubicBezTo>
                      <a:pt x="5"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17"/>
              <p:cNvSpPr>
                <a:spLocks/>
              </p:cNvSpPr>
              <p:nvPr/>
            </p:nvSpPr>
            <p:spPr bwMode="auto">
              <a:xfrm>
                <a:off x="6663"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18"/>
              <p:cNvSpPr>
                <a:spLocks/>
              </p:cNvSpPr>
              <p:nvPr/>
            </p:nvSpPr>
            <p:spPr bwMode="auto">
              <a:xfrm>
                <a:off x="6675" y="1479"/>
                <a:ext cx="49"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19"/>
              <p:cNvSpPr>
                <a:spLocks/>
              </p:cNvSpPr>
              <p:nvPr/>
            </p:nvSpPr>
            <p:spPr bwMode="auto">
              <a:xfrm>
                <a:off x="6605"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2"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20"/>
              <p:cNvSpPr>
                <a:spLocks/>
              </p:cNvSpPr>
              <p:nvPr/>
            </p:nvSpPr>
            <p:spPr bwMode="auto">
              <a:xfrm>
                <a:off x="6636" y="1580"/>
                <a:ext cx="2"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21"/>
              <p:cNvSpPr>
                <a:spLocks/>
              </p:cNvSpPr>
              <p:nvPr/>
            </p:nvSpPr>
            <p:spPr bwMode="auto">
              <a:xfrm>
                <a:off x="6616" y="1581"/>
                <a:ext cx="20"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2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2"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22"/>
              <p:cNvSpPr>
                <a:spLocks/>
              </p:cNvSpPr>
              <p:nvPr/>
            </p:nvSpPr>
            <p:spPr bwMode="auto">
              <a:xfrm>
                <a:off x="6596"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9"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23"/>
              <p:cNvSpPr>
                <a:spLocks/>
              </p:cNvSpPr>
              <p:nvPr/>
            </p:nvSpPr>
            <p:spPr bwMode="auto">
              <a:xfrm>
                <a:off x="6579"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24"/>
              <p:cNvSpPr>
                <a:spLocks/>
              </p:cNvSpPr>
              <p:nvPr/>
            </p:nvSpPr>
            <p:spPr bwMode="auto">
              <a:xfrm>
                <a:off x="6593" y="1634"/>
                <a:ext cx="3"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25"/>
              <p:cNvSpPr>
                <a:spLocks/>
              </p:cNvSpPr>
              <p:nvPr/>
            </p:nvSpPr>
            <p:spPr bwMode="auto">
              <a:xfrm>
                <a:off x="6552" y="1665"/>
                <a:ext cx="2"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26"/>
              <p:cNvSpPr>
                <a:spLocks/>
              </p:cNvSpPr>
              <p:nvPr/>
            </p:nvSpPr>
            <p:spPr bwMode="auto">
              <a:xfrm>
                <a:off x="6519"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27"/>
              <p:cNvSpPr>
                <a:spLocks/>
              </p:cNvSpPr>
              <p:nvPr/>
            </p:nvSpPr>
            <p:spPr bwMode="auto">
              <a:xfrm>
                <a:off x="6431" y="1701"/>
                <a:ext cx="20"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28"/>
              <p:cNvSpPr>
                <a:spLocks/>
              </p:cNvSpPr>
              <p:nvPr/>
            </p:nvSpPr>
            <p:spPr bwMode="auto">
              <a:xfrm>
                <a:off x="6519" y="1716"/>
                <a:ext cx="27"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29"/>
              <p:cNvSpPr>
                <a:spLocks/>
              </p:cNvSpPr>
              <p:nvPr/>
            </p:nvSpPr>
            <p:spPr bwMode="auto">
              <a:xfrm>
                <a:off x="6543"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30"/>
              <p:cNvSpPr>
                <a:spLocks/>
              </p:cNvSpPr>
              <p:nvPr/>
            </p:nvSpPr>
            <p:spPr bwMode="auto">
              <a:xfrm>
                <a:off x="6553"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0"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31"/>
              <p:cNvSpPr>
                <a:spLocks/>
              </p:cNvSpPr>
              <p:nvPr/>
            </p:nvSpPr>
            <p:spPr bwMode="auto">
              <a:xfrm>
                <a:off x="6521"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32"/>
              <p:cNvSpPr>
                <a:spLocks/>
              </p:cNvSpPr>
              <p:nvPr/>
            </p:nvSpPr>
            <p:spPr bwMode="auto">
              <a:xfrm>
                <a:off x="6532"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33"/>
              <p:cNvSpPr>
                <a:spLocks/>
              </p:cNvSpPr>
              <p:nvPr/>
            </p:nvSpPr>
            <p:spPr bwMode="auto">
              <a:xfrm>
                <a:off x="6538"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34"/>
              <p:cNvSpPr>
                <a:spLocks/>
              </p:cNvSpPr>
              <p:nvPr/>
            </p:nvSpPr>
            <p:spPr bwMode="auto">
              <a:xfrm>
                <a:off x="6545" y="1776"/>
                <a:ext cx="7"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35"/>
              <p:cNvSpPr>
                <a:spLocks/>
              </p:cNvSpPr>
              <p:nvPr/>
            </p:nvSpPr>
            <p:spPr bwMode="auto">
              <a:xfrm>
                <a:off x="6549"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36"/>
              <p:cNvSpPr>
                <a:spLocks/>
              </p:cNvSpPr>
              <p:nvPr/>
            </p:nvSpPr>
            <p:spPr bwMode="auto">
              <a:xfrm>
                <a:off x="6550"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2"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37"/>
              <p:cNvSpPr>
                <a:spLocks/>
              </p:cNvSpPr>
              <p:nvPr/>
            </p:nvSpPr>
            <p:spPr bwMode="auto">
              <a:xfrm>
                <a:off x="6534" y="1793"/>
                <a:ext cx="19"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38"/>
              <p:cNvSpPr>
                <a:spLocks/>
              </p:cNvSpPr>
              <p:nvPr/>
            </p:nvSpPr>
            <p:spPr bwMode="auto">
              <a:xfrm>
                <a:off x="6497" y="1777"/>
                <a:ext cx="19"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39"/>
              <p:cNvSpPr>
                <a:spLocks/>
              </p:cNvSpPr>
              <p:nvPr/>
            </p:nvSpPr>
            <p:spPr bwMode="auto">
              <a:xfrm>
                <a:off x="6552" y="1753"/>
                <a:ext cx="4"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40"/>
              <p:cNvSpPr>
                <a:spLocks/>
              </p:cNvSpPr>
              <p:nvPr/>
            </p:nvSpPr>
            <p:spPr bwMode="auto">
              <a:xfrm>
                <a:off x="6323"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41"/>
              <p:cNvSpPr>
                <a:spLocks/>
              </p:cNvSpPr>
              <p:nvPr/>
            </p:nvSpPr>
            <p:spPr bwMode="auto">
              <a:xfrm>
                <a:off x="6341"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42"/>
              <p:cNvSpPr>
                <a:spLocks/>
              </p:cNvSpPr>
              <p:nvPr/>
            </p:nvSpPr>
            <p:spPr bwMode="auto">
              <a:xfrm>
                <a:off x="6351" y="1871"/>
                <a:ext cx="7"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43"/>
              <p:cNvSpPr>
                <a:spLocks/>
              </p:cNvSpPr>
              <p:nvPr/>
            </p:nvSpPr>
            <p:spPr bwMode="auto">
              <a:xfrm>
                <a:off x="6403" y="1875"/>
                <a:ext cx="12" cy="12"/>
              </a:xfrm>
              <a:custGeom>
                <a:avLst/>
                <a:gdLst>
                  <a:gd name="T0" fmla="*/ 4 w 9"/>
                  <a:gd name="T1" fmla="*/ 6 h 9"/>
                  <a:gd name="T2" fmla="*/ 9 w 9"/>
                  <a:gd name="T3" fmla="*/ 8 h 9"/>
                  <a:gd name="T4" fmla="*/ 7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7"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44"/>
              <p:cNvSpPr>
                <a:spLocks/>
              </p:cNvSpPr>
              <p:nvPr/>
            </p:nvSpPr>
            <p:spPr bwMode="auto">
              <a:xfrm>
                <a:off x="6422"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45"/>
              <p:cNvSpPr>
                <a:spLocks/>
              </p:cNvSpPr>
              <p:nvPr/>
            </p:nvSpPr>
            <p:spPr bwMode="auto">
              <a:xfrm>
                <a:off x="6406" y="1909"/>
                <a:ext cx="73"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5"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46"/>
              <p:cNvSpPr>
                <a:spLocks/>
              </p:cNvSpPr>
              <p:nvPr/>
            </p:nvSpPr>
            <p:spPr bwMode="auto">
              <a:xfrm>
                <a:off x="6462"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47"/>
              <p:cNvSpPr>
                <a:spLocks/>
              </p:cNvSpPr>
              <p:nvPr/>
            </p:nvSpPr>
            <p:spPr bwMode="auto">
              <a:xfrm>
                <a:off x="6476" y="1926"/>
                <a:ext cx="10"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48"/>
              <p:cNvSpPr>
                <a:spLocks/>
              </p:cNvSpPr>
              <p:nvPr/>
            </p:nvSpPr>
            <p:spPr bwMode="auto">
              <a:xfrm>
                <a:off x="6486" y="1929"/>
                <a:ext cx="8"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49"/>
              <p:cNvSpPr>
                <a:spLocks/>
              </p:cNvSpPr>
              <p:nvPr/>
            </p:nvSpPr>
            <p:spPr bwMode="auto">
              <a:xfrm>
                <a:off x="6494"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50"/>
              <p:cNvSpPr>
                <a:spLocks/>
              </p:cNvSpPr>
              <p:nvPr/>
            </p:nvSpPr>
            <p:spPr bwMode="auto">
              <a:xfrm>
                <a:off x="6499"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51"/>
              <p:cNvSpPr>
                <a:spLocks/>
              </p:cNvSpPr>
              <p:nvPr/>
            </p:nvSpPr>
            <p:spPr bwMode="auto">
              <a:xfrm>
                <a:off x="6517" y="1929"/>
                <a:ext cx="20"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52"/>
              <p:cNvSpPr>
                <a:spLocks/>
              </p:cNvSpPr>
              <p:nvPr/>
            </p:nvSpPr>
            <p:spPr bwMode="auto">
              <a:xfrm>
                <a:off x="6509"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53"/>
              <p:cNvSpPr>
                <a:spLocks/>
              </p:cNvSpPr>
              <p:nvPr/>
            </p:nvSpPr>
            <p:spPr bwMode="auto">
              <a:xfrm>
                <a:off x="6567"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54"/>
              <p:cNvSpPr>
                <a:spLocks/>
              </p:cNvSpPr>
              <p:nvPr/>
            </p:nvSpPr>
            <p:spPr bwMode="auto">
              <a:xfrm>
                <a:off x="6582"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55"/>
              <p:cNvSpPr>
                <a:spLocks/>
              </p:cNvSpPr>
              <p:nvPr/>
            </p:nvSpPr>
            <p:spPr bwMode="auto">
              <a:xfrm>
                <a:off x="6510"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4"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56"/>
              <p:cNvSpPr>
                <a:spLocks/>
              </p:cNvSpPr>
              <p:nvPr/>
            </p:nvSpPr>
            <p:spPr bwMode="auto">
              <a:xfrm>
                <a:off x="6576"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57"/>
              <p:cNvSpPr>
                <a:spLocks/>
              </p:cNvSpPr>
              <p:nvPr/>
            </p:nvSpPr>
            <p:spPr bwMode="auto">
              <a:xfrm>
                <a:off x="6583"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58"/>
              <p:cNvSpPr>
                <a:spLocks/>
              </p:cNvSpPr>
              <p:nvPr/>
            </p:nvSpPr>
            <p:spPr bwMode="auto">
              <a:xfrm>
                <a:off x="6601"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59"/>
              <p:cNvSpPr>
                <a:spLocks/>
              </p:cNvSpPr>
              <p:nvPr/>
            </p:nvSpPr>
            <p:spPr bwMode="auto">
              <a:xfrm>
                <a:off x="6603" y="1867"/>
                <a:ext cx="28"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60"/>
              <p:cNvSpPr>
                <a:spLocks/>
              </p:cNvSpPr>
              <p:nvPr/>
            </p:nvSpPr>
            <p:spPr bwMode="auto">
              <a:xfrm>
                <a:off x="6743"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61"/>
              <p:cNvSpPr>
                <a:spLocks/>
              </p:cNvSpPr>
              <p:nvPr/>
            </p:nvSpPr>
            <p:spPr bwMode="auto">
              <a:xfrm>
                <a:off x="6790" y="1905"/>
                <a:ext cx="12"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62"/>
              <p:cNvSpPr>
                <a:spLocks/>
              </p:cNvSpPr>
              <p:nvPr/>
            </p:nvSpPr>
            <p:spPr bwMode="auto">
              <a:xfrm>
                <a:off x="6831"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63"/>
              <p:cNvSpPr>
                <a:spLocks/>
              </p:cNvSpPr>
              <p:nvPr/>
            </p:nvSpPr>
            <p:spPr bwMode="auto">
              <a:xfrm>
                <a:off x="6818"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64"/>
              <p:cNvSpPr>
                <a:spLocks/>
              </p:cNvSpPr>
              <p:nvPr/>
            </p:nvSpPr>
            <p:spPr bwMode="auto">
              <a:xfrm>
                <a:off x="6806"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65"/>
              <p:cNvSpPr>
                <a:spLocks/>
              </p:cNvSpPr>
              <p:nvPr/>
            </p:nvSpPr>
            <p:spPr bwMode="auto">
              <a:xfrm>
                <a:off x="6864"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66"/>
              <p:cNvSpPr>
                <a:spLocks/>
              </p:cNvSpPr>
              <p:nvPr/>
            </p:nvSpPr>
            <p:spPr bwMode="auto">
              <a:xfrm>
                <a:off x="6931"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367"/>
              <p:cNvSpPr>
                <a:spLocks/>
              </p:cNvSpPr>
              <p:nvPr/>
            </p:nvSpPr>
            <p:spPr bwMode="auto">
              <a:xfrm>
                <a:off x="6939"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8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8" y="22"/>
                      <a:pt x="8" y="24"/>
                    </a:cubicBezTo>
                    <a:cubicBezTo>
                      <a:pt x="8"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368"/>
              <p:cNvSpPr>
                <a:spLocks/>
              </p:cNvSpPr>
              <p:nvPr/>
            </p:nvSpPr>
            <p:spPr bwMode="auto">
              <a:xfrm>
                <a:off x="6883" y="2201"/>
                <a:ext cx="61"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369"/>
              <p:cNvSpPr>
                <a:spLocks/>
              </p:cNvSpPr>
              <p:nvPr/>
            </p:nvSpPr>
            <p:spPr bwMode="auto">
              <a:xfrm>
                <a:off x="6893" y="2259"/>
                <a:ext cx="4"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70"/>
              <p:cNvSpPr>
                <a:spLocks/>
              </p:cNvSpPr>
              <p:nvPr/>
            </p:nvSpPr>
            <p:spPr bwMode="auto">
              <a:xfrm>
                <a:off x="6711"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71"/>
              <p:cNvSpPr>
                <a:spLocks/>
              </p:cNvSpPr>
              <p:nvPr/>
            </p:nvSpPr>
            <p:spPr bwMode="auto">
              <a:xfrm>
                <a:off x="6736"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72"/>
              <p:cNvSpPr>
                <a:spLocks/>
              </p:cNvSpPr>
              <p:nvPr/>
            </p:nvSpPr>
            <p:spPr bwMode="auto">
              <a:xfrm>
                <a:off x="6704"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73"/>
              <p:cNvSpPr>
                <a:spLocks/>
              </p:cNvSpPr>
              <p:nvPr/>
            </p:nvSpPr>
            <p:spPr bwMode="auto">
              <a:xfrm>
                <a:off x="6215" y="1787"/>
                <a:ext cx="16"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74"/>
              <p:cNvSpPr>
                <a:spLocks/>
              </p:cNvSpPr>
              <p:nvPr/>
            </p:nvSpPr>
            <p:spPr bwMode="auto">
              <a:xfrm>
                <a:off x="5926"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75"/>
              <p:cNvSpPr>
                <a:spLocks/>
              </p:cNvSpPr>
              <p:nvPr/>
            </p:nvSpPr>
            <p:spPr bwMode="auto">
              <a:xfrm>
                <a:off x="6051"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76"/>
              <p:cNvSpPr>
                <a:spLocks/>
              </p:cNvSpPr>
              <p:nvPr/>
            </p:nvSpPr>
            <p:spPr bwMode="auto">
              <a:xfrm>
                <a:off x="5970" y="1202"/>
                <a:ext cx="18"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77"/>
              <p:cNvSpPr>
                <a:spLocks/>
              </p:cNvSpPr>
              <p:nvPr/>
            </p:nvSpPr>
            <p:spPr bwMode="auto">
              <a:xfrm>
                <a:off x="6142" y="1144"/>
                <a:ext cx="14"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378"/>
              <p:cNvSpPr>
                <a:spLocks/>
              </p:cNvSpPr>
              <p:nvPr/>
            </p:nvSpPr>
            <p:spPr bwMode="auto">
              <a:xfrm>
                <a:off x="6453" y="1128"/>
                <a:ext cx="17"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79"/>
              <p:cNvSpPr>
                <a:spLocks/>
              </p:cNvSpPr>
              <p:nvPr/>
            </p:nvSpPr>
            <p:spPr bwMode="auto">
              <a:xfrm>
                <a:off x="6085"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380"/>
              <p:cNvSpPr>
                <a:spLocks/>
              </p:cNvSpPr>
              <p:nvPr/>
            </p:nvSpPr>
            <p:spPr bwMode="auto">
              <a:xfrm>
                <a:off x="6058" y="1020"/>
                <a:ext cx="25"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81"/>
              <p:cNvSpPr>
                <a:spLocks/>
              </p:cNvSpPr>
              <p:nvPr/>
            </p:nvSpPr>
            <p:spPr bwMode="auto">
              <a:xfrm>
                <a:off x="6041"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82"/>
              <p:cNvSpPr>
                <a:spLocks/>
              </p:cNvSpPr>
              <p:nvPr/>
            </p:nvSpPr>
            <p:spPr bwMode="auto">
              <a:xfrm>
                <a:off x="6030"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383"/>
              <p:cNvSpPr>
                <a:spLocks/>
              </p:cNvSpPr>
              <p:nvPr/>
            </p:nvSpPr>
            <p:spPr bwMode="auto">
              <a:xfrm>
                <a:off x="6004"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384"/>
              <p:cNvSpPr>
                <a:spLocks/>
              </p:cNvSpPr>
              <p:nvPr/>
            </p:nvSpPr>
            <p:spPr bwMode="auto">
              <a:xfrm>
                <a:off x="5962"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385"/>
              <p:cNvSpPr>
                <a:spLocks/>
              </p:cNvSpPr>
              <p:nvPr/>
            </p:nvSpPr>
            <p:spPr bwMode="auto">
              <a:xfrm>
                <a:off x="5944" y="1020"/>
                <a:ext cx="30"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386"/>
              <p:cNvSpPr>
                <a:spLocks/>
              </p:cNvSpPr>
              <p:nvPr/>
            </p:nvSpPr>
            <p:spPr bwMode="auto">
              <a:xfrm>
                <a:off x="6028" y="1023"/>
                <a:ext cx="12"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387"/>
              <p:cNvSpPr>
                <a:spLocks/>
              </p:cNvSpPr>
              <p:nvPr/>
            </p:nvSpPr>
            <p:spPr bwMode="auto">
              <a:xfrm>
                <a:off x="6012"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388"/>
              <p:cNvSpPr>
                <a:spLocks/>
              </p:cNvSpPr>
              <p:nvPr/>
            </p:nvSpPr>
            <p:spPr bwMode="auto">
              <a:xfrm>
                <a:off x="6019"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89"/>
              <p:cNvSpPr>
                <a:spLocks/>
              </p:cNvSpPr>
              <p:nvPr/>
            </p:nvSpPr>
            <p:spPr bwMode="auto">
              <a:xfrm>
                <a:off x="6048"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390"/>
              <p:cNvSpPr>
                <a:spLocks/>
              </p:cNvSpPr>
              <p:nvPr/>
            </p:nvSpPr>
            <p:spPr bwMode="auto">
              <a:xfrm>
                <a:off x="6050" y="1018"/>
                <a:ext cx="2"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391"/>
              <p:cNvSpPr>
                <a:spLocks/>
              </p:cNvSpPr>
              <p:nvPr/>
            </p:nvSpPr>
            <p:spPr bwMode="auto">
              <a:xfrm>
                <a:off x="6030" y="1009"/>
                <a:ext cx="24"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392"/>
              <p:cNvSpPr>
                <a:spLocks/>
              </p:cNvSpPr>
              <p:nvPr/>
            </p:nvSpPr>
            <p:spPr bwMode="auto">
              <a:xfrm>
                <a:off x="6080"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8"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393"/>
              <p:cNvSpPr>
                <a:spLocks/>
              </p:cNvSpPr>
              <p:nvPr/>
            </p:nvSpPr>
            <p:spPr bwMode="auto">
              <a:xfrm>
                <a:off x="6050"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394"/>
              <p:cNvSpPr>
                <a:spLocks/>
              </p:cNvSpPr>
              <p:nvPr/>
            </p:nvSpPr>
            <p:spPr bwMode="auto">
              <a:xfrm>
                <a:off x="6062"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9"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395"/>
              <p:cNvSpPr>
                <a:spLocks/>
              </p:cNvSpPr>
              <p:nvPr/>
            </p:nvSpPr>
            <p:spPr bwMode="auto">
              <a:xfrm>
                <a:off x="6055" y="1035"/>
                <a:ext cx="10"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396"/>
              <p:cNvSpPr>
                <a:spLocks/>
              </p:cNvSpPr>
              <p:nvPr/>
            </p:nvSpPr>
            <p:spPr bwMode="auto">
              <a:xfrm>
                <a:off x="6212"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397"/>
              <p:cNvSpPr>
                <a:spLocks/>
              </p:cNvSpPr>
              <p:nvPr/>
            </p:nvSpPr>
            <p:spPr bwMode="auto">
              <a:xfrm>
                <a:off x="6297"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398"/>
              <p:cNvSpPr>
                <a:spLocks/>
              </p:cNvSpPr>
              <p:nvPr/>
            </p:nvSpPr>
            <p:spPr bwMode="auto">
              <a:xfrm>
                <a:off x="6209"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399"/>
              <p:cNvSpPr>
                <a:spLocks/>
              </p:cNvSpPr>
              <p:nvPr/>
            </p:nvSpPr>
            <p:spPr bwMode="auto">
              <a:xfrm>
                <a:off x="6967"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00"/>
              <p:cNvSpPr>
                <a:spLocks/>
              </p:cNvSpPr>
              <p:nvPr/>
            </p:nvSpPr>
            <p:spPr bwMode="auto">
              <a:xfrm>
                <a:off x="6979"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01"/>
              <p:cNvSpPr>
                <a:spLocks/>
              </p:cNvSpPr>
              <p:nvPr/>
            </p:nvSpPr>
            <p:spPr bwMode="auto">
              <a:xfrm>
                <a:off x="5663"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02"/>
              <p:cNvSpPr>
                <a:spLocks/>
              </p:cNvSpPr>
              <p:nvPr/>
            </p:nvSpPr>
            <p:spPr bwMode="auto">
              <a:xfrm>
                <a:off x="5659"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03"/>
              <p:cNvSpPr>
                <a:spLocks/>
              </p:cNvSpPr>
              <p:nvPr/>
            </p:nvSpPr>
            <p:spPr bwMode="auto">
              <a:xfrm>
                <a:off x="5692"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04"/>
              <p:cNvSpPr>
                <a:spLocks/>
              </p:cNvSpPr>
              <p:nvPr/>
            </p:nvSpPr>
            <p:spPr bwMode="auto">
              <a:xfrm>
                <a:off x="5842" y="1567"/>
                <a:ext cx="21"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05"/>
              <p:cNvSpPr>
                <a:spLocks/>
              </p:cNvSpPr>
              <p:nvPr/>
            </p:nvSpPr>
            <p:spPr bwMode="auto">
              <a:xfrm>
                <a:off x="5773" y="1569"/>
                <a:ext cx="25" cy="7"/>
              </a:xfrm>
              <a:custGeom>
                <a:avLst/>
                <a:gdLst>
                  <a:gd name="T0" fmla="*/ 9 w 18"/>
                  <a:gd name="T1" fmla="*/ 4 h 5"/>
                  <a:gd name="T2" fmla="*/ 13 w 18"/>
                  <a:gd name="T3" fmla="*/ 4 h 5"/>
                  <a:gd name="T4" fmla="*/ 18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8"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Freeform 407"/>
            <p:cNvSpPr>
              <a:spLocks/>
            </p:cNvSpPr>
            <p:nvPr/>
          </p:nvSpPr>
          <p:spPr bwMode="auto">
            <a:xfrm>
              <a:off x="5764" y="1337"/>
              <a:ext cx="12"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8"/>
            <p:cNvSpPr>
              <a:spLocks/>
            </p:cNvSpPr>
            <p:nvPr/>
          </p:nvSpPr>
          <p:spPr bwMode="auto">
            <a:xfrm>
              <a:off x="5762"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9"/>
            <p:cNvSpPr>
              <a:spLocks/>
            </p:cNvSpPr>
            <p:nvPr/>
          </p:nvSpPr>
          <p:spPr bwMode="auto">
            <a:xfrm>
              <a:off x="5735"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0"/>
            <p:cNvSpPr>
              <a:spLocks/>
            </p:cNvSpPr>
            <p:nvPr/>
          </p:nvSpPr>
          <p:spPr bwMode="auto">
            <a:xfrm>
              <a:off x="5746" y="1317"/>
              <a:ext cx="5"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1"/>
            <p:cNvSpPr>
              <a:spLocks/>
            </p:cNvSpPr>
            <p:nvPr/>
          </p:nvSpPr>
          <p:spPr bwMode="auto">
            <a:xfrm>
              <a:off x="5681" y="1366"/>
              <a:ext cx="11" cy="15"/>
            </a:xfrm>
            <a:custGeom>
              <a:avLst/>
              <a:gdLst>
                <a:gd name="T0" fmla="*/ 8 w 8"/>
                <a:gd name="T1" fmla="*/ 5 h 11"/>
                <a:gd name="T2" fmla="*/ 8 w 8"/>
                <a:gd name="T3" fmla="*/ 2 h 11"/>
                <a:gd name="T4" fmla="*/ 6 w 8"/>
                <a:gd name="T5" fmla="*/ 4 h 11"/>
                <a:gd name="T6" fmla="*/ 3 w 8"/>
                <a:gd name="T7" fmla="*/ 2 h 11"/>
                <a:gd name="T8" fmla="*/ 1 w 8"/>
                <a:gd name="T9" fmla="*/ 3 h 11"/>
                <a:gd name="T10" fmla="*/ 2 w 8"/>
                <a:gd name="T11" fmla="*/ 5 h 11"/>
                <a:gd name="T12" fmla="*/ 4 w 8"/>
                <a:gd name="T13" fmla="*/ 8 h 11"/>
                <a:gd name="T14" fmla="*/ 7 w 8"/>
                <a:gd name="T15" fmla="*/ 10 h 11"/>
                <a:gd name="T16" fmla="*/ 7 w 8"/>
                <a:gd name="T17" fmla="*/ 8 h 11"/>
                <a:gd name="T18" fmla="*/ 8 w 8"/>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8" y="5"/>
                  </a:moveTo>
                  <a:cubicBezTo>
                    <a:pt x="8" y="4"/>
                    <a:pt x="8" y="0"/>
                    <a:pt x="8" y="2"/>
                  </a:cubicBezTo>
                  <a:cubicBezTo>
                    <a:pt x="8" y="3"/>
                    <a:pt x="7" y="5"/>
                    <a:pt x="6" y="4"/>
                  </a:cubicBezTo>
                  <a:cubicBezTo>
                    <a:pt x="5" y="3"/>
                    <a:pt x="4" y="1"/>
                    <a:pt x="3" y="2"/>
                  </a:cubicBezTo>
                  <a:cubicBezTo>
                    <a:pt x="3" y="2"/>
                    <a:pt x="2" y="3"/>
                    <a:pt x="1" y="3"/>
                  </a:cubicBezTo>
                  <a:cubicBezTo>
                    <a:pt x="0" y="3"/>
                    <a:pt x="1" y="4"/>
                    <a:pt x="2" y="5"/>
                  </a:cubicBezTo>
                  <a:cubicBezTo>
                    <a:pt x="2" y="6"/>
                    <a:pt x="3" y="7"/>
                    <a:pt x="4" y="8"/>
                  </a:cubicBezTo>
                  <a:cubicBezTo>
                    <a:pt x="5" y="9"/>
                    <a:pt x="6" y="10"/>
                    <a:pt x="7" y="10"/>
                  </a:cubicBezTo>
                  <a:cubicBezTo>
                    <a:pt x="8" y="11"/>
                    <a:pt x="7" y="9"/>
                    <a:pt x="7" y="8"/>
                  </a:cubicBezTo>
                  <a:cubicBezTo>
                    <a:pt x="7" y="7"/>
                    <a:pt x="8" y="6"/>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2"/>
            <p:cNvSpPr>
              <a:spLocks/>
            </p:cNvSpPr>
            <p:nvPr/>
          </p:nvSpPr>
          <p:spPr bwMode="auto">
            <a:xfrm>
              <a:off x="5673"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3"/>
            <p:cNvSpPr>
              <a:spLocks/>
            </p:cNvSpPr>
            <p:nvPr/>
          </p:nvSpPr>
          <p:spPr bwMode="auto">
            <a:xfrm>
              <a:off x="5614" y="1529"/>
              <a:ext cx="9"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4"/>
            <p:cNvSpPr>
              <a:spLocks/>
            </p:cNvSpPr>
            <p:nvPr/>
          </p:nvSpPr>
          <p:spPr bwMode="auto">
            <a:xfrm>
              <a:off x="5539" y="1339"/>
              <a:ext cx="9"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5"/>
            <p:cNvSpPr>
              <a:spLocks/>
            </p:cNvSpPr>
            <p:nvPr/>
          </p:nvSpPr>
          <p:spPr bwMode="auto">
            <a:xfrm>
              <a:off x="5542" y="1350"/>
              <a:ext cx="6"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6"/>
            <p:cNvSpPr>
              <a:spLocks/>
            </p:cNvSpPr>
            <p:nvPr/>
          </p:nvSpPr>
          <p:spPr bwMode="auto">
            <a:xfrm>
              <a:off x="5549" y="1354"/>
              <a:ext cx="3"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7"/>
            <p:cNvSpPr>
              <a:spLocks/>
            </p:cNvSpPr>
            <p:nvPr/>
          </p:nvSpPr>
          <p:spPr bwMode="auto">
            <a:xfrm>
              <a:off x="5548" y="1359"/>
              <a:ext cx="2"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8"/>
            <p:cNvSpPr>
              <a:spLocks/>
            </p:cNvSpPr>
            <p:nvPr/>
          </p:nvSpPr>
          <p:spPr bwMode="auto">
            <a:xfrm>
              <a:off x="5548"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9"/>
            <p:cNvSpPr>
              <a:spLocks/>
            </p:cNvSpPr>
            <p:nvPr/>
          </p:nvSpPr>
          <p:spPr bwMode="auto">
            <a:xfrm>
              <a:off x="5560"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0"/>
            <p:cNvSpPr>
              <a:spLocks/>
            </p:cNvSpPr>
            <p:nvPr/>
          </p:nvSpPr>
          <p:spPr bwMode="auto">
            <a:xfrm>
              <a:off x="5583"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1"/>
            <p:cNvSpPr>
              <a:spLocks/>
            </p:cNvSpPr>
            <p:nvPr/>
          </p:nvSpPr>
          <p:spPr bwMode="auto">
            <a:xfrm>
              <a:off x="5132"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2"/>
            <p:cNvSpPr>
              <a:spLocks/>
            </p:cNvSpPr>
            <p:nvPr/>
          </p:nvSpPr>
          <p:spPr bwMode="auto">
            <a:xfrm>
              <a:off x="5125"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3"/>
            <p:cNvSpPr>
              <a:spLocks/>
            </p:cNvSpPr>
            <p:nvPr/>
          </p:nvSpPr>
          <p:spPr bwMode="auto">
            <a:xfrm>
              <a:off x="5114"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1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1"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4"/>
            <p:cNvSpPr>
              <a:spLocks/>
            </p:cNvSpPr>
            <p:nvPr/>
          </p:nvSpPr>
          <p:spPr bwMode="auto">
            <a:xfrm>
              <a:off x="5017" y="2319"/>
              <a:ext cx="20"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5"/>
            <p:cNvSpPr>
              <a:spLocks/>
            </p:cNvSpPr>
            <p:nvPr/>
          </p:nvSpPr>
          <p:spPr bwMode="auto">
            <a:xfrm>
              <a:off x="5014"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6"/>
            <p:cNvSpPr>
              <a:spLocks/>
            </p:cNvSpPr>
            <p:nvPr/>
          </p:nvSpPr>
          <p:spPr bwMode="auto">
            <a:xfrm>
              <a:off x="5013"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7"/>
            <p:cNvSpPr>
              <a:spLocks/>
            </p:cNvSpPr>
            <p:nvPr/>
          </p:nvSpPr>
          <p:spPr bwMode="auto">
            <a:xfrm>
              <a:off x="5008"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8"/>
            <p:cNvSpPr>
              <a:spLocks/>
            </p:cNvSpPr>
            <p:nvPr/>
          </p:nvSpPr>
          <p:spPr bwMode="auto">
            <a:xfrm>
              <a:off x="5004"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9"/>
            <p:cNvSpPr>
              <a:spLocks/>
            </p:cNvSpPr>
            <p:nvPr/>
          </p:nvSpPr>
          <p:spPr bwMode="auto">
            <a:xfrm>
              <a:off x="5004"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0"/>
            <p:cNvSpPr>
              <a:spLocks/>
            </p:cNvSpPr>
            <p:nvPr/>
          </p:nvSpPr>
          <p:spPr bwMode="auto">
            <a:xfrm>
              <a:off x="5003"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1"/>
            <p:cNvSpPr>
              <a:spLocks/>
            </p:cNvSpPr>
            <p:nvPr/>
          </p:nvSpPr>
          <p:spPr bwMode="auto">
            <a:xfrm>
              <a:off x="5002" y="2291"/>
              <a:ext cx="5"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2"/>
            <p:cNvSpPr>
              <a:spLocks/>
            </p:cNvSpPr>
            <p:nvPr/>
          </p:nvSpPr>
          <p:spPr bwMode="auto">
            <a:xfrm>
              <a:off x="5002" y="2269"/>
              <a:ext cx="8"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3"/>
            <p:cNvSpPr>
              <a:spLocks/>
            </p:cNvSpPr>
            <p:nvPr/>
          </p:nvSpPr>
          <p:spPr bwMode="auto">
            <a:xfrm>
              <a:off x="5008" y="2237"/>
              <a:ext cx="9"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4"/>
            <p:cNvSpPr>
              <a:spLocks/>
            </p:cNvSpPr>
            <p:nvPr/>
          </p:nvSpPr>
          <p:spPr bwMode="auto">
            <a:xfrm>
              <a:off x="5010"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5"/>
            <p:cNvSpPr>
              <a:spLocks/>
            </p:cNvSpPr>
            <p:nvPr/>
          </p:nvSpPr>
          <p:spPr bwMode="auto">
            <a:xfrm>
              <a:off x="5043" y="1766"/>
              <a:ext cx="7"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6"/>
            <p:cNvSpPr>
              <a:spLocks/>
            </p:cNvSpPr>
            <p:nvPr/>
          </p:nvSpPr>
          <p:spPr bwMode="auto">
            <a:xfrm>
              <a:off x="5110" y="1777"/>
              <a:ext cx="8" cy="7"/>
            </a:xfrm>
            <a:custGeom>
              <a:avLst/>
              <a:gdLst>
                <a:gd name="T0" fmla="*/ 1 w 6"/>
                <a:gd name="T1" fmla="*/ 4 h 5"/>
                <a:gd name="T2" fmla="*/ 4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4"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7"/>
            <p:cNvSpPr>
              <a:spLocks/>
            </p:cNvSpPr>
            <p:nvPr/>
          </p:nvSpPr>
          <p:spPr bwMode="auto">
            <a:xfrm>
              <a:off x="5197"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0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0"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8"/>
            <p:cNvSpPr>
              <a:spLocks/>
            </p:cNvSpPr>
            <p:nvPr/>
          </p:nvSpPr>
          <p:spPr bwMode="auto">
            <a:xfrm>
              <a:off x="5066"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9"/>
            <p:cNvSpPr>
              <a:spLocks/>
            </p:cNvSpPr>
            <p:nvPr/>
          </p:nvSpPr>
          <p:spPr bwMode="auto">
            <a:xfrm>
              <a:off x="4977"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0"/>
            <p:cNvSpPr>
              <a:spLocks/>
            </p:cNvSpPr>
            <p:nvPr/>
          </p:nvSpPr>
          <p:spPr bwMode="auto">
            <a:xfrm>
              <a:off x="4930" y="1676"/>
              <a:ext cx="83"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1"/>
            <p:cNvSpPr>
              <a:spLocks/>
            </p:cNvSpPr>
            <p:nvPr/>
          </p:nvSpPr>
          <p:spPr bwMode="auto">
            <a:xfrm>
              <a:off x="4981"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2"/>
            <p:cNvSpPr>
              <a:spLocks/>
            </p:cNvSpPr>
            <p:nvPr/>
          </p:nvSpPr>
          <p:spPr bwMode="auto">
            <a:xfrm>
              <a:off x="5018"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3"/>
            <p:cNvSpPr>
              <a:spLocks/>
            </p:cNvSpPr>
            <p:nvPr/>
          </p:nvSpPr>
          <p:spPr bwMode="auto">
            <a:xfrm>
              <a:off x="5113"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4"/>
            <p:cNvSpPr>
              <a:spLocks/>
            </p:cNvSpPr>
            <p:nvPr/>
          </p:nvSpPr>
          <p:spPr bwMode="auto">
            <a:xfrm>
              <a:off x="5120"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5"/>
            <p:cNvSpPr>
              <a:spLocks/>
            </p:cNvSpPr>
            <p:nvPr/>
          </p:nvSpPr>
          <p:spPr bwMode="auto">
            <a:xfrm>
              <a:off x="5091"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6"/>
            <p:cNvSpPr>
              <a:spLocks/>
            </p:cNvSpPr>
            <p:nvPr/>
          </p:nvSpPr>
          <p:spPr bwMode="auto">
            <a:xfrm>
              <a:off x="5091" y="1434"/>
              <a:ext cx="22" cy="8"/>
            </a:xfrm>
            <a:custGeom>
              <a:avLst/>
              <a:gdLst>
                <a:gd name="T0" fmla="*/ 14 w 16"/>
                <a:gd name="T1" fmla="*/ 6 h 6"/>
                <a:gd name="T2" fmla="*/ 10 w 16"/>
                <a:gd name="T3" fmla="*/ 2 h 6"/>
                <a:gd name="T4" fmla="*/ 0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0"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7"/>
            <p:cNvSpPr>
              <a:spLocks/>
            </p:cNvSpPr>
            <p:nvPr/>
          </p:nvSpPr>
          <p:spPr bwMode="auto">
            <a:xfrm>
              <a:off x="5131"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30"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8"/>
            <p:cNvSpPr>
              <a:spLocks/>
            </p:cNvSpPr>
            <p:nvPr/>
          </p:nvSpPr>
          <p:spPr bwMode="auto">
            <a:xfrm>
              <a:off x="5172" y="1450"/>
              <a:ext cx="13"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9"/>
            <p:cNvSpPr>
              <a:spLocks/>
            </p:cNvSpPr>
            <p:nvPr/>
          </p:nvSpPr>
          <p:spPr bwMode="auto">
            <a:xfrm>
              <a:off x="5081"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0"/>
            <p:cNvSpPr>
              <a:spLocks/>
            </p:cNvSpPr>
            <p:nvPr/>
          </p:nvSpPr>
          <p:spPr bwMode="auto">
            <a:xfrm>
              <a:off x="5059"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1"/>
            <p:cNvSpPr>
              <a:spLocks/>
            </p:cNvSpPr>
            <p:nvPr/>
          </p:nvSpPr>
          <p:spPr bwMode="auto">
            <a:xfrm>
              <a:off x="4952"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2"/>
            <p:cNvSpPr>
              <a:spLocks/>
            </p:cNvSpPr>
            <p:nvPr/>
          </p:nvSpPr>
          <p:spPr bwMode="auto">
            <a:xfrm>
              <a:off x="4969" y="1362"/>
              <a:ext cx="9"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3"/>
            <p:cNvSpPr>
              <a:spLocks/>
            </p:cNvSpPr>
            <p:nvPr/>
          </p:nvSpPr>
          <p:spPr bwMode="auto">
            <a:xfrm>
              <a:off x="4964"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4"/>
            <p:cNvSpPr>
              <a:spLocks/>
            </p:cNvSpPr>
            <p:nvPr/>
          </p:nvSpPr>
          <p:spPr bwMode="auto">
            <a:xfrm>
              <a:off x="4937" y="1286"/>
              <a:ext cx="15" cy="10"/>
            </a:xfrm>
            <a:custGeom>
              <a:avLst/>
              <a:gdLst>
                <a:gd name="T0" fmla="*/ 4 w 11"/>
                <a:gd name="T1" fmla="*/ 2 h 7"/>
                <a:gd name="T2" fmla="*/ 1 w 11"/>
                <a:gd name="T3" fmla="*/ 5 h 7"/>
                <a:gd name="T4" fmla="*/ 5 w 11"/>
                <a:gd name="T5" fmla="*/ 7 h 7"/>
                <a:gd name="T6" fmla="*/ 11 w 11"/>
                <a:gd name="T7" fmla="*/ 1 h 7"/>
                <a:gd name="T8" fmla="*/ 4 w 11"/>
                <a:gd name="T9" fmla="*/ 2 h 7"/>
              </a:gdLst>
              <a:ahLst/>
              <a:cxnLst>
                <a:cxn ang="0">
                  <a:pos x="T0" y="T1"/>
                </a:cxn>
                <a:cxn ang="0">
                  <a:pos x="T2" y="T3"/>
                </a:cxn>
                <a:cxn ang="0">
                  <a:pos x="T4" y="T5"/>
                </a:cxn>
                <a:cxn ang="0">
                  <a:pos x="T6" y="T7"/>
                </a:cxn>
                <a:cxn ang="0">
                  <a:pos x="T8" y="T9"/>
                </a:cxn>
              </a:cxnLst>
              <a:rect l="0" t="0" r="r" b="b"/>
              <a:pathLst>
                <a:path w="11" h="7">
                  <a:moveTo>
                    <a:pt x="4" y="2"/>
                  </a:moveTo>
                  <a:cubicBezTo>
                    <a:pt x="3" y="2"/>
                    <a:pt x="2" y="4"/>
                    <a:pt x="1" y="5"/>
                  </a:cubicBezTo>
                  <a:cubicBezTo>
                    <a:pt x="0" y="6"/>
                    <a:pt x="4" y="7"/>
                    <a:pt x="5" y="7"/>
                  </a:cubicBezTo>
                  <a:cubicBezTo>
                    <a:pt x="7" y="7"/>
                    <a:pt x="11" y="2"/>
                    <a:pt x="11" y="1"/>
                  </a:cubicBezTo>
                  <a:cubicBezTo>
                    <a:pt x="11"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5"/>
            <p:cNvSpPr>
              <a:spLocks/>
            </p:cNvSpPr>
            <p:nvPr/>
          </p:nvSpPr>
          <p:spPr bwMode="auto">
            <a:xfrm>
              <a:off x="4978"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6"/>
            <p:cNvSpPr>
              <a:spLocks/>
            </p:cNvSpPr>
            <p:nvPr/>
          </p:nvSpPr>
          <p:spPr bwMode="auto">
            <a:xfrm>
              <a:off x="4912"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7"/>
            <p:cNvSpPr>
              <a:spLocks/>
            </p:cNvSpPr>
            <p:nvPr/>
          </p:nvSpPr>
          <p:spPr bwMode="auto">
            <a:xfrm>
              <a:off x="4931"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8"/>
            <p:cNvSpPr>
              <a:spLocks/>
            </p:cNvSpPr>
            <p:nvPr/>
          </p:nvSpPr>
          <p:spPr bwMode="auto">
            <a:xfrm>
              <a:off x="4929" y="1248"/>
              <a:ext cx="5"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9"/>
            <p:cNvSpPr>
              <a:spLocks/>
            </p:cNvSpPr>
            <p:nvPr/>
          </p:nvSpPr>
          <p:spPr bwMode="auto">
            <a:xfrm>
              <a:off x="4914" y="1219"/>
              <a:ext cx="5"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0"/>
            <p:cNvSpPr>
              <a:spLocks/>
            </p:cNvSpPr>
            <p:nvPr/>
          </p:nvSpPr>
          <p:spPr bwMode="auto">
            <a:xfrm>
              <a:off x="4890" y="1139"/>
              <a:ext cx="226"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3"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1"/>
            <p:cNvSpPr>
              <a:spLocks/>
            </p:cNvSpPr>
            <p:nvPr/>
          </p:nvSpPr>
          <p:spPr bwMode="auto">
            <a:xfrm>
              <a:off x="5036" y="1289"/>
              <a:ext cx="10"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2"/>
            <p:cNvSpPr>
              <a:spLocks/>
            </p:cNvSpPr>
            <p:nvPr/>
          </p:nvSpPr>
          <p:spPr bwMode="auto">
            <a:xfrm>
              <a:off x="5010"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3"/>
            <p:cNvSpPr>
              <a:spLocks/>
            </p:cNvSpPr>
            <p:nvPr/>
          </p:nvSpPr>
          <p:spPr bwMode="auto">
            <a:xfrm>
              <a:off x="4989"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4"/>
            <p:cNvSpPr>
              <a:spLocks/>
            </p:cNvSpPr>
            <p:nvPr/>
          </p:nvSpPr>
          <p:spPr bwMode="auto">
            <a:xfrm>
              <a:off x="4973" y="1202"/>
              <a:ext cx="9"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5"/>
            <p:cNvSpPr>
              <a:spLocks/>
            </p:cNvSpPr>
            <p:nvPr/>
          </p:nvSpPr>
          <p:spPr bwMode="auto">
            <a:xfrm>
              <a:off x="4988"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6"/>
            <p:cNvSpPr>
              <a:spLocks/>
            </p:cNvSpPr>
            <p:nvPr/>
          </p:nvSpPr>
          <p:spPr bwMode="auto">
            <a:xfrm>
              <a:off x="4978"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7"/>
            <p:cNvSpPr>
              <a:spLocks/>
            </p:cNvSpPr>
            <p:nvPr/>
          </p:nvSpPr>
          <p:spPr bwMode="auto">
            <a:xfrm>
              <a:off x="4962" y="1139"/>
              <a:ext cx="38"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8"/>
            <p:cNvSpPr>
              <a:spLocks/>
            </p:cNvSpPr>
            <p:nvPr/>
          </p:nvSpPr>
          <p:spPr bwMode="auto">
            <a:xfrm>
              <a:off x="4374"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9"/>
            <p:cNvSpPr>
              <a:spLocks/>
            </p:cNvSpPr>
            <p:nvPr/>
          </p:nvSpPr>
          <p:spPr bwMode="auto">
            <a:xfrm>
              <a:off x="4589"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3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3"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3"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0"/>
            <p:cNvSpPr>
              <a:spLocks/>
            </p:cNvSpPr>
            <p:nvPr/>
          </p:nvSpPr>
          <p:spPr bwMode="auto">
            <a:xfrm>
              <a:off x="4555" y="1388"/>
              <a:ext cx="19"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1"/>
            <p:cNvSpPr>
              <a:spLocks/>
            </p:cNvSpPr>
            <p:nvPr/>
          </p:nvSpPr>
          <p:spPr bwMode="auto">
            <a:xfrm>
              <a:off x="4548" y="1366"/>
              <a:ext cx="15"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4"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2"/>
            <p:cNvSpPr>
              <a:spLocks/>
            </p:cNvSpPr>
            <p:nvPr/>
          </p:nvSpPr>
          <p:spPr bwMode="auto">
            <a:xfrm>
              <a:off x="4555" y="1365"/>
              <a:ext cx="6"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3"/>
            <p:cNvSpPr>
              <a:spLocks/>
            </p:cNvSpPr>
            <p:nvPr/>
          </p:nvSpPr>
          <p:spPr bwMode="auto">
            <a:xfrm>
              <a:off x="4546"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4"/>
            <p:cNvSpPr>
              <a:spLocks/>
            </p:cNvSpPr>
            <p:nvPr/>
          </p:nvSpPr>
          <p:spPr bwMode="auto">
            <a:xfrm>
              <a:off x="4542" y="1359"/>
              <a:ext cx="6"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5"/>
            <p:cNvSpPr>
              <a:spLocks/>
            </p:cNvSpPr>
            <p:nvPr/>
          </p:nvSpPr>
          <p:spPr bwMode="auto">
            <a:xfrm>
              <a:off x="4533" y="1354"/>
              <a:ext cx="8"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6"/>
            <p:cNvSpPr>
              <a:spLocks/>
            </p:cNvSpPr>
            <p:nvPr/>
          </p:nvSpPr>
          <p:spPr bwMode="auto">
            <a:xfrm>
              <a:off x="4526" y="1344"/>
              <a:ext cx="13"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7"/>
            <p:cNvSpPr>
              <a:spLocks/>
            </p:cNvSpPr>
            <p:nvPr/>
          </p:nvSpPr>
          <p:spPr bwMode="auto">
            <a:xfrm>
              <a:off x="4538" y="1344"/>
              <a:ext cx="10"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78"/>
            <p:cNvSpPr>
              <a:spLocks/>
            </p:cNvSpPr>
            <p:nvPr/>
          </p:nvSpPr>
          <p:spPr bwMode="auto">
            <a:xfrm>
              <a:off x="4533" y="1346"/>
              <a:ext cx="6"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9"/>
            <p:cNvSpPr>
              <a:spLocks/>
            </p:cNvSpPr>
            <p:nvPr/>
          </p:nvSpPr>
          <p:spPr bwMode="auto">
            <a:xfrm>
              <a:off x="4384"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0"/>
            <p:cNvSpPr>
              <a:spLocks/>
            </p:cNvSpPr>
            <p:nvPr/>
          </p:nvSpPr>
          <p:spPr bwMode="auto">
            <a:xfrm>
              <a:off x="4391" y="1340"/>
              <a:ext cx="14"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1"/>
            <p:cNvSpPr>
              <a:spLocks/>
            </p:cNvSpPr>
            <p:nvPr/>
          </p:nvSpPr>
          <p:spPr bwMode="auto">
            <a:xfrm>
              <a:off x="4299"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2"/>
            <p:cNvSpPr>
              <a:spLocks/>
            </p:cNvSpPr>
            <p:nvPr/>
          </p:nvSpPr>
          <p:spPr bwMode="auto">
            <a:xfrm>
              <a:off x="4282"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2"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3"/>
            <p:cNvSpPr>
              <a:spLocks/>
            </p:cNvSpPr>
            <p:nvPr/>
          </p:nvSpPr>
          <p:spPr bwMode="auto">
            <a:xfrm>
              <a:off x="4816"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4 w 24"/>
                <a:gd name="T15" fmla="*/ 14 h 15"/>
                <a:gd name="T16" fmla="*/ 21 w 24"/>
                <a:gd name="T17" fmla="*/ 13 h 15"/>
                <a:gd name="T18" fmla="*/ 23 w 24"/>
                <a:gd name="T19" fmla="*/ 11 h 15"/>
                <a:gd name="T20" fmla="*/ 20 w 24"/>
                <a:gd name="T21" fmla="*/ 10 h 15"/>
                <a:gd name="T22" fmla="*/ 21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4" y="14"/>
                  </a:cubicBezTo>
                  <a:cubicBezTo>
                    <a:pt x="17" y="15"/>
                    <a:pt x="19" y="14"/>
                    <a:pt x="21" y="13"/>
                  </a:cubicBezTo>
                  <a:cubicBezTo>
                    <a:pt x="22" y="12"/>
                    <a:pt x="24" y="11"/>
                    <a:pt x="23" y="11"/>
                  </a:cubicBezTo>
                  <a:cubicBezTo>
                    <a:pt x="21" y="11"/>
                    <a:pt x="20" y="11"/>
                    <a:pt x="20" y="10"/>
                  </a:cubicBezTo>
                  <a:cubicBezTo>
                    <a:pt x="20" y="9"/>
                    <a:pt x="22" y="10"/>
                    <a:pt x="21"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4"/>
            <p:cNvSpPr>
              <a:spLocks/>
            </p:cNvSpPr>
            <p:nvPr/>
          </p:nvSpPr>
          <p:spPr bwMode="auto">
            <a:xfrm>
              <a:off x="4808" y="1206"/>
              <a:ext cx="5"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5"/>
            <p:cNvSpPr>
              <a:spLocks/>
            </p:cNvSpPr>
            <p:nvPr/>
          </p:nvSpPr>
          <p:spPr bwMode="auto">
            <a:xfrm>
              <a:off x="4795"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6"/>
            <p:cNvSpPr>
              <a:spLocks/>
            </p:cNvSpPr>
            <p:nvPr/>
          </p:nvSpPr>
          <p:spPr bwMode="auto">
            <a:xfrm>
              <a:off x="4662"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5" y="30"/>
                    <a:pt x="19" y="29"/>
                  </a:cubicBezTo>
                  <a:cubicBezTo>
                    <a:pt x="22" y="29"/>
                    <a:pt x="27" y="28"/>
                    <a:pt x="32" y="29"/>
                  </a:cubicBezTo>
                  <a:cubicBezTo>
                    <a:pt x="36" y="30"/>
                    <a:pt x="41" y="31"/>
                    <a:pt x="44" y="32"/>
                  </a:cubicBezTo>
                  <a:cubicBezTo>
                    <a:pt x="47" y="33"/>
                    <a:pt x="40" y="33"/>
                    <a:pt x="38" y="33"/>
                  </a:cubicBezTo>
                  <a:cubicBezTo>
                    <a:pt x="35" y="33"/>
                    <a:pt x="32"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1"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87"/>
            <p:cNvSpPr>
              <a:spLocks/>
            </p:cNvSpPr>
            <p:nvPr/>
          </p:nvSpPr>
          <p:spPr bwMode="auto">
            <a:xfrm>
              <a:off x="4755"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88"/>
            <p:cNvSpPr>
              <a:spLocks/>
            </p:cNvSpPr>
            <p:nvPr/>
          </p:nvSpPr>
          <p:spPr bwMode="auto">
            <a:xfrm>
              <a:off x="4791"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9"/>
            <p:cNvSpPr>
              <a:spLocks/>
            </p:cNvSpPr>
            <p:nvPr/>
          </p:nvSpPr>
          <p:spPr bwMode="auto">
            <a:xfrm>
              <a:off x="4845"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5"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0"/>
            <p:cNvSpPr>
              <a:spLocks/>
            </p:cNvSpPr>
            <p:nvPr/>
          </p:nvSpPr>
          <p:spPr bwMode="auto">
            <a:xfrm>
              <a:off x="4608"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91"/>
            <p:cNvSpPr>
              <a:spLocks/>
            </p:cNvSpPr>
            <p:nvPr/>
          </p:nvSpPr>
          <p:spPr bwMode="auto">
            <a:xfrm>
              <a:off x="4775" y="1113"/>
              <a:ext cx="9"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92"/>
            <p:cNvSpPr>
              <a:spLocks/>
            </p:cNvSpPr>
            <p:nvPr/>
          </p:nvSpPr>
          <p:spPr bwMode="auto">
            <a:xfrm>
              <a:off x="4676"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8"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8"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93"/>
            <p:cNvSpPr>
              <a:spLocks/>
            </p:cNvSpPr>
            <p:nvPr/>
          </p:nvSpPr>
          <p:spPr bwMode="auto">
            <a:xfrm>
              <a:off x="4660"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94"/>
            <p:cNvSpPr>
              <a:spLocks/>
            </p:cNvSpPr>
            <p:nvPr/>
          </p:nvSpPr>
          <p:spPr bwMode="auto">
            <a:xfrm>
              <a:off x="4633"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95"/>
            <p:cNvSpPr>
              <a:spLocks/>
            </p:cNvSpPr>
            <p:nvPr/>
          </p:nvSpPr>
          <p:spPr bwMode="auto">
            <a:xfrm>
              <a:off x="4696" y="1091"/>
              <a:ext cx="13"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96"/>
            <p:cNvSpPr>
              <a:spLocks/>
            </p:cNvSpPr>
            <p:nvPr/>
          </p:nvSpPr>
          <p:spPr bwMode="auto">
            <a:xfrm>
              <a:off x="4709" y="1069"/>
              <a:ext cx="30"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0"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97"/>
            <p:cNvSpPr>
              <a:spLocks/>
            </p:cNvSpPr>
            <p:nvPr/>
          </p:nvSpPr>
          <p:spPr bwMode="auto">
            <a:xfrm>
              <a:off x="4692"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98"/>
            <p:cNvSpPr>
              <a:spLocks/>
            </p:cNvSpPr>
            <p:nvPr/>
          </p:nvSpPr>
          <p:spPr bwMode="auto">
            <a:xfrm>
              <a:off x="4710" y="1058"/>
              <a:ext cx="32"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99"/>
            <p:cNvSpPr>
              <a:spLocks/>
            </p:cNvSpPr>
            <p:nvPr/>
          </p:nvSpPr>
          <p:spPr bwMode="auto">
            <a:xfrm>
              <a:off x="4791"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00"/>
            <p:cNvSpPr>
              <a:spLocks/>
            </p:cNvSpPr>
            <p:nvPr/>
          </p:nvSpPr>
          <p:spPr bwMode="auto">
            <a:xfrm>
              <a:off x="4786" y="1104"/>
              <a:ext cx="15"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01"/>
            <p:cNvSpPr>
              <a:spLocks/>
            </p:cNvSpPr>
            <p:nvPr/>
          </p:nvSpPr>
          <p:spPr bwMode="auto">
            <a:xfrm>
              <a:off x="4783"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02"/>
            <p:cNvSpPr>
              <a:spLocks/>
            </p:cNvSpPr>
            <p:nvPr/>
          </p:nvSpPr>
          <p:spPr bwMode="auto">
            <a:xfrm>
              <a:off x="4776"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03"/>
            <p:cNvSpPr>
              <a:spLocks/>
            </p:cNvSpPr>
            <p:nvPr/>
          </p:nvSpPr>
          <p:spPr bwMode="auto">
            <a:xfrm>
              <a:off x="4776"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04"/>
            <p:cNvSpPr>
              <a:spLocks/>
            </p:cNvSpPr>
            <p:nvPr/>
          </p:nvSpPr>
          <p:spPr bwMode="auto">
            <a:xfrm>
              <a:off x="4762" y="1073"/>
              <a:ext cx="20"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05"/>
            <p:cNvSpPr>
              <a:spLocks/>
            </p:cNvSpPr>
            <p:nvPr/>
          </p:nvSpPr>
          <p:spPr bwMode="auto">
            <a:xfrm>
              <a:off x="4791"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06"/>
            <p:cNvSpPr>
              <a:spLocks/>
            </p:cNvSpPr>
            <p:nvPr/>
          </p:nvSpPr>
          <p:spPr bwMode="auto">
            <a:xfrm>
              <a:off x="4768"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07"/>
            <p:cNvSpPr>
              <a:spLocks/>
            </p:cNvSpPr>
            <p:nvPr/>
          </p:nvSpPr>
          <p:spPr bwMode="auto">
            <a:xfrm>
              <a:off x="4809"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08"/>
            <p:cNvSpPr>
              <a:spLocks/>
            </p:cNvSpPr>
            <p:nvPr/>
          </p:nvSpPr>
          <p:spPr bwMode="auto">
            <a:xfrm>
              <a:off x="4823"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09"/>
            <p:cNvSpPr>
              <a:spLocks/>
            </p:cNvSpPr>
            <p:nvPr/>
          </p:nvSpPr>
          <p:spPr bwMode="auto">
            <a:xfrm>
              <a:off x="4842"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10"/>
            <p:cNvSpPr>
              <a:spLocks/>
            </p:cNvSpPr>
            <p:nvPr/>
          </p:nvSpPr>
          <p:spPr bwMode="auto">
            <a:xfrm>
              <a:off x="4839"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11"/>
            <p:cNvSpPr>
              <a:spLocks/>
            </p:cNvSpPr>
            <p:nvPr/>
          </p:nvSpPr>
          <p:spPr bwMode="auto">
            <a:xfrm>
              <a:off x="4850"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12"/>
            <p:cNvSpPr>
              <a:spLocks/>
            </p:cNvSpPr>
            <p:nvPr/>
          </p:nvSpPr>
          <p:spPr bwMode="auto">
            <a:xfrm>
              <a:off x="4879" y="1077"/>
              <a:ext cx="17"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13"/>
            <p:cNvSpPr>
              <a:spLocks/>
            </p:cNvSpPr>
            <p:nvPr/>
          </p:nvSpPr>
          <p:spPr bwMode="auto">
            <a:xfrm>
              <a:off x="4886"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14"/>
            <p:cNvSpPr>
              <a:spLocks/>
            </p:cNvSpPr>
            <p:nvPr/>
          </p:nvSpPr>
          <p:spPr bwMode="auto">
            <a:xfrm>
              <a:off x="4834" y="1086"/>
              <a:ext cx="139"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3"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15"/>
            <p:cNvSpPr>
              <a:spLocks/>
            </p:cNvSpPr>
            <p:nvPr/>
          </p:nvSpPr>
          <p:spPr bwMode="auto">
            <a:xfrm>
              <a:off x="4838"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5"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4"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16"/>
            <p:cNvSpPr>
              <a:spLocks/>
            </p:cNvSpPr>
            <p:nvPr/>
          </p:nvSpPr>
          <p:spPr bwMode="auto">
            <a:xfrm>
              <a:off x="4875"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3"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3"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6"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17"/>
            <p:cNvSpPr>
              <a:spLocks/>
            </p:cNvSpPr>
            <p:nvPr/>
          </p:nvSpPr>
          <p:spPr bwMode="auto">
            <a:xfrm>
              <a:off x="4986" y="1046"/>
              <a:ext cx="27"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18"/>
            <p:cNvSpPr>
              <a:spLocks/>
            </p:cNvSpPr>
            <p:nvPr/>
          </p:nvSpPr>
          <p:spPr bwMode="auto">
            <a:xfrm>
              <a:off x="4930" y="1052"/>
              <a:ext cx="10"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19"/>
            <p:cNvSpPr>
              <a:spLocks/>
            </p:cNvSpPr>
            <p:nvPr/>
          </p:nvSpPr>
          <p:spPr bwMode="auto">
            <a:xfrm>
              <a:off x="4970" y="1102"/>
              <a:ext cx="10"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20"/>
            <p:cNvSpPr>
              <a:spLocks/>
            </p:cNvSpPr>
            <p:nvPr/>
          </p:nvSpPr>
          <p:spPr bwMode="auto">
            <a:xfrm>
              <a:off x="4438"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21"/>
            <p:cNvSpPr>
              <a:spLocks/>
            </p:cNvSpPr>
            <p:nvPr/>
          </p:nvSpPr>
          <p:spPr bwMode="auto">
            <a:xfrm>
              <a:off x="4447"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22"/>
            <p:cNvSpPr>
              <a:spLocks/>
            </p:cNvSpPr>
            <p:nvPr/>
          </p:nvSpPr>
          <p:spPr bwMode="auto">
            <a:xfrm>
              <a:off x="4289"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23"/>
            <p:cNvSpPr>
              <a:spLocks/>
            </p:cNvSpPr>
            <p:nvPr/>
          </p:nvSpPr>
          <p:spPr bwMode="auto">
            <a:xfrm>
              <a:off x="6015"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24"/>
            <p:cNvSpPr>
              <a:spLocks/>
            </p:cNvSpPr>
            <p:nvPr/>
          </p:nvSpPr>
          <p:spPr bwMode="auto">
            <a:xfrm>
              <a:off x="6597"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25"/>
            <p:cNvSpPr>
              <a:spLocks/>
            </p:cNvSpPr>
            <p:nvPr/>
          </p:nvSpPr>
          <p:spPr bwMode="auto">
            <a:xfrm>
              <a:off x="6578" y="1875"/>
              <a:ext cx="3"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26"/>
            <p:cNvSpPr>
              <a:spLocks/>
            </p:cNvSpPr>
            <p:nvPr/>
          </p:nvSpPr>
          <p:spPr bwMode="auto">
            <a:xfrm>
              <a:off x="6648"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27"/>
            <p:cNvSpPr>
              <a:spLocks/>
            </p:cNvSpPr>
            <p:nvPr/>
          </p:nvSpPr>
          <p:spPr bwMode="auto">
            <a:xfrm>
              <a:off x="5721"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28"/>
            <p:cNvSpPr>
              <a:spLocks/>
            </p:cNvSpPr>
            <p:nvPr/>
          </p:nvSpPr>
          <p:spPr bwMode="auto">
            <a:xfrm>
              <a:off x="4944"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29"/>
            <p:cNvSpPr>
              <a:spLocks/>
            </p:cNvSpPr>
            <p:nvPr/>
          </p:nvSpPr>
          <p:spPr bwMode="auto">
            <a:xfrm>
              <a:off x="5025"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2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2"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30"/>
            <p:cNvSpPr>
              <a:spLocks noEditPoints="1"/>
            </p:cNvSpPr>
            <p:nvPr/>
          </p:nvSpPr>
          <p:spPr bwMode="auto">
            <a:xfrm>
              <a:off x="4281"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7"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7"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2"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5"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09"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3"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89" y="201"/>
                  </a:cubicBezTo>
                  <a:cubicBezTo>
                    <a:pt x="589" y="201"/>
                    <a:pt x="588" y="201"/>
                    <a:pt x="589" y="200"/>
                  </a:cubicBezTo>
                  <a:cubicBezTo>
                    <a:pt x="589"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49"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2"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7" y="173"/>
                    <a:pt x="637" y="171"/>
                  </a:cubicBezTo>
                  <a:cubicBezTo>
                    <a:pt x="637" y="170"/>
                    <a:pt x="637" y="169"/>
                    <a:pt x="637" y="169"/>
                  </a:cubicBezTo>
                  <a:cubicBezTo>
                    <a:pt x="636" y="169"/>
                    <a:pt x="637" y="169"/>
                    <a:pt x="637"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09"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8"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7"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10"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5"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5"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7"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29"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7"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6"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9"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90"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0" y="191"/>
                    <a:pt x="251" y="190"/>
                    <a:pt x="251" y="191"/>
                  </a:cubicBezTo>
                  <a:cubicBezTo>
                    <a:pt x="251" y="193"/>
                    <a:pt x="252" y="194"/>
                    <a:pt x="252" y="194"/>
                  </a:cubicBezTo>
                  <a:cubicBezTo>
                    <a:pt x="252" y="195"/>
                    <a:pt x="251" y="195"/>
                    <a:pt x="250"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8"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8"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6"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3" y="790"/>
                    <a:pt x="523" y="791"/>
                  </a:cubicBezTo>
                  <a:cubicBezTo>
                    <a:pt x="523"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49"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1"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2"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2"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400"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31"/>
            <p:cNvSpPr>
              <a:spLocks/>
            </p:cNvSpPr>
            <p:nvPr/>
          </p:nvSpPr>
          <p:spPr bwMode="auto">
            <a:xfrm>
              <a:off x="5011" y="1701"/>
              <a:ext cx="50"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5"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32"/>
            <p:cNvSpPr>
              <a:spLocks/>
            </p:cNvSpPr>
            <p:nvPr/>
          </p:nvSpPr>
          <p:spPr bwMode="auto">
            <a:xfrm>
              <a:off x="6546"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33"/>
            <p:cNvSpPr>
              <a:spLocks/>
            </p:cNvSpPr>
            <p:nvPr/>
          </p:nvSpPr>
          <p:spPr bwMode="auto">
            <a:xfrm>
              <a:off x="6612"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6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8"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6"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6"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34"/>
            <p:cNvSpPr>
              <a:spLocks/>
            </p:cNvSpPr>
            <p:nvPr/>
          </p:nvSpPr>
          <p:spPr bwMode="auto">
            <a:xfrm>
              <a:off x="6433"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1" y="28"/>
                    <a:pt x="51" y="27"/>
                    <a:pt x="50" y="26"/>
                  </a:cubicBezTo>
                  <a:cubicBezTo>
                    <a:pt x="50" y="25"/>
                    <a:pt x="47" y="21"/>
                    <a:pt x="47" y="20"/>
                  </a:cubicBezTo>
                  <a:cubicBezTo>
                    <a:pt x="48" y="20"/>
                    <a:pt x="51"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35"/>
            <p:cNvSpPr>
              <a:spLocks noEditPoints="1"/>
            </p:cNvSpPr>
            <p:nvPr/>
          </p:nvSpPr>
          <p:spPr bwMode="auto">
            <a:xfrm>
              <a:off x="5461" y="1077"/>
              <a:ext cx="1615"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6"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5"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6" y="55"/>
                    <a:pt x="557" y="55"/>
                    <a:pt x="556" y="56"/>
                  </a:cubicBezTo>
                  <a:cubicBezTo>
                    <a:pt x="556" y="57"/>
                    <a:pt x="556" y="60"/>
                    <a:pt x="559" y="62"/>
                  </a:cubicBezTo>
                  <a:cubicBezTo>
                    <a:pt x="562" y="63"/>
                    <a:pt x="563"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8"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0"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0"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4" y="77"/>
                    <a:pt x="252" y="77"/>
                    <a:pt x="254"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6" y="164"/>
                    <a:pt x="127" y="164"/>
                  </a:cubicBezTo>
                  <a:cubicBezTo>
                    <a:pt x="127" y="164"/>
                    <a:pt x="129" y="164"/>
                    <a:pt x="129" y="164"/>
                  </a:cubicBezTo>
                  <a:cubicBezTo>
                    <a:pt x="130" y="165"/>
                    <a:pt x="131" y="166"/>
                    <a:pt x="130" y="165"/>
                  </a:cubicBezTo>
                  <a:cubicBezTo>
                    <a:pt x="129" y="165"/>
                    <a:pt x="129" y="166"/>
                    <a:pt x="128" y="166"/>
                  </a:cubicBezTo>
                  <a:cubicBezTo>
                    <a:pt x="127" y="166"/>
                    <a:pt x="126"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5"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4"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1"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19" y="246"/>
                  </a:cubicBezTo>
                  <a:cubicBezTo>
                    <a:pt x="121" y="247"/>
                    <a:pt x="121" y="248"/>
                    <a:pt x="120" y="247"/>
                  </a:cubicBezTo>
                  <a:cubicBezTo>
                    <a:pt x="118" y="246"/>
                    <a:pt x="118" y="247"/>
                    <a:pt x="118" y="247"/>
                  </a:cubicBezTo>
                  <a:cubicBezTo>
                    <a:pt x="119" y="247"/>
                    <a:pt x="120" y="248"/>
                    <a:pt x="119"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8"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2"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3"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6"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7"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5"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89"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2"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6"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1"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2"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6" y="474"/>
                    <a:pt x="337" y="475"/>
                  </a:cubicBezTo>
                  <a:cubicBezTo>
                    <a:pt x="337" y="476"/>
                    <a:pt x="336"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8"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9"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6"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7"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4"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4"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5"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3"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0"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8"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0"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9"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6"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8"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36"/>
            <p:cNvSpPr>
              <a:spLocks/>
            </p:cNvSpPr>
            <p:nvPr/>
          </p:nvSpPr>
          <p:spPr bwMode="auto">
            <a:xfrm>
              <a:off x="6688"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537"/>
            <p:cNvSpPr>
              <a:spLocks/>
            </p:cNvSpPr>
            <p:nvPr/>
          </p:nvSpPr>
          <p:spPr bwMode="auto">
            <a:xfrm>
              <a:off x="5513"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8"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4" y="23"/>
                    <a:pt x="4"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538"/>
            <p:cNvSpPr>
              <a:spLocks/>
            </p:cNvSpPr>
            <p:nvPr/>
          </p:nvSpPr>
          <p:spPr bwMode="auto">
            <a:xfrm>
              <a:off x="5022" y="968"/>
              <a:ext cx="482"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4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0" y="150"/>
                    <a:pt x="290" y="149"/>
                  </a:cubicBezTo>
                  <a:cubicBezTo>
                    <a:pt x="290"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7"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7"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4"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7"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7"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7"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1"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4"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539"/>
            <p:cNvSpPr>
              <a:spLocks/>
            </p:cNvSpPr>
            <p:nvPr/>
          </p:nvSpPr>
          <p:spPr bwMode="auto">
            <a:xfrm>
              <a:off x="5164"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540"/>
            <p:cNvSpPr>
              <a:spLocks/>
            </p:cNvSpPr>
            <p:nvPr/>
          </p:nvSpPr>
          <p:spPr bwMode="auto">
            <a:xfrm>
              <a:off x="5174" y="1176"/>
              <a:ext cx="5"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541"/>
            <p:cNvSpPr>
              <a:spLocks/>
            </p:cNvSpPr>
            <p:nvPr/>
          </p:nvSpPr>
          <p:spPr bwMode="auto">
            <a:xfrm>
              <a:off x="5178"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542"/>
            <p:cNvSpPr>
              <a:spLocks/>
            </p:cNvSpPr>
            <p:nvPr/>
          </p:nvSpPr>
          <p:spPr bwMode="auto">
            <a:xfrm>
              <a:off x="5216"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543"/>
            <p:cNvSpPr>
              <a:spLocks/>
            </p:cNvSpPr>
            <p:nvPr/>
          </p:nvSpPr>
          <p:spPr bwMode="auto">
            <a:xfrm>
              <a:off x="5230"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544"/>
            <p:cNvSpPr>
              <a:spLocks/>
            </p:cNvSpPr>
            <p:nvPr/>
          </p:nvSpPr>
          <p:spPr bwMode="auto">
            <a:xfrm>
              <a:off x="5278" y="973"/>
              <a:ext cx="17"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45"/>
            <p:cNvSpPr>
              <a:spLocks/>
            </p:cNvSpPr>
            <p:nvPr/>
          </p:nvSpPr>
          <p:spPr bwMode="auto">
            <a:xfrm>
              <a:off x="5433" y="997"/>
              <a:ext cx="9"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546"/>
            <p:cNvSpPr>
              <a:spLocks/>
            </p:cNvSpPr>
            <p:nvPr/>
          </p:nvSpPr>
          <p:spPr bwMode="auto">
            <a:xfrm>
              <a:off x="5446"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547"/>
            <p:cNvSpPr>
              <a:spLocks/>
            </p:cNvSpPr>
            <p:nvPr/>
          </p:nvSpPr>
          <p:spPr bwMode="auto">
            <a:xfrm>
              <a:off x="5446" y="1093"/>
              <a:ext cx="7"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548"/>
            <p:cNvSpPr>
              <a:spLocks/>
            </p:cNvSpPr>
            <p:nvPr/>
          </p:nvSpPr>
          <p:spPr bwMode="auto">
            <a:xfrm>
              <a:off x="5449" y="1114"/>
              <a:ext cx="9"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549"/>
            <p:cNvSpPr>
              <a:spLocks/>
            </p:cNvSpPr>
            <p:nvPr/>
          </p:nvSpPr>
          <p:spPr bwMode="auto">
            <a:xfrm>
              <a:off x="5405" y="1150"/>
              <a:ext cx="20" cy="14"/>
            </a:xfrm>
            <a:custGeom>
              <a:avLst/>
              <a:gdLst>
                <a:gd name="T0" fmla="*/ 12 w 15"/>
                <a:gd name="T1" fmla="*/ 4 h 10"/>
                <a:gd name="T2" fmla="*/ 15 w 15"/>
                <a:gd name="T3" fmla="*/ 2 h 10"/>
                <a:gd name="T4" fmla="*/ 5 w 15"/>
                <a:gd name="T5" fmla="*/ 1 h 10"/>
                <a:gd name="T6" fmla="*/ 1 w 15"/>
                <a:gd name="T7" fmla="*/ 4 h 10"/>
                <a:gd name="T8" fmla="*/ 13 w 15"/>
                <a:gd name="T9" fmla="*/ 10 h 10"/>
                <a:gd name="T10" fmla="*/ 11 w 15"/>
                <a:gd name="T11" fmla="*/ 7 h 10"/>
                <a:gd name="T12" fmla="*/ 14 w 15"/>
                <a:gd name="T13" fmla="*/ 7 h 10"/>
                <a:gd name="T14" fmla="*/ 10 w 15"/>
                <a:gd name="T15" fmla="*/ 4 h 10"/>
                <a:gd name="T16" fmla="*/ 12 w 15"/>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5"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550"/>
            <p:cNvSpPr>
              <a:spLocks/>
            </p:cNvSpPr>
            <p:nvPr/>
          </p:nvSpPr>
          <p:spPr bwMode="auto">
            <a:xfrm>
              <a:off x="5399"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551"/>
            <p:cNvSpPr>
              <a:spLocks/>
            </p:cNvSpPr>
            <p:nvPr/>
          </p:nvSpPr>
          <p:spPr bwMode="auto">
            <a:xfrm>
              <a:off x="5378"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552"/>
            <p:cNvSpPr>
              <a:spLocks/>
            </p:cNvSpPr>
            <p:nvPr/>
          </p:nvSpPr>
          <p:spPr bwMode="auto">
            <a:xfrm>
              <a:off x="5194"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553"/>
            <p:cNvSpPr>
              <a:spLocks/>
            </p:cNvSpPr>
            <p:nvPr/>
          </p:nvSpPr>
          <p:spPr bwMode="auto">
            <a:xfrm>
              <a:off x="5179"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554"/>
            <p:cNvSpPr>
              <a:spLocks/>
            </p:cNvSpPr>
            <p:nvPr/>
          </p:nvSpPr>
          <p:spPr bwMode="auto">
            <a:xfrm>
              <a:off x="5455" y="1073"/>
              <a:ext cx="5"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555"/>
            <p:cNvSpPr>
              <a:spLocks/>
            </p:cNvSpPr>
            <p:nvPr/>
          </p:nvSpPr>
          <p:spPr bwMode="auto">
            <a:xfrm>
              <a:off x="5442" y="1055"/>
              <a:ext cx="5"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556"/>
            <p:cNvSpPr>
              <a:spLocks/>
            </p:cNvSpPr>
            <p:nvPr/>
          </p:nvSpPr>
          <p:spPr bwMode="auto">
            <a:xfrm>
              <a:off x="5454" y="1051"/>
              <a:ext cx="6" cy="2"/>
            </a:xfrm>
            <a:custGeom>
              <a:avLst/>
              <a:gdLst>
                <a:gd name="T0" fmla="*/ 3 w 4"/>
                <a:gd name="T1" fmla="*/ 0 h 2"/>
                <a:gd name="T2" fmla="*/ 1 w 4"/>
                <a:gd name="T3" fmla="*/ 1 h 2"/>
                <a:gd name="T4" fmla="*/ 3 w 4"/>
                <a:gd name="T5" fmla="*/ 0 h 2"/>
              </a:gdLst>
              <a:ahLst/>
              <a:cxnLst>
                <a:cxn ang="0">
                  <a:pos x="T0" y="T1"/>
                </a:cxn>
                <a:cxn ang="0">
                  <a:pos x="T2" y="T3"/>
                </a:cxn>
                <a:cxn ang="0">
                  <a:pos x="T4" y="T5"/>
                </a:cxn>
              </a:cxnLst>
              <a:rect l="0" t="0" r="r" b="b"/>
              <a:pathLst>
                <a:path w="4" h="2">
                  <a:moveTo>
                    <a:pt x="3" y="0"/>
                  </a:moveTo>
                  <a:cubicBezTo>
                    <a:pt x="3" y="0"/>
                    <a:pt x="0" y="1"/>
                    <a:pt x="1" y="1"/>
                  </a:cubicBezTo>
                  <a:cubicBezTo>
                    <a:pt x="2" y="2"/>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557"/>
            <p:cNvSpPr>
              <a:spLocks/>
            </p:cNvSpPr>
            <p:nvPr/>
          </p:nvSpPr>
          <p:spPr bwMode="auto">
            <a:xfrm>
              <a:off x="5026" y="1081"/>
              <a:ext cx="9"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558"/>
            <p:cNvSpPr>
              <a:spLocks/>
            </p:cNvSpPr>
            <p:nvPr/>
          </p:nvSpPr>
          <p:spPr bwMode="auto">
            <a:xfrm>
              <a:off x="5037" y="1081"/>
              <a:ext cx="9"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6" name="矩形 63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7" name="直接连接符 63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56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84626" y="1455371"/>
            <a:ext cx="6096000" cy="1314206"/>
          </a:xfrm>
          <a:prstGeom prst="rect">
            <a:avLst/>
          </a:prstGeom>
        </p:spPr>
        <p:txBody>
          <a:bodyPr>
            <a:spAutoFit/>
          </a:bodyPr>
          <a:lstStyle/>
          <a:p>
            <a:pPr>
              <a:lnSpc>
                <a:spcPct val="150000"/>
              </a:lnSpc>
            </a:pPr>
            <a:r>
              <a:rPr lang="en-US" altLang="zh-CN" sz="6000" b="0" dirty="0" smtClean="0">
                <a:solidFill>
                  <a:schemeClr val="bg1">
                    <a:lumMod val="50000"/>
                  </a:schemeClr>
                </a:solidFill>
                <a:latin typeface="微软雅黑" panose="020B0503020204020204" pitchFamily="34" charset="-122"/>
                <a:ea typeface="微软雅黑" panose="020B0503020204020204" pitchFamily="34" charset="-122"/>
              </a:rPr>
              <a:t>THANKS!</a:t>
            </a:r>
            <a:endParaRPr lang="zh-CN" altLang="en-US" sz="4000" b="0" dirty="0" smtClean="0">
              <a:solidFill>
                <a:schemeClr val="bg1">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399028" y="5486767"/>
            <a:ext cx="764023" cy="764023"/>
          </a:xfrm>
          <a:prstGeom prst="rect">
            <a:avLst/>
          </a:prstGeom>
        </p:spPr>
      </p:pic>
      <p:grpSp>
        <p:nvGrpSpPr>
          <p:cNvPr id="577" name="组合 576"/>
          <p:cNvGrpSpPr/>
          <p:nvPr/>
        </p:nvGrpSpPr>
        <p:grpSpPr>
          <a:xfrm>
            <a:off x="9393142" y="5228161"/>
            <a:ext cx="2623837" cy="1090731"/>
            <a:chOff x="1519936" y="5146956"/>
            <a:chExt cx="2623837" cy="1090731"/>
          </a:xfrm>
        </p:grpSpPr>
        <p:sp>
          <p:nvSpPr>
            <p:cNvPr id="14" name="矩形 13"/>
            <p:cNvSpPr/>
            <p:nvPr/>
          </p:nvSpPr>
          <p:spPr>
            <a:xfrm>
              <a:off x="1519936" y="5819496"/>
              <a:ext cx="2623837" cy="418191"/>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新浪微博：</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a:t>
              </a:r>
              <a:r>
                <a:rPr lang="en-US" altLang="zh-CN" sz="1600" b="0" dirty="0" err="1" smtClean="0">
                  <a:solidFill>
                    <a:schemeClr val="bg1">
                      <a:lumMod val="50000"/>
                    </a:schemeClr>
                  </a:solidFill>
                  <a:latin typeface="微软雅黑" panose="020B0503020204020204" pitchFamily="34" charset="-122"/>
                  <a:ea typeface="微软雅黑" panose="020B0503020204020204" pitchFamily="34" charset="-122"/>
                </a:rPr>
                <a:t>vic</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_</a:t>
              </a: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陈志磊</a:t>
              </a:r>
            </a:p>
          </p:txBody>
        </p:sp>
        <p:sp>
          <p:nvSpPr>
            <p:cNvPr id="15" name="矩形 14"/>
            <p:cNvSpPr/>
            <p:nvPr/>
          </p:nvSpPr>
          <p:spPr>
            <a:xfrm>
              <a:off x="1519936" y="5146956"/>
              <a:ext cx="1107996" cy="581057"/>
            </a:xfrm>
            <a:prstGeom prst="rect">
              <a:avLst/>
            </a:prstGeom>
          </p:spPr>
          <p:txBody>
            <a:bodyPr wrap="none">
              <a:spAutoFit/>
            </a:bodyPr>
            <a:lstStyle/>
            <a:p>
              <a:pPr>
                <a:lnSpc>
                  <a:spcPct val="150000"/>
                </a:lnSpc>
              </a:pP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rPr>
                <a:t>联系我</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75" name="矩形 574"/>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6" name="直接连接符 575"/>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578" name="椭圆 577"/>
          <p:cNvSpPr/>
          <p:nvPr/>
        </p:nvSpPr>
        <p:spPr>
          <a:xfrm>
            <a:off x="8113485" y="1085920"/>
            <a:ext cx="3367315" cy="3367315"/>
          </a:xfrm>
          <a:prstGeom prst="ellipse">
            <a:avLst/>
          </a:prstGeom>
          <a:solidFill>
            <a:srgbClr val="6666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文本框 578"/>
          <p:cNvSpPr txBox="1"/>
          <p:nvPr/>
        </p:nvSpPr>
        <p:spPr>
          <a:xfrm>
            <a:off x="9081926" y="887743"/>
            <a:ext cx="1430431" cy="3770263"/>
          </a:xfrm>
          <a:prstGeom prst="rect">
            <a:avLst/>
          </a:prstGeom>
          <a:noFill/>
        </p:spPr>
        <p:txBody>
          <a:bodyPr wrap="square" rtlCol="0" anchor="ctr">
            <a:spAutoFit/>
          </a:bodyPr>
          <a:lstStyle/>
          <a:p>
            <a:pPr algn="ctr"/>
            <a:r>
              <a:rPr lang="en-US" altLang="zh-CN" sz="23900" b="1" dirty="0" smtClean="0">
                <a:solidFill>
                  <a:schemeClr val="bg1"/>
                </a:solidFill>
              </a:rPr>
              <a:t>!</a:t>
            </a:r>
            <a:endParaRPr lang="zh-CN" altLang="en-US" sz="23900" b="1" dirty="0">
              <a:solidFill>
                <a:schemeClr val="bg1"/>
              </a:solidFill>
            </a:endParaRPr>
          </a:p>
        </p:txBody>
      </p:sp>
    </p:spTree>
    <p:extLst>
      <p:ext uri="{BB962C8B-B14F-4D97-AF65-F5344CB8AC3E}">
        <p14:creationId xmlns:p14="http://schemas.microsoft.com/office/powerpoint/2010/main" val="3879134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3335239" y="5677113"/>
            <a:ext cx="2639488" cy="830997"/>
            <a:chOff x="412286" y="5721350"/>
            <a:chExt cx="2639488" cy="830997"/>
          </a:xfrm>
        </p:grpSpPr>
        <p:sp>
          <p:nvSpPr>
            <p:cNvPr id="8" name="文本框 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214658"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138184" y="1072027"/>
            <a:ext cx="2305050" cy="4362450"/>
          </a:xfrm>
          <a:prstGeom prst="rect">
            <a:avLst/>
          </a:prstGeom>
        </p:spPr>
      </p:pic>
      <p:sp>
        <p:nvSpPr>
          <p:cNvPr id="20" name="矩形 19"/>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69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3144" y="2026403"/>
            <a:ext cx="8563428" cy="4247317"/>
          </a:xfrm>
          <a:prstGeom prst="rect">
            <a:avLst/>
          </a:prstGeom>
        </p:spPr>
        <p:txBody>
          <a:bodyPr wrap="square">
            <a:spAutoFit/>
          </a:bodyPr>
          <a:lstStyle/>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endParaRPr lang="en-US" altLang="zh-CN"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9383848" y="1866900"/>
            <a:ext cx="2815771" cy="4991101"/>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0502553">
            <a:off x="10910379" y="3448189"/>
            <a:ext cx="923330" cy="2964914"/>
          </a:xfrm>
          <a:prstGeom prst="rect">
            <a:avLst/>
          </a:prstGeom>
        </p:spPr>
        <p:txBody>
          <a:bodyPr vert="eaVert" wrap="none">
            <a:spAutoFit/>
          </a:bodyPr>
          <a:lstStyle/>
          <a:p>
            <a:pPr lvl="0">
              <a:lnSpc>
                <a:spcPct val="150000"/>
              </a:lnSpc>
            </a:pPr>
            <a:r>
              <a:rPr lang="zh-CN" altLang="en-US" sz="3200" dirty="0">
                <a:solidFill>
                  <a:srgbClr val="314865"/>
                </a:solidFill>
                <a:latin typeface="微软雅黑" panose="020B0503020204020204" pitchFamily="34" charset="-122"/>
                <a:ea typeface="微软雅黑" panose="020B0503020204020204" pitchFamily="34" charset="-122"/>
              </a:rPr>
              <a:t>请输入文本内容</a:t>
            </a:r>
            <a:endParaRPr lang="en-US" altLang="zh-CN" sz="3200" dirty="0">
              <a:solidFill>
                <a:srgbClr val="314865"/>
              </a:solidFill>
              <a:latin typeface="微软雅黑" panose="020B0503020204020204" pitchFamily="34" charset="-122"/>
              <a:ea typeface="微软雅黑" panose="020B0503020204020204" pitchFamily="34" charset="-122"/>
            </a:endParaRPr>
          </a:p>
        </p:txBody>
      </p:sp>
      <p:sp>
        <p:nvSpPr>
          <p:cNvPr id="7" name="矩形 6"/>
          <p:cNvSpPr/>
          <p:nvPr/>
        </p:nvSpPr>
        <p:spPr>
          <a:xfrm>
            <a:off x="10468450" y="0"/>
            <a:ext cx="1723550" cy="885371"/>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465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1047070295"/>
              </p:ext>
            </p:extLst>
          </p:nvPr>
        </p:nvGraphicFramePr>
        <p:xfrm>
          <a:off x="1190877" y="1970281"/>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855049702"/>
              </p:ext>
            </p:extLst>
          </p:nvPr>
        </p:nvGraphicFramePr>
        <p:xfrm>
          <a:off x="6658720" y="1970280"/>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sp>
        <p:nvSpPr>
          <p:cNvPr id="11" name="矩形 10"/>
          <p:cNvSpPr/>
          <p:nvPr/>
        </p:nvSpPr>
        <p:spPr>
          <a:xfrm>
            <a:off x="3582572" y="306365"/>
            <a:ext cx="5026855" cy="1154162"/>
          </a:xfrm>
          <a:prstGeom prst="rect">
            <a:avLst/>
          </a:prstGeom>
        </p:spPr>
        <p:txBody>
          <a:bodyPr wrap="square">
            <a:spAutoFit/>
          </a:bodyPr>
          <a:lstStyle/>
          <a:p>
            <a:pPr algn="ctr">
              <a:lnSpc>
                <a:spcPct val="150000"/>
              </a:lnSpc>
            </a:pPr>
            <a:r>
              <a:rPr lang="zh-CN" altLang="en-US" sz="2800"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sz="2800" b="0" i="0" dirty="0" smtClean="0">
              <a:solidFill>
                <a:schemeClr val="bg1">
                  <a:lumMod val="50000"/>
                </a:schemeClr>
              </a:solidFill>
              <a:effectLst/>
              <a:latin typeface="微软雅黑" panose="020B0503020204020204" pitchFamily="34" charset="-122"/>
              <a:ea typeface="微软雅黑" panose="020B0503020204020204" pitchFamily="34" charset="-122"/>
            </a:endParaRPr>
          </a:p>
          <a:p>
            <a:pPr algn="ctr">
              <a:lnSpc>
                <a:spcPct val="150000"/>
              </a:lnSpc>
            </a:pPr>
            <a:r>
              <a:rPr lang="zh-CN" altLang="en-US"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b="0" i="0" dirty="0" smtClean="0">
              <a:solidFill>
                <a:schemeClr val="bg1">
                  <a:lumMod val="50000"/>
                </a:schemeClr>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745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683020289"/>
              </p:ext>
            </p:extLst>
          </p:nvPr>
        </p:nvGraphicFramePr>
        <p:xfrm>
          <a:off x="1901724" y="1476795"/>
          <a:ext cx="8388552" cy="4386976"/>
        </p:xfrm>
        <a:graphic>
          <a:graphicData uri="http://schemas.openxmlformats.org/drawingml/2006/table">
            <a:tbl>
              <a:tblPr firstRow="1" bandRow="1">
                <a:tableStyleId>{5C22544A-7EE6-4342-B048-85BDC9FD1C3A}</a:tableStyleId>
              </a:tblPr>
              <a:tblGrid>
                <a:gridCol w="8388552"/>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3404379">
                <a:tc>
                  <a:txBody>
                    <a:bodyPr/>
                    <a:lstStyle/>
                    <a:p>
                      <a:pPr algn="ctr">
                        <a:lnSpc>
                          <a:spcPct val="200000"/>
                        </a:lnSpc>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algn="ct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8E8E8E"/>
                    </a:solidFill>
                  </a:tcPr>
                </a:tc>
              </a:tr>
            </a:tbl>
          </a:graphicData>
        </a:graphic>
      </p:graphicFrame>
    </p:spTree>
    <p:extLst>
      <p:ext uri="{BB962C8B-B14F-4D97-AF65-F5344CB8AC3E}">
        <p14:creationId xmlns:p14="http://schemas.microsoft.com/office/powerpoint/2010/main" val="287858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3969406"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2919484" y="1072027"/>
            <a:ext cx="2305050" cy="4362450"/>
          </a:xfrm>
          <a:prstGeom prst="rect">
            <a:avLst/>
          </a:prstGeom>
        </p:spPr>
      </p:pic>
      <p:sp>
        <p:nvSpPr>
          <p:cNvPr id="23" name="矩形 22"/>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754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364424436"/>
              </p:ext>
            </p:extLst>
          </p:nvPr>
        </p:nvGraphicFramePr>
        <p:xfrm>
          <a:off x="431800" y="897466"/>
          <a:ext cx="7283450" cy="4855634"/>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0" y="5753100"/>
            <a:ext cx="12192000" cy="110490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18286" y="3056918"/>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2592538"/>
            <a:ext cx="2521858" cy="1632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808026" y="1370829"/>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3760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947276165"/>
              </p:ext>
            </p:extLst>
          </p:nvPr>
        </p:nvGraphicFramePr>
        <p:xfrm>
          <a:off x="717550" y="711199"/>
          <a:ext cx="7512050" cy="5008034"/>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11128829" y="2621566"/>
            <a:ext cx="163285" cy="277774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0914" y="3100460"/>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8430654" y="1922371"/>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827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TotalTime>
  <Words>1352</Words>
  <Application>Microsoft Office PowerPoint</Application>
  <PresentationFormat>宽屏</PresentationFormat>
  <Paragraphs>209</Paragraphs>
  <Slides>21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21</vt:i4>
      </vt:variant>
    </vt:vector>
  </HeadingPairs>
  <TitlesOfParts>
    <vt:vector size="26"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陈志磊</dc:creator>
  <cp:lastModifiedBy>Administrator</cp:lastModifiedBy>
  <cp:revision>49</cp:revision>
  <dcterms:created xsi:type="dcterms:W3CDTF">2013-07-01T03:05:36Z</dcterms:created>
  <dcterms:modified xsi:type="dcterms:W3CDTF">2014-09-09T03:27:08Z</dcterms:modified>
</cp:coreProperties>
</file>