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92075"/>
            <a:ext cx="9144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7"/>
          <p:cNvSpPr/>
          <p:nvPr userDrawn="1"/>
        </p:nvSpPr>
        <p:spPr>
          <a:xfrm>
            <a:off x="0" y="2520280"/>
            <a:ext cx="9144000" cy="2643758"/>
          </a:xfrm>
          <a:prstGeom prst="rect">
            <a:avLst/>
          </a:prstGeom>
          <a:gradFill>
            <a:gsLst>
              <a:gs pos="19000">
                <a:srgbClr val="FFFFFF">
                  <a:alpha val="25000"/>
                </a:srgbClr>
              </a:gs>
              <a:gs pos="34000">
                <a:srgbClr val="FFFFFF">
                  <a:alpha val="24000"/>
                </a:srgbClr>
              </a:gs>
              <a:gs pos="0">
                <a:schemeClr val="bg1">
                  <a:alpha val="0"/>
                </a:schemeClr>
              </a:gs>
              <a:gs pos="65000">
                <a:srgbClr val="FFFFFF">
                  <a:alpha val="99000"/>
                </a:srgbClr>
              </a:gs>
              <a:gs pos="50000">
                <a:schemeClr val="bg1">
                  <a:alpha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/>
          </p:nvPr>
        </p:nvSpPr>
        <p:spPr>
          <a:xfrm>
            <a:off x="2123728" y="3075806"/>
            <a:ext cx="5256807" cy="647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4"/>
          </p:nvPr>
        </p:nvSpPr>
        <p:spPr>
          <a:xfrm>
            <a:off x="5157792" y="4045338"/>
            <a:ext cx="3240360" cy="647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5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428DDE0E-ACBA-4B4C-9853-3EAC10F70319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6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7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22729C6-5A41-4C47-9010-70884943B42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325E5E9-FAAF-4CA8-8ACA-5C3FD5AFA9AA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51567A8-B51C-41A4-882A-9161FC014E5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1A54976-EFFB-4390-AF9A-9A1BBCD3474D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BF817393-060C-47F0-BA02-61333526028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144045A-E2C5-4B22-B90A-DBF3F8BD54C2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EF4EDDEE-10B2-40EF-8810-94582F65480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CAD3199-4C98-4266-A359-96E8B6A93A2C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0924C05-AE41-4079-BC11-4D3AACE8AD4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96CCFFF7-764B-4185-8FC2-B71EBD4FD4CB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62AE522-9FDD-4E6D-A529-E65BFBCA40B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1F32EF4-F6F7-4A06-9BE4-3DDFF501FE20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4E99DBC4-B5EF-474A-B1CA-3F06C110DF3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/>
          <p:nvPr userDrawn="1"/>
        </p:nvSpPr>
        <p:spPr>
          <a:xfrm>
            <a:off x="0" y="0"/>
            <a:ext cx="9144000" cy="6270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8" name="Picture 2" descr="F:\ppt库\ppt可用图片\医用图标\江南柳-医用图标 (8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203325"/>
            <a:ext cx="601662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F:\ppt库\ppt可用图片\医用图标\江南柳-医用图标 (8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487613" y="1949450"/>
            <a:ext cx="60325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F:\ppt库\ppt可用图片\医用图标\江南柳-医用图标 (8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670175"/>
            <a:ext cx="601662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F:\ppt库\ppt可用图片\医用图标\江南柳-医用图标 (8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490788" y="3389313"/>
            <a:ext cx="601662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107505" y="0"/>
            <a:ext cx="5688632" cy="627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/>
          </p:nvPr>
        </p:nvSpPr>
        <p:spPr>
          <a:xfrm>
            <a:off x="3117845" y="1249660"/>
            <a:ext cx="2822307" cy="53000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/>
          <a:lstStyle>
            <a:lvl1pPr marL="0" indent="0">
              <a:buNone/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6" name="文本占位符 14"/>
          <p:cNvSpPr>
            <a:spLocks noGrp="1"/>
          </p:cNvSpPr>
          <p:nvPr>
            <p:ph type="body" sz="quarter" idx="12"/>
          </p:nvPr>
        </p:nvSpPr>
        <p:spPr>
          <a:xfrm>
            <a:off x="3122160" y="1995686"/>
            <a:ext cx="2822307" cy="53000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/>
          <a:lstStyle>
            <a:lvl1pPr>
              <a:defRPr lang="zh-CN" altLang="en-US" dirty="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8" name="文本占位符 14"/>
          <p:cNvSpPr>
            <a:spLocks noGrp="1"/>
          </p:cNvSpPr>
          <p:nvPr>
            <p:ph type="body" sz="quarter" idx="13"/>
          </p:nvPr>
        </p:nvSpPr>
        <p:spPr>
          <a:xfrm>
            <a:off x="3134035" y="2715766"/>
            <a:ext cx="2822307" cy="53000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/>
          <a:lstStyle>
            <a:lvl1pPr>
              <a:defRPr lang="zh-CN" altLang="en-US" dirty="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0" name="文本占位符 14"/>
          <p:cNvSpPr>
            <a:spLocks noGrp="1"/>
          </p:cNvSpPr>
          <p:nvPr>
            <p:ph type="body" sz="quarter" idx="14"/>
          </p:nvPr>
        </p:nvSpPr>
        <p:spPr>
          <a:xfrm>
            <a:off x="3124206" y="3435846"/>
            <a:ext cx="2822307" cy="53000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/>
          <a:lstStyle>
            <a:lvl1pPr>
              <a:defRPr lang="zh-CN" altLang="en-US" dirty="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 userDrawn="1"/>
        </p:nvSpPr>
        <p:spPr>
          <a:xfrm>
            <a:off x="0" y="0"/>
            <a:ext cx="9144000" cy="6270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Picture 2" descr="F:\ppt库\ppt可用图片\医用图标\江南柳-医用图标 (8)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924050"/>
            <a:ext cx="601662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107505" y="0"/>
            <a:ext cx="5688632" cy="627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/>
          </p:nvPr>
        </p:nvSpPr>
        <p:spPr>
          <a:xfrm>
            <a:off x="3117845" y="1969740"/>
            <a:ext cx="2822307" cy="530002"/>
          </a:xfrm>
          <a:prstGeom prst="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txBody>
          <a:bodyPr/>
          <a:lstStyle>
            <a:lvl1pPr>
              <a:defRPr lang="zh-CN" altLang="en-US" dirty="0"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0"/>
          <p:cNvSpPr/>
          <p:nvPr userDrawn="1"/>
        </p:nvSpPr>
        <p:spPr>
          <a:xfrm>
            <a:off x="0" y="0"/>
            <a:ext cx="9144000" cy="6270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107505" y="0"/>
            <a:ext cx="5688632" cy="627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4548249" y="1666736"/>
            <a:ext cx="4321175" cy="2881312"/>
          </a:xfrm>
          <a:prstGeom prst="rect">
            <a:avLst/>
          </a:prstGeom>
          <a:ln w="28575">
            <a:solidFill>
              <a:schemeClr val="tx1"/>
            </a:solidFill>
            <a:prstDash val="dashDot"/>
          </a:ln>
        </p:spPr>
        <p:txBody>
          <a:bodyPr/>
          <a:lstStyle>
            <a:lvl1pPr>
              <a:defRPr lang="zh-CN" altLang="en-US" sz="32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0"/>
            <a:r>
              <a:rPr lang="zh-CN" altLang="en-US" dirty="0" smtClean="0"/>
              <a:t>第二级</a:t>
            </a:r>
          </a:p>
          <a:p>
            <a:pPr lvl="0"/>
            <a:r>
              <a:rPr lang="zh-CN" altLang="en-US" dirty="0" smtClean="0"/>
              <a:t>第三级</a:t>
            </a:r>
          </a:p>
          <a:p>
            <a:pPr lvl="0"/>
            <a:r>
              <a:rPr lang="zh-CN" altLang="en-US" dirty="0" smtClean="0"/>
              <a:t>第四级</a:t>
            </a:r>
          </a:p>
          <a:p>
            <a:pPr lvl="0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图表占位符 8"/>
          <p:cNvSpPr>
            <a:spLocks noGrp="1"/>
          </p:cNvSpPr>
          <p:nvPr>
            <p:ph type="chart" sz="quarter" idx="13"/>
          </p:nvPr>
        </p:nvSpPr>
        <p:spPr>
          <a:xfrm>
            <a:off x="323528" y="1707654"/>
            <a:ext cx="3816424" cy="29511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a typeface="微软雅黑" pitchFamily="34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>
          <a:xfrm>
            <a:off x="539552" y="1131590"/>
            <a:ext cx="1512168" cy="4320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400"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0"/>
          <p:cNvSpPr/>
          <p:nvPr userDrawn="1"/>
        </p:nvSpPr>
        <p:spPr>
          <a:xfrm>
            <a:off x="0" y="0"/>
            <a:ext cx="9144000" cy="6270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11638" y="987425"/>
            <a:ext cx="0" cy="38163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107505" y="0"/>
            <a:ext cx="5688632" cy="627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4572000" y="1347614"/>
            <a:ext cx="4321175" cy="2881312"/>
          </a:xfrm>
          <a:prstGeom prst="rect">
            <a:avLst/>
          </a:prstGeom>
          <a:ln w="28575">
            <a:solidFill>
              <a:schemeClr val="tx1"/>
            </a:solidFill>
            <a:prstDash val="dashDot"/>
          </a:ln>
        </p:spPr>
        <p:txBody>
          <a:bodyPr/>
          <a:lstStyle>
            <a:lvl1pPr>
              <a:defRPr lang="zh-CN" altLang="en-US" sz="32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0"/>
            <a:r>
              <a:rPr lang="zh-CN" altLang="en-US" dirty="0" smtClean="0"/>
              <a:t>第二级</a:t>
            </a:r>
          </a:p>
          <a:p>
            <a:pPr lvl="0"/>
            <a:r>
              <a:rPr lang="zh-CN" altLang="en-US" dirty="0" smtClean="0"/>
              <a:t>第三级</a:t>
            </a:r>
          </a:p>
          <a:p>
            <a:pPr lvl="0"/>
            <a:r>
              <a:rPr lang="zh-CN" altLang="en-US" dirty="0" smtClean="0"/>
              <a:t>第四级</a:t>
            </a:r>
          </a:p>
          <a:p>
            <a:pPr lvl="0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539552" y="1347614"/>
            <a:ext cx="3168352" cy="302433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pPr lvl="0"/>
            <a:endParaRPr lang="zh-CN" altLang="en-US" noProof="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 userDrawn="1"/>
        </p:nvSpPr>
        <p:spPr>
          <a:xfrm>
            <a:off x="0" y="0"/>
            <a:ext cx="9144000" cy="6270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107505" y="0"/>
            <a:ext cx="5688632" cy="627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1043608" y="915566"/>
            <a:ext cx="6840760" cy="3649075"/>
          </a:xfrm>
          <a:prstGeom prst="rect">
            <a:avLst/>
          </a:prstGeom>
          <a:ln w="28575">
            <a:solidFill>
              <a:schemeClr val="tx1"/>
            </a:solidFill>
            <a:prstDash val="dashDot"/>
          </a:ln>
        </p:spPr>
        <p:txBody>
          <a:bodyPr/>
          <a:lstStyle>
            <a:lvl1pPr>
              <a:defRPr lang="zh-CN" altLang="en-US" sz="32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0"/>
            <a:r>
              <a:rPr lang="zh-CN" altLang="en-US" dirty="0" smtClean="0"/>
              <a:t>第二级</a:t>
            </a:r>
          </a:p>
          <a:p>
            <a:pPr lvl="0"/>
            <a:r>
              <a:rPr lang="zh-CN" altLang="en-US" dirty="0" smtClean="0"/>
              <a:t>第三级</a:t>
            </a:r>
          </a:p>
          <a:p>
            <a:pPr lvl="0"/>
            <a:r>
              <a:rPr lang="zh-CN" altLang="en-US" dirty="0" smtClean="0"/>
              <a:t>第四级</a:t>
            </a:r>
          </a:p>
          <a:p>
            <a:pPr lvl="0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D734779B-E622-4307-8F79-56BC0C1538F8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2A42973-6919-4D2F-BF49-F2DC8BD9BB7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E4522CE9-54B2-4941-9DBE-CFF81A74D83E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D7EFDF72-70D8-425F-BCEA-843D65EA41B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98A715A-F895-4867-A116-606DC901B2C6}" type="datetimeFigureOut">
              <a:rPr lang="zh-CN" altLang="en-US"/>
              <a:pPr>
                <a:defRPr/>
              </a:pPr>
              <a:t>2013-11-20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F0E10C5-6461-428F-9D83-10344E2D932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9"/>
          <p:cNvSpPr>
            <a:spLocks noGrp="1"/>
          </p:cNvSpPr>
          <p:nvPr>
            <p:ph type="ctrTitle"/>
          </p:nvPr>
        </p:nvSpPr>
        <p:spPr bwMode="auto">
          <a:xfrm>
            <a:off x="685800" y="1598613"/>
            <a:ext cx="7772400" cy="1101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17411" name="文本占位符 5"/>
          <p:cNvSpPr>
            <a:spLocks noGrp="1"/>
          </p:cNvSpPr>
          <p:nvPr>
            <p:ph type="body" sz="quarter" idx="13"/>
          </p:nvPr>
        </p:nvSpPr>
        <p:spPr bwMode="auto">
          <a:xfrm>
            <a:off x="2124075" y="3076575"/>
            <a:ext cx="5256213" cy="646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医药类汇报模板</a:t>
            </a:r>
          </a:p>
          <a:p>
            <a:endParaRPr lang="zh-CN" altLang="en-US" smtClean="0"/>
          </a:p>
        </p:txBody>
      </p:sp>
      <p:sp>
        <p:nvSpPr>
          <p:cNvPr id="17412" name="文本占位符 6"/>
          <p:cNvSpPr>
            <a:spLocks noGrp="1"/>
          </p:cNvSpPr>
          <p:nvPr>
            <p:ph type="body" sz="quarter" idx="14"/>
          </p:nvPr>
        </p:nvSpPr>
        <p:spPr bwMode="auto">
          <a:xfrm>
            <a:off x="5157788" y="4044950"/>
            <a:ext cx="3240087" cy="6477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汇报人：</a:t>
            </a:r>
            <a:r>
              <a:rPr lang="en-US" altLang="zh-CN" smtClean="0"/>
              <a:t>ASP</a:t>
            </a:r>
            <a:r>
              <a:rPr lang="zh-CN" altLang="en-US" smtClean="0"/>
              <a:t>集中营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目录</a:t>
            </a:r>
          </a:p>
        </p:txBody>
      </p:sp>
      <p:sp>
        <p:nvSpPr>
          <p:cNvPr id="18434" name="文本占位符 2"/>
          <p:cNvSpPr>
            <a:spLocks noGrp="1"/>
          </p:cNvSpPr>
          <p:nvPr>
            <p:ph type="body" sz="quarter" idx="11"/>
          </p:nvPr>
        </p:nvSpPr>
        <p:spPr bwMode="auto">
          <a:xfrm>
            <a:off x="3117850" y="1249363"/>
            <a:ext cx="2822575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添加标题信息</a:t>
            </a:r>
          </a:p>
          <a:p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3122613" y="1995488"/>
            <a:ext cx="2822575" cy="53022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smtClean="0"/>
              <a:t>添加标题信息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3133725" y="2716213"/>
            <a:ext cx="2822575" cy="53022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smtClean="0"/>
              <a:t>添加标题信息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3124200" y="3435350"/>
            <a:ext cx="2822575" cy="53022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smtClean="0"/>
              <a:t>添加标题信息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占位符 6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过渡页</a:t>
            </a:r>
          </a:p>
        </p:txBody>
      </p:sp>
      <p:sp>
        <p:nvSpPr>
          <p:cNvPr id="19458" name="文本占位符 7"/>
          <p:cNvSpPr>
            <a:spLocks noGrp="1"/>
          </p:cNvSpPr>
          <p:nvPr>
            <p:ph type="body" sz="quarter" idx="11"/>
          </p:nvPr>
        </p:nvSpPr>
        <p:spPr bwMode="auto">
          <a:xfrm>
            <a:off x="3117850" y="1970088"/>
            <a:ext cx="2822575" cy="530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smtClean="0"/>
              <a:t>第一部分标题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4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第一部分</a:t>
            </a:r>
          </a:p>
        </p:txBody>
      </p:sp>
      <p:sp>
        <p:nvSpPr>
          <p:cNvPr id="20482" name="文本占位符 5"/>
          <p:cNvSpPr>
            <a:spLocks noGrp="1"/>
          </p:cNvSpPr>
          <p:nvPr>
            <p:ph type="body" sz="quarter" idx="12"/>
          </p:nvPr>
        </p:nvSpPr>
        <p:spPr bwMode="auto">
          <a:xfrm>
            <a:off x="1042988" y="915988"/>
            <a:ext cx="6842125" cy="36480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endParaRPr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3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第一部分</a:t>
            </a:r>
          </a:p>
        </p:txBody>
      </p:sp>
      <p:sp>
        <p:nvSpPr>
          <p:cNvPr id="21506" name="文本占位符 5"/>
          <p:cNvSpPr>
            <a:spLocks noGrp="1"/>
          </p:cNvSpPr>
          <p:nvPr>
            <p:ph type="body" sz="quarter" idx="12"/>
          </p:nvPr>
        </p:nvSpPr>
        <p:spPr bwMode="auto">
          <a:xfrm>
            <a:off x="4572000" y="1347788"/>
            <a:ext cx="4321175" cy="28813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添加文本</a:t>
            </a:r>
            <a:endParaRPr lang="en-US" altLang="zh-CN" smtClean="0"/>
          </a:p>
        </p:txBody>
      </p:sp>
      <p:pic>
        <p:nvPicPr>
          <p:cNvPr id="2150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0678" r="10678"/>
          <a:stretch>
            <a:fillRect/>
          </a:stretch>
        </p:blipFill>
        <p:spPr bwMode="auto">
          <a:xfrm>
            <a:off x="755650" y="1347788"/>
            <a:ext cx="3168650" cy="3024187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9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第一部分</a:t>
            </a:r>
          </a:p>
        </p:txBody>
      </p:sp>
      <p:sp>
        <p:nvSpPr>
          <p:cNvPr id="22530" name="文本占位符 10"/>
          <p:cNvSpPr>
            <a:spLocks noGrp="1"/>
          </p:cNvSpPr>
          <p:nvPr>
            <p:ph type="body" sz="quarter" idx="12"/>
          </p:nvPr>
        </p:nvSpPr>
        <p:spPr bwMode="auto">
          <a:xfrm>
            <a:off x="4548188" y="1666875"/>
            <a:ext cx="4321175" cy="28813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smtClean="0"/>
              <a:t>文本信息</a:t>
            </a: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smtClean="0"/>
              <a:t>文本信息</a:t>
            </a:r>
          </a:p>
          <a:p>
            <a:pPr marL="0" indent="0">
              <a:buFont typeface="Arial" charset="0"/>
              <a:buNone/>
            </a:pPr>
            <a:r>
              <a:rPr smtClean="0"/>
              <a:t>文本信息</a:t>
            </a:r>
          </a:p>
          <a:p>
            <a:pPr marL="0" indent="0">
              <a:buFont typeface="Arial" charset="0"/>
              <a:buNone/>
            </a:pPr>
            <a:r>
              <a:rPr smtClean="0"/>
              <a:t>文本信息</a:t>
            </a:r>
          </a:p>
          <a:p>
            <a:pPr marL="0" indent="0">
              <a:buFont typeface="Arial" charset="0"/>
              <a:buNone/>
            </a:pPr>
            <a:r>
              <a:rPr smtClean="0"/>
              <a:t>文本信息</a:t>
            </a:r>
          </a:p>
          <a:p>
            <a:pPr marL="0" indent="0">
              <a:buFont typeface="Arial" charset="0"/>
              <a:buNone/>
            </a:pPr>
            <a:endParaRPr lang="en-US" altLang="zh-CN" smtClean="0"/>
          </a:p>
        </p:txBody>
      </p:sp>
      <p:graphicFrame>
        <p:nvGraphicFramePr>
          <p:cNvPr id="22531" name="图表占位符 13"/>
          <p:cNvGraphicFramePr>
            <a:graphicFrameLocks noGrp="1"/>
          </p:cNvGraphicFramePr>
          <p:nvPr>
            <p:ph type="chart" sz="quarter" idx="13"/>
          </p:nvPr>
        </p:nvGraphicFramePr>
        <p:xfrm>
          <a:off x="273050" y="1657350"/>
          <a:ext cx="3917950" cy="3052763"/>
        </p:xfrm>
        <a:graphic>
          <a:graphicData uri="http://schemas.openxmlformats.org/presentationml/2006/ole">
            <p:oleObj spid="_x0000_s22531" r:id="rId3" imgW="3920068" imgH="3054361" progId="Excel.Chart.8">
              <p:embed/>
            </p:oleObj>
          </a:graphicData>
        </a:graphic>
      </p:graphicFrame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539750" y="1131888"/>
            <a:ext cx="1511300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/>
              <a:t>图表标题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5"/>
          <p:cNvSpPr>
            <a:spLocks noGrp="1"/>
          </p:cNvSpPr>
          <p:nvPr>
            <p:ph type="body" sz="quarter" idx="10"/>
          </p:nvPr>
        </p:nvSpPr>
        <p:spPr bwMode="auto">
          <a:xfrm>
            <a:off x="107950" y="0"/>
            <a:ext cx="5688013" cy="627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过渡页</a:t>
            </a:r>
          </a:p>
        </p:txBody>
      </p:sp>
      <p:sp>
        <p:nvSpPr>
          <p:cNvPr id="23554" name="文本占位符 6"/>
          <p:cNvSpPr>
            <a:spLocks noGrp="1"/>
          </p:cNvSpPr>
          <p:nvPr>
            <p:ph type="body" sz="quarter" idx="12"/>
          </p:nvPr>
        </p:nvSpPr>
        <p:spPr bwMode="auto">
          <a:xfrm>
            <a:off x="2700338" y="1635125"/>
            <a:ext cx="4319587" cy="12969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sz="8000" smtClean="0"/>
              <a:t>谢谢聆听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136</Words>
  <Application>Microsoft Office PowerPoint</Application>
  <PresentationFormat>全屏显示(16:9)</PresentationFormat>
  <Paragraphs>31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Calibri</vt:lpstr>
      <vt:lpstr>宋体</vt:lpstr>
      <vt:lpstr>Arial</vt:lpstr>
      <vt:lpstr>微软雅黑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Microsoft Office Excel Chart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海泉</dc:creator>
  <cp:lastModifiedBy>微软用户</cp:lastModifiedBy>
  <cp:revision>10</cp:revision>
  <dcterms:created xsi:type="dcterms:W3CDTF">2012-10-25T14:12:51Z</dcterms:created>
  <dcterms:modified xsi:type="dcterms:W3CDTF">2013-11-20T02:38:01Z</dcterms:modified>
</cp:coreProperties>
</file>