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821"/>
    <a:srgbClr val="1E7A3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013" autoAdjust="0"/>
    <p:restoredTop sz="94660"/>
  </p:normalViewPr>
  <p:slideViewPr>
    <p:cSldViewPr snapToGrid="0">
      <p:cViewPr>
        <p:scale>
          <a:sx n="62" d="100"/>
          <a:sy n="62" d="100"/>
        </p:scale>
        <p:origin x="-1578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4183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634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7180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0025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7725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3893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1259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9367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6547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3844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06C39-2F8E-4E6E-95B0-B00D18CF2C73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1828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06C39-2F8E-4E6E-95B0-B00D18CF2C73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6824F-9A60-40FB-B16A-FB45211A9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7995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6180" y="2300380"/>
            <a:ext cx="2133815" cy="21338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778" r="-6"/>
          <a:stretch/>
        </p:blipFill>
        <p:spPr>
          <a:xfrm>
            <a:off x="571" y="3108960"/>
            <a:ext cx="9143429" cy="316949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902" y="3108745"/>
            <a:ext cx="1569720" cy="15697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09073" y="2173827"/>
            <a:ext cx="1869407" cy="18694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7044" y="2575651"/>
            <a:ext cx="2346870" cy="234687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4922521"/>
            <a:ext cx="9144000" cy="1935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179761" y="5030354"/>
            <a:ext cx="6784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n w="3175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rgbClr val="1E7A3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圣诞节简约</a:t>
            </a:r>
            <a:r>
              <a:rPr lang="en-US" altLang="zh-CN" sz="3600" b="1" dirty="0" smtClean="0">
                <a:ln w="3175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en-US" sz="3600" b="1" dirty="0" smtClean="0">
                <a:ln w="3175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rgbClr val="1E7A3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3600" b="1" dirty="0">
              <a:ln w="3175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rgbClr val="1E7A3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710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3275" y="289560"/>
            <a:ext cx="8717450" cy="6095999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solidFill>
              <a:schemeClr val="bg1">
                <a:lumMod val="95000"/>
                <a:alpha val="4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778" r="160" b="21329"/>
          <a:stretch/>
        </p:blipFill>
        <p:spPr>
          <a:xfrm>
            <a:off x="0" y="5151120"/>
            <a:ext cx="9144000" cy="170688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74150" y="4068910"/>
            <a:ext cx="2438740" cy="2438740"/>
            <a:chOff x="274150" y="4068910"/>
            <a:chExt cx="2438740" cy="24387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4150" y="4068910"/>
              <a:ext cx="2438740" cy="24387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700332" y="4602480"/>
              <a:ext cx="677108" cy="97553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114300">
                      <a:prstClr val="black"/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起源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85800" y="1763435"/>
            <a:ext cx="77724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诞节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(Christmas)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，这个名称是“基督弥撒”的缩写。弥撒是教会的一种礼拜仪式。圣诞节是一个宗教节。因为把它当作耶稣的诞辰来庆祝，因而又名耶诞节。这一天，世界所有的基督教会都举行特别的礼拜仪式。每年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日，是基督徒庆祝耶稣基督诞生的庆祝日，在圣诞节，大部分的天主教教堂都会先在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日的耶诞夜，亦即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日凌晨举行子夜弥撒，而一些基督教会则会举行报佳音，然后在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日庆祝圣诞节；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712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3275" y="289560"/>
            <a:ext cx="8717450" cy="6095999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solidFill>
              <a:schemeClr val="bg1">
                <a:lumMod val="95000"/>
                <a:alpha val="4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778" r="160" b="21329"/>
          <a:stretch/>
        </p:blipFill>
        <p:spPr>
          <a:xfrm>
            <a:off x="0" y="5151120"/>
            <a:ext cx="9144000" cy="170688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2268000" y="2499532"/>
            <a:ext cx="5652000" cy="15240"/>
            <a:chOff x="868680" y="1767840"/>
            <a:chExt cx="7360920" cy="1524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868680" y="176784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68680" y="178308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224000" y="3241154"/>
            <a:ext cx="6696000" cy="15240"/>
            <a:chOff x="868680" y="1767840"/>
            <a:chExt cx="7360920" cy="1524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868680" y="176784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68680" y="178308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2736000" y="4724399"/>
            <a:ext cx="5184000" cy="15240"/>
            <a:chOff x="868680" y="1767840"/>
            <a:chExt cx="7360920" cy="1524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868680" y="176784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68680" y="178308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1224000" y="3982776"/>
            <a:ext cx="6696000" cy="15240"/>
            <a:chOff x="868680" y="1767840"/>
            <a:chExt cx="7360920" cy="1524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868680" y="176784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68680" y="178308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274150" y="4068910"/>
            <a:ext cx="2438740" cy="2438740"/>
            <a:chOff x="274150" y="4068910"/>
            <a:chExt cx="2438740" cy="24387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4150" y="4068910"/>
              <a:ext cx="2438740" cy="24387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700332" y="4602480"/>
              <a:ext cx="677108" cy="97553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114300">
                      <a:prstClr val="black"/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祝福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395531" y="2667000"/>
            <a:ext cx="6742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Merry </a:t>
            </a:r>
            <a:r>
              <a:rPr lang="en-US" altLang="zh-CN" sz="28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christmas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and happy new year!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95531" y="3433887"/>
            <a:ext cx="3755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圣诞快乐，恭贺新禧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591810" y="927502"/>
            <a:ext cx="1343430" cy="1343430"/>
            <a:chOff x="6685560" y="942570"/>
            <a:chExt cx="1343430" cy="1343430"/>
          </a:xfrm>
        </p:grpSpPr>
        <p:sp>
          <p:nvSpPr>
            <p:cNvPr id="9" name="矩形 8"/>
            <p:cNvSpPr/>
            <p:nvPr/>
          </p:nvSpPr>
          <p:spPr>
            <a:xfrm>
              <a:off x="6685560" y="942570"/>
              <a:ext cx="1343430" cy="13434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740055" y="1012305"/>
              <a:ext cx="1234440" cy="1234440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6176040" y="4338512"/>
            <a:ext cx="185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From  @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刘健亮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643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3275" y="289560"/>
            <a:ext cx="8717450" cy="6095999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solidFill>
              <a:schemeClr val="bg1">
                <a:lumMod val="95000"/>
                <a:alpha val="4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778" r="160" b="21329"/>
          <a:stretch/>
        </p:blipFill>
        <p:spPr>
          <a:xfrm>
            <a:off x="0" y="5151120"/>
            <a:ext cx="9144000" cy="170688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74150" y="4068910"/>
            <a:ext cx="2438740" cy="2438740"/>
            <a:chOff x="274150" y="4068910"/>
            <a:chExt cx="2438740" cy="24387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4150" y="4068910"/>
              <a:ext cx="2438740" cy="24387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700332" y="4602480"/>
              <a:ext cx="677108" cy="97553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114300">
                      <a:prstClr val="black"/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元素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887536" y="1249680"/>
            <a:ext cx="2042526" cy="24000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936530" y="3741422"/>
            <a:ext cx="1944000" cy="15240"/>
            <a:chOff x="868680" y="1767840"/>
            <a:chExt cx="7360920" cy="1524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868680" y="176784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68680" y="1783080"/>
              <a:ext cx="7360920" cy="0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397990" y="3831178"/>
            <a:ext cx="1021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圣诞树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7536" y="1607186"/>
            <a:ext cx="2042526" cy="2042526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3528123" y="1249680"/>
            <a:ext cx="2042526" cy="2981608"/>
            <a:chOff x="750376" y="1188720"/>
            <a:chExt cx="2042526" cy="2981608"/>
          </a:xfrm>
        </p:grpSpPr>
        <p:sp>
          <p:nvSpPr>
            <p:cNvPr id="23" name="矩形 22"/>
            <p:cNvSpPr/>
            <p:nvPr/>
          </p:nvSpPr>
          <p:spPr>
            <a:xfrm>
              <a:off x="750376" y="1188720"/>
              <a:ext cx="2042526" cy="24000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799370" y="3680462"/>
              <a:ext cx="1944000" cy="15240"/>
              <a:chOff x="868680" y="1767840"/>
              <a:chExt cx="7360920" cy="15240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868680" y="1767840"/>
                <a:ext cx="7360920" cy="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868680" y="1783080"/>
                <a:ext cx="7360920" cy="0"/>
              </a:xfrm>
              <a:prstGeom prst="line">
                <a:avLst/>
              </a:prstGeom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文本框 24"/>
            <p:cNvSpPr txBox="1"/>
            <p:nvPr/>
          </p:nvSpPr>
          <p:spPr>
            <a:xfrm>
              <a:off x="1260830" y="3770218"/>
              <a:ext cx="1021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圣诞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卡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179883" y="1249680"/>
            <a:ext cx="2042526" cy="2981608"/>
            <a:chOff x="750376" y="1188720"/>
            <a:chExt cx="2042526" cy="2981608"/>
          </a:xfrm>
        </p:grpSpPr>
        <p:sp>
          <p:nvSpPr>
            <p:cNvPr id="32" name="矩形 31"/>
            <p:cNvSpPr/>
            <p:nvPr/>
          </p:nvSpPr>
          <p:spPr>
            <a:xfrm>
              <a:off x="750376" y="1188720"/>
              <a:ext cx="2042526" cy="24000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799370" y="3680462"/>
              <a:ext cx="1944000" cy="15240"/>
              <a:chOff x="868680" y="1767840"/>
              <a:chExt cx="7360920" cy="15240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868680" y="1767840"/>
                <a:ext cx="7360920" cy="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868680" y="1783080"/>
                <a:ext cx="7360920" cy="0"/>
              </a:xfrm>
              <a:prstGeom prst="line">
                <a:avLst/>
              </a:prstGeom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文本框 33"/>
            <p:cNvSpPr txBox="1"/>
            <p:nvPr/>
          </p:nvSpPr>
          <p:spPr>
            <a:xfrm>
              <a:off x="1260830" y="3770218"/>
              <a:ext cx="1021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圣诞帽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529" y="1927098"/>
            <a:ext cx="1532382" cy="153238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7573" y="1881429"/>
            <a:ext cx="1546607" cy="1546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445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3275" y="289560"/>
            <a:ext cx="8717450" cy="6095999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solidFill>
              <a:schemeClr val="bg1">
                <a:lumMod val="95000"/>
                <a:alpha val="4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778" r="160" b="21329"/>
          <a:stretch/>
        </p:blipFill>
        <p:spPr>
          <a:xfrm>
            <a:off x="0" y="5151120"/>
            <a:ext cx="9144000" cy="170688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944880" y="1005840"/>
            <a:ext cx="7254240" cy="403868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74150" y="4068910"/>
            <a:ext cx="2438740" cy="2438740"/>
            <a:chOff x="274150" y="4068910"/>
            <a:chExt cx="2438740" cy="24387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4150" y="4068910"/>
              <a:ext cx="2438740" cy="24387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700332" y="4602480"/>
              <a:ext cx="677108" cy="97553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114300">
                      <a:prstClr val="black"/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</a:t>
              </a: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18" b="4377"/>
          <a:stretch/>
        </p:blipFill>
        <p:spPr>
          <a:xfrm>
            <a:off x="1150620" y="1168018"/>
            <a:ext cx="6842760" cy="31144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0" name="文本框 29"/>
          <p:cNvSpPr txBox="1"/>
          <p:nvPr/>
        </p:nvSpPr>
        <p:spPr>
          <a:xfrm>
            <a:off x="4206240" y="4434840"/>
            <a:ext cx="4030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今年过节不上网，上网就上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网。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619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74150" y="792310"/>
            <a:ext cx="2438740" cy="2438740"/>
            <a:chOff x="274150" y="4068910"/>
            <a:chExt cx="2438740" cy="24387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4150" y="4068910"/>
              <a:ext cx="2438740" cy="24387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700332" y="4602480"/>
              <a:ext cx="677108" cy="97553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114300">
                      <a:prstClr val="black"/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说明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0" y="3093890"/>
            <a:ext cx="9144000" cy="3764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flipV="1">
            <a:off x="0" y="4957496"/>
            <a:ext cx="9144000" cy="45719"/>
            <a:chOff x="1036320" y="3794760"/>
            <a:chExt cx="6416040" cy="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036320" y="3794760"/>
              <a:ext cx="641604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36320" y="3794760"/>
              <a:ext cx="6416040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538818" y="5146261"/>
            <a:ext cx="6514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本作品为</a:t>
            </a:r>
            <a:r>
              <a:rPr lang="en-US" altLang="zh-CN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刘健亮 原创，免费分享，商用可耻。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778" r="160" b="21329"/>
          <a:stretch/>
        </p:blipFill>
        <p:spPr>
          <a:xfrm>
            <a:off x="0" y="1737360"/>
            <a:ext cx="9144000" cy="17068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8818" y="3718730"/>
            <a:ext cx="1188720" cy="118872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836956" y="3973176"/>
            <a:ext cx="1973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联系作者：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36956" y="4270059"/>
            <a:ext cx="2232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849226584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36956" y="4566941"/>
            <a:ext cx="3268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新浪微博：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刘健亮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981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</TotalTime>
  <Words>195</Words>
  <Application>Microsoft Office PowerPoint</Application>
  <PresentationFormat>全屏显示(4:3)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刘健亮</dc:creator>
  <cp:lastModifiedBy>Lenovo</cp:lastModifiedBy>
  <cp:revision>15</cp:revision>
  <dcterms:created xsi:type="dcterms:W3CDTF">2012-12-16T11:00:54Z</dcterms:created>
  <dcterms:modified xsi:type="dcterms:W3CDTF">2013-10-14T10:49:19Z</dcterms:modified>
</cp:coreProperties>
</file>